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81" r:id="rId4"/>
  </p:sldMasterIdLst>
  <p:sldIdLst>
    <p:sldId id="256" r:id="rId5"/>
    <p:sldId id="1033" r:id="rId6"/>
    <p:sldId id="1032" r:id="rId7"/>
    <p:sldId id="1028" r:id="rId8"/>
    <p:sldId id="1030" r:id="rId9"/>
    <p:sldId id="1029" r:id="rId10"/>
    <p:sldId id="1038" r:id="rId11"/>
    <p:sldId id="1034" r:id="rId12"/>
    <p:sldId id="257" r:id="rId13"/>
    <p:sldId id="258" r:id="rId14"/>
    <p:sldId id="1035" r:id="rId15"/>
    <p:sldId id="1036" r:id="rId16"/>
    <p:sldId id="1037" r:id="rId17"/>
    <p:sldId id="262" r:id="rId18"/>
    <p:sldId id="263" r:id="rId19"/>
    <p:sldId id="265" r:id="rId20"/>
    <p:sldId id="1009" r:id="rId21"/>
    <p:sldId id="965" r:id="rId22"/>
    <p:sldId id="955" r:id="rId23"/>
    <p:sldId id="948" r:id="rId24"/>
    <p:sldId id="964" r:id="rId25"/>
    <p:sldId id="78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1337044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3597526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1160512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表紙01（コーポレートラインver）">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84309" y="3690406"/>
            <a:ext cx="6034530" cy="718488"/>
          </a:xfrm>
          <a:noFill/>
        </p:spPr>
        <p:txBody>
          <a:bodyPr vert="horz" wrap="square" lIns="0" tIns="0" rIns="0" bIns="72000" rtlCol="0" anchor="b" anchorCtr="0">
            <a:noAutofit/>
          </a:bodyPr>
          <a:lstStyle>
            <a:lvl1pPr algn="l" rtl="0" eaLnBrk="1" fontAlgn="base" hangingPunct="1">
              <a:spcBef>
                <a:spcPct val="0"/>
              </a:spcBef>
              <a:spcAft>
                <a:spcPct val="0"/>
              </a:spcAft>
              <a:defRPr kumimoji="1" lang="ja-JP" altLang="en-US" sz="2395" kern="1200" baseline="0">
                <a:solidFill>
                  <a:schemeClr val="tx1"/>
                </a:solidFill>
                <a:latin typeface="+mj-lt"/>
                <a:ea typeface="+mj-ea"/>
                <a:cs typeface="+mn-cs"/>
              </a:defRPr>
            </a:lvl1pPr>
          </a:lstStyle>
          <a:p>
            <a:r>
              <a:rPr lang="en-US" altLang="ja-JP" dirty="0"/>
              <a:t>XXXXX</a:t>
            </a:r>
            <a:r>
              <a:rPr lang="ja-JP" altLang="en-US" dirty="0"/>
              <a:t>のご提案</a:t>
            </a:r>
            <a:endParaRPr kumimoji="1" lang="ja-JP" altLang="en-US" dirty="0"/>
          </a:p>
        </p:txBody>
      </p:sp>
      <p:sp>
        <p:nvSpPr>
          <p:cNvPr id="3" name="サブタイトル 2"/>
          <p:cNvSpPr>
            <a:spLocks noGrp="1"/>
          </p:cNvSpPr>
          <p:nvPr>
            <p:ph type="subTitle" idx="1" hasCustomPrompt="1"/>
          </p:nvPr>
        </p:nvSpPr>
        <p:spPr>
          <a:xfrm>
            <a:off x="384310" y="4408894"/>
            <a:ext cx="6034530" cy="261268"/>
          </a:xfrm>
          <a:prstGeom prst="rect">
            <a:avLst/>
          </a:prstGeom>
          <a:noFill/>
        </p:spPr>
        <p:txBody>
          <a:bodyPr vert="horz" wrap="square" lIns="0" tIns="0" rIns="0" bIns="0" rtlCol="0" anchor="t" anchorCtr="0">
            <a:noAutofit/>
          </a:bodyPr>
          <a:lstStyle>
            <a:lvl1pPr marL="0" indent="0" algn="l" rtl="0" eaLnBrk="1" fontAlgn="base" hangingPunct="1">
              <a:spcBef>
                <a:spcPct val="0"/>
              </a:spcBef>
              <a:spcAft>
                <a:spcPct val="0"/>
              </a:spcAft>
              <a:buNone/>
              <a:defRPr kumimoji="1" lang="ja-JP" altLang="en-US" sz="1197" kern="1200" baseline="0" dirty="0">
                <a:solidFill>
                  <a:schemeClr val="tx1"/>
                </a:solidFill>
                <a:latin typeface="+mn-lt"/>
                <a:ea typeface="+mn-ea"/>
                <a:cs typeface="+mn-cs"/>
              </a:defRPr>
            </a:lvl1pPr>
            <a:lvl2pPr marL="390997" indent="0" algn="ctr">
              <a:buNone/>
              <a:defRPr>
                <a:solidFill>
                  <a:schemeClr val="tx1">
                    <a:tint val="75000"/>
                  </a:schemeClr>
                </a:solidFill>
              </a:defRPr>
            </a:lvl2pPr>
            <a:lvl3pPr marL="781995" indent="0" algn="ctr">
              <a:buNone/>
              <a:defRPr>
                <a:solidFill>
                  <a:schemeClr val="tx1">
                    <a:tint val="75000"/>
                  </a:schemeClr>
                </a:solidFill>
              </a:defRPr>
            </a:lvl3pPr>
            <a:lvl4pPr marL="1172992" indent="0" algn="ctr">
              <a:buNone/>
              <a:defRPr>
                <a:solidFill>
                  <a:schemeClr val="tx1">
                    <a:tint val="75000"/>
                  </a:schemeClr>
                </a:solidFill>
              </a:defRPr>
            </a:lvl4pPr>
            <a:lvl5pPr marL="1563990" indent="0" algn="ctr">
              <a:buNone/>
              <a:defRPr>
                <a:solidFill>
                  <a:schemeClr val="tx1">
                    <a:tint val="75000"/>
                  </a:schemeClr>
                </a:solidFill>
              </a:defRPr>
            </a:lvl5pPr>
            <a:lvl6pPr marL="1954987" indent="0" algn="ctr">
              <a:buNone/>
              <a:defRPr>
                <a:solidFill>
                  <a:schemeClr val="tx1">
                    <a:tint val="75000"/>
                  </a:schemeClr>
                </a:solidFill>
              </a:defRPr>
            </a:lvl6pPr>
            <a:lvl7pPr marL="2345985" indent="0" algn="ctr">
              <a:buNone/>
              <a:defRPr>
                <a:solidFill>
                  <a:schemeClr val="tx1">
                    <a:tint val="75000"/>
                  </a:schemeClr>
                </a:solidFill>
              </a:defRPr>
            </a:lvl7pPr>
            <a:lvl8pPr marL="2736982" indent="0" algn="ctr">
              <a:buNone/>
              <a:defRPr>
                <a:solidFill>
                  <a:schemeClr val="tx1">
                    <a:tint val="75000"/>
                  </a:schemeClr>
                </a:solidFill>
              </a:defRPr>
            </a:lvl8pPr>
            <a:lvl9pPr marL="3127980" indent="0" algn="ctr">
              <a:buNone/>
              <a:defRPr>
                <a:solidFill>
                  <a:schemeClr val="tx1">
                    <a:tint val="75000"/>
                  </a:schemeClr>
                </a:solidFill>
              </a:defRPr>
            </a:lvl9pPr>
          </a:lstStyle>
          <a:p>
            <a:r>
              <a:rPr kumimoji="1" lang="ja-JP" altLang="en-US" dirty="0"/>
              <a:t>行き先・テーマ・コンセプト</a:t>
            </a:r>
          </a:p>
        </p:txBody>
      </p:sp>
      <p:pic>
        <p:nvPicPr>
          <p:cNvPr id="12"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458443" y="5780749"/>
            <a:ext cx="1301247" cy="6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プレースホルダ 25"/>
          <p:cNvSpPr>
            <a:spLocks noGrp="1"/>
          </p:cNvSpPr>
          <p:nvPr>
            <p:ph type="body" sz="quarter" idx="10" hasCustomPrompt="1"/>
          </p:nvPr>
        </p:nvSpPr>
        <p:spPr>
          <a:xfrm>
            <a:off x="384309" y="3298685"/>
            <a:ext cx="6034530" cy="391721"/>
          </a:xfrm>
          <a:prstGeom prst="rect">
            <a:avLst/>
          </a:prstGeom>
          <a:noFill/>
        </p:spPr>
        <p:txBody>
          <a:bodyPr vert="horz" wrap="square" lIns="0" tIns="0" rIns="0" bIns="36000" rtlCol="0" anchor="b" anchorCtr="0">
            <a:noAutofit/>
          </a:bodyPr>
          <a:lstStyle>
            <a:lvl1pPr algn="l" rtl="0" eaLnBrk="1" fontAlgn="base" hangingPunct="1">
              <a:spcBef>
                <a:spcPct val="0"/>
              </a:spcBef>
              <a:spcAft>
                <a:spcPct val="0"/>
              </a:spcAft>
              <a:defRPr kumimoji="1" lang="ja-JP" altLang="en-US" sz="1710" kern="1200" baseline="0" dirty="0" smtClean="0">
                <a:solidFill>
                  <a:schemeClr val="tx1"/>
                </a:solidFill>
                <a:latin typeface="+mj-lt"/>
                <a:ea typeface="+mj-ea"/>
                <a:cs typeface="+mn-cs"/>
              </a:defRPr>
            </a:lvl1pPr>
          </a:lstStyle>
          <a:p>
            <a:pPr lvl="0"/>
            <a:r>
              <a:rPr kumimoji="1" lang="zh-CN" altLang="en-US" dirty="0"/>
              <a:t>株式会社</a:t>
            </a:r>
            <a:r>
              <a:rPr kumimoji="1" lang="en-US" altLang="zh-CN" dirty="0"/>
              <a:t>XXXXX</a:t>
            </a:r>
            <a:r>
              <a:rPr kumimoji="1" lang="zh-CN" altLang="en-US" dirty="0"/>
              <a:t>　御中</a:t>
            </a:r>
          </a:p>
        </p:txBody>
      </p:sp>
      <p:sp>
        <p:nvSpPr>
          <p:cNvPr id="27" name="テキスト プレースホルダ 26"/>
          <p:cNvSpPr>
            <a:spLocks noGrp="1"/>
          </p:cNvSpPr>
          <p:nvPr>
            <p:ph type="body" sz="quarter" idx="11" hasCustomPrompt="1"/>
          </p:nvPr>
        </p:nvSpPr>
        <p:spPr>
          <a:xfrm>
            <a:off x="384310" y="5323406"/>
            <a:ext cx="4926147" cy="1110391"/>
          </a:xfrm>
          <a:prstGeom prst="rect">
            <a:avLst/>
          </a:prstGeom>
          <a:noFill/>
        </p:spPr>
        <p:txBody>
          <a:bodyPr vert="horz" wrap="none" lIns="0" tIns="0" rIns="0" bIns="0" rtlCol="0" anchor="b" anchorCtr="0">
            <a:noAutofit/>
          </a:bodyPr>
          <a:lstStyle>
            <a:lvl1pPr marL="0" marR="0" indent="0" algn="l" defTabSz="781995" rtl="0" eaLnBrk="1" fontAlgn="base" latinLnBrk="0" hangingPunct="1">
              <a:lnSpc>
                <a:spcPct val="100000"/>
              </a:lnSpc>
              <a:spcBef>
                <a:spcPts val="428"/>
              </a:spcBef>
              <a:spcAft>
                <a:spcPct val="0"/>
              </a:spcAft>
              <a:buClrTx/>
              <a:buSzTx/>
              <a:buFont typeface="Arial" pitchFamily="34" charset="0"/>
              <a:buNone/>
              <a:tabLst>
                <a:tab pos="228082" algn="l"/>
              </a:tabLst>
              <a:defRPr kumimoji="1" lang="ja-JP" altLang="en-US" sz="1197" b="0" i="0" u="none" strike="noStrike" kern="1200" cap="none" spc="0" normalizeH="0" baseline="0" noProof="0"/>
            </a:lvl1pPr>
          </a:lstStyle>
          <a:p>
            <a:pPr marL="0" marR="0" lvl="0" indent="0" algn="l" defTabSz="781995" rtl="0" eaLnBrk="1" fontAlgn="base" latinLnBrk="0" hangingPunct="1">
              <a:lnSpc>
                <a:spcPct val="100000"/>
              </a:lnSpc>
              <a:spcBef>
                <a:spcPts val="428"/>
              </a:spcBef>
              <a:spcAft>
                <a:spcPct val="0"/>
              </a:spcAft>
              <a:buClrTx/>
              <a:buSzTx/>
              <a:buFont typeface="Arial" pitchFamily="34" charset="0"/>
              <a:buNone/>
              <a:tabLst>
                <a:tab pos="228082" algn="l"/>
              </a:tabLst>
              <a:defRPr/>
            </a:pPr>
            <a:r>
              <a:rPr kumimoji="1" lang="ja-JP" altLang="en-US" sz="1197" b="0" i="0" u="none" strike="noStrike" kern="1200" cap="none" spc="0" normalizeH="0" baseline="0" noProof="0" dirty="0">
                <a:ln>
                  <a:noFill/>
                </a:ln>
                <a:solidFill>
                  <a:prstClr val="black"/>
                </a:solidFill>
                <a:effectLst/>
                <a:uLnTx/>
                <a:uFillTx/>
                <a:latin typeface="+mn-lt"/>
                <a:ea typeface="+mn-ea"/>
                <a:cs typeface="+mn-cs"/>
              </a:rPr>
              <a:t>東武トップツアーズ株式会社　</a:t>
            </a:r>
            <a:r>
              <a:rPr kumimoji="1" lang="en-US" altLang="ja-JP" sz="1197" b="0" i="0" u="none" strike="noStrike" kern="1200" cap="none" spc="0" normalizeH="0" baseline="0" noProof="0" dirty="0">
                <a:ln>
                  <a:noFill/>
                </a:ln>
                <a:solidFill>
                  <a:prstClr val="black"/>
                </a:solidFill>
                <a:effectLst/>
                <a:uLnTx/>
                <a:uFillTx/>
                <a:latin typeface="+mn-lt"/>
                <a:ea typeface="+mn-ea"/>
                <a:cs typeface="+mn-cs"/>
              </a:rPr>
              <a:t>XXXXX</a:t>
            </a:r>
            <a:r>
              <a:rPr kumimoji="1" lang="ja-JP" altLang="en-US" sz="1197" b="0" i="0" u="none" strike="noStrike" kern="1200" cap="none" spc="0" normalizeH="0" baseline="0" noProof="0" dirty="0">
                <a:ln>
                  <a:noFill/>
                </a:ln>
                <a:solidFill>
                  <a:prstClr val="black"/>
                </a:solidFill>
                <a:effectLst/>
                <a:uLnTx/>
                <a:uFillTx/>
                <a:latin typeface="+mn-lt"/>
                <a:ea typeface="+mn-ea"/>
                <a:cs typeface="+mn-cs"/>
              </a:rPr>
              <a:t>支店</a:t>
            </a:r>
            <a:endParaRPr kumimoji="1" lang="en-US" altLang="ja-JP" sz="1197"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781995" rtl="0" eaLnBrk="1" fontAlgn="base" latinLnBrk="0" hangingPunct="1">
              <a:lnSpc>
                <a:spcPct val="100000"/>
              </a:lnSpc>
              <a:spcBef>
                <a:spcPts val="428"/>
              </a:spcBef>
              <a:spcAft>
                <a:spcPct val="0"/>
              </a:spcAft>
              <a:buClrTx/>
              <a:buSzTx/>
              <a:buFont typeface="Arial" pitchFamily="34" charset="0"/>
              <a:buNone/>
              <a:tabLst>
                <a:tab pos="228082" algn="l"/>
              </a:tabLst>
              <a:defRPr/>
            </a:pPr>
            <a:r>
              <a:rPr kumimoji="1" lang="ja-JP" altLang="en-US" sz="1026"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000-0000</a:t>
            </a:r>
            <a:r>
              <a:rPr kumimoji="1" lang="ja-JP" altLang="en-US" sz="1026"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XX</a:t>
            </a:r>
            <a:r>
              <a:rPr kumimoji="1" lang="ja-JP" altLang="en-US" sz="1026" b="0" i="0" u="none" strike="noStrike" kern="1200" cap="none" spc="0" normalizeH="0" baseline="0" noProof="0" dirty="0">
                <a:ln>
                  <a:noFill/>
                </a:ln>
                <a:solidFill>
                  <a:prstClr val="black"/>
                </a:solidFill>
                <a:effectLst/>
                <a:uLnTx/>
                <a:uFillTx/>
                <a:latin typeface="+mn-lt"/>
                <a:ea typeface="+mn-ea"/>
                <a:cs typeface="+mn-cs"/>
              </a:rPr>
              <a:t>県</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XX</a:t>
            </a:r>
            <a:r>
              <a:rPr kumimoji="1" lang="ja-JP" altLang="en-US" sz="1026" b="0" i="0" u="none" strike="noStrike" kern="1200" cap="none" spc="0" normalizeH="0" baseline="0" noProof="0" dirty="0">
                <a:ln>
                  <a:noFill/>
                </a:ln>
                <a:solidFill>
                  <a:prstClr val="black"/>
                </a:solidFill>
                <a:effectLst/>
                <a:uLnTx/>
                <a:uFillTx/>
                <a:latin typeface="+mn-lt"/>
                <a:ea typeface="+mn-ea"/>
                <a:cs typeface="+mn-cs"/>
              </a:rPr>
              <a:t>市</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XXXXX</a:t>
            </a:r>
            <a:br>
              <a:rPr kumimoji="1" lang="en-US" altLang="ja-JP" sz="1026" b="0" i="0" u="none" strike="noStrike" kern="1200" cap="none" spc="0" normalizeH="0" baseline="0" noProof="0" dirty="0">
                <a:ln>
                  <a:noFill/>
                </a:ln>
                <a:solidFill>
                  <a:prstClr val="black"/>
                </a:solidFill>
                <a:effectLst/>
                <a:uLnTx/>
                <a:uFillTx/>
                <a:latin typeface="+mn-lt"/>
                <a:ea typeface="+mn-ea"/>
                <a:cs typeface="+mn-cs"/>
              </a:rPr>
            </a:br>
            <a:r>
              <a:rPr kumimoji="1" lang="en-US" altLang="ja-JP" sz="1026" b="0" i="0" u="none" strike="noStrike" kern="1200" cap="none" spc="0" normalizeH="0" baseline="0" noProof="0" dirty="0">
                <a:ln>
                  <a:noFill/>
                </a:ln>
                <a:solidFill>
                  <a:prstClr val="black"/>
                </a:solidFill>
                <a:effectLst/>
                <a:uLnTx/>
                <a:uFillTx/>
                <a:latin typeface="+mn-lt"/>
                <a:ea typeface="+mn-ea"/>
                <a:cs typeface="+mn-cs"/>
              </a:rPr>
              <a:t>TEL	</a:t>
            </a:r>
            <a:r>
              <a:rPr kumimoji="1" lang="ja-JP" altLang="en-US" sz="1026"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00-0000-0000  </a:t>
            </a:r>
            <a:br>
              <a:rPr kumimoji="1" lang="en-US" altLang="ja-JP" sz="1026" b="0" i="0" u="none" strike="noStrike" kern="1200" cap="none" spc="0" normalizeH="0" baseline="0" noProof="0" dirty="0">
                <a:ln>
                  <a:noFill/>
                </a:ln>
                <a:solidFill>
                  <a:prstClr val="black"/>
                </a:solidFill>
                <a:effectLst/>
                <a:uLnTx/>
                <a:uFillTx/>
                <a:latin typeface="+mn-lt"/>
                <a:ea typeface="+mn-ea"/>
                <a:cs typeface="+mn-cs"/>
              </a:rPr>
            </a:br>
            <a:r>
              <a:rPr kumimoji="1" lang="en-US" altLang="ja-JP" sz="1026" b="0" i="0" u="none" strike="noStrike" kern="1200" cap="none" spc="0" normalizeH="0" baseline="0" noProof="0" dirty="0">
                <a:ln>
                  <a:noFill/>
                </a:ln>
                <a:solidFill>
                  <a:prstClr val="black"/>
                </a:solidFill>
                <a:effectLst/>
                <a:uLnTx/>
                <a:uFillTx/>
                <a:latin typeface="+mn-lt"/>
                <a:ea typeface="+mn-ea"/>
                <a:cs typeface="+mn-cs"/>
              </a:rPr>
              <a:t>FAX	</a:t>
            </a:r>
            <a:r>
              <a:rPr kumimoji="1" lang="ja-JP" altLang="en-US" sz="1026"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00-0000-0000</a:t>
            </a:r>
            <a:br>
              <a:rPr kumimoji="1" lang="en-US" altLang="ja-JP" sz="1026" b="0" i="0" u="none" strike="noStrike" kern="1200" cap="none" spc="0" normalizeH="0" baseline="0" noProof="0" dirty="0">
                <a:ln>
                  <a:noFill/>
                </a:ln>
                <a:solidFill>
                  <a:prstClr val="black"/>
                </a:solidFill>
                <a:effectLst/>
                <a:uLnTx/>
                <a:uFillTx/>
                <a:latin typeface="+mn-lt"/>
                <a:ea typeface="+mn-ea"/>
                <a:cs typeface="+mn-cs"/>
              </a:rPr>
            </a:br>
            <a:r>
              <a:rPr kumimoji="1" lang="ja-JP" altLang="en-US" sz="1026" b="0" i="0" u="none" strike="noStrike" kern="1200" cap="none" spc="0" normalizeH="0" baseline="0" noProof="0" dirty="0">
                <a:ln>
                  <a:noFill/>
                </a:ln>
                <a:solidFill>
                  <a:prstClr val="black"/>
                </a:solidFill>
                <a:effectLst/>
                <a:uLnTx/>
                <a:uFillTx/>
                <a:latin typeface="+mn-lt"/>
                <a:ea typeface="+mn-ea"/>
                <a:cs typeface="+mn-cs"/>
              </a:rPr>
              <a:t>支店長　</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XX</a:t>
            </a:r>
            <a:r>
              <a:rPr kumimoji="1" lang="ja-JP" altLang="en-US" sz="1026"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XX</a:t>
            </a:r>
            <a:br>
              <a:rPr kumimoji="1" lang="en-US" altLang="ja-JP" sz="1026" b="0" i="0" u="none" strike="noStrike" kern="1200" cap="none" spc="0" normalizeH="0" baseline="0" noProof="0" dirty="0">
                <a:ln>
                  <a:noFill/>
                </a:ln>
                <a:solidFill>
                  <a:prstClr val="black"/>
                </a:solidFill>
                <a:effectLst/>
                <a:uLnTx/>
                <a:uFillTx/>
                <a:latin typeface="+mn-lt"/>
                <a:ea typeface="+mn-ea"/>
                <a:cs typeface="+mn-cs"/>
              </a:rPr>
            </a:br>
            <a:r>
              <a:rPr kumimoji="1" lang="ja-JP" altLang="en-US" sz="1026" b="0" i="0" u="none" strike="noStrike" kern="1200" cap="none" spc="0" normalizeH="0" baseline="0" noProof="0" dirty="0">
                <a:ln>
                  <a:noFill/>
                </a:ln>
                <a:solidFill>
                  <a:prstClr val="black"/>
                </a:solidFill>
                <a:effectLst/>
                <a:uLnTx/>
                <a:uFillTx/>
                <a:latin typeface="+mn-lt"/>
                <a:ea typeface="+mn-ea"/>
                <a:cs typeface="+mn-cs"/>
              </a:rPr>
              <a:t>担当者　</a:t>
            </a:r>
            <a:r>
              <a:rPr kumimoji="1" lang="en-US" altLang="ja-JP" sz="1026" b="0" i="0" u="none" strike="noStrike" kern="1200" cap="none" spc="0" normalizeH="0" baseline="0" noProof="0" dirty="0">
                <a:ln>
                  <a:noFill/>
                </a:ln>
                <a:solidFill>
                  <a:prstClr val="black"/>
                </a:solidFill>
                <a:effectLst/>
                <a:uLnTx/>
                <a:uFillTx/>
                <a:latin typeface="+mn-lt"/>
                <a:ea typeface="+mn-ea"/>
                <a:cs typeface="+mn-cs"/>
              </a:rPr>
              <a:t>XX XX</a:t>
            </a:r>
            <a:endParaRPr kumimoji="1" lang="ja-JP" altLang="en-US" sz="1026" b="0" i="0" u="none" strike="noStrike" kern="1200" cap="none" spc="0" normalizeH="0" baseline="0" noProof="0" dirty="0">
              <a:ln>
                <a:noFill/>
              </a:ln>
              <a:solidFill>
                <a:prstClr val="black"/>
              </a:solidFill>
              <a:effectLst/>
              <a:uLnTx/>
              <a:uFillTx/>
              <a:latin typeface="+mn-lt"/>
              <a:ea typeface="+mn-ea"/>
              <a:cs typeface="+mn-cs"/>
            </a:endParaRPr>
          </a:p>
        </p:txBody>
      </p:sp>
      <p:sp>
        <p:nvSpPr>
          <p:cNvPr id="17" name="テキスト ボックス 16"/>
          <p:cNvSpPr txBox="1"/>
          <p:nvPr userDrawn="1"/>
        </p:nvSpPr>
        <p:spPr>
          <a:xfrm>
            <a:off x="384310" y="6553171"/>
            <a:ext cx="2031736" cy="97723"/>
          </a:xfrm>
          <a:prstGeom prst="rect">
            <a:avLst/>
          </a:prstGeom>
          <a:noFill/>
        </p:spPr>
        <p:txBody>
          <a:bodyPr vert="horz" wrap="none" lIns="0" tIns="0" rIns="0" bIns="0" rtlCol="0" anchor="ctr" anchorCtr="0">
            <a:noAutofit/>
          </a:bodyPr>
          <a:lstStyle/>
          <a:p>
            <a:pPr eaLnBrk="1" hangingPunct="1"/>
            <a:r>
              <a:rPr lang="en-US" altLang="ja-JP" sz="599" baseline="0" dirty="0">
                <a:solidFill>
                  <a:schemeClr val="tx1"/>
                </a:solidFill>
                <a:latin typeface="+mn-lt"/>
                <a:ea typeface="+mn-ea"/>
              </a:rPr>
              <a:t>Copyright© TOBU TOP TOURS CO., LTD. All Right Reserved.</a:t>
            </a:r>
          </a:p>
        </p:txBody>
      </p:sp>
      <p:sp>
        <p:nvSpPr>
          <p:cNvPr id="33" name="正方形/長方形 32"/>
          <p:cNvSpPr/>
          <p:nvPr userDrawn="1"/>
        </p:nvSpPr>
        <p:spPr>
          <a:xfrm>
            <a:off x="2508936" y="2710432"/>
            <a:ext cx="6635224" cy="97976"/>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sz="1539" dirty="0"/>
          </a:p>
        </p:txBody>
      </p:sp>
      <p:sp>
        <p:nvSpPr>
          <p:cNvPr id="34" name="二等辺三角形 33"/>
          <p:cNvSpPr/>
          <p:nvPr userDrawn="1"/>
        </p:nvSpPr>
        <p:spPr>
          <a:xfrm rot="5400000">
            <a:off x="1089727" y="2713237"/>
            <a:ext cx="97976" cy="92365"/>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35" name="正方形/長方形 34"/>
          <p:cNvSpPr/>
          <p:nvPr userDrawn="1"/>
        </p:nvSpPr>
        <p:spPr>
          <a:xfrm>
            <a:off x="0" y="2710432"/>
            <a:ext cx="1092533" cy="97976"/>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36" name="二等辺三角形 35"/>
          <p:cNvSpPr/>
          <p:nvPr userDrawn="1"/>
        </p:nvSpPr>
        <p:spPr>
          <a:xfrm rot="5400000" flipH="1" flipV="1">
            <a:off x="1151310" y="2713237"/>
            <a:ext cx="97976" cy="92365"/>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37" name="正方形/長方形 36"/>
          <p:cNvSpPr/>
          <p:nvPr userDrawn="1"/>
        </p:nvSpPr>
        <p:spPr>
          <a:xfrm>
            <a:off x="1246481" y="2710432"/>
            <a:ext cx="1108506" cy="979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38" name="二等辺三角形 37"/>
          <p:cNvSpPr/>
          <p:nvPr userDrawn="1"/>
        </p:nvSpPr>
        <p:spPr>
          <a:xfrm rot="5400000">
            <a:off x="2352182" y="2713237"/>
            <a:ext cx="97976" cy="92365"/>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39" name="二等辺三角形 38"/>
          <p:cNvSpPr/>
          <p:nvPr userDrawn="1"/>
        </p:nvSpPr>
        <p:spPr>
          <a:xfrm rot="5400000" flipH="1" flipV="1">
            <a:off x="2413766" y="2713237"/>
            <a:ext cx="97976" cy="92365"/>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41" name="正方形/長方形 40"/>
          <p:cNvSpPr/>
          <p:nvPr userDrawn="1"/>
        </p:nvSpPr>
        <p:spPr>
          <a:xfrm>
            <a:off x="2508936" y="2710432"/>
            <a:ext cx="6635224" cy="97976"/>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sz="1539" dirty="0"/>
          </a:p>
        </p:txBody>
      </p:sp>
      <p:sp>
        <p:nvSpPr>
          <p:cNvPr id="42" name="二等辺三角形 41"/>
          <p:cNvSpPr/>
          <p:nvPr userDrawn="1"/>
        </p:nvSpPr>
        <p:spPr>
          <a:xfrm rot="5400000">
            <a:off x="1089727" y="2713237"/>
            <a:ext cx="97976" cy="92365"/>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43" name="正方形/長方形 42"/>
          <p:cNvSpPr/>
          <p:nvPr userDrawn="1"/>
        </p:nvSpPr>
        <p:spPr>
          <a:xfrm>
            <a:off x="0" y="2710432"/>
            <a:ext cx="1092533" cy="97976"/>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44" name="二等辺三角形 43"/>
          <p:cNvSpPr/>
          <p:nvPr userDrawn="1"/>
        </p:nvSpPr>
        <p:spPr>
          <a:xfrm rot="5400000" flipH="1" flipV="1">
            <a:off x="1151310" y="2713237"/>
            <a:ext cx="97976" cy="92365"/>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45" name="正方形/長方形 44"/>
          <p:cNvSpPr/>
          <p:nvPr userDrawn="1"/>
        </p:nvSpPr>
        <p:spPr>
          <a:xfrm>
            <a:off x="1246481" y="2710432"/>
            <a:ext cx="1108506" cy="979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46" name="二等辺三角形 45"/>
          <p:cNvSpPr/>
          <p:nvPr userDrawn="1"/>
        </p:nvSpPr>
        <p:spPr>
          <a:xfrm rot="5400000">
            <a:off x="2352182" y="2713237"/>
            <a:ext cx="97976" cy="92365"/>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47" name="二等辺三角形 46"/>
          <p:cNvSpPr/>
          <p:nvPr userDrawn="1"/>
        </p:nvSpPr>
        <p:spPr>
          <a:xfrm rot="5400000" flipH="1" flipV="1">
            <a:off x="2413766" y="2713237"/>
            <a:ext cx="97976" cy="92365"/>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49" name="正方形/長方形 48"/>
          <p:cNvSpPr/>
          <p:nvPr userDrawn="1"/>
        </p:nvSpPr>
        <p:spPr>
          <a:xfrm>
            <a:off x="-81" y="-1"/>
            <a:ext cx="9144080" cy="2645108"/>
          </a:xfrm>
          <a:prstGeom prst="rect">
            <a:avLst/>
          </a:prstGeom>
          <a:solidFill>
            <a:schemeClr val="bg2">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sz="1539" dirty="0"/>
          </a:p>
        </p:txBody>
      </p:sp>
      <p:pic>
        <p:nvPicPr>
          <p:cNvPr id="4" name="図 3"/>
          <p:cNvPicPr>
            <a:picLocks noChangeAspect="1"/>
          </p:cNvPicPr>
          <p:nvPr userDrawn="1"/>
        </p:nvPicPr>
        <p:blipFill>
          <a:blip r:embed="rId3"/>
          <a:stretch>
            <a:fillRect/>
          </a:stretch>
        </p:blipFill>
        <p:spPr>
          <a:xfrm>
            <a:off x="7482383" y="5682773"/>
            <a:ext cx="1277307" cy="751147"/>
          </a:xfrm>
          <a:prstGeom prst="rect">
            <a:avLst/>
          </a:prstGeom>
        </p:spPr>
      </p:pic>
    </p:spTree>
    <p:extLst>
      <p:ext uri="{BB962C8B-B14F-4D97-AF65-F5344CB8AC3E}">
        <p14:creationId xmlns:p14="http://schemas.microsoft.com/office/powerpoint/2010/main" val="303588285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タイトルのみの本文">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052"/>
            </a:lvl1pPr>
          </a:lstStyle>
          <a:p>
            <a:r>
              <a:rPr kumimoji="1" lang="ja-JP" altLang="en-US"/>
              <a:t>マスター タイトルの書式設定</a:t>
            </a:r>
            <a:endParaRPr kumimoji="1" lang="ja-JP" altLang="en-US" dirty="0"/>
          </a:p>
        </p:txBody>
      </p:sp>
      <p:sp>
        <p:nvSpPr>
          <p:cNvPr id="3" name="スライド番号プレースホルダ 2"/>
          <p:cNvSpPr>
            <a:spLocks noGrp="1"/>
          </p:cNvSpPr>
          <p:nvPr>
            <p:ph type="sldNum" sz="quarter" idx="10"/>
          </p:nvPr>
        </p:nvSpPr>
        <p:spPr/>
        <p:txBody>
          <a:bodyPr/>
          <a:lstStyle/>
          <a:p>
            <a:fld id="{18963A67-2DC8-42D2-8EA1-A766E561EC14}" type="slidenum">
              <a:rPr lang="en-US" altLang="ja-JP" smtClean="0"/>
              <a:pPr/>
              <a:t>‹#›</a:t>
            </a:fld>
            <a:endParaRPr lang="en-US" dirty="0"/>
          </a:p>
        </p:txBody>
      </p:sp>
    </p:spTree>
    <p:extLst>
      <p:ext uri="{BB962C8B-B14F-4D97-AF65-F5344CB8AC3E}">
        <p14:creationId xmlns:p14="http://schemas.microsoft.com/office/powerpoint/2010/main" val="365428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リード文ありの本文">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052"/>
            </a:lvl1pPr>
          </a:lstStyle>
          <a:p>
            <a:r>
              <a:rPr kumimoji="1" lang="ja-JP" altLang="en-US"/>
              <a:t>マスター タイトルの書式設定</a:t>
            </a:r>
            <a:endParaRPr kumimoji="1" lang="ja-JP" altLang="en-US" dirty="0"/>
          </a:p>
        </p:txBody>
      </p:sp>
      <p:sp>
        <p:nvSpPr>
          <p:cNvPr id="3" name="スライド番号プレースホルダ 2"/>
          <p:cNvSpPr>
            <a:spLocks noGrp="1"/>
          </p:cNvSpPr>
          <p:nvPr>
            <p:ph type="sldNum" sz="quarter" idx="10"/>
          </p:nvPr>
        </p:nvSpPr>
        <p:spPr/>
        <p:txBody>
          <a:bodyPr/>
          <a:lstStyle/>
          <a:p>
            <a:fld id="{18963A67-2DC8-42D2-8EA1-A766E561EC14}" type="slidenum">
              <a:rPr lang="en-US" altLang="ja-JP" smtClean="0"/>
              <a:pPr/>
              <a:t>‹#›</a:t>
            </a:fld>
            <a:endParaRPr lang="en-US" dirty="0"/>
          </a:p>
        </p:txBody>
      </p:sp>
      <p:sp>
        <p:nvSpPr>
          <p:cNvPr id="5" name="テキスト プレースホルダ 4"/>
          <p:cNvSpPr>
            <a:spLocks noGrp="1"/>
          </p:cNvSpPr>
          <p:nvPr>
            <p:ph type="body" sz="quarter" idx="11" hasCustomPrompt="1"/>
          </p:nvPr>
        </p:nvSpPr>
        <p:spPr>
          <a:xfrm>
            <a:off x="384223" y="1011999"/>
            <a:ext cx="8375466" cy="506207"/>
          </a:xfrm>
          <a:prstGeom prst="rect">
            <a:avLst/>
          </a:prstGeom>
          <a:noFill/>
        </p:spPr>
        <p:txBody>
          <a:bodyPr vert="horz" wrap="square" lIns="0" tIns="0" rIns="0" bIns="0" rtlCol="0" anchor="t" anchorCtr="0">
            <a:noAutofit/>
          </a:bodyPr>
          <a:lstStyle>
            <a:lvl1pPr algn="l" rtl="0" eaLnBrk="1" fontAlgn="base" hangingPunct="1">
              <a:spcBef>
                <a:spcPct val="0"/>
              </a:spcBef>
              <a:spcAft>
                <a:spcPct val="0"/>
              </a:spcAft>
              <a:defRPr kumimoji="1" lang="ja-JP" altLang="en-US" sz="1539" kern="1200" smtClean="0">
                <a:solidFill>
                  <a:schemeClr val="tx1"/>
                </a:solidFill>
                <a:latin typeface="+mn-lt"/>
                <a:ea typeface="+mn-ea"/>
                <a:cs typeface="+mn-cs"/>
              </a:defRPr>
            </a:lvl1pPr>
            <a:lvl2pPr algn="l" rtl="0" eaLnBrk="1" fontAlgn="base" hangingPunct="1">
              <a:spcBef>
                <a:spcPct val="0"/>
              </a:spcBef>
              <a:spcAft>
                <a:spcPct val="0"/>
              </a:spcAft>
              <a:defRPr kumimoji="1" lang="ja-JP" altLang="en-US" kern="1200" smtClean="0">
                <a:solidFill>
                  <a:schemeClr val="tx1"/>
                </a:solidFill>
                <a:latin typeface="+mn-lt"/>
                <a:ea typeface="+mn-ea"/>
                <a:cs typeface="+mn-cs"/>
              </a:defRPr>
            </a:lvl2pPr>
            <a:lvl3pPr algn="l" rtl="0" eaLnBrk="1" fontAlgn="base" hangingPunct="1">
              <a:spcBef>
                <a:spcPct val="0"/>
              </a:spcBef>
              <a:spcAft>
                <a:spcPct val="0"/>
              </a:spcAft>
              <a:defRPr kumimoji="1" lang="ja-JP" altLang="en-US" kern="1200" smtClean="0">
                <a:solidFill>
                  <a:schemeClr val="tx1"/>
                </a:solidFill>
                <a:latin typeface="+mn-lt"/>
                <a:ea typeface="+mn-ea"/>
                <a:cs typeface="+mn-cs"/>
              </a:defRPr>
            </a:lvl3pPr>
            <a:lvl4pPr algn="l" rtl="0" eaLnBrk="1" fontAlgn="base" hangingPunct="1">
              <a:spcBef>
                <a:spcPct val="0"/>
              </a:spcBef>
              <a:spcAft>
                <a:spcPct val="0"/>
              </a:spcAft>
              <a:defRPr kumimoji="1" lang="ja-JP" altLang="en-US" kern="1200" smtClean="0">
                <a:solidFill>
                  <a:schemeClr val="tx1"/>
                </a:solidFill>
                <a:latin typeface="+mn-lt"/>
                <a:ea typeface="+mn-ea"/>
                <a:cs typeface="+mn-cs"/>
              </a:defRPr>
            </a:lvl4pPr>
            <a:lvl5pPr algn="l" rtl="0" eaLnBrk="1" fontAlgn="base" hangingPunct="1">
              <a:spcBef>
                <a:spcPct val="0"/>
              </a:spcBef>
              <a:spcAft>
                <a:spcPct val="0"/>
              </a:spcAft>
              <a:defRPr kumimoji="1" lang="ja-JP" altLang="en-US" kern="1200" dirty="0" smtClean="0">
                <a:solidFill>
                  <a:schemeClr val="tx1"/>
                </a:solidFill>
                <a:latin typeface="+mn-lt"/>
                <a:ea typeface="+mn-ea"/>
                <a:cs typeface="+mn-cs"/>
              </a:defRPr>
            </a:lvl5pPr>
          </a:lstStyle>
          <a:p>
            <a:pPr lvl="0"/>
            <a:r>
              <a:rPr kumimoji="1" lang="ja-JP" altLang="en-US" dirty="0"/>
              <a:t>本文 リード文　</a:t>
            </a:r>
            <a:r>
              <a:rPr kumimoji="1" lang="en-US" altLang="ja-JP" dirty="0"/>
              <a:t>1</a:t>
            </a:r>
            <a:r>
              <a:rPr kumimoji="1" lang="ja-JP" altLang="en-US" dirty="0"/>
              <a:t>行～</a:t>
            </a:r>
            <a:r>
              <a:rPr kumimoji="1" lang="en-US" altLang="ja-JP" dirty="0"/>
              <a:t>2</a:t>
            </a:r>
            <a:r>
              <a:rPr kumimoji="1" lang="ja-JP" altLang="en-US" dirty="0"/>
              <a:t>行でまとめる </a:t>
            </a:r>
            <a:endParaRPr kumimoji="1" lang="en-US" altLang="ja-JP" dirty="0"/>
          </a:p>
        </p:txBody>
      </p:sp>
    </p:spTree>
    <p:extLst>
      <p:ext uri="{BB962C8B-B14F-4D97-AF65-F5344CB8AC3E}">
        <p14:creationId xmlns:p14="http://schemas.microsoft.com/office/powerpoint/2010/main" val="375650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中扉">
    <p:spTree>
      <p:nvGrpSpPr>
        <p:cNvPr id="1" name=""/>
        <p:cNvGrpSpPr/>
        <p:nvPr/>
      </p:nvGrpSpPr>
      <p:grpSpPr>
        <a:xfrm>
          <a:off x="0" y="0"/>
          <a:ext cx="0" cy="0"/>
          <a:chOff x="0" y="0"/>
          <a:chExt cx="0" cy="0"/>
        </a:xfrm>
      </p:grpSpPr>
      <p:sp>
        <p:nvSpPr>
          <p:cNvPr id="2" name="タイトル 1"/>
          <p:cNvSpPr>
            <a:spLocks noGrp="1"/>
          </p:cNvSpPr>
          <p:nvPr>
            <p:ph type="title"/>
          </p:nvPr>
        </p:nvSpPr>
        <p:spPr>
          <a:xfrm>
            <a:off x="1554399" y="1861288"/>
            <a:ext cx="4988278" cy="653171"/>
          </a:xfrm>
        </p:spPr>
        <p:txBody>
          <a:bodyPr anchor="b" anchorCtr="0">
            <a:noAutofit/>
          </a:bodyPr>
          <a:lstStyle>
            <a:lvl1pPr eaLnBrk="1" hangingPunct="1">
              <a:defRPr sz="2224"/>
            </a:lvl1pPr>
          </a:lstStyle>
          <a:p>
            <a:r>
              <a:rPr kumimoji="1" lang="ja-JP" altLang="en-US"/>
              <a:t>マスター タイトルの書式設定</a:t>
            </a:r>
            <a:endParaRPr kumimoji="1" lang="ja-JP" altLang="en-US" dirty="0"/>
          </a:p>
        </p:txBody>
      </p:sp>
      <p:sp>
        <p:nvSpPr>
          <p:cNvPr id="14" name="正方形/長方形 13"/>
          <p:cNvSpPr/>
          <p:nvPr/>
        </p:nvSpPr>
        <p:spPr>
          <a:xfrm>
            <a:off x="4063336" y="2579782"/>
            <a:ext cx="5080664" cy="97976"/>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sz="1539" dirty="0"/>
          </a:p>
        </p:txBody>
      </p:sp>
      <p:sp>
        <p:nvSpPr>
          <p:cNvPr id="15" name="二等辺三角形 14"/>
          <p:cNvSpPr/>
          <p:nvPr/>
        </p:nvSpPr>
        <p:spPr>
          <a:xfrm rot="5400000">
            <a:off x="2644127" y="2582588"/>
            <a:ext cx="97976" cy="92365"/>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19" name="正方形/長方形 18"/>
          <p:cNvSpPr/>
          <p:nvPr/>
        </p:nvSpPr>
        <p:spPr>
          <a:xfrm>
            <a:off x="1554400" y="2579783"/>
            <a:ext cx="1092533" cy="97976"/>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20" name="二等辺三角形 19"/>
          <p:cNvSpPr/>
          <p:nvPr/>
        </p:nvSpPr>
        <p:spPr>
          <a:xfrm rot="5400000" flipH="1" flipV="1">
            <a:off x="2705711" y="2582588"/>
            <a:ext cx="97976" cy="92365"/>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21" name="正方形/長方形 20"/>
          <p:cNvSpPr/>
          <p:nvPr/>
        </p:nvSpPr>
        <p:spPr>
          <a:xfrm>
            <a:off x="2800881" y="2579783"/>
            <a:ext cx="1108506" cy="979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22" name="二等辺三角形 21"/>
          <p:cNvSpPr/>
          <p:nvPr/>
        </p:nvSpPr>
        <p:spPr>
          <a:xfrm rot="5400000">
            <a:off x="3906582" y="2582588"/>
            <a:ext cx="97976" cy="92365"/>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23" name="二等辺三角形 22"/>
          <p:cNvSpPr/>
          <p:nvPr/>
        </p:nvSpPr>
        <p:spPr>
          <a:xfrm rot="5400000" flipH="1" flipV="1">
            <a:off x="3968166" y="2582588"/>
            <a:ext cx="97976" cy="92365"/>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10" name="正方形/長方形 9"/>
          <p:cNvSpPr/>
          <p:nvPr userDrawn="1"/>
        </p:nvSpPr>
        <p:spPr>
          <a:xfrm>
            <a:off x="4063336" y="2579782"/>
            <a:ext cx="5080664" cy="97976"/>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sz="1539" dirty="0"/>
          </a:p>
        </p:txBody>
      </p:sp>
      <p:sp>
        <p:nvSpPr>
          <p:cNvPr id="11" name="二等辺三角形 10"/>
          <p:cNvSpPr/>
          <p:nvPr userDrawn="1"/>
        </p:nvSpPr>
        <p:spPr>
          <a:xfrm rot="5400000">
            <a:off x="2644127" y="2582588"/>
            <a:ext cx="97976" cy="92365"/>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12" name="正方形/長方形 11"/>
          <p:cNvSpPr/>
          <p:nvPr userDrawn="1"/>
        </p:nvSpPr>
        <p:spPr>
          <a:xfrm>
            <a:off x="1554400" y="2579783"/>
            <a:ext cx="1092533" cy="97976"/>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13" name="二等辺三角形 12"/>
          <p:cNvSpPr/>
          <p:nvPr userDrawn="1"/>
        </p:nvSpPr>
        <p:spPr>
          <a:xfrm rot="5400000" flipH="1" flipV="1">
            <a:off x="2705711" y="2582588"/>
            <a:ext cx="97976" cy="92365"/>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16" name="正方形/長方形 15"/>
          <p:cNvSpPr/>
          <p:nvPr userDrawn="1"/>
        </p:nvSpPr>
        <p:spPr>
          <a:xfrm>
            <a:off x="2800881" y="2579783"/>
            <a:ext cx="1108506" cy="97976"/>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17" name="二等辺三角形 16"/>
          <p:cNvSpPr/>
          <p:nvPr userDrawn="1"/>
        </p:nvSpPr>
        <p:spPr>
          <a:xfrm rot="5400000">
            <a:off x="3906582" y="2582588"/>
            <a:ext cx="97976" cy="92365"/>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18" name="二等辺三角形 17"/>
          <p:cNvSpPr/>
          <p:nvPr userDrawn="1"/>
        </p:nvSpPr>
        <p:spPr>
          <a:xfrm rot="5400000" flipH="1" flipV="1">
            <a:off x="3968166" y="2582588"/>
            <a:ext cx="97976" cy="92365"/>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Tree>
    <p:extLst>
      <p:ext uri="{BB962C8B-B14F-4D97-AF65-F5344CB8AC3E}">
        <p14:creationId xmlns:p14="http://schemas.microsoft.com/office/powerpoint/2010/main" val="418485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961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裏表紙">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393" y="3197526"/>
            <a:ext cx="2873213" cy="462948"/>
          </a:xfrm>
          <a:prstGeom prst="rect">
            <a:avLst/>
          </a:prstGeom>
        </p:spPr>
      </p:pic>
      <p:pic>
        <p:nvPicPr>
          <p:cNvPr id="2" name="図 1"/>
          <p:cNvPicPr>
            <a:picLocks noChangeAspect="1"/>
          </p:cNvPicPr>
          <p:nvPr userDrawn="1"/>
        </p:nvPicPr>
        <p:blipFill>
          <a:blip r:embed="rId3"/>
          <a:stretch>
            <a:fillRect/>
          </a:stretch>
        </p:blipFill>
        <p:spPr>
          <a:xfrm flipH="1" flipV="1">
            <a:off x="2798702" y="3197526"/>
            <a:ext cx="3546595" cy="653171"/>
          </a:xfrm>
          <a:prstGeom prst="rect">
            <a:avLst/>
          </a:prstGeom>
        </p:spPr>
      </p:pic>
    </p:spTree>
    <p:extLst>
      <p:ext uri="{BB962C8B-B14F-4D97-AF65-F5344CB8AC3E}">
        <p14:creationId xmlns:p14="http://schemas.microsoft.com/office/powerpoint/2010/main" val="4000515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タイトルのみの本文">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052"/>
            </a:lvl1pPr>
          </a:lstStyle>
          <a:p>
            <a:r>
              <a:rPr kumimoji="1" lang="ja-JP" altLang="en-US"/>
              <a:t>マスター タイトルの書式設定</a:t>
            </a:r>
            <a:endParaRPr kumimoji="1" lang="ja-JP" altLang="en-US" dirty="0"/>
          </a:p>
        </p:txBody>
      </p:sp>
      <p:sp>
        <p:nvSpPr>
          <p:cNvPr id="3" name="スライド番号プレースホルダ 2"/>
          <p:cNvSpPr>
            <a:spLocks noGrp="1"/>
          </p:cNvSpPr>
          <p:nvPr>
            <p:ph type="sldNum" sz="quarter" idx="10"/>
          </p:nvPr>
        </p:nvSpPr>
        <p:spPr/>
        <p:txBody>
          <a:bodyPr/>
          <a:lstStyle/>
          <a:p>
            <a:fld id="{18963A67-2DC8-42D2-8EA1-A766E561EC14}" type="slidenum">
              <a:rPr lang="en-US" altLang="ja-JP" smtClean="0"/>
              <a:pPr/>
              <a:t>‹#›</a:t>
            </a:fld>
            <a:endParaRPr lang="en-US" dirty="0"/>
          </a:p>
        </p:txBody>
      </p:sp>
    </p:spTree>
    <p:extLst>
      <p:ext uri="{BB962C8B-B14F-4D97-AF65-F5344CB8AC3E}">
        <p14:creationId xmlns:p14="http://schemas.microsoft.com/office/powerpoint/2010/main" val="1964308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1891609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151852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298756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238520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2585824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4140207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2529850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767216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2958985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2293820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3898609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7C62561-D3EB-4F8B-9805-633841FC5CF5}"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26769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245087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26646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320493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71313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778613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1204484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BD60861-E7E9-4D37-A567-D23B8BD8B4A7}" type="datetimeFigureOut">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365316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60861-E7E9-4D37-A567-D23B8BD8B4A7}" type="datetimeFigureOut">
              <a:rPr kumimoji="1" lang="ja-JP" altLang="en-US" smtClean="0"/>
              <a:t>2023/3/31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C662F-A500-4C03-98E0-0586FC5C544B}" type="slidenum">
              <a:rPr kumimoji="1" lang="ja-JP" altLang="en-US" smtClean="0"/>
              <a:t>‹#›</a:t>
            </a:fld>
            <a:endParaRPr kumimoji="1" lang="ja-JP" altLang="en-US"/>
          </a:p>
        </p:txBody>
      </p:sp>
    </p:spTree>
    <p:extLst>
      <p:ext uri="{BB962C8B-B14F-4D97-AF65-F5344CB8AC3E}">
        <p14:creationId xmlns:p14="http://schemas.microsoft.com/office/powerpoint/2010/main" val="2619480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bwMode="gray">
          <a:xfrm>
            <a:off x="384223" y="293474"/>
            <a:ext cx="7327643" cy="391903"/>
          </a:xfrm>
          <a:prstGeom prst="rect">
            <a:avLst/>
          </a:prstGeom>
          <a:noFill/>
        </p:spPr>
        <p:txBody>
          <a:bodyPr vert="horz" wrap="none" lIns="0" tIns="0" rIns="0" bIns="0" rtlCol="0" anchor="b" anchorCtr="0">
            <a:noAutofit/>
          </a:bodyPr>
          <a:lstStyle/>
          <a:p>
            <a:pPr marL="0" marR="0" lvl="0" indent="0" algn="l" defTabSz="781995" rtl="0" eaLnBrk="1" fontAlgn="auto" latinLnBrk="0" hangingPunct="1">
              <a:lnSpc>
                <a:spcPct val="100000"/>
              </a:lnSpc>
              <a:spcBef>
                <a:spcPct val="0"/>
              </a:spcBef>
              <a:spcAft>
                <a:spcPts val="0"/>
              </a:spcAft>
              <a:buClrTx/>
              <a:buSzTx/>
              <a:buFontTx/>
              <a:buNone/>
              <a:tabLst/>
              <a:defRPr/>
            </a:pPr>
            <a:endParaRPr kumimoji="1" lang="ja-JP" altLang="en-US" dirty="0"/>
          </a:p>
        </p:txBody>
      </p:sp>
      <p:sp>
        <p:nvSpPr>
          <p:cNvPr id="6" name="スライド番号プレースホルダ 5"/>
          <p:cNvSpPr>
            <a:spLocks noGrp="1"/>
          </p:cNvSpPr>
          <p:nvPr>
            <p:ph type="sldNum" sz="quarter" idx="4"/>
          </p:nvPr>
        </p:nvSpPr>
        <p:spPr bwMode="gray">
          <a:xfrm>
            <a:off x="8450534" y="6473740"/>
            <a:ext cx="307884" cy="163293"/>
          </a:xfrm>
          <a:prstGeom prst="rect">
            <a:avLst/>
          </a:prstGeom>
          <a:noFill/>
        </p:spPr>
        <p:txBody>
          <a:bodyPr vert="horz" wrap="none" lIns="0" tIns="0" rIns="0" bIns="0" rtlCol="0" anchor="ctr">
            <a:noAutofit/>
          </a:bodyPr>
          <a:lstStyle>
            <a:lvl1pPr algn="r" rtl="0" eaLnBrk="1" fontAlgn="base" hangingPunct="1">
              <a:spcBef>
                <a:spcPct val="0"/>
              </a:spcBef>
              <a:spcAft>
                <a:spcPct val="0"/>
              </a:spcAft>
              <a:defRPr kumimoji="1" lang="ja-JP" altLang="en-US" sz="1026" kern="1200" smtClean="0">
                <a:solidFill>
                  <a:schemeClr val="tx1"/>
                </a:solidFill>
                <a:latin typeface="+mn-lt"/>
                <a:ea typeface="+mn-ea"/>
                <a:cs typeface="+mn-cs"/>
              </a:defRPr>
            </a:lvl1pPr>
          </a:lstStyle>
          <a:p>
            <a:fld id="{18963A67-2DC8-42D2-8EA1-A766E561EC14}" type="slidenum">
              <a:rPr lang="en-US" altLang="ja-JP" smtClean="0"/>
              <a:pPr/>
              <a:t>‹#›</a:t>
            </a:fld>
            <a:endParaRPr lang="en-US" dirty="0"/>
          </a:p>
        </p:txBody>
      </p:sp>
      <p:sp>
        <p:nvSpPr>
          <p:cNvPr id="15" name="正方形/長方形 15"/>
          <p:cNvSpPr>
            <a:spLocks noChangeArrowheads="1"/>
          </p:cNvSpPr>
          <p:nvPr/>
        </p:nvSpPr>
        <p:spPr bwMode="gray">
          <a:xfrm>
            <a:off x="1400194" y="783367"/>
            <a:ext cx="7745163" cy="32659"/>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16" name="正方形/長方形 15"/>
          <p:cNvSpPr>
            <a:spLocks noChangeArrowheads="1"/>
          </p:cNvSpPr>
          <p:nvPr/>
        </p:nvSpPr>
        <p:spPr bwMode="gray">
          <a:xfrm>
            <a:off x="0" y="783367"/>
            <a:ext cx="634967" cy="32659"/>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17" name="正方形/長方形 15"/>
          <p:cNvSpPr>
            <a:spLocks noChangeArrowheads="1"/>
          </p:cNvSpPr>
          <p:nvPr/>
        </p:nvSpPr>
        <p:spPr bwMode="gray">
          <a:xfrm>
            <a:off x="692228" y="783367"/>
            <a:ext cx="650705" cy="32659"/>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defTabSz="890605"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24" name="二等辺三角形 23"/>
          <p:cNvSpPr>
            <a:spLocks noChangeAspect="1"/>
          </p:cNvSpPr>
          <p:nvPr/>
        </p:nvSpPr>
        <p:spPr bwMode="gray">
          <a:xfrm rot="5400000">
            <a:off x="634032" y="784302"/>
            <a:ext cx="32659" cy="30788"/>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25" name="二等辺三角形 24"/>
          <p:cNvSpPr>
            <a:spLocks noChangeAspect="1"/>
          </p:cNvSpPr>
          <p:nvPr/>
        </p:nvSpPr>
        <p:spPr bwMode="gray">
          <a:xfrm rot="5400000" flipH="1" flipV="1">
            <a:off x="660504" y="784302"/>
            <a:ext cx="32659" cy="30788"/>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890605"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26" name="二等辺三角形 25"/>
          <p:cNvSpPr>
            <a:spLocks noChangeAspect="1"/>
          </p:cNvSpPr>
          <p:nvPr/>
        </p:nvSpPr>
        <p:spPr bwMode="gray">
          <a:xfrm rot="5400000">
            <a:off x="1341997" y="784302"/>
            <a:ext cx="32659" cy="30788"/>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27" name="二等辺三角形 26"/>
          <p:cNvSpPr>
            <a:spLocks noChangeAspect="1"/>
          </p:cNvSpPr>
          <p:nvPr/>
        </p:nvSpPr>
        <p:spPr bwMode="gray">
          <a:xfrm rot="5400000" flipH="1" flipV="1">
            <a:off x="1368470" y="784302"/>
            <a:ext cx="32659" cy="30788"/>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890605"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pic>
        <p:nvPicPr>
          <p:cNvPr id="28" name="図 27" descr="D:\広報　\ロゴマーク各種\東武トップツアーズ\カラー\⑦ＴＯＢＵ　ＴＯＰ　ＴＯＵＲＳ　三段.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gray">
          <a:xfrm>
            <a:off x="7821091" y="168611"/>
            <a:ext cx="938599" cy="489878"/>
          </a:xfrm>
          <a:prstGeom prst="rect">
            <a:avLst/>
          </a:prstGeom>
          <a:noFill/>
          <a:ln>
            <a:noFill/>
          </a:ln>
        </p:spPr>
      </p:pic>
      <p:sp>
        <p:nvSpPr>
          <p:cNvPr id="36" name="テキスト ボックス 35"/>
          <p:cNvSpPr txBox="1"/>
          <p:nvPr/>
        </p:nvSpPr>
        <p:spPr bwMode="gray">
          <a:xfrm>
            <a:off x="384310" y="6506525"/>
            <a:ext cx="2031736" cy="97723"/>
          </a:xfrm>
          <a:prstGeom prst="rect">
            <a:avLst/>
          </a:prstGeom>
          <a:noFill/>
        </p:spPr>
        <p:txBody>
          <a:bodyPr vert="horz" wrap="none" lIns="0" tIns="0" rIns="0" bIns="0" rtlCol="0" anchor="ctr" anchorCtr="0">
            <a:noAutofit/>
          </a:bodyPr>
          <a:lstStyle/>
          <a:p>
            <a:pPr eaLnBrk="1" hangingPunct="1"/>
            <a:r>
              <a:rPr lang="en-US" altLang="ja-JP" sz="599" baseline="0" dirty="0">
                <a:solidFill>
                  <a:schemeClr val="tx1"/>
                </a:solidFill>
                <a:latin typeface="+mn-lt"/>
                <a:ea typeface="+mn-ea"/>
              </a:rPr>
              <a:t>Copyright© TOBU TOP TOURS CO., LTD. All Right Reserved.</a:t>
            </a:r>
          </a:p>
        </p:txBody>
      </p:sp>
      <p:cxnSp>
        <p:nvCxnSpPr>
          <p:cNvPr id="38" name="直線コネクタ 37"/>
          <p:cNvCxnSpPr/>
          <p:nvPr/>
        </p:nvCxnSpPr>
        <p:spPr bwMode="gray">
          <a:xfrm>
            <a:off x="0" y="6433920"/>
            <a:ext cx="9145357" cy="0"/>
          </a:xfrm>
          <a:prstGeom prst="line">
            <a:avLst/>
          </a:prstGeom>
          <a:ln w="9525">
            <a:solidFill>
              <a:srgbClr val="8C806A"/>
            </a:solidFill>
          </a:ln>
        </p:spPr>
        <p:style>
          <a:lnRef idx="1">
            <a:schemeClr val="accent1"/>
          </a:lnRef>
          <a:fillRef idx="0">
            <a:schemeClr val="accent1"/>
          </a:fillRef>
          <a:effectRef idx="0">
            <a:schemeClr val="accent1"/>
          </a:effectRef>
          <a:fontRef idx="minor">
            <a:schemeClr val="tx1"/>
          </a:fontRef>
        </p:style>
      </p:cxnSp>
      <p:grpSp>
        <p:nvGrpSpPr>
          <p:cNvPr id="43" name="グループ化 42"/>
          <p:cNvGrpSpPr/>
          <p:nvPr/>
        </p:nvGrpSpPr>
        <p:grpSpPr bwMode="gray">
          <a:xfrm>
            <a:off x="384223" y="1011999"/>
            <a:ext cx="8374195" cy="5225298"/>
            <a:chOff x="449261" y="1115541"/>
            <a:chExt cx="9791702" cy="5759923"/>
          </a:xfrm>
          <a:noFill/>
        </p:grpSpPr>
        <p:sp>
          <p:nvSpPr>
            <p:cNvPr id="44" name="正方形/長方形 43"/>
            <p:cNvSpPr/>
            <p:nvPr/>
          </p:nvSpPr>
          <p:spPr bwMode="gray">
            <a:xfrm>
              <a:off x="449261" y="1115542"/>
              <a:ext cx="9791702" cy="5759922"/>
            </a:xfrm>
            <a:prstGeom prst="rect">
              <a:avLst/>
            </a:pr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sz="1539" dirty="0"/>
            </a:p>
          </p:txBody>
        </p:sp>
        <p:grpSp>
          <p:nvGrpSpPr>
            <p:cNvPr id="46" name="グループ化 257"/>
            <p:cNvGrpSpPr/>
            <p:nvPr/>
          </p:nvGrpSpPr>
          <p:grpSpPr bwMode="gray">
            <a:xfrm>
              <a:off x="592634" y="1115542"/>
              <a:ext cx="9505800" cy="5759921"/>
              <a:chOff x="592634" y="1259458"/>
              <a:chExt cx="9505800" cy="5616005"/>
            </a:xfrm>
            <a:grpFill/>
          </p:grpSpPr>
          <p:cxnSp>
            <p:nvCxnSpPr>
              <p:cNvPr id="90" name="直線コネクタ 89"/>
              <p:cNvCxnSpPr/>
              <p:nvPr/>
            </p:nvCxnSpPr>
            <p:spPr bwMode="gray">
              <a:xfrm flipH="1">
                <a:off x="5345112" y="1259458"/>
                <a:ext cx="744" cy="5616005"/>
              </a:xfrm>
              <a:prstGeom prst="line">
                <a:avLst/>
              </a:prstGeom>
              <a:grpFill/>
              <a:ln w="19050">
                <a:no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bwMode="gray">
              <a:xfrm flipH="1">
                <a:off x="5926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bwMode="gray">
              <a:xfrm flipH="1">
                <a:off x="7366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bwMode="gray">
              <a:xfrm flipH="1">
                <a:off x="8806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bwMode="gray">
              <a:xfrm flipH="1">
                <a:off x="10246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bwMode="gray">
              <a:xfrm flipH="1">
                <a:off x="11686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bwMode="gray">
              <a:xfrm flipH="1">
                <a:off x="13127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bwMode="gray">
              <a:xfrm flipH="1">
                <a:off x="14567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bwMode="gray">
              <a:xfrm flipH="1">
                <a:off x="16007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bwMode="gray">
              <a:xfrm flipH="1">
                <a:off x="174476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bwMode="gray">
              <a:xfrm flipH="1">
                <a:off x="18887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bwMode="gray">
              <a:xfrm flipH="1">
                <a:off x="20327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bwMode="gray">
              <a:xfrm flipH="1">
                <a:off x="21768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bwMode="gray">
              <a:xfrm flipH="1">
                <a:off x="23208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bwMode="gray">
              <a:xfrm flipH="1">
                <a:off x="24648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bwMode="gray">
              <a:xfrm flipH="1">
                <a:off x="26088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bwMode="gray">
              <a:xfrm flipH="1">
                <a:off x="27528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bwMode="gray">
              <a:xfrm flipH="1">
                <a:off x="28968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bwMode="gray">
              <a:xfrm flipH="1">
                <a:off x="304090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bwMode="gray">
              <a:xfrm flipH="1">
                <a:off x="318492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bwMode="gray">
              <a:xfrm flipH="1">
                <a:off x="332893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bwMode="gray">
              <a:xfrm flipH="1">
                <a:off x="347295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bwMode="gray">
              <a:xfrm flipH="1">
                <a:off x="361697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bwMode="gray">
              <a:xfrm flipH="1">
                <a:off x="376098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bwMode="gray">
              <a:xfrm flipH="1">
                <a:off x="390500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bwMode="gray">
              <a:xfrm flipH="1">
                <a:off x="404901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bwMode="gray">
              <a:xfrm flipH="1">
                <a:off x="41930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bwMode="gray">
              <a:xfrm flipH="1">
                <a:off x="43370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bwMode="gray">
              <a:xfrm flipH="1">
                <a:off x="44810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bwMode="gray">
              <a:xfrm flipH="1">
                <a:off x="46250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bwMode="gray">
              <a:xfrm flipH="1">
                <a:off x="47690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bwMode="gray">
              <a:xfrm flipH="1">
                <a:off x="49131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bwMode="gray">
              <a:xfrm flipH="1">
                <a:off x="50571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bwMode="gray">
              <a:xfrm flipH="1">
                <a:off x="52011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bwMode="gray">
              <a:xfrm flipH="1">
                <a:off x="54891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bwMode="gray">
              <a:xfrm flipH="1">
                <a:off x="56331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bwMode="gray">
              <a:xfrm flipH="1">
                <a:off x="57772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bwMode="gray">
              <a:xfrm flipH="1">
                <a:off x="59212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bwMode="gray">
              <a:xfrm flipH="1">
                <a:off x="60652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bwMode="gray">
              <a:xfrm flipH="1">
                <a:off x="62092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bwMode="gray">
              <a:xfrm flipH="1">
                <a:off x="63532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bwMode="gray">
              <a:xfrm flipH="1">
                <a:off x="64972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bwMode="gray">
              <a:xfrm flipH="1">
                <a:off x="664130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bwMode="gray">
              <a:xfrm flipH="1">
                <a:off x="678532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bwMode="gray">
              <a:xfrm flipH="1">
                <a:off x="692933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bwMode="gray">
              <a:xfrm flipH="1">
                <a:off x="707335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bwMode="gray">
              <a:xfrm flipH="1">
                <a:off x="721737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bwMode="gray">
              <a:xfrm flipH="1">
                <a:off x="736138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bwMode="gray">
              <a:xfrm flipH="1">
                <a:off x="750540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bwMode="gray">
              <a:xfrm flipH="1">
                <a:off x="764941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bwMode="gray">
              <a:xfrm flipH="1">
                <a:off x="77934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bwMode="gray">
              <a:xfrm flipH="1">
                <a:off x="79374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bwMode="gray">
              <a:xfrm flipH="1">
                <a:off x="80814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bwMode="gray">
              <a:xfrm flipH="1">
                <a:off x="82254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bwMode="gray">
              <a:xfrm flipH="1">
                <a:off x="83694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bwMode="gray">
              <a:xfrm flipH="1">
                <a:off x="85135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bwMode="gray">
              <a:xfrm flipH="1">
                <a:off x="86575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bwMode="gray">
              <a:xfrm flipH="1">
                <a:off x="88015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bwMode="gray">
              <a:xfrm flipH="1">
                <a:off x="894556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bwMode="gray">
              <a:xfrm flipH="1">
                <a:off x="90895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bwMode="gray">
              <a:xfrm flipH="1">
                <a:off x="92335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bwMode="gray">
              <a:xfrm flipH="1">
                <a:off x="93776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bwMode="gray">
              <a:xfrm flipH="1">
                <a:off x="95216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bwMode="gray">
              <a:xfrm flipH="1">
                <a:off x="96656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bwMode="gray">
              <a:xfrm flipH="1">
                <a:off x="98096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bwMode="gray">
              <a:xfrm flipH="1">
                <a:off x="99536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bwMode="gray">
              <a:xfrm flipH="1">
                <a:off x="100976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48" name="グループ化 301"/>
            <p:cNvGrpSpPr/>
            <p:nvPr/>
          </p:nvGrpSpPr>
          <p:grpSpPr bwMode="gray">
            <a:xfrm>
              <a:off x="449261" y="1115541"/>
              <a:ext cx="9791702" cy="5616624"/>
              <a:chOff x="449261" y="1115541"/>
              <a:chExt cx="9791702" cy="5616624"/>
            </a:xfrm>
            <a:grpFill/>
          </p:grpSpPr>
          <p:cxnSp>
            <p:nvCxnSpPr>
              <p:cNvPr id="49" name="直線コネクタ 48"/>
              <p:cNvCxnSpPr/>
              <p:nvPr/>
            </p:nvCxnSpPr>
            <p:spPr bwMode="gray">
              <a:xfrm>
                <a:off x="449261" y="3995453"/>
                <a:ext cx="9791702" cy="0"/>
              </a:xfrm>
              <a:prstGeom prst="line">
                <a:avLst/>
              </a:prstGeom>
              <a:grpFill/>
              <a:ln w="19050">
                <a:no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bwMode="gray">
              <a:xfrm>
                <a:off x="449261" y="385184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bwMode="gray">
              <a:xfrm>
                <a:off x="449261" y="370782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bwMode="gray">
              <a:xfrm>
                <a:off x="449261" y="356381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bwMode="gray">
              <a:xfrm>
                <a:off x="449261" y="341979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gray">
              <a:xfrm>
                <a:off x="449261" y="327578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gray">
              <a:xfrm>
                <a:off x="449261" y="313176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gray">
              <a:xfrm>
                <a:off x="449261" y="298774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gray">
              <a:xfrm>
                <a:off x="449261" y="284373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gray">
              <a:xfrm>
                <a:off x="449261" y="269971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gray">
              <a:xfrm>
                <a:off x="449261" y="255570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bwMode="gray">
              <a:xfrm>
                <a:off x="449261" y="241168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bwMode="gray">
              <a:xfrm>
                <a:off x="449261" y="226766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bwMode="gray">
              <a:xfrm>
                <a:off x="449261" y="212365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bwMode="gray">
              <a:xfrm>
                <a:off x="449261" y="197963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bwMode="gray">
              <a:xfrm>
                <a:off x="449261" y="183562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bwMode="gray">
              <a:xfrm>
                <a:off x="449261" y="169160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bwMode="gray">
              <a:xfrm>
                <a:off x="449261" y="154758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bwMode="gray">
              <a:xfrm>
                <a:off x="449261" y="140357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bwMode="gray">
              <a:xfrm>
                <a:off x="449261" y="12595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bwMode="gray">
              <a:xfrm>
                <a:off x="449261" y="673216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bwMode="gray">
              <a:xfrm>
                <a:off x="449261" y="658814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bwMode="gray">
              <a:xfrm>
                <a:off x="449261" y="644413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bwMode="gray">
              <a:xfrm>
                <a:off x="449261" y="630011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bwMode="gray">
              <a:xfrm>
                <a:off x="449261" y="615610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bwMode="gray">
              <a:xfrm>
                <a:off x="449261" y="601208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bwMode="gray">
              <a:xfrm>
                <a:off x="449261" y="586806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bwMode="gray">
              <a:xfrm>
                <a:off x="449261" y="572405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bwMode="gray">
              <a:xfrm>
                <a:off x="449261" y="558003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bwMode="gray">
              <a:xfrm>
                <a:off x="449261" y="543602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bwMode="gray">
              <a:xfrm>
                <a:off x="449261" y="529200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bwMode="gray">
              <a:xfrm>
                <a:off x="449261" y="514798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bwMode="gray">
              <a:xfrm>
                <a:off x="449261" y="500397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bwMode="gray">
              <a:xfrm>
                <a:off x="449261" y="48599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bwMode="gray">
              <a:xfrm>
                <a:off x="449261" y="471594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bwMode="gray">
              <a:xfrm>
                <a:off x="449261" y="457192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bwMode="gray">
              <a:xfrm>
                <a:off x="449261" y="442790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bwMode="gray">
              <a:xfrm>
                <a:off x="449261" y="428389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bwMode="gray">
              <a:xfrm>
                <a:off x="449261" y="413987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bwMode="gray">
              <a:xfrm>
                <a:off x="449261" y="12595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bwMode="gray">
              <a:xfrm>
                <a:off x="449261" y="111554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47487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marL="0" marR="0" indent="0" algn="l" defTabSz="781995" rtl="0" eaLnBrk="1" fontAlgn="auto" latinLnBrk="0" hangingPunct="1">
        <a:lnSpc>
          <a:spcPct val="100000"/>
        </a:lnSpc>
        <a:spcBef>
          <a:spcPct val="0"/>
        </a:spcBef>
        <a:spcAft>
          <a:spcPts val="0"/>
        </a:spcAft>
        <a:buClrTx/>
        <a:buSzTx/>
        <a:buFontTx/>
        <a:buNone/>
        <a:tabLst/>
        <a:defRPr kumimoji="1" lang="ja-JP" altLang="en-US" sz="2052" b="0" i="0" u="none" strike="noStrike" kern="1200" cap="none" spc="0" normalizeH="0" baseline="0" noProof="0">
          <a:ln>
            <a:noFill/>
          </a:ln>
          <a:solidFill>
            <a:prstClr val="black"/>
          </a:solidFill>
          <a:effectLst/>
          <a:uLnTx/>
          <a:uFillTx/>
          <a:latin typeface="+mn-lt"/>
          <a:ea typeface="+mn-ea"/>
          <a:cs typeface="+mj-cs"/>
        </a:defRPr>
      </a:lvl1pPr>
    </p:titleStyle>
    <p:bodyStyle>
      <a:lvl1pPr marL="0" marR="0" indent="0" algn="l" defTabSz="781995" rtl="0" eaLnBrk="1" fontAlgn="base" latinLnBrk="0" hangingPunct="1">
        <a:lnSpc>
          <a:spcPct val="100000"/>
        </a:lnSpc>
        <a:spcBef>
          <a:spcPct val="0"/>
        </a:spcBef>
        <a:spcAft>
          <a:spcPct val="0"/>
        </a:spcAft>
        <a:buClrTx/>
        <a:buSzTx/>
        <a:buFont typeface="Arial" pitchFamily="34" charset="0"/>
        <a:buNone/>
        <a:tabLst/>
        <a:defRPr kumimoji="1" lang="ja-JP" altLang="en-US" sz="1368" b="0" i="0" u="none" strike="noStrike" kern="1200" cap="none" spc="0" normalizeH="0" baseline="0" noProof="0">
          <a:ln>
            <a:noFill/>
          </a:ln>
          <a:solidFill>
            <a:schemeClr val="tx1"/>
          </a:solidFill>
          <a:effectLst/>
          <a:uLnTx/>
          <a:uFillTx/>
          <a:latin typeface="+mn-lt"/>
          <a:ea typeface="+mn-ea"/>
          <a:cs typeface="+mn-cs"/>
        </a:defRPr>
      </a:lvl1pPr>
      <a:lvl2pPr marL="635371" indent="-244373" algn="l" defTabSz="781995" rtl="0" eaLnBrk="1" latinLnBrk="0" hangingPunct="1">
        <a:spcBef>
          <a:spcPct val="20000"/>
        </a:spcBef>
        <a:buFont typeface="Arial" pitchFamily="34" charset="0"/>
        <a:buChar char="–"/>
        <a:defRPr kumimoji="1" sz="2395" kern="1200">
          <a:solidFill>
            <a:schemeClr val="tx1"/>
          </a:solidFill>
          <a:latin typeface="+mn-lt"/>
          <a:ea typeface="+mn-ea"/>
          <a:cs typeface="+mn-cs"/>
        </a:defRPr>
      </a:lvl2pPr>
      <a:lvl3pPr marL="977494" indent="-195499" algn="l" defTabSz="781995" rtl="0" eaLnBrk="1" latinLnBrk="0" hangingPunct="1">
        <a:spcBef>
          <a:spcPct val="20000"/>
        </a:spcBef>
        <a:buFont typeface="Arial" pitchFamily="34" charset="0"/>
        <a:buChar char="•"/>
        <a:defRPr kumimoji="1" sz="2052" kern="1200">
          <a:solidFill>
            <a:schemeClr val="tx1"/>
          </a:solidFill>
          <a:latin typeface="+mn-lt"/>
          <a:ea typeface="+mn-ea"/>
          <a:cs typeface="+mn-cs"/>
        </a:defRPr>
      </a:lvl3pPr>
      <a:lvl4pPr marL="1368491"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4pPr>
      <a:lvl5pPr marL="1759488"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5pPr>
      <a:lvl6pPr marL="2150486"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6pPr>
      <a:lvl7pPr marL="2541483"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7pPr>
      <a:lvl8pPr marL="2932481"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8pPr>
      <a:lvl9pPr marL="3323478"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9pPr>
    </p:bodyStyle>
    <p:otherStyle>
      <a:defPPr>
        <a:defRPr lang="ja-JP"/>
      </a:defPPr>
      <a:lvl1pPr marL="0" algn="l" defTabSz="781995" rtl="0" eaLnBrk="1" latinLnBrk="0" hangingPunct="1">
        <a:defRPr kumimoji="1" sz="1539" kern="1200">
          <a:solidFill>
            <a:schemeClr val="tx1"/>
          </a:solidFill>
          <a:latin typeface="+mn-lt"/>
          <a:ea typeface="+mn-ea"/>
          <a:cs typeface="+mn-cs"/>
        </a:defRPr>
      </a:lvl1pPr>
      <a:lvl2pPr marL="390997" algn="l" defTabSz="781995" rtl="0" eaLnBrk="1" latinLnBrk="0" hangingPunct="1">
        <a:defRPr kumimoji="1" sz="1539" kern="1200">
          <a:solidFill>
            <a:schemeClr val="tx1"/>
          </a:solidFill>
          <a:latin typeface="+mn-lt"/>
          <a:ea typeface="+mn-ea"/>
          <a:cs typeface="+mn-cs"/>
        </a:defRPr>
      </a:lvl2pPr>
      <a:lvl3pPr marL="781995" algn="l" defTabSz="781995" rtl="0" eaLnBrk="1" latinLnBrk="0" hangingPunct="1">
        <a:defRPr kumimoji="1" sz="1539" kern="1200">
          <a:solidFill>
            <a:schemeClr val="tx1"/>
          </a:solidFill>
          <a:latin typeface="+mn-lt"/>
          <a:ea typeface="+mn-ea"/>
          <a:cs typeface="+mn-cs"/>
        </a:defRPr>
      </a:lvl3pPr>
      <a:lvl4pPr marL="1172992" algn="l" defTabSz="781995" rtl="0" eaLnBrk="1" latinLnBrk="0" hangingPunct="1">
        <a:defRPr kumimoji="1" sz="1539" kern="1200">
          <a:solidFill>
            <a:schemeClr val="tx1"/>
          </a:solidFill>
          <a:latin typeface="+mn-lt"/>
          <a:ea typeface="+mn-ea"/>
          <a:cs typeface="+mn-cs"/>
        </a:defRPr>
      </a:lvl4pPr>
      <a:lvl5pPr marL="1563990" algn="l" defTabSz="781995" rtl="0" eaLnBrk="1" latinLnBrk="0" hangingPunct="1">
        <a:defRPr kumimoji="1" sz="1539" kern="1200">
          <a:solidFill>
            <a:schemeClr val="tx1"/>
          </a:solidFill>
          <a:latin typeface="+mn-lt"/>
          <a:ea typeface="+mn-ea"/>
          <a:cs typeface="+mn-cs"/>
        </a:defRPr>
      </a:lvl5pPr>
      <a:lvl6pPr marL="1954987" algn="l" defTabSz="781995" rtl="0" eaLnBrk="1" latinLnBrk="0" hangingPunct="1">
        <a:defRPr kumimoji="1" sz="1539" kern="1200">
          <a:solidFill>
            <a:schemeClr val="tx1"/>
          </a:solidFill>
          <a:latin typeface="+mn-lt"/>
          <a:ea typeface="+mn-ea"/>
          <a:cs typeface="+mn-cs"/>
        </a:defRPr>
      </a:lvl6pPr>
      <a:lvl7pPr marL="2345985" algn="l" defTabSz="781995" rtl="0" eaLnBrk="1" latinLnBrk="0" hangingPunct="1">
        <a:defRPr kumimoji="1" sz="1539" kern="1200">
          <a:solidFill>
            <a:schemeClr val="tx1"/>
          </a:solidFill>
          <a:latin typeface="+mn-lt"/>
          <a:ea typeface="+mn-ea"/>
          <a:cs typeface="+mn-cs"/>
        </a:defRPr>
      </a:lvl7pPr>
      <a:lvl8pPr marL="2736982" algn="l" defTabSz="781995" rtl="0" eaLnBrk="1" latinLnBrk="0" hangingPunct="1">
        <a:defRPr kumimoji="1" sz="1539" kern="1200">
          <a:solidFill>
            <a:schemeClr val="tx1"/>
          </a:solidFill>
          <a:latin typeface="+mn-lt"/>
          <a:ea typeface="+mn-ea"/>
          <a:cs typeface="+mn-cs"/>
        </a:defRPr>
      </a:lvl8pPr>
      <a:lvl9pPr marL="3127980" algn="l" defTabSz="781995" rtl="0" eaLnBrk="1" latinLnBrk="0" hangingPunct="1">
        <a:defRPr kumimoji="1" sz="153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bwMode="gray">
          <a:xfrm>
            <a:off x="384223" y="293474"/>
            <a:ext cx="7327643" cy="391903"/>
          </a:xfrm>
          <a:prstGeom prst="rect">
            <a:avLst/>
          </a:prstGeom>
          <a:noFill/>
        </p:spPr>
        <p:txBody>
          <a:bodyPr vert="horz" wrap="none" lIns="0" tIns="0" rIns="0" bIns="0" rtlCol="0" anchor="b" anchorCtr="0">
            <a:noAutofit/>
          </a:bodyPr>
          <a:lstStyle/>
          <a:p>
            <a:pPr marL="0" marR="0" lvl="0" indent="0" algn="l" defTabSz="781995" rtl="0" eaLnBrk="1" fontAlgn="auto" latinLnBrk="0" hangingPunct="1">
              <a:lnSpc>
                <a:spcPct val="100000"/>
              </a:lnSpc>
              <a:spcBef>
                <a:spcPct val="0"/>
              </a:spcBef>
              <a:spcAft>
                <a:spcPts val="0"/>
              </a:spcAft>
              <a:buClrTx/>
              <a:buSzTx/>
              <a:buFontTx/>
              <a:buNone/>
              <a:tabLst/>
              <a:defRPr/>
            </a:pPr>
            <a:endParaRPr kumimoji="1" lang="ja-JP" altLang="en-US" dirty="0"/>
          </a:p>
        </p:txBody>
      </p:sp>
      <p:sp>
        <p:nvSpPr>
          <p:cNvPr id="6" name="スライド番号プレースホルダ 5"/>
          <p:cNvSpPr>
            <a:spLocks noGrp="1"/>
          </p:cNvSpPr>
          <p:nvPr>
            <p:ph type="sldNum" sz="quarter" idx="4"/>
          </p:nvPr>
        </p:nvSpPr>
        <p:spPr bwMode="gray">
          <a:xfrm>
            <a:off x="8450534" y="6473740"/>
            <a:ext cx="307884" cy="163293"/>
          </a:xfrm>
          <a:prstGeom prst="rect">
            <a:avLst/>
          </a:prstGeom>
          <a:noFill/>
        </p:spPr>
        <p:txBody>
          <a:bodyPr vert="horz" wrap="none" lIns="0" tIns="0" rIns="0" bIns="0" rtlCol="0" anchor="ctr">
            <a:noAutofit/>
          </a:bodyPr>
          <a:lstStyle>
            <a:lvl1pPr algn="r" rtl="0" eaLnBrk="1" fontAlgn="base" hangingPunct="1">
              <a:spcBef>
                <a:spcPct val="0"/>
              </a:spcBef>
              <a:spcAft>
                <a:spcPct val="0"/>
              </a:spcAft>
              <a:defRPr kumimoji="1" lang="ja-JP" altLang="en-US" sz="1026" kern="1200" smtClean="0">
                <a:solidFill>
                  <a:schemeClr val="tx1"/>
                </a:solidFill>
                <a:latin typeface="+mn-lt"/>
                <a:ea typeface="+mn-ea"/>
                <a:cs typeface="+mn-cs"/>
              </a:defRPr>
            </a:lvl1pPr>
          </a:lstStyle>
          <a:p>
            <a:fld id="{18963A67-2DC8-42D2-8EA1-A766E561EC14}" type="slidenum">
              <a:rPr lang="en-US" altLang="ja-JP" smtClean="0"/>
              <a:pPr/>
              <a:t>‹#›</a:t>
            </a:fld>
            <a:endParaRPr lang="en-US" dirty="0"/>
          </a:p>
        </p:txBody>
      </p:sp>
      <p:sp>
        <p:nvSpPr>
          <p:cNvPr id="15" name="正方形/長方形 15"/>
          <p:cNvSpPr>
            <a:spLocks noChangeArrowheads="1"/>
          </p:cNvSpPr>
          <p:nvPr/>
        </p:nvSpPr>
        <p:spPr bwMode="gray">
          <a:xfrm>
            <a:off x="1400194" y="783367"/>
            <a:ext cx="7745163" cy="32659"/>
          </a:xfrm>
          <a:prstGeom prst="rect">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16" name="正方形/長方形 15"/>
          <p:cNvSpPr>
            <a:spLocks noChangeArrowheads="1"/>
          </p:cNvSpPr>
          <p:nvPr/>
        </p:nvSpPr>
        <p:spPr bwMode="gray">
          <a:xfrm>
            <a:off x="0" y="783367"/>
            <a:ext cx="634967" cy="32659"/>
          </a:xfrm>
          <a:prstGeom prst="rect">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17" name="正方形/長方形 15"/>
          <p:cNvSpPr>
            <a:spLocks noChangeArrowheads="1"/>
          </p:cNvSpPr>
          <p:nvPr/>
        </p:nvSpPr>
        <p:spPr bwMode="gray">
          <a:xfrm>
            <a:off x="692228" y="783367"/>
            <a:ext cx="650705" cy="32659"/>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lvl1pPr defTabSz="1041400">
              <a:defRPr kumimoji="1" sz="2100">
                <a:solidFill>
                  <a:schemeClr val="tx1"/>
                </a:solidFill>
                <a:latin typeface="Calibri" pitchFamily="34" charset="0"/>
                <a:ea typeface="ＭＳ Ｐゴシック" pitchFamily="50" charset="-128"/>
              </a:defRPr>
            </a:lvl1pPr>
            <a:lvl2pPr marL="742950" indent="-285750" defTabSz="1041400">
              <a:defRPr kumimoji="1" sz="2100">
                <a:solidFill>
                  <a:schemeClr val="tx1"/>
                </a:solidFill>
                <a:latin typeface="Calibri" pitchFamily="34" charset="0"/>
                <a:ea typeface="ＭＳ Ｐゴシック" pitchFamily="50" charset="-128"/>
              </a:defRPr>
            </a:lvl2pPr>
            <a:lvl3pPr marL="1143000" indent="-228600" defTabSz="1041400">
              <a:defRPr kumimoji="1" sz="2100">
                <a:solidFill>
                  <a:schemeClr val="tx1"/>
                </a:solidFill>
                <a:latin typeface="Calibri" pitchFamily="34" charset="0"/>
                <a:ea typeface="ＭＳ Ｐゴシック" pitchFamily="50" charset="-128"/>
              </a:defRPr>
            </a:lvl3pPr>
            <a:lvl4pPr marL="1600200" indent="-228600" defTabSz="1041400">
              <a:defRPr kumimoji="1" sz="2100">
                <a:solidFill>
                  <a:schemeClr val="tx1"/>
                </a:solidFill>
                <a:latin typeface="Calibri" pitchFamily="34" charset="0"/>
                <a:ea typeface="ＭＳ Ｐゴシック" pitchFamily="50" charset="-128"/>
              </a:defRPr>
            </a:lvl4pPr>
            <a:lvl5pPr marL="2057400" indent="-228600" defTabSz="1041400">
              <a:defRPr kumimoji="1" sz="2100">
                <a:solidFill>
                  <a:schemeClr val="tx1"/>
                </a:solidFill>
                <a:latin typeface="Calibri" pitchFamily="34" charset="0"/>
                <a:ea typeface="ＭＳ Ｐゴシック" pitchFamily="50" charset="-128"/>
              </a:defRPr>
            </a:lvl5pPr>
            <a:lvl6pPr marL="25146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6pPr>
            <a:lvl7pPr marL="29718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7pPr>
            <a:lvl8pPr marL="34290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8pPr>
            <a:lvl9pPr marL="3886200" indent="-228600" defTabSz="1041400" fontAlgn="base">
              <a:spcBef>
                <a:spcPct val="0"/>
              </a:spcBef>
              <a:spcAft>
                <a:spcPct val="0"/>
              </a:spcAft>
              <a:defRPr kumimoji="1" sz="2100">
                <a:solidFill>
                  <a:schemeClr val="tx1"/>
                </a:solidFill>
                <a:latin typeface="Calibri" pitchFamily="34" charset="0"/>
                <a:ea typeface="ＭＳ Ｐゴシック" pitchFamily="50" charset="-128"/>
              </a:defRPr>
            </a:lvl9pPr>
          </a:lstStyle>
          <a:p>
            <a:pPr algn="ctr" defTabSz="890605"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24" name="二等辺三角形 23"/>
          <p:cNvSpPr>
            <a:spLocks noChangeAspect="1"/>
          </p:cNvSpPr>
          <p:nvPr/>
        </p:nvSpPr>
        <p:spPr bwMode="gray">
          <a:xfrm rot="5400000">
            <a:off x="634032" y="784302"/>
            <a:ext cx="32659" cy="30788"/>
          </a:xfrm>
          <a:prstGeom prst="triangle">
            <a:avLst>
              <a:gd name="adj" fmla="val 0"/>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25" name="二等辺三角形 24"/>
          <p:cNvSpPr>
            <a:spLocks noChangeAspect="1"/>
          </p:cNvSpPr>
          <p:nvPr/>
        </p:nvSpPr>
        <p:spPr bwMode="gray">
          <a:xfrm rot="5400000" flipH="1" flipV="1">
            <a:off x="660504" y="784302"/>
            <a:ext cx="32659" cy="30788"/>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890605"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26" name="二等辺三角形 25"/>
          <p:cNvSpPr>
            <a:spLocks noChangeAspect="1"/>
          </p:cNvSpPr>
          <p:nvPr/>
        </p:nvSpPr>
        <p:spPr bwMode="gray">
          <a:xfrm rot="5400000">
            <a:off x="1341997" y="784302"/>
            <a:ext cx="32659" cy="30788"/>
          </a:xfrm>
          <a:prstGeom prst="triangle">
            <a:avLst>
              <a:gd name="adj" fmla="val 0"/>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1" fontAlgn="base" hangingPunct="1">
              <a:spcBef>
                <a:spcPct val="0"/>
              </a:spcBef>
              <a:spcAft>
                <a:spcPct val="0"/>
              </a:spcAft>
            </a:pPr>
            <a:endParaRPr kumimoji="1" lang="ja-JP" altLang="en-US" sz="1539" kern="1200" dirty="0">
              <a:solidFill>
                <a:schemeClr val="tx1"/>
              </a:solidFill>
              <a:latin typeface="+mn-lt"/>
              <a:ea typeface="+mn-ea"/>
              <a:cs typeface="+mn-cs"/>
            </a:endParaRPr>
          </a:p>
        </p:txBody>
      </p:sp>
      <p:sp>
        <p:nvSpPr>
          <p:cNvPr id="27" name="二等辺三角形 26"/>
          <p:cNvSpPr>
            <a:spLocks noChangeAspect="1"/>
          </p:cNvSpPr>
          <p:nvPr/>
        </p:nvSpPr>
        <p:spPr bwMode="gray">
          <a:xfrm rot="5400000" flipH="1" flipV="1">
            <a:off x="1368470" y="784302"/>
            <a:ext cx="32659" cy="30788"/>
          </a:xfrm>
          <a:prstGeom prst="triangle">
            <a:avLst>
              <a:gd name="adj" fmla="val 0"/>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890605" rtl="0" eaLnBrk="1" fontAlgn="base" hangingPunct="1">
              <a:spcBef>
                <a:spcPct val="0"/>
              </a:spcBef>
              <a:spcAft>
                <a:spcPct val="0"/>
              </a:spcAft>
              <a:defRPr/>
            </a:pPr>
            <a:endParaRPr kumimoji="1" lang="ja-JP" altLang="en-US" sz="1796" kern="1200" dirty="0">
              <a:solidFill>
                <a:schemeClr val="tx1"/>
              </a:solidFill>
              <a:latin typeface="+mn-lt"/>
              <a:ea typeface="+mn-ea"/>
              <a:cs typeface="+mn-cs"/>
            </a:endParaRPr>
          </a:p>
        </p:txBody>
      </p:sp>
      <p:sp>
        <p:nvSpPr>
          <p:cNvPr id="36" name="テキスト ボックス 35"/>
          <p:cNvSpPr txBox="1"/>
          <p:nvPr/>
        </p:nvSpPr>
        <p:spPr bwMode="gray">
          <a:xfrm>
            <a:off x="384310" y="6506525"/>
            <a:ext cx="2031736" cy="97723"/>
          </a:xfrm>
          <a:prstGeom prst="rect">
            <a:avLst/>
          </a:prstGeom>
          <a:noFill/>
        </p:spPr>
        <p:txBody>
          <a:bodyPr vert="horz" wrap="none" lIns="0" tIns="0" rIns="0" bIns="0" rtlCol="0" anchor="ctr" anchorCtr="0">
            <a:noAutofit/>
          </a:bodyPr>
          <a:lstStyle/>
          <a:p>
            <a:pPr eaLnBrk="1" hangingPunct="1"/>
            <a:r>
              <a:rPr lang="en-US" altLang="ja-JP" sz="599" baseline="0" dirty="0">
                <a:solidFill>
                  <a:schemeClr val="tx1"/>
                </a:solidFill>
                <a:latin typeface="+mn-lt"/>
                <a:ea typeface="+mn-ea"/>
              </a:rPr>
              <a:t>Copyright© TOBU TOP TOURS CO., LTD. All Right Reserved.</a:t>
            </a:r>
          </a:p>
        </p:txBody>
      </p:sp>
      <p:cxnSp>
        <p:nvCxnSpPr>
          <p:cNvPr id="38" name="直線コネクタ 37"/>
          <p:cNvCxnSpPr/>
          <p:nvPr/>
        </p:nvCxnSpPr>
        <p:spPr bwMode="gray">
          <a:xfrm>
            <a:off x="0" y="6433920"/>
            <a:ext cx="9145357" cy="0"/>
          </a:xfrm>
          <a:prstGeom prst="line">
            <a:avLst/>
          </a:prstGeom>
          <a:ln w="9525">
            <a:solidFill>
              <a:srgbClr val="8C806A"/>
            </a:solidFill>
          </a:ln>
        </p:spPr>
        <p:style>
          <a:lnRef idx="1">
            <a:schemeClr val="accent1"/>
          </a:lnRef>
          <a:fillRef idx="0">
            <a:schemeClr val="accent1"/>
          </a:fillRef>
          <a:effectRef idx="0">
            <a:schemeClr val="accent1"/>
          </a:effectRef>
          <a:fontRef idx="minor">
            <a:schemeClr val="tx1"/>
          </a:fontRef>
        </p:style>
      </p:cxnSp>
      <p:grpSp>
        <p:nvGrpSpPr>
          <p:cNvPr id="43" name="グループ化 42"/>
          <p:cNvGrpSpPr/>
          <p:nvPr/>
        </p:nvGrpSpPr>
        <p:grpSpPr bwMode="gray">
          <a:xfrm>
            <a:off x="384223" y="1011999"/>
            <a:ext cx="8374195" cy="5225298"/>
            <a:chOff x="449261" y="1115541"/>
            <a:chExt cx="9791702" cy="5759923"/>
          </a:xfrm>
          <a:noFill/>
        </p:grpSpPr>
        <p:sp>
          <p:nvSpPr>
            <p:cNvPr id="44" name="正方形/長方形 43"/>
            <p:cNvSpPr/>
            <p:nvPr/>
          </p:nvSpPr>
          <p:spPr bwMode="gray">
            <a:xfrm>
              <a:off x="449261" y="1115542"/>
              <a:ext cx="9791702" cy="5759922"/>
            </a:xfrm>
            <a:prstGeom prst="rect">
              <a:avLst/>
            </a:pr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eaLnBrk="1" hangingPunct="1"/>
              <a:endParaRPr kumimoji="1" lang="ja-JP" altLang="en-US" sz="1539" dirty="0"/>
            </a:p>
          </p:txBody>
        </p:sp>
        <p:grpSp>
          <p:nvGrpSpPr>
            <p:cNvPr id="46" name="グループ化 257"/>
            <p:cNvGrpSpPr/>
            <p:nvPr/>
          </p:nvGrpSpPr>
          <p:grpSpPr bwMode="gray">
            <a:xfrm>
              <a:off x="592634" y="1115542"/>
              <a:ext cx="9505800" cy="5759921"/>
              <a:chOff x="592634" y="1259458"/>
              <a:chExt cx="9505800" cy="5616005"/>
            </a:xfrm>
            <a:grpFill/>
          </p:grpSpPr>
          <p:cxnSp>
            <p:nvCxnSpPr>
              <p:cNvPr id="90" name="直線コネクタ 89"/>
              <p:cNvCxnSpPr/>
              <p:nvPr/>
            </p:nvCxnSpPr>
            <p:spPr bwMode="gray">
              <a:xfrm flipH="1">
                <a:off x="5345112" y="1259458"/>
                <a:ext cx="744" cy="5616005"/>
              </a:xfrm>
              <a:prstGeom prst="line">
                <a:avLst/>
              </a:prstGeom>
              <a:grpFill/>
              <a:ln w="19050">
                <a:no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bwMode="gray">
              <a:xfrm flipH="1">
                <a:off x="5926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bwMode="gray">
              <a:xfrm flipH="1">
                <a:off x="7366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bwMode="gray">
              <a:xfrm flipH="1">
                <a:off x="8806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bwMode="gray">
              <a:xfrm flipH="1">
                <a:off x="10246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bwMode="gray">
              <a:xfrm flipH="1">
                <a:off x="11686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bwMode="gray">
              <a:xfrm flipH="1">
                <a:off x="13127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bwMode="gray">
              <a:xfrm flipH="1">
                <a:off x="14567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bwMode="gray">
              <a:xfrm flipH="1">
                <a:off x="16007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bwMode="gray">
              <a:xfrm flipH="1">
                <a:off x="174476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bwMode="gray">
              <a:xfrm flipH="1">
                <a:off x="18887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bwMode="gray">
              <a:xfrm flipH="1">
                <a:off x="20327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bwMode="gray">
              <a:xfrm flipH="1">
                <a:off x="21768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bwMode="gray">
              <a:xfrm flipH="1">
                <a:off x="23208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bwMode="gray">
              <a:xfrm flipH="1">
                <a:off x="24648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bwMode="gray">
              <a:xfrm flipH="1">
                <a:off x="26088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bwMode="gray">
              <a:xfrm flipH="1">
                <a:off x="27528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bwMode="gray">
              <a:xfrm flipH="1">
                <a:off x="28968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bwMode="gray">
              <a:xfrm flipH="1">
                <a:off x="304090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bwMode="gray">
              <a:xfrm flipH="1">
                <a:off x="318492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bwMode="gray">
              <a:xfrm flipH="1">
                <a:off x="332893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bwMode="gray">
              <a:xfrm flipH="1">
                <a:off x="347295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bwMode="gray">
              <a:xfrm flipH="1">
                <a:off x="361697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bwMode="gray">
              <a:xfrm flipH="1">
                <a:off x="376098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bwMode="gray">
              <a:xfrm flipH="1">
                <a:off x="390500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bwMode="gray">
              <a:xfrm flipH="1">
                <a:off x="404901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bwMode="gray">
              <a:xfrm flipH="1">
                <a:off x="41930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bwMode="gray">
              <a:xfrm flipH="1">
                <a:off x="43370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bwMode="gray">
              <a:xfrm flipH="1">
                <a:off x="44810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bwMode="gray">
              <a:xfrm flipH="1">
                <a:off x="46250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bwMode="gray">
              <a:xfrm flipH="1">
                <a:off x="47690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bwMode="gray">
              <a:xfrm flipH="1">
                <a:off x="49131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bwMode="gray">
              <a:xfrm flipH="1">
                <a:off x="50571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bwMode="gray">
              <a:xfrm flipH="1">
                <a:off x="52011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bwMode="gray">
              <a:xfrm flipH="1">
                <a:off x="54891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bwMode="gray">
              <a:xfrm flipH="1">
                <a:off x="56331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bwMode="gray">
              <a:xfrm flipH="1">
                <a:off x="57772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bwMode="gray">
              <a:xfrm flipH="1">
                <a:off x="59212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bwMode="gray">
              <a:xfrm flipH="1">
                <a:off x="60652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bwMode="gray">
              <a:xfrm flipH="1">
                <a:off x="62092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bwMode="gray">
              <a:xfrm flipH="1">
                <a:off x="63532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bwMode="gray">
              <a:xfrm flipH="1">
                <a:off x="64972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bwMode="gray">
              <a:xfrm flipH="1">
                <a:off x="664130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bwMode="gray">
              <a:xfrm flipH="1">
                <a:off x="678532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bwMode="gray">
              <a:xfrm flipH="1">
                <a:off x="692933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bwMode="gray">
              <a:xfrm flipH="1">
                <a:off x="707335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bwMode="gray">
              <a:xfrm flipH="1">
                <a:off x="721737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bwMode="gray">
              <a:xfrm flipH="1">
                <a:off x="736138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bwMode="gray">
              <a:xfrm flipH="1">
                <a:off x="750540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bwMode="gray">
              <a:xfrm flipH="1">
                <a:off x="764941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bwMode="gray">
              <a:xfrm flipH="1">
                <a:off x="779343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bwMode="gray">
              <a:xfrm flipH="1">
                <a:off x="793745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bwMode="gray">
              <a:xfrm flipH="1">
                <a:off x="808146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bwMode="gray">
              <a:xfrm flipH="1">
                <a:off x="822548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bwMode="gray">
              <a:xfrm flipH="1">
                <a:off x="836949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bwMode="gray">
              <a:xfrm flipH="1">
                <a:off x="851351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bwMode="gray">
              <a:xfrm flipH="1">
                <a:off x="865753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bwMode="gray">
              <a:xfrm flipH="1">
                <a:off x="880154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bwMode="gray">
              <a:xfrm flipH="1">
                <a:off x="894556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bwMode="gray">
              <a:xfrm flipH="1">
                <a:off x="908957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bwMode="gray">
              <a:xfrm flipH="1">
                <a:off x="923359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bwMode="gray">
              <a:xfrm flipH="1">
                <a:off x="937761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bwMode="gray">
              <a:xfrm flipH="1">
                <a:off x="9521626"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bwMode="gray">
              <a:xfrm flipH="1">
                <a:off x="9665642"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bwMode="gray">
              <a:xfrm flipH="1">
                <a:off x="9809658"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bwMode="gray">
              <a:xfrm flipH="1">
                <a:off x="9953674"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bwMode="gray">
              <a:xfrm flipH="1">
                <a:off x="10097690" y="1259458"/>
                <a:ext cx="744" cy="5616005"/>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48" name="グループ化 301"/>
            <p:cNvGrpSpPr/>
            <p:nvPr/>
          </p:nvGrpSpPr>
          <p:grpSpPr bwMode="gray">
            <a:xfrm>
              <a:off x="449261" y="1115541"/>
              <a:ext cx="9791702" cy="5616624"/>
              <a:chOff x="449261" y="1115541"/>
              <a:chExt cx="9791702" cy="5616624"/>
            </a:xfrm>
            <a:grpFill/>
          </p:grpSpPr>
          <p:cxnSp>
            <p:nvCxnSpPr>
              <p:cNvPr id="49" name="直線コネクタ 48"/>
              <p:cNvCxnSpPr/>
              <p:nvPr/>
            </p:nvCxnSpPr>
            <p:spPr bwMode="gray">
              <a:xfrm>
                <a:off x="449261" y="3995453"/>
                <a:ext cx="9791702" cy="0"/>
              </a:xfrm>
              <a:prstGeom prst="line">
                <a:avLst/>
              </a:prstGeom>
              <a:grpFill/>
              <a:ln w="19050">
                <a:no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bwMode="gray">
              <a:xfrm>
                <a:off x="449261" y="385184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bwMode="gray">
              <a:xfrm>
                <a:off x="449261" y="370782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bwMode="gray">
              <a:xfrm>
                <a:off x="449261" y="356381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bwMode="gray">
              <a:xfrm>
                <a:off x="449261" y="341979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gray">
              <a:xfrm>
                <a:off x="449261" y="327578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gray">
              <a:xfrm>
                <a:off x="449261" y="313176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gray">
              <a:xfrm>
                <a:off x="449261" y="298774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gray">
              <a:xfrm>
                <a:off x="449261" y="284373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gray">
              <a:xfrm>
                <a:off x="449261" y="269971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gray">
              <a:xfrm>
                <a:off x="449261" y="255570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bwMode="gray">
              <a:xfrm>
                <a:off x="449261" y="241168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bwMode="gray">
              <a:xfrm>
                <a:off x="449261" y="226766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bwMode="gray">
              <a:xfrm>
                <a:off x="449261" y="212365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bwMode="gray">
              <a:xfrm>
                <a:off x="449261" y="197963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bwMode="gray">
              <a:xfrm>
                <a:off x="449261" y="183562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bwMode="gray">
              <a:xfrm>
                <a:off x="449261" y="169160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bwMode="gray">
              <a:xfrm>
                <a:off x="449261" y="154758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bwMode="gray">
              <a:xfrm>
                <a:off x="449261" y="140357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bwMode="gray">
              <a:xfrm>
                <a:off x="449261" y="12595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bwMode="gray">
              <a:xfrm>
                <a:off x="449261" y="673216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bwMode="gray">
              <a:xfrm>
                <a:off x="449261" y="658814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bwMode="gray">
              <a:xfrm>
                <a:off x="449261" y="644413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bwMode="gray">
              <a:xfrm>
                <a:off x="449261" y="630011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bwMode="gray">
              <a:xfrm>
                <a:off x="449261" y="615610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bwMode="gray">
              <a:xfrm>
                <a:off x="449261" y="601208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bwMode="gray">
              <a:xfrm>
                <a:off x="449261" y="586806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bwMode="gray">
              <a:xfrm>
                <a:off x="449261" y="572405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bwMode="gray">
              <a:xfrm>
                <a:off x="449261" y="558003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bwMode="gray">
              <a:xfrm>
                <a:off x="449261" y="543602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bwMode="gray">
              <a:xfrm>
                <a:off x="449261" y="529200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bwMode="gray">
              <a:xfrm>
                <a:off x="449261" y="514798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bwMode="gray">
              <a:xfrm>
                <a:off x="449261" y="500397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bwMode="gray">
              <a:xfrm>
                <a:off x="449261" y="48599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bwMode="gray">
              <a:xfrm>
                <a:off x="449261" y="471594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bwMode="gray">
              <a:xfrm>
                <a:off x="449261" y="4571925"/>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bwMode="gray">
              <a:xfrm>
                <a:off x="449261" y="4427909"/>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bwMode="gray">
              <a:xfrm>
                <a:off x="449261" y="4283893"/>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bwMode="gray">
              <a:xfrm>
                <a:off x="449261" y="413987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bwMode="gray">
              <a:xfrm>
                <a:off x="449261" y="1259557"/>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bwMode="gray">
              <a:xfrm>
                <a:off x="449261" y="1115541"/>
                <a:ext cx="9791702" cy="0"/>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pic>
        <p:nvPicPr>
          <p:cNvPr id="157" name="図 156"/>
          <p:cNvPicPr>
            <a:picLocks noChangeAspect="1"/>
          </p:cNvPicPr>
          <p:nvPr userDrawn="1"/>
        </p:nvPicPr>
        <p:blipFill>
          <a:blip r:embed="rId3"/>
          <a:stretch>
            <a:fillRect/>
          </a:stretch>
        </p:blipFill>
        <p:spPr>
          <a:xfrm>
            <a:off x="7821093" y="168611"/>
            <a:ext cx="999631" cy="587854"/>
          </a:xfrm>
          <a:prstGeom prst="rect">
            <a:avLst/>
          </a:prstGeom>
        </p:spPr>
      </p:pic>
    </p:spTree>
    <p:extLst>
      <p:ext uri="{BB962C8B-B14F-4D97-AF65-F5344CB8AC3E}">
        <p14:creationId xmlns:p14="http://schemas.microsoft.com/office/powerpoint/2010/main" val="141353682"/>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marL="0" marR="0" indent="0" algn="l" defTabSz="781995" rtl="0" eaLnBrk="1" fontAlgn="auto" latinLnBrk="0" hangingPunct="1">
        <a:lnSpc>
          <a:spcPct val="100000"/>
        </a:lnSpc>
        <a:spcBef>
          <a:spcPct val="0"/>
        </a:spcBef>
        <a:spcAft>
          <a:spcPts val="0"/>
        </a:spcAft>
        <a:buClrTx/>
        <a:buSzTx/>
        <a:buFontTx/>
        <a:buNone/>
        <a:tabLst/>
        <a:defRPr kumimoji="1" lang="ja-JP" altLang="en-US" sz="2052" b="0" i="0" u="none" strike="noStrike" kern="1200" cap="none" spc="0" normalizeH="0" baseline="0" noProof="0">
          <a:ln>
            <a:noFill/>
          </a:ln>
          <a:solidFill>
            <a:prstClr val="black"/>
          </a:solidFill>
          <a:effectLst/>
          <a:uLnTx/>
          <a:uFillTx/>
          <a:latin typeface="+mn-lt"/>
          <a:ea typeface="+mn-ea"/>
          <a:cs typeface="+mj-cs"/>
        </a:defRPr>
      </a:lvl1pPr>
    </p:titleStyle>
    <p:bodyStyle>
      <a:lvl1pPr marL="0" marR="0" indent="0" algn="l" defTabSz="781995" rtl="0" eaLnBrk="1" fontAlgn="base" latinLnBrk="0" hangingPunct="1">
        <a:lnSpc>
          <a:spcPct val="100000"/>
        </a:lnSpc>
        <a:spcBef>
          <a:spcPct val="0"/>
        </a:spcBef>
        <a:spcAft>
          <a:spcPct val="0"/>
        </a:spcAft>
        <a:buClrTx/>
        <a:buSzTx/>
        <a:buFont typeface="Arial" pitchFamily="34" charset="0"/>
        <a:buNone/>
        <a:tabLst/>
        <a:defRPr kumimoji="1" lang="ja-JP" altLang="en-US" sz="1368" b="0" i="0" u="none" strike="noStrike" kern="1200" cap="none" spc="0" normalizeH="0" baseline="0" noProof="0">
          <a:ln>
            <a:noFill/>
          </a:ln>
          <a:solidFill>
            <a:schemeClr val="tx1"/>
          </a:solidFill>
          <a:effectLst/>
          <a:uLnTx/>
          <a:uFillTx/>
          <a:latin typeface="+mn-lt"/>
          <a:ea typeface="+mn-ea"/>
          <a:cs typeface="+mn-cs"/>
        </a:defRPr>
      </a:lvl1pPr>
      <a:lvl2pPr marL="635371" indent="-244373" algn="l" defTabSz="781995" rtl="0" eaLnBrk="1" latinLnBrk="0" hangingPunct="1">
        <a:spcBef>
          <a:spcPct val="20000"/>
        </a:spcBef>
        <a:buFont typeface="Arial" pitchFamily="34" charset="0"/>
        <a:buChar char="–"/>
        <a:defRPr kumimoji="1" sz="2395" kern="1200">
          <a:solidFill>
            <a:schemeClr val="tx1"/>
          </a:solidFill>
          <a:latin typeface="+mn-lt"/>
          <a:ea typeface="+mn-ea"/>
          <a:cs typeface="+mn-cs"/>
        </a:defRPr>
      </a:lvl2pPr>
      <a:lvl3pPr marL="977494" indent="-195499" algn="l" defTabSz="781995" rtl="0" eaLnBrk="1" latinLnBrk="0" hangingPunct="1">
        <a:spcBef>
          <a:spcPct val="20000"/>
        </a:spcBef>
        <a:buFont typeface="Arial" pitchFamily="34" charset="0"/>
        <a:buChar char="•"/>
        <a:defRPr kumimoji="1" sz="2052" kern="1200">
          <a:solidFill>
            <a:schemeClr val="tx1"/>
          </a:solidFill>
          <a:latin typeface="+mn-lt"/>
          <a:ea typeface="+mn-ea"/>
          <a:cs typeface="+mn-cs"/>
        </a:defRPr>
      </a:lvl3pPr>
      <a:lvl4pPr marL="1368491"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4pPr>
      <a:lvl5pPr marL="1759488"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5pPr>
      <a:lvl6pPr marL="2150486"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6pPr>
      <a:lvl7pPr marL="2541483"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7pPr>
      <a:lvl8pPr marL="2932481"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8pPr>
      <a:lvl9pPr marL="3323478" indent="-195499" algn="l" defTabSz="781995" rtl="0" eaLnBrk="1" latinLnBrk="0" hangingPunct="1">
        <a:spcBef>
          <a:spcPct val="20000"/>
        </a:spcBef>
        <a:buFont typeface="Arial" pitchFamily="34" charset="0"/>
        <a:buChar char="•"/>
        <a:defRPr kumimoji="1" sz="1710" kern="1200">
          <a:solidFill>
            <a:schemeClr val="tx1"/>
          </a:solidFill>
          <a:latin typeface="+mn-lt"/>
          <a:ea typeface="+mn-ea"/>
          <a:cs typeface="+mn-cs"/>
        </a:defRPr>
      </a:lvl9pPr>
    </p:bodyStyle>
    <p:otherStyle>
      <a:defPPr>
        <a:defRPr lang="ja-JP"/>
      </a:defPPr>
      <a:lvl1pPr marL="0" algn="l" defTabSz="781995" rtl="0" eaLnBrk="1" latinLnBrk="0" hangingPunct="1">
        <a:defRPr kumimoji="1" sz="1539" kern="1200">
          <a:solidFill>
            <a:schemeClr val="tx1"/>
          </a:solidFill>
          <a:latin typeface="+mn-lt"/>
          <a:ea typeface="+mn-ea"/>
          <a:cs typeface="+mn-cs"/>
        </a:defRPr>
      </a:lvl1pPr>
      <a:lvl2pPr marL="390997" algn="l" defTabSz="781995" rtl="0" eaLnBrk="1" latinLnBrk="0" hangingPunct="1">
        <a:defRPr kumimoji="1" sz="1539" kern="1200">
          <a:solidFill>
            <a:schemeClr val="tx1"/>
          </a:solidFill>
          <a:latin typeface="+mn-lt"/>
          <a:ea typeface="+mn-ea"/>
          <a:cs typeface="+mn-cs"/>
        </a:defRPr>
      </a:lvl2pPr>
      <a:lvl3pPr marL="781995" algn="l" defTabSz="781995" rtl="0" eaLnBrk="1" latinLnBrk="0" hangingPunct="1">
        <a:defRPr kumimoji="1" sz="1539" kern="1200">
          <a:solidFill>
            <a:schemeClr val="tx1"/>
          </a:solidFill>
          <a:latin typeface="+mn-lt"/>
          <a:ea typeface="+mn-ea"/>
          <a:cs typeface="+mn-cs"/>
        </a:defRPr>
      </a:lvl3pPr>
      <a:lvl4pPr marL="1172992" algn="l" defTabSz="781995" rtl="0" eaLnBrk="1" latinLnBrk="0" hangingPunct="1">
        <a:defRPr kumimoji="1" sz="1539" kern="1200">
          <a:solidFill>
            <a:schemeClr val="tx1"/>
          </a:solidFill>
          <a:latin typeface="+mn-lt"/>
          <a:ea typeface="+mn-ea"/>
          <a:cs typeface="+mn-cs"/>
        </a:defRPr>
      </a:lvl4pPr>
      <a:lvl5pPr marL="1563990" algn="l" defTabSz="781995" rtl="0" eaLnBrk="1" latinLnBrk="0" hangingPunct="1">
        <a:defRPr kumimoji="1" sz="1539" kern="1200">
          <a:solidFill>
            <a:schemeClr val="tx1"/>
          </a:solidFill>
          <a:latin typeface="+mn-lt"/>
          <a:ea typeface="+mn-ea"/>
          <a:cs typeface="+mn-cs"/>
        </a:defRPr>
      </a:lvl5pPr>
      <a:lvl6pPr marL="1954987" algn="l" defTabSz="781995" rtl="0" eaLnBrk="1" latinLnBrk="0" hangingPunct="1">
        <a:defRPr kumimoji="1" sz="1539" kern="1200">
          <a:solidFill>
            <a:schemeClr val="tx1"/>
          </a:solidFill>
          <a:latin typeface="+mn-lt"/>
          <a:ea typeface="+mn-ea"/>
          <a:cs typeface="+mn-cs"/>
        </a:defRPr>
      </a:lvl6pPr>
      <a:lvl7pPr marL="2345985" algn="l" defTabSz="781995" rtl="0" eaLnBrk="1" latinLnBrk="0" hangingPunct="1">
        <a:defRPr kumimoji="1" sz="1539" kern="1200">
          <a:solidFill>
            <a:schemeClr val="tx1"/>
          </a:solidFill>
          <a:latin typeface="+mn-lt"/>
          <a:ea typeface="+mn-ea"/>
          <a:cs typeface="+mn-cs"/>
        </a:defRPr>
      </a:lvl7pPr>
      <a:lvl8pPr marL="2736982" algn="l" defTabSz="781995" rtl="0" eaLnBrk="1" latinLnBrk="0" hangingPunct="1">
        <a:defRPr kumimoji="1" sz="1539" kern="1200">
          <a:solidFill>
            <a:schemeClr val="tx1"/>
          </a:solidFill>
          <a:latin typeface="+mn-lt"/>
          <a:ea typeface="+mn-ea"/>
          <a:cs typeface="+mn-cs"/>
        </a:defRPr>
      </a:lvl8pPr>
      <a:lvl9pPr marL="3127980" algn="l" defTabSz="781995" rtl="0" eaLnBrk="1" latinLnBrk="0" hangingPunct="1">
        <a:defRPr kumimoji="1" sz="153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97C62561-D3EB-4F8B-9805-633841FC5CF5}" type="datetimeFigureOut">
              <a:rPr kumimoji="1" lang="ja-JP" altLang="en-US" smtClean="0"/>
              <a:t>2023/3/31</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78094FB7-A059-4B2D-8F59-76B85670F901}" type="slidenum">
              <a:rPr kumimoji="1" lang="ja-JP" altLang="en-US" smtClean="0"/>
              <a:t>‹#›</a:t>
            </a:fld>
            <a:endParaRPr kumimoji="1" lang="ja-JP" altLang="en-US"/>
          </a:p>
        </p:txBody>
      </p:sp>
    </p:spTree>
    <p:extLst>
      <p:ext uri="{BB962C8B-B14F-4D97-AF65-F5344CB8AC3E}">
        <p14:creationId xmlns:p14="http://schemas.microsoft.com/office/powerpoint/2010/main" val="261525162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U8hRaopwIF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BBB04A-9019-CA7F-08E0-44478F8E8D5A}"/>
              </a:ext>
            </a:extLst>
          </p:cNvPr>
          <p:cNvSpPr>
            <a:spLocks noGrp="1"/>
          </p:cNvSpPr>
          <p:nvPr>
            <p:ph type="ctrTitle"/>
          </p:nvPr>
        </p:nvSpPr>
        <p:spPr>
          <a:xfrm>
            <a:off x="0" y="1041400"/>
            <a:ext cx="9144000" cy="2387600"/>
          </a:xfrm>
        </p:spPr>
        <p:txBody>
          <a:bodyPr>
            <a:normAutofit fontScale="90000"/>
          </a:bodyPr>
          <a:lstStyle/>
          <a:p>
            <a:r>
              <a:rPr kumimoji="1" lang="ja-JP" altLang="en-US" sz="5400" dirty="0">
                <a:solidFill>
                  <a:srgbClr val="00B050"/>
                </a:solidFill>
                <a:latin typeface="コーポレート・ロゴ ver3 Bold" panose="02000600000000000000" pitchFamily="50" charset="-128"/>
                <a:ea typeface="コーポレート・ロゴ ver3 Bold" panose="02000600000000000000" pitchFamily="50" charset="-128"/>
              </a:rPr>
              <a:t>宮崎市フェニックス自然公園</a:t>
            </a:r>
            <a:br>
              <a:rPr kumimoji="1" lang="en-US" altLang="ja-JP" sz="5400" dirty="0">
                <a:solidFill>
                  <a:srgbClr val="00B050"/>
                </a:solidFill>
                <a:latin typeface="コーポレート・ロゴ ver3 Bold" panose="02000600000000000000" pitchFamily="50" charset="-128"/>
                <a:ea typeface="コーポレート・ロゴ ver3 Bold" panose="02000600000000000000" pitchFamily="50" charset="-128"/>
              </a:rPr>
            </a:br>
            <a:r>
              <a:rPr kumimoji="1" lang="en-US" altLang="ja-JP" sz="5400" dirty="0">
                <a:solidFill>
                  <a:srgbClr val="00B050"/>
                </a:solidFill>
                <a:latin typeface="コーポレート・ロゴ ver3 Bold" panose="02000600000000000000" pitchFamily="50" charset="-128"/>
                <a:ea typeface="コーポレート・ロゴ ver3 Bold" panose="02000600000000000000" pitchFamily="50" charset="-128"/>
              </a:rPr>
              <a:t>DX</a:t>
            </a:r>
            <a:r>
              <a:rPr kumimoji="1" lang="ja-JP" altLang="en-US" sz="5400" dirty="0">
                <a:solidFill>
                  <a:srgbClr val="00B050"/>
                </a:solidFill>
                <a:latin typeface="コーポレート・ロゴ ver3 Bold" panose="02000600000000000000" pitchFamily="50" charset="-128"/>
                <a:ea typeface="コーポレート・ロゴ ver3 Bold" panose="02000600000000000000" pitchFamily="50" charset="-128"/>
              </a:rPr>
              <a:t>集客プロジェクト</a:t>
            </a:r>
            <a:br>
              <a:rPr kumimoji="1" lang="en-US" altLang="ja-JP" sz="5400" dirty="0">
                <a:solidFill>
                  <a:srgbClr val="00B050"/>
                </a:solidFill>
                <a:latin typeface="コーポレート・ロゴ ver3 Bold" panose="02000600000000000000" pitchFamily="50" charset="-128"/>
                <a:ea typeface="コーポレート・ロゴ ver3 Bold" panose="02000600000000000000" pitchFamily="50" charset="-128"/>
              </a:rPr>
            </a:br>
            <a:br>
              <a:rPr kumimoji="1" lang="en-US" altLang="ja-JP" sz="5400" dirty="0">
                <a:latin typeface="コーポレート・ロゴ ver3 Bold" panose="02000600000000000000" pitchFamily="50" charset="-128"/>
                <a:ea typeface="コーポレート・ロゴ ver3 Bold" panose="02000600000000000000" pitchFamily="50" charset="-128"/>
              </a:rPr>
            </a:br>
            <a:endParaRPr kumimoji="1" lang="ja-JP" altLang="en-US" sz="5400" dirty="0">
              <a:latin typeface="コーポレート・ロゴ ver3 Bold" panose="02000600000000000000" pitchFamily="50" charset="-128"/>
              <a:ea typeface="コーポレート・ロゴ ver3 Bold" panose="02000600000000000000" pitchFamily="50" charset="-128"/>
            </a:endParaRPr>
          </a:p>
        </p:txBody>
      </p:sp>
      <p:sp>
        <p:nvSpPr>
          <p:cNvPr id="5" name="テキスト ボックス 4">
            <a:extLst>
              <a:ext uri="{FF2B5EF4-FFF2-40B4-BE49-F238E27FC236}">
                <a16:creationId xmlns:a16="http://schemas.microsoft.com/office/drawing/2014/main" id="{3F5B6958-CDFD-D290-7D4A-F81045C29A75}"/>
              </a:ext>
            </a:extLst>
          </p:cNvPr>
          <p:cNvSpPr txBox="1"/>
          <p:nvPr/>
        </p:nvSpPr>
        <p:spPr>
          <a:xfrm>
            <a:off x="485192" y="3059181"/>
            <a:ext cx="6277169" cy="2862322"/>
          </a:xfrm>
          <a:prstGeom prst="rect">
            <a:avLst/>
          </a:prstGeom>
          <a:noFill/>
        </p:spPr>
        <p:txBody>
          <a:bodyPr wrap="square">
            <a:spAutoFit/>
          </a:bodyPr>
          <a:lstStyle/>
          <a:p>
            <a:r>
              <a:rPr kumimoji="1" lang="ja-JP" altLang="en-US" sz="3600" dirty="0">
                <a:latin typeface="コーポレート・ロゴ ver3 Bold" panose="02000600000000000000" pitchFamily="50" charset="-128"/>
                <a:ea typeface="コーポレート・ロゴ ver3 Bold" panose="02000600000000000000" pitchFamily="50" charset="-128"/>
              </a:rPr>
              <a:t>・</a:t>
            </a:r>
            <a:r>
              <a:rPr kumimoji="1" lang="en-US" altLang="ja-JP" sz="3600" dirty="0">
                <a:latin typeface="コーポレート・ロゴ ver3 Bold" panose="02000600000000000000" pitchFamily="50" charset="-128"/>
                <a:ea typeface="コーポレート・ロゴ ver3 Bold" panose="02000600000000000000" pitchFamily="50" charset="-128"/>
              </a:rPr>
              <a:t>AI</a:t>
            </a:r>
            <a:r>
              <a:rPr kumimoji="1" lang="ja-JP" altLang="en-US" sz="3600" dirty="0">
                <a:latin typeface="コーポレート・ロゴ ver3 Bold" panose="02000600000000000000" pitchFamily="50" charset="-128"/>
                <a:ea typeface="コーポレート・ロゴ ver3 Bold" panose="02000600000000000000" pitchFamily="50" charset="-128"/>
              </a:rPr>
              <a:t>ポスターで動物園を案内</a:t>
            </a:r>
            <a:br>
              <a:rPr kumimoji="1" lang="en-US" altLang="ja-JP" sz="3600" dirty="0">
                <a:latin typeface="コーポレート・ロゴ ver3 Bold" panose="02000600000000000000" pitchFamily="50" charset="-128"/>
                <a:ea typeface="コーポレート・ロゴ ver3 Bold" panose="02000600000000000000" pitchFamily="50" charset="-128"/>
              </a:rPr>
            </a:br>
            <a:r>
              <a:rPr kumimoji="1" lang="ja-JP" altLang="en-US" sz="3600" dirty="0">
                <a:latin typeface="コーポレート・ロゴ ver3 Bold" panose="02000600000000000000" pitchFamily="50" charset="-128"/>
                <a:ea typeface="コーポレート・ロゴ ver3 Bold" panose="02000600000000000000" pitchFamily="50" charset="-128"/>
              </a:rPr>
              <a:t>・動物</a:t>
            </a:r>
            <a:r>
              <a:rPr kumimoji="1" lang="en-US" altLang="ja-JP" sz="3600" dirty="0">
                <a:latin typeface="コーポレート・ロゴ ver3 Bold" panose="02000600000000000000" pitchFamily="50" charset="-128"/>
                <a:ea typeface="コーポレート・ロゴ ver3 Bold" panose="02000600000000000000" pitchFamily="50" charset="-128"/>
              </a:rPr>
              <a:t>AR</a:t>
            </a:r>
          </a:p>
          <a:p>
            <a:r>
              <a:rPr kumimoji="1" lang="ja-JP" altLang="en-US" sz="3600" dirty="0">
                <a:latin typeface="コーポレート・ロゴ ver3 Bold" panose="02000600000000000000" pitchFamily="50" charset="-128"/>
                <a:ea typeface="コーポレート・ロゴ ver3 Bold" panose="02000600000000000000" pitchFamily="50" charset="-128"/>
              </a:rPr>
              <a:t>・</a:t>
            </a:r>
            <a:r>
              <a:rPr kumimoji="1" lang="en-US" altLang="ja-JP" sz="3600" dirty="0">
                <a:latin typeface="コーポレート・ロゴ ver3 Bold" panose="02000600000000000000" pitchFamily="50" charset="-128"/>
                <a:ea typeface="コーポレート・ロゴ ver3 Bold" panose="02000600000000000000" pitchFamily="50" charset="-128"/>
              </a:rPr>
              <a:t>SDG</a:t>
            </a:r>
            <a:r>
              <a:rPr kumimoji="1" lang="ja-JP" altLang="en-US" sz="3600" dirty="0">
                <a:latin typeface="コーポレート・ロゴ ver3 Bold" panose="02000600000000000000" pitchFamily="50" charset="-128"/>
                <a:ea typeface="コーポレート・ロゴ ver3 Bold" panose="02000600000000000000" pitchFamily="50" charset="-128"/>
              </a:rPr>
              <a:t>アプリ</a:t>
            </a:r>
            <a:endParaRPr kumimoji="1" lang="en-US" altLang="ja-JP" sz="3600" dirty="0">
              <a:latin typeface="コーポレート・ロゴ ver3 Bold" panose="02000600000000000000" pitchFamily="50" charset="-128"/>
              <a:ea typeface="コーポレート・ロゴ ver3 Bold" panose="02000600000000000000" pitchFamily="50" charset="-128"/>
            </a:endParaRPr>
          </a:p>
          <a:p>
            <a:r>
              <a:rPr kumimoji="1" lang="ja-JP" altLang="en-US" sz="3600" dirty="0">
                <a:latin typeface="コーポレート・ロゴ ver3 Bold" panose="02000600000000000000" pitchFamily="50" charset="-128"/>
                <a:ea typeface="コーポレート・ロゴ ver3 Bold" panose="02000600000000000000" pitchFamily="50" charset="-128"/>
              </a:rPr>
              <a:t>・地元の学生たちと</a:t>
            </a:r>
            <a:endParaRPr kumimoji="1" lang="en-US" altLang="ja-JP" sz="3600" dirty="0">
              <a:latin typeface="コーポレート・ロゴ ver3 Bold" panose="02000600000000000000" pitchFamily="50" charset="-128"/>
              <a:ea typeface="コーポレート・ロゴ ver3 Bold" panose="02000600000000000000" pitchFamily="50" charset="-128"/>
            </a:endParaRPr>
          </a:p>
          <a:p>
            <a:r>
              <a:rPr kumimoji="1" lang="ja-JP" altLang="en-US" sz="3600" dirty="0">
                <a:latin typeface="コーポレート・ロゴ ver3 Bold" panose="02000600000000000000" pitchFamily="50" charset="-128"/>
                <a:ea typeface="コーポレート・ロゴ ver3 Bold" panose="02000600000000000000" pitchFamily="50" charset="-128"/>
              </a:rPr>
              <a:t>　自然公園メタバースを作成</a:t>
            </a:r>
            <a:endParaRPr lang="ja-JP" altLang="en-US" sz="3600" dirty="0"/>
          </a:p>
        </p:txBody>
      </p:sp>
      <p:pic>
        <p:nvPicPr>
          <p:cNvPr id="9" name="図 8">
            <a:extLst>
              <a:ext uri="{FF2B5EF4-FFF2-40B4-BE49-F238E27FC236}">
                <a16:creationId xmlns:a16="http://schemas.microsoft.com/office/drawing/2014/main" id="{269D89D3-6094-0A78-B675-B3F6E63C5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3937518"/>
            <a:ext cx="2639008" cy="2639008"/>
          </a:xfrm>
          <a:prstGeom prst="rect">
            <a:avLst/>
          </a:prstGeom>
        </p:spPr>
      </p:pic>
    </p:spTree>
    <p:extLst>
      <p:ext uri="{BB962C8B-B14F-4D97-AF65-F5344CB8AC3E}">
        <p14:creationId xmlns:p14="http://schemas.microsoft.com/office/powerpoint/2010/main" val="4018723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20A600-3476-1749-31A0-5A2CB43BDEF4}"/>
              </a:ext>
            </a:extLst>
          </p:cNvPr>
          <p:cNvSpPr>
            <a:spLocks noGrp="1"/>
          </p:cNvSpPr>
          <p:nvPr>
            <p:ph type="title"/>
          </p:nvPr>
        </p:nvSpPr>
        <p:spPr>
          <a:xfrm>
            <a:off x="759279" y="32947"/>
            <a:ext cx="7886700" cy="1325563"/>
          </a:xfrm>
        </p:spPr>
        <p:txBody>
          <a:bodyPr>
            <a:normAutofit/>
          </a:bodyPr>
          <a:lstStyle/>
          <a:p>
            <a:r>
              <a:rPr kumimoji="1" lang="ja-JP" altLang="en-US" sz="4000" dirty="0">
                <a:latin typeface="コーポレート・ロゴ ver3 Bold" panose="02000600000000000000" pitchFamily="50" charset="-128"/>
                <a:ea typeface="コーポレート・ロゴ ver3 Bold" panose="02000600000000000000" pitchFamily="50" charset="-128"/>
              </a:rPr>
              <a:t>東武</a:t>
            </a:r>
            <a:r>
              <a:rPr kumimoji="1" lang="en-US" altLang="ja-JP" sz="4000" dirty="0">
                <a:latin typeface="コーポレート・ロゴ ver3 Bold" panose="02000600000000000000" pitchFamily="50" charset="-128"/>
                <a:ea typeface="コーポレート・ロゴ ver3 Bold" panose="02000600000000000000" pitchFamily="50" charset="-128"/>
              </a:rPr>
              <a:t>AI</a:t>
            </a:r>
            <a:r>
              <a:rPr lang="ja-JP" altLang="en-US" sz="4000" dirty="0">
                <a:latin typeface="コーポレート・ロゴ ver3 Bold" panose="02000600000000000000" pitchFamily="50" charset="-128"/>
                <a:ea typeface="コーポレート・ロゴ ver3 Bold" panose="02000600000000000000" pitchFamily="50" charset="-128"/>
              </a:rPr>
              <a:t>が書いた</a:t>
            </a:r>
            <a:r>
              <a:rPr kumimoji="1" lang="ja-JP" altLang="en-US" sz="4000" dirty="0">
                <a:latin typeface="コーポレート・ロゴ ver3 Bold" panose="02000600000000000000" pitchFamily="50" charset="-128"/>
                <a:ea typeface="コーポレート・ロゴ ver3 Bold" panose="02000600000000000000" pitchFamily="50" charset="-128"/>
              </a:rPr>
              <a:t>動物解説用</a:t>
            </a:r>
            <a:r>
              <a:rPr kumimoji="1" lang="en-US" altLang="ja-JP" sz="4000" dirty="0">
                <a:latin typeface="コーポレート・ロゴ ver3 Bold" panose="02000600000000000000" pitchFamily="50" charset="-128"/>
                <a:ea typeface="コーポレート・ロゴ ver3 Bold" panose="02000600000000000000" pitchFamily="50" charset="-128"/>
              </a:rPr>
              <a:t>AI</a:t>
            </a:r>
            <a:r>
              <a:rPr kumimoji="1" lang="ja-JP" altLang="en-US" sz="4000" dirty="0">
                <a:latin typeface="コーポレート・ロゴ ver3 Bold" panose="02000600000000000000" pitchFamily="50" charset="-128"/>
                <a:ea typeface="コーポレート・ロゴ ver3 Bold" panose="02000600000000000000" pitchFamily="50" charset="-128"/>
              </a:rPr>
              <a:t>少女</a:t>
            </a:r>
          </a:p>
        </p:txBody>
      </p:sp>
      <p:pic>
        <p:nvPicPr>
          <p:cNvPr id="5" name="図 4">
            <a:extLst>
              <a:ext uri="{FF2B5EF4-FFF2-40B4-BE49-F238E27FC236}">
                <a16:creationId xmlns:a16="http://schemas.microsoft.com/office/drawing/2014/main" id="{1EAC11DC-1B1E-C5EE-0A11-548D23FBD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114" y="1195860"/>
            <a:ext cx="2620347" cy="2620347"/>
          </a:xfrm>
          <a:prstGeom prst="rect">
            <a:avLst/>
          </a:prstGeom>
        </p:spPr>
      </p:pic>
      <p:pic>
        <p:nvPicPr>
          <p:cNvPr id="9" name="図 8">
            <a:extLst>
              <a:ext uri="{FF2B5EF4-FFF2-40B4-BE49-F238E27FC236}">
                <a16:creationId xmlns:a16="http://schemas.microsoft.com/office/drawing/2014/main" id="{420F550C-C18F-8EA2-1FA9-70C2D1E6D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991" y="1195860"/>
            <a:ext cx="2620347" cy="2620347"/>
          </a:xfrm>
          <a:prstGeom prst="rect">
            <a:avLst/>
          </a:prstGeom>
        </p:spPr>
      </p:pic>
      <p:pic>
        <p:nvPicPr>
          <p:cNvPr id="11" name="図 10">
            <a:extLst>
              <a:ext uri="{FF2B5EF4-FFF2-40B4-BE49-F238E27FC236}">
                <a16:creationId xmlns:a16="http://schemas.microsoft.com/office/drawing/2014/main" id="{F76B4920-A0FE-2337-31A5-1A723873F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991" y="4069410"/>
            <a:ext cx="2620347" cy="2620347"/>
          </a:xfrm>
          <a:prstGeom prst="rect">
            <a:avLst/>
          </a:prstGeom>
        </p:spPr>
      </p:pic>
      <p:pic>
        <p:nvPicPr>
          <p:cNvPr id="13" name="図 12">
            <a:extLst>
              <a:ext uri="{FF2B5EF4-FFF2-40B4-BE49-F238E27FC236}">
                <a16:creationId xmlns:a16="http://schemas.microsoft.com/office/drawing/2014/main" id="{FD6F559F-7892-0AE6-E4E7-8093ADD23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13" y="4069409"/>
            <a:ext cx="2620347" cy="2620347"/>
          </a:xfrm>
          <a:prstGeom prst="rect">
            <a:avLst/>
          </a:prstGeom>
        </p:spPr>
      </p:pic>
      <p:sp>
        <p:nvSpPr>
          <p:cNvPr id="15" name="テキスト ボックス 14">
            <a:extLst>
              <a:ext uri="{FF2B5EF4-FFF2-40B4-BE49-F238E27FC236}">
                <a16:creationId xmlns:a16="http://schemas.microsoft.com/office/drawing/2014/main" id="{7CE5C7FD-09EB-A2FE-B5D8-7C0C7B8E940B}"/>
              </a:ext>
            </a:extLst>
          </p:cNvPr>
          <p:cNvSpPr txBox="1"/>
          <p:nvPr/>
        </p:nvSpPr>
        <p:spPr>
          <a:xfrm>
            <a:off x="392662" y="2521423"/>
            <a:ext cx="2378530" cy="1384995"/>
          </a:xfrm>
          <a:prstGeom prst="rect">
            <a:avLst/>
          </a:prstGeom>
          <a:noFill/>
        </p:spPr>
        <p:txBody>
          <a:bodyPr wrap="square">
            <a:spAutoFit/>
          </a:bodyPr>
          <a:lstStyle/>
          <a:p>
            <a:r>
              <a:rPr kumimoji="1" lang="ja-JP" altLang="en-US" sz="2800" dirty="0">
                <a:solidFill>
                  <a:srgbClr val="FF0000"/>
                </a:solidFill>
                <a:latin typeface="コーポレート・ロゴ ver3 Bold" panose="02000600000000000000" pitchFamily="50" charset="-128"/>
                <a:ea typeface="コーポレート・ロゴ ver3 Bold" panose="02000600000000000000" pitchFamily="50" charset="-128"/>
              </a:rPr>
              <a:t>それぞれ、</a:t>
            </a:r>
            <a:endParaRPr kumimoji="1" lang="en-US" altLang="ja-JP" sz="2800" dirty="0">
              <a:solidFill>
                <a:srgbClr val="FF0000"/>
              </a:solidFill>
              <a:latin typeface="コーポレート・ロゴ ver3 Bold" panose="02000600000000000000" pitchFamily="50" charset="-128"/>
              <a:ea typeface="コーポレート・ロゴ ver3 Bold" panose="02000600000000000000" pitchFamily="50" charset="-128"/>
            </a:endParaRPr>
          </a:p>
          <a:p>
            <a:r>
              <a:rPr kumimoji="1" lang="ja-JP" altLang="en-US" sz="2800" dirty="0">
                <a:solidFill>
                  <a:srgbClr val="FF0000"/>
                </a:solidFill>
                <a:latin typeface="コーポレート・ロゴ ver3 Bold" panose="02000600000000000000" pitchFamily="50" charset="-128"/>
                <a:ea typeface="コーポレート・ロゴ ver3 Bold" panose="02000600000000000000" pitchFamily="50" charset="-128"/>
              </a:rPr>
              <a:t>会話ができる</a:t>
            </a:r>
            <a:endParaRPr kumimoji="1" lang="en-US" altLang="ja-JP" sz="2800" dirty="0">
              <a:solidFill>
                <a:srgbClr val="FF0000"/>
              </a:solidFill>
              <a:latin typeface="コーポレート・ロゴ ver3 Bold" panose="02000600000000000000" pitchFamily="50" charset="-128"/>
              <a:ea typeface="コーポレート・ロゴ ver3 Bold" panose="02000600000000000000" pitchFamily="50" charset="-128"/>
            </a:endParaRPr>
          </a:p>
          <a:p>
            <a:r>
              <a:rPr kumimoji="1" lang="ja-JP" altLang="en-US" sz="2800" dirty="0">
                <a:solidFill>
                  <a:srgbClr val="FF0000"/>
                </a:solidFill>
                <a:latin typeface="コーポレート・ロゴ ver3 Bold" panose="02000600000000000000" pitchFamily="50" charset="-128"/>
                <a:ea typeface="コーポレート・ロゴ ver3 Bold" panose="02000600000000000000" pitchFamily="50" charset="-128"/>
              </a:rPr>
              <a:t>人工知能です</a:t>
            </a:r>
            <a:endParaRPr lang="ja-JP" altLang="en-US" dirty="0">
              <a:solidFill>
                <a:srgbClr val="FF0000"/>
              </a:solidFill>
            </a:endParaRPr>
          </a:p>
        </p:txBody>
      </p:sp>
    </p:spTree>
    <p:extLst>
      <p:ext uri="{BB962C8B-B14F-4D97-AF65-F5344CB8AC3E}">
        <p14:creationId xmlns:p14="http://schemas.microsoft.com/office/powerpoint/2010/main" val="408830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E4AA9-F173-6DF4-10F6-5BF769C14CAC}"/>
              </a:ext>
            </a:extLst>
          </p:cNvPr>
          <p:cNvSpPr>
            <a:spLocks noGrp="1"/>
          </p:cNvSpPr>
          <p:nvPr>
            <p:ph type="title"/>
          </p:nvPr>
        </p:nvSpPr>
        <p:spPr/>
        <p:txBody>
          <a:bodyPr/>
          <a:lstStyle/>
          <a:p>
            <a:r>
              <a:rPr lang="ja-JP" altLang="en-US" dirty="0">
                <a:latin typeface="コーポレート・ロゴ ver3 Bold" panose="02000600000000000000" pitchFamily="50" charset="-128"/>
                <a:ea typeface="コーポレート・ロゴ ver3 Bold" panose="02000600000000000000" pitchFamily="50" charset="-128"/>
              </a:rPr>
              <a:t>２</a:t>
            </a:r>
            <a:r>
              <a:rPr lang="ja-JP" altLang="en-US" sz="4400" dirty="0">
                <a:latin typeface="コーポレート・ロゴ ver3 Bold" panose="02000600000000000000" pitchFamily="50" charset="-128"/>
                <a:ea typeface="コーポレート・ロゴ ver3 Bold" panose="02000600000000000000" pitchFamily="50" charset="-128"/>
              </a:rPr>
              <a:t>，</a:t>
            </a:r>
            <a:r>
              <a:rPr kumimoji="1" lang="ja-JP" altLang="en-US" sz="4400" dirty="0">
                <a:latin typeface="コーポレート・ロゴ ver3 Bold" panose="02000600000000000000" pitchFamily="50" charset="-128"/>
                <a:ea typeface="コーポレート・ロゴ ver3 Bold" panose="02000600000000000000" pitchFamily="50" charset="-128"/>
              </a:rPr>
              <a:t>動物</a:t>
            </a:r>
            <a:r>
              <a:rPr kumimoji="1" lang="en-US" altLang="ja-JP" sz="4400" dirty="0">
                <a:latin typeface="コーポレート・ロゴ ver3 Bold" panose="02000600000000000000" pitchFamily="50" charset="-128"/>
                <a:ea typeface="コーポレート・ロゴ ver3 Bold" panose="02000600000000000000" pitchFamily="50" charset="-128"/>
              </a:rPr>
              <a:t>AR</a:t>
            </a:r>
            <a:br>
              <a:rPr kumimoji="1" lang="en-US" altLang="ja-JP" sz="4400" dirty="0">
                <a:latin typeface="コーポレート・ロゴ ver3 Bold" panose="02000600000000000000" pitchFamily="50" charset="-128"/>
                <a:ea typeface="コーポレート・ロゴ ver3 Bold" panose="02000600000000000000" pitchFamily="50" charset="-128"/>
              </a:rPr>
            </a:br>
            <a:endParaRPr kumimoji="1" lang="ja-JP" altLang="en-US" dirty="0"/>
          </a:p>
        </p:txBody>
      </p:sp>
      <p:sp>
        <p:nvSpPr>
          <p:cNvPr id="3" name="コンテンツ プレースホルダー 2">
            <a:extLst>
              <a:ext uri="{FF2B5EF4-FFF2-40B4-BE49-F238E27FC236}">
                <a16:creationId xmlns:a16="http://schemas.microsoft.com/office/drawing/2014/main" id="{89234FA7-3AA8-58BF-7502-E00357EF8169}"/>
              </a:ext>
            </a:extLst>
          </p:cNvPr>
          <p:cNvSpPr>
            <a:spLocks noGrp="1"/>
          </p:cNvSpPr>
          <p:nvPr>
            <p:ph idx="1"/>
          </p:nvPr>
        </p:nvSpPr>
        <p:spPr>
          <a:xfrm>
            <a:off x="414046" y="1995943"/>
            <a:ext cx="8515350" cy="4351338"/>
          </a:xfrm>
        </p:spPr>
        <p:txBody>
          <a:bodyPr>
            <a:normAutofit lnSpcReduction="10000"/>
          </a:bodyPr>
          <a:lstStyle/>
          <a:p>
            <a:pPr marL="0" indent="0">
              <a:buNone/>
            </a:pPr>
            <a:r>
              <a:rPr lang="ja-JP" altLang="en-US" dirty="0">
                <a:latin typeface="コーポレート・ロゴ ver3 Bold" panose="02000600000000000000" pitchFamily="50" charset="-128"/>
                <a:ea typeface="コーポレート・ロゴ ver3 Bold" panose="02000600000000000000" pitchFamily="50" charset="-128"/>
              </a:rPr>
              <a:t>自然公園の</a:t>
            </a:r>
            <a:r>
              <a:rPr lang="en-US" altLang="ja-JP" dirty="0">
                <a:latin typeface="コーポレート・ロゴ ver3 Bold" panose="02000600000000000000" pitchFamily="50" charset="-128"/>
                <a:ea typeface="コーポレート・ロゴ ver3 Bold" panose="02000600000000000000" pitchFamily="50" charset="-128"/>
              </a:rPr>
              <a:t>LINE</a:t>
            </a:r>
            <a:r>
              <a:rPr lang="ja-JP" altLang="en-US" dirty="0">
                <a:latin typeface="コーポレート・ロゴ ver3 Bold" panose="02000600000000000000" pitchFamily="50" charset="-128"/>
                <a:ea typeface="コーポレート・ロゴ ver3 Bold" panose="02000600000000000000" pitchFamily="50" charset="-128"/>
              </a:rPr>
              <a:t>に登録すると</a:t>
            </a: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lang="ja-JP" altLang="en-US" dirty="0">
                <a:latin typeface="コーポレート・ロゴ ver3 Bold" panose="02000600000000000000" pitchFamily="50" charset="-128"/>
                <a:ea typeface="コーポレート・ロゴ ver3 Bold" panose="02000600000000000000" pitchFamily="50" charset="-128"/>
              </a:rPr>
              <a:t>いないはずの動物が</a:t>
            </a: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lang="ja-JP" altLang="en-US" dirty="0">
                <a:latin typeface="コーポレート・ロゴ ver3 Bold" panose="02000600000000000000" pitchFamily="50" charset="-128"/>
                <a:ea typeface="コーポレート・ロゴ ver3 Bold" panose="02000600000000000000" pitchFamily="50" charset="-128"/>
              </a:rPr>
              <a:t>カメラから見えるようになります。</a:t>
            </a: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kumimoji="1" lang="ja-JP" altLang="en-US" dirty="0">
                <a:latin typeface="コーポレート・ロゴ ver3 Bold" panose="02000600000000000000" pitchFamily="50" charset="-128"/>
                <a:ea typeface="コーポレート・ロゴ ver3 Bold" panose="02000600000000000000" pitchFamily="50" charset="-128"/>
              </a:rPr>
              <a:t>デモ動画はこちら</a:t>
            </a:r>
            <a:endParaRPr kumimoji="1"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kumimoji="1" lang="en-US" altLang="ja-JP" sz="2400" dirty="0">
                <a:latin typeface="コーポレート・ロゴ ver3 Bold" panose="02000600000000000000" pitchFamily="50" charset="-128"/>
                <a:ea typeface="コーポレート・ロゴ ver3 Bold" panose="02000600000000000000" pitchFamily="50" charset="-128"/>
              </a:rPr>
              <a:t>https://www.youtube.com/shorts/dKiQmBbxYLY</a:t>
            </a:r>
            <a:endParaRPr kumimoji="1" lang="ja-JP" altLang="en-US" sz="2400" dirty="0">
              <a:latin typeface="コーポレート・ロゴ ver3 Bold" panose="02000600000000000000" pitchFamily="50" charset="-128"/>
              <a:ea typeface="コーポレート・ロゴ ver3 Bold" panose="02000600000000000000" pitchFamily="50" charset="-128"/>
            </a:endParaRPr>
          </a:p>
        </p:txBody>
      </p:sp>
      <p:pic>
        <p:nvPicPr>
          <p:cNvPr id="6" name="図 5">
            <a:extLst>
              <a:ext uri="{FF2B5EF4-FFF2-40B4-BE49-F238E27FC236}">
                <a16:creationId xmlns:a16="http://schemas.microsoft.com/office/drawing/2014/main" id="{4F6E0B3A-E5A5-8B0A-F9BB-C8C69E070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758" y="1231641"/>
            <a:ext cx="1659739" cy="3592286"/>
          </a:xfrm>
          <a:prstGeom prst="rect">
            <a:avLst/>
          </a:prstGeom>
        </p:spPr>
      </p:pic>
      <p:pic>
        <p:nvPicPr>
          <p:cNvPr id="8" name="図 7">
            <a:extLst>
              <a:ext uri="{FF2B5EF4-FFF2-40B4-BE49-F238E27FC236}">
                <a16:creationId xmlns:a16="http://schemas.microsoft.com/office/drawing/2014/main" id="{18912629-BFE2-AB50-D836-D78EEBC0A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653" y="1231640"/>
            <a:ext cx="1659739" cy="3592285"/>
          </a:xfrm>
          <a:prstGeom prst="rect">
            <a:avLst/>
          </a:prstGeom>
        </p:spPr>
      </p:pic>
    </p:spTree>
    <p:extLst>
      <p:ext uri="{BB962C8B-B14F-4D97-AF65-F5344CB8AC3E}">
        <p14:creationId xmlns:p14="http://schemas.microsoft.com/office/powerpoint/2010/main" val="1803378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E4AA9-F173-6DF4-10F6-5BF769C14CAC}"/>
              </a:ext>
            </a:extLst>
          </p:cNvPr>
          <p:cNvSpPr>
            <a:spLocks noGrp="1"/>
          </p:cNvSpPr>
          <p:nvPr>
            <p:ph type="title"/>
          </p:nvPr>
        </p:nvSpPr>
        <p:spPr/>
        <p:txBody>
          <a:bodyPr/>
          <a:lstStyle/>
          <a:p>
            <a:r>
              <a:rPr lang="ja-JP" altLang="en-US" sz="4400" dirty="0">
                <a:latin typeface="コーポレート・ロゴ ver3 Bold" panose="02000600000000000000" pitchFamily="50" charset="-128"/>
                <a:ea typeface="コーポレート・ロゴ ver3 Bold" panose="02000600000000000000" pitchFamily="50" charset="-128"/>
              </a:rPr>
              <a:t>３，</a:t>
            </a:r>
            <a:r>
              <a:rPr lang="en-US" altLang="ja-JP" sz="4400" dirty="0">
                <a:latin typeface="コーポレート・ロゴ ver3 Bold" panose="02000600000000000000" pitchFamily="50" charset="-128"/>
                <a:ea typeface="コーポレート・ロゴ ver3 Bold" panose="02000600000000000000" pitchFamily="50" charset="-128"/>
              </a:rPr>
              <a:t>Animal SDG</a:t>
            </a:r>
            <a:r>
              <a:rPr lang="ja-JP" altLang="en-US" sz="4400" dirty="0">
                <a:latin typeface="コーポレート・ロゴ ver3 Bold" panose="02000600000000000000" pitchFamily="50" charset="-128"/>
                <a:ea typeface="コーポレート・ロゴ ver3 Bold" panose="02000600000000000000" pitchFamily="50" charset="-128"/>
              </a:rPr>
              <a:t>アプリ</a:t>
            </a:r>
            <a:br>
              <a:rPr kumimoji="1" lang="en-US" altLang="ja-JP" sz="4400" dirty="0">
                <a:latin typeface="コーポレート・ロゴ ver3 Bold" panose="02000600000000000000" pitchFamily="50" charset="-128"/>
                <a:ea typeface="コーポレート・ロゴ ver3 Bold" panose="02000600000000000000" pitchFamily="50" charset="-128"/>
              </a:rPr>
            </a:br>
            <a:endParaRPr kumimoji="1" lang="ja-JP" altLang="en-US" dirty="0"/>
          </a:p>
        </p:txBody>
      </p:sp>
      <p:sp>
        <p:nvSpPr>
          <p:cNvPr id="3" name="コンテンツ プレースホルダー 2">
            <a:extLst>
              <a:ext uri="{FF2B5EF4-FFF2-40B4-BE49-F238E27FC236}">
                <a16:creationId xmlns:a16="http://schemas.microsoft.com/office/drawing/2014/main" id="{89234FA7-3AA8-58BF-7502-E00357EF8169}"/>
              </a:ext>
            </a:extLst>
          </p:cNvPr>
          <p:cNvSpPr>
            <a:spLocks noGrp="1"/>
          </p:cNvSpPr>
          <p:nvPr>
            <p:ph idx="1"/>
          </p:nvPr>
        </p:nvSpPr>
        <p:spPr>
          <a:xfrm>
            <a:off x="414046" y="1690689"/>
            <a:ext cx="8515350" cy="4656592"/>
          </a:xfrm>
        </p:spPr>
        <p:txBody>
          <a:bodyPr>
            <a:normAutofit fontScale="92500" lnSpcReduction="20000"/>
          </a:bodyPr>
          <a:lstStyle/>
          <a:p>
            <a:pPr marL="0" indent="0">
              <a:buNone/>
            </a:pPr>
            <a:r>
              <a:rPr lang="ja-JP" altLang="en-US" dirty="0">
                <a:latin typeface="コーポレート・ロゴ ver3 Bold" panose="02000600000000000000" pitchFamily="50" charset="-128"/>
                <a:ea typeface="コーポレート・ロゴ ver3 Bold" panose="02000600000000000000" pitchFamily="50" charset="-128"/>
              </a:rPr>
              <a:t>自然公園のサイトに</a:t>
            </a: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lang="ja-JP" altLang="en-US" dirty="0">
                <a:latin typeface="コーポレート・ロゴ ver3 Bold" panose="02000600000000000000" pitchFamily="50" charset="-128"/>
                <a:ea typeface="コーポレート・ロゴ ver3 Bold" panose="02000600000000000000" pitchFamily="50" charset="-128"/>
              </a:rPr>
              <a:t>埋め込む</a:t>
            </a:r>
            <a:r>
              <a:rPr lang="en-US" altLang="ja-JP" dirty="0">
                <a:latin typeface="コーポレート・ロゴ ver3 Bold" panose="02000600000000000000" pitchFamily="50" charset="-128"/>
                <a:ea typeface="コーポレート・ロゴ ver3 Bold" panose="02000600000000000000" pitchFamily="50" charset="-128"/>
              </a:rPr>
              <a:t>SDGs</a:t>
            </a:r>
            <a:r>
              <a:rPr lang="ja-JP" altLang="en-US" dirty="0">
                <a:latin typeface="コーポレート・ロゴ ver3 Bold" panose="02000600000000000000" pitchFamily="50" charset="-128"/>
                <a:ea typeface="コーポレート・ロゴ ver3 Bold" panose="02000600000000000000" pitchFamily="50" charset="-128"/>
              </a:rPr>
              <a:t>のアプリ</a:t>
            </a: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lang="ja-JP" altLang="en-US" dirty="0">
                <a:latin typeface="コーポレート・ロゴ ver3 Bold" panose="02000600000000000000" pitchFamily="50" charset="-128"/>
                <a:ea typeface="コーポレート・ロゴ ver3 Bold" panose="02000600000000000000" pitchFamily="50" charset="-128"/>
              </a:rPr>
              <a:t>動物たちが声で解説して</a:t>
            </a: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lang="ja-JP" altLang="en-US" dirty="0">
                <a:latin typeface="コーポレート・ロゴ ver3 Bold" panose="02000600000000000000" pitchFamily="50" charset="-128"/>
                <a:ea typeface="コーポレート・ロゴ ver3 Bold" panose="02000600000000000000" pitchFamily="50" charset="-128"/>
              </a:rPr>
              <a:t>学校などで使えます！</a:t>
            </a: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lang="ja-JP" altLang="en-US" dirty="0">
                <a:latin typeface="コーポレート・ロゴ ver3 Bold" panose="02000600000000000000" pitchFamily="50" charset="-128"/>
                <a:ea typeface="コーポレート・ロゴ ver3 Bold" panose="02000600000000000000" pitchFamily="50" charset="-128"/>
              </a:rPr>
              <a:t>サンプル動画</a:t>
            </a:r>
            <a:r>
              <a:rPr kumimoji="1" lang="ja-JP" altLang="en-US" dirty="0">
                <a:latin typeface="コーポレート・ロゴ ver3 Bold" panose="02000600000000000000" pitchFamily="50" charset="-128"/>
                <a:ea typeface="コーポレート・ロゴ ver3 Bold" panose="02000600000000000000" pitchFamily="50" charset="-128"/>
              </a:rPr>
              <a:t>はこちら</a:t>
            </a:r>
            <a:endParaRPr kumimoji="1"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kumimoji="1" lang="en-US" altLang="ja-JP" sz="2400" dirty="0">
                <a:latin typeface="コーポレート・ロゴ ver3 Bold" panose="02000600000000000000" pitchFamily="50" charset="-128"/>
                <a:ea typeface="コーポレート・ロゴ ver3 Bold" panose="02000600000000000000" pitchFamily="50" charset="-128"/>
                <a:hlinkClick r:id="rId2"/>
              </a:rPr>
              <a:t>https://youtu.be/U8hRaopwIFY</a:t>
            </a:r>
            <a:br>
              <a:rPr kumimoji="1" lang="en-US" altLang="ja-JP" sz="2400" dirty="0">
                <a:latin typeface="コーポレート・ロゴ ver3 Bold" panose="02000600000000000000" pitchFamily="50" charset="-128"/>
                <a:ea typeface="コーポレート・ロゴ ver3 Bold" panose="02000600000000000000" pitchFamily="50" charset="-128"/>
              </a:rPr>
            </a:br>
            <a:br>
              <a:rPr kumimoji="1" lang="en-US" altLang="ja-JP" sz="2400" dirty="0">
                <a:latin typeface="コーポレート・ロゴ ver3 Bold" panose="02000600000000000000" pitchFamily="50" charset="-128"/>
                <a:ea typeface="コーポレート・ロゴ ver3 Bold" panose="02000600000000000000" pitchFamily="50" charset="-128"/>
              </a:rPr>
            </a:br>
            <a:br>
              <a:rPr kumimoji="1" lang="en-US" altLang="ja-JP" sz="2400" dirty="0">
                <a:latin typeface="コーポレート・ロゴ ver3 Bold" panose="02000600000000000000" pitchFamily="50" charset="-128"/>
                <a:ea typeface="コーポレート・ロゴ ver3 Bold" panose="02000600000000000000" pitchFamily="50" charset="-128"/>
              </a:rPr>
            </a:br>
            <a:r>
              <a:rPr kumimoji="1" lang="ja-JP" altLang="en-US" sz="2400" dirty="0">
                <a:latin typeface="コーポレート・ロゴ ver3 Bold" panose="02000600000000000000" pitchFamily="50" charset="-128"/>
                <a:ea typeface="コーポレート・ロゴ ver3 Bold" panose="02000600000000000000" pitchFamily="50" charset="-128"/>
              </a:rPr>
              <a:t>東武動物公園　多言語アプリ</a:t>
            </a:r>
            <a:endParaRPr kumimoji="1" lang="en-US" altLang="ja-JP" sz="2400" dirty="0">
              <a:latin typeface="コーポレート・ロゴ ver3 Bold" panose="02000600000000000000" pitchFamily="50" charset="-128"/>
              <a:ea typeface="コーポレート・ロゴ ver3 Bold" panose="02000600000000000000" pitchFamily="50" charset="-128"/>
            </a:endParaRPr>
          </a:p>
          <a:p>
            <a:pPr marL="0" indent="0">
              <a:buNone/>
            </a:pPr>
            <a:r>
              <a:rPr kumimoji="1" lang="en-US" altLang="ja-JP" sz="2400" dirty="0">
                <a:solidFill>
                  <a:srgbClr val="0070C0"/>
                </a:solidFill>
                <a:latin typeface="コーポレート・ロゴ ver3 Bold" panose="02000600000000000000" pitchFamily="50" charset="-128"/>
                <a:ea typeface="コーポレート・ロゴ ver3 Bold" panose="02000600000000000000" pitchFamily="50" charset="-128"/>
              </a:rPr>
              <a:t>https://tobuzoo-ua.com/dl/a400f7</a:t>
            </a:r>
            <a:br>
              <a:rPr kumimoji="1" lang="en-US" altLang="ja-JP" sz="2400" dirty="0">
                <a:latin typeface="コーポレート・ロゴ ver3 Bold" panose="02000600000000000000" pitchFamily="50" charset="-128"/>
                <a:ea typeface="コーポレート・ロゴ ver3 Bold" panose="02000600000000000000" pitchFamily="50" charset="-128"/>
              </a:rPr>
            </a:br>
            <a:endParaRPr kumimoji="1" lang="ja-JP" altLang="en-US" sz="2400" dirty="0">
              <a:latin typeface="コーポレート・ロゴ ver3 Bold" panose="02000600000000000000" pitchFamily="50" charset="-128"/>
              <a:ea typeface="コーポレート・ロゴ ver3 Bold" panose="02000600000000000000" pitchFamily="50" charset="-128"/>
            </a:endParaRPr>
          </a:p>
        </p:txBody>
      </p:sp>
      <p:pic>
        <p:nvPicPr>
          <p:cNvPr id="11" name="図 10">
            <a:extLst>
              <a:ext uri="{FF2B5EF4-FFF2-40B4-BE49-F238E27FC236}">
                <a16:creationId xmlns:a16="http://schemas.microsoft.com/office/drawing/2014/main" id="{E53FAD4E-452A-97D7-84D0-F445ADAB59F9}"/>
              </a:ext>
            </a:extLst>
          </p:cNvPr>
          <p:cNvPicPr>
            <a:picLocks noChangeAspect="1"/>
          </p:cNvPicPr>
          <p:nvPr/>
        </p:nvPicPr>
        <p:blipFill>
          <a:blip r:embed="rId3"/>
          <a:stretch>
            <a:fillRect/>
          </a:stretch>
        </p:blipFill>
        <p:spPr>
          <a:xfrm>
            <a:off x="4949103" y="1222311"/>
            <a:ext cx="3874157" cy="3193763"/>
          </a:xfrm>
          <a:prstGeom prst="rect">
            <a:avLst/>
          </a:prstGeom>
        </p:spPr>
      </p:pic>
    </p:spTree>
    <p:extLst>
      <p:ext uri="{BB962C8B-B14F-4D97-AF65-F5344CB8AC3E}">
        <p14:creationId xmlns:p14="http://schemas.microsoft.com/office/powerpoint/2010/main" val="2868927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E4AA9-F173-6DF4-10F6-5BF769C14CAC}"/>
              </a:ext>
            </a:extLst>
          </p:cNvPr>
          <p:cNvSpPr>
            <a:spLocks noGrp="1"/>
          </p:cNvSpPr>
          <p:nvPr>
            <p:ph type="title"/>
          </p:nvPr>
        </p:nvSpPr>
        <p:spPr>
          <a:xfrm>
            <a:off x="207023" y="337134"/>
            <a:ext cx="8729954" cy="1325563"/>
          </a:xfrm>
        </p:spPr>
        <p:txBody>
          <a:bodyPr>
            <a:normAutofit fontScale="90000"/>
          </a:bodyPr>
          <a:lstStyle/>
          <a:p>
            <a:r>
              <a:rPr lang="ja-JP" altLang="en-US" dirty="0">
                <a:latin typeface="コーポレート・ロゴ ver3 Bold" panose="02000600000000000000" pitchFamily="50" charset="-128"/>
                <a:ea typeface="コーポレート・ロゴ ver3 Bold" panose="02000600000000000000" pitchFamily="50" charset="-128"/>
              </a:rPr>
              <a:t>４</a:t>
            </a:r>
            <a:r>
              <a:rPr lang="ja-JP" altLang="en-US" sz="4400" dirty="0">
                <a:latin typeface="コーポレート・ロゴ ver3 Bold" panose="02000600000000000000" pitchFamily="50" charset="-128"/>
                <a:ea typeface="コーポレート・ロゴ ver3 Bold" panose="02000600000000000000" pitchFamily="50" charset="-128"/>
              </a:rPr>
              <a:t>，地元の学生と一緒に</a:t>
            </a:r>
            <a:br>
              <a:rPr lang="en-US" altLang="ja-JP" sz="4400" dirty="0">
                <a:latin typeface="コーポレート・ロゴ ver3 Bold" panose="02000600000000000000" pitchFamily="50" charset="-128"/>
                <a:ea typeface="コーポレート・ロゴ ver3 Bold" panose="02000600000000000000" pitchFamily="50" charset="-128"/>
              </a:rPr>
            </a:br>
            <a:r>
              <a:rPr lang="ja-JP" altLang="en-US" sz="4400" dirty="0">
                <a:latin typeface="コーポレート・ロゴ ver3 Bold" panose="02000600000000000000" pitchFamily="50" charset="-128"/>
                <a:ea typeface="コーポレート・ロゴ ver3 Bold" panose="02000600000000000000" pitchFamily="50" charset="-128"/>
              </a:rPr>
              <a:t>　　フェニックス自然公園メタバースの作成</a:t>
            </a:r>
            <a:endParaRPr kumimoji="1" lang="ja-JP" altLang="en-US" dirty="0"/>
          </a:p>
        </p:txBody>
      </p:sp>
      <p:pic>
        <p:nvPicPr>
          <p:cNvPr id="10" name="図 9">
            <a:extLst>
              <a:ext uri="{FF2B5EF4-FFF2-40B4-BE49-F238E27FC236}">
                <a16:creationId xmlns:a16="http://schemas.microsoft.com/office/drawing/2014/main" id="{2CD291FB-348F-6379-21CF-986BE07CF728}"/>
              </a:ext>
            </a:extLst>
          </p:cNvPr>
          <p:cNvPicPr>
            <a:picLocks noChangeAspect="1"/>
          </p:cNvPicPr>
          <p:nvPr/>
        </p:nvPicPr>
        <p:blipFill>
          <a:blip r:embed="rId2"/>
          <a:stretch>
            <a:fillRect/>
          </a:stretch>
        </p:blipFill>
        <p:spPr>
          <a:xfrm>
            <a:off x="3969006" y="1744078"/>
            <a:ext cx="4885088" cy="2537659"/>
          </a:xfrm>
          <a:prstGeom prst="rect">
            <a:avLst/>
          </a:prstGeom>
        </p:spPr>
      </p:pic>
      <p:pic>
        <p:nvPicPr>
          <p:cNvPr id="8" name="図 7">
            <a:extLst>
              <a:ext uri="{FF2B5EF4-FFF2-40B4-BE49-F238E27FC236}">
                <a16:creationId xmlns:a16="http://schemas.microsoft.com/office/drawing/2014/main" id="{DFC31C4E-61E7-8E88-7EA2-564A42BF4D97}"/>
              </a:ext>
            </a:extLst>
          </p:cNvPr>
          <p:cNvPicPr>
            <a:picLocks noChangeAspect="1"/>
          </p:cNvPicPr>
          <p:nvPr/>
        </p:nvPicPr>
        <p:blipFill>
          <a:blip r:embed="rId3"/>
          <a:stretch>
            <a:fillRect/>
          </a:stretch>
        </p:blipFill>
        <p:spPr>
          <a:xfrm>
            <a:off x="6411550" y="4248272"/>
            <a:ext cx="2133542" cy="2500603"/>
          </a:xfrm>
          <a:prstGeom prst="rect">
            <a:avLst/>
          </a:prstGeom>
        </p:spPr>
      </p:pic>
      <p:sp>
        <p:nvSpPr>
          <p:cNvPr id="13" name="テキスト ボックス 12">
            <a:extLst>
              <a:ext uri="{FF2B5EF4-FFF2-40B4-BE49-F238E27FC236}">
                <a16:creationId xmlns:a16="http://schemas.microsoft.com/office/drawing/2014/main" id="{E4CD339B-7986-2C9F-7800-AEC6816578EC}"/>
              </a:ext>
            </a:extLst>
          </p:cNvPr>
          <p:cNvSpPr txBox="1"/>
          <p:nvPr/>
        </p:nvSpPr>
        <p:spPr>
          <a:xfrm>
            <a:off x="711460" y="2143137"/>
            <a:ext cx="4576664" cy="369332"/>
          </a:xfrm>
          <a:prstGeom prst="rect">
            <a:avLst/>
          </a:prstGeom>
          <a:noFill/>
        </p:spPr>
        <p:txBody>
          <a:bodyPr wrap="square">
            <a:spAutoFit/>
          </a:bodyPr>
          <a:lstStyle/>
          <a:p>
            <a:r>
              <a:rPr lang="ja-JP" altLang="en-US" sz="1800" dirty="0">
                <a:latin typeface="コーポレート・ロゴ ver3 Bold" panose="02000600000000000000" pitchFamily="50" charset="-128"/>
                <a:ea typeface="コーポレート・ロゴ ver3 Bold" panose="02000600000000000000" pitchFamily="50" charset="-128"/>
              </a:rPr>
              <a:t>あくまで、デモ画面です</a:t>
            </a:r>
            <a:endParaRPr lang="ja-JP" altLang="en-US" dirty="0"/>
          </a:p>
        </p:txBody>
      </p:sp>
      <p:pic>
        <p:nvPicPr>
          <p:cNvPr id="15" name="図 14">
            <a:extLst>
              <a:ext uri="{FF2B5EF4-FFF2-40B4-BE49-F238E27FC236}">
                <a16:creationId xmlns:a16="http://schemas.microsoft.com/office/drawing/2014/main" id="{20DB9757-0D2C-1F82-51EF-8F07034BFA14}"/>
              </a:ext>
            </a:extLst>
          </p:cNvPr>
          <p:cNvPicPr>
            <a:picLocks noChangeAspect="1"/>
          </p:cNvPicPr>
          <p:nvPr/>
        </p:nvPicPr>
        <p:blipFill>
          <a:blip r:embed="rId4"/>
          <a:stretch>
            <a:fillRect/>
          </a:stretch>
        </p:blipFill>
        <p:spPr>
          <a:xfrm>
            <a:off x="403035" y="2931347"/>
            <a:ext cx="4885089" cy="3696824"/>
          </a:xfrm>
          <a:prstGeom prst="rect">
            <a:avLst/>
          </a:prstGeom>
        </p:spPr>
      </p:pic>
    </p:spTree>
    <p:extLst>
      <p:ext uri="{BB962C8B-B14F-4D97-AF65-F5344CB8AC3E}">
        <p14:creationId xmlns:p14="http://schemas.microsoft.com/office/powerpoint/2010/main" val="379381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FE1B7C-9D44-7F53-6221-C991848E73CB}"/>
              </a:ext>
            </a:extLst>
          </p:cNvPr>
          <p:cNvSpPr txBox="1"/>
          <p:nvPr/>
        </p:nvSpPr>
        <p:spPr>
          <a:xfrm>
            <a:off x="732095" y="569606"/>
            <a:ext cx="7923842" cy="546945"/>
          </a:xfrm>
          <a:prstGeom prst="rect">
            <a:avLst/>
          </a:prstGeom>
          <a:noFill/>
        </p:spPr>
        <p:txBody>
          <a:bodyPr wrap="square">
            <a:spAutoFit/>
          </a:bodyPr>
          <a:lstStyle/>
          <a:p>
            <a:pPr defTabSz="422041"/>
            <a:r>
              <a:rPr lang="ja-JP" altLang="en-US"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東武の大学生へのメタバース開発指導の実績</a:t>
            </a:r>
            <a:endParaRPr lang="en-US" altLang="ja-JP"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endParaRPr>
          </a:p>
        </p:txBody>
      </p:sp>
      <p:pic>
        <p:nvPicPr>
          <p:cNvPr id="3" name="図 2">
            <a:extLst>
              <a:ext uri="{FF2B5EF4-FFF2-40B4-BE49-F238E27FC236}">
                <a16:creationId xmlns:a16="http://schemas.microsoft.com/office/drawing/2014/main" id="{2A4F9024-2965-73B1-09A8-ECE73A8AD1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9" t="18797" r="183" b="7128"/>
          <a:stretch/>
        </p:blipFill>
        <p:spPr>
          <a:xfrm>
            <a:off x="654260" y="1470444"/>
            <a:ext cx="5004974" cy="2873988"/>
          </a:xfrm>
          <a:prstGeom prst="rect">
            <a:avLst/>
          </a:prstGeom>
        </p:spPr>
      </p:pic>
      <p:pic>
        <p:nvPicPr>
          <p:cNvPr id="6" name="図 5">
            <a:extLst>
              <a:ext uri="{FF2B5EF4-FFF2-40B4-BE49-F238E27FC236}">
                <a16:creationId xmlns:a16="http://schemas.microsoft.com/office/drawing/2014/main" id="{A4E169CD-EFDE-025C-A878-4B47C85211C6}"/>
              </a:ext>
            </a:extLst>
          </p:cNvPr>
          <p:cNvPicPr>
            <a:picLocks noChangeAspect="1"/>
          </p:cNvPicPr>
          <p:nvPr/>
        </p:nvPicPr>
        <p:blipFill>
          <a:blip r:embed="rId3"/>
          <a:stretch>
            <a:fillRect/>
          </a:stretch>
        </p:blipFill>
        <p:spPr>
          <a:xfrm>
            <a:off x="6277314" y="1472284"/>
            <a:ext cx="2470459" cy="1219789"/>
          </a:xfrm>
          <a:prstGeom prst="rect">
            <a:avLst/>
          </a:prstGeom>
        </p:spPr>
      </p:pic>
      <p:pic>
        <p:nvPicPr>
          <p:cNvPr id="7" name="図 6">
            <a:extLst>
              <a:ext uri="{FF2B5EF4-FFF2-40B4-BE49-F238E27FC236}">
                <a16:creationId xmlns:a16="http://schemas.microsoft.com/office/drawing/2014/main" id="{4C547376-A241-4286-12F1-D4DF0D68E2A9}"/>
              </a:ext>
            </a:extLst>
          </p:cNvPr>
          <p:cNvPicPr>
            <a:picLocks noChangeAspect="1"/>
          </p:cNvPicPr>
          <p:nvPr/>
        </p:nvPicPr>
        <p:blipFill>
          <a:blip r:embed="rId4"/>
          <a:stretch>
            <a:fillRect/>
          </a:stretch>
        </p:blipFill>
        <p:spPr>
          <a:xfrm>
            <a:off x="6277314" y="3054956"/>
            <a:ext cx="2470459" cy="1219789"/>
          </a:xfrm>
          <a:prstGeom prst="rect">
            <a:avLst/>
          </a:prstGeom>
        </p:spPr>
      </p:pic>
      <p:pic>
        <p:nvPicPr>
          <p:cNvPr id="8" name="図 7">
            <a:extLst>
              <a:ext uri="{FF2B5EF4-FFF2-40B4-BE49-F238E27FC236}">
                <a16:creationId xmlns:a16="http://schemas.microsoft.com/office/drawing/2014/main" id="{1D5A5C4D-DD96-5DF4-DF3B-CAFDE6350008}"/>
              </a:ext>
            </a:extLst>
          </p:cNvPr>
          <p:cNvPicPr>
            <a:picLocks noChangeAspect="1"/>
          </p:cNvPicPr>
          <p:nvPr/>
        </p:nvPicPr>
        <p:blipFill>
          <a:blip r:embed="rId5"/>
          <a:stretch>
            <a:fillRect/>
          </a:stretch>
        </p:blipFill>
        <p:spPr>
          <a:xfrm>
            <a:off x="6232777" y="4637630"/>
            <a:ext cx="2514995" cy="1239159"/>
          </a:xfrm>
          <a:prstGeom prst="rect">
            <a:avLst/>
          </a:prstGeom>
        </p:spPr>
      </p:pic>
      <p:sp>
        <p:nvSpPr>
          <p:cNvPr id="9" name="テキスト ボックス 8">
            <a:extLst>
              <a:ext uri="{FF2B5EF4-FFF2-40B4-BE49-F238E27FC236}">
                <a16:creationId xmlns:a16="http://schemas.microsoft.com/office/drawing/2014/main" id="{BE919D56-E27F-2B9C-7438-11C6536098DF}"/>
              </a:ext>
            </a:extLst>
          </p:cNvPr>
          <p:cNvSpPr txBox="1"/>
          <p:nvPr/>
        </p:nvSpPr>
        <p:spPr>
          <a:xfrm>
            <a:off x="353385" y="4637631"/>
            <a:ext cx="5606723" cy="1371209"/>
          </a:xfrm>
          <a:prstGeom prst="rect">
            <a:avLst/>
          </a:prstGeom>
          <a:noFill/>
        </p:spPr>
        <p:txBody>
          <a:bodyPr wrap="square">
            <a:spAutoFit/>
          </a:bodyPr>
          <a:lstStyle/>
          <a:p>
            <a:pPr defTabSz="422041"/>
            <a:r>
              <a:rPr lang="ja-JP" altLang="en-US" sz="1662" b="1" dirty="0">
                <a:solidFill>
                  <a:prstClr val="black"/>
                </a:solidFill>
                <a:latin typeface="Arial" panose="020B0604020202020204" pitchFamily="34" charset="0"/>
                <a:ea typeface="游ゴシック" panose="020B0400000000000000" pitchFamily="50" charset="-128"/>
                <a:cs typeface="Arial" panose="020B0604020202020204" pitchFamily="34" charset="0"/>
              </a:rPr>
              <a:t>かなりクオリティが高い観光地域メタバースを</a:t>
            </a:r>
            <a:endParaRPr lang="en-US" altLang="ja-JP" sz="1662"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defTabSz="422041"/>
            <a:r>
              <a:rPr lang="ja-JP" altLang="en-US" sz="1662" b="1" dirty="0">
                <a:solidFill>
                  <a:prstClr val="black"/>
                </a:solidFill>
                <a:latin typeface="Arial" panose="020B0604020202020204" pitchFamily="34" charset="0"/>
                <a:ea typeface="游ゴシック" panose="020B0400000000000000" pitchFamily="50" charset="-128"/>
                <a:cs typeface="Arial" panose="020B0604020202020204" pitchFamily="34" charset="0"/>
              </a:rPr>
              <a:t>大学生たちが、合宿期間中に４人１チームで作成。</a:t>
            </a:r>
            <a:endParaRPr lang="en-US" altLang="ja-JP" sz="1662"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defTabSz="422041"/>
            <a:endParaRPr lang="en-US" altLang="ja-JP" sz="1662"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defTabSz="422041"/>
            <a:r>
              <a:rPr lang="ja-JP" altLang="en-US" sz="1662" b="1" dirty="0">
                <a:solidFill>
                  <a:prstClr val="black"/>
                </a:solidFill>
                <a:latin typeface="Arial" panose="020B0604020202020204" pitchFamily="34" charset="0"/>
                <a:ea typeface="游ゴシック" panose="020B0400000000000000" pitchFamily="50" charset="-128"/>
                <a:cs typeface="Arial" panose="020B0604020202020204" pitchFamily="34" charset="0"/>
              </a:rPr>
              <a:t>その後もインターン生として技術指導を続け、</a:t>
            </a:r>
            <a:endParaRPr lang="en-US" altLang="ja-JP" sz="1662"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defTabSz="422041"/>
            <a:r>
              <a:rPr lang="ja-JP" altLang="en-US" sz="1662" b="1" dirty="0">
                <a:solidFill>
                  <a:prstClr val="black"/>
                </a:solidFill>
                <a:latin typeface="Arial" panose="020B0604020202020204" pitchFamily="34" charset="0"/>
                <a:ea typeface="游ゴシック" panose="020B0400000000000000" pitchFamily="50" charset="-128"/>
                <a:cs typeface="Arial" panose="020B0604020202020204" pitchFamily="34" charset="0"/>
              </a:rPr>
              <a:t>１人１地域の地域メタバースを作成し、</a:t>
            </a:r>
            <a:r>
              <a:rPr lang="en-US" altLang="ja-JP" sz="1662" b="1" dirty="0">
                <a:solidFill>
                  <a:prstClr val="black"/>
                </a:solidFill>
                <a:latin typeface="Arial" panose="020B0604020202020204" pitchFamily="34" charset="0"/>
                <a:ea typeface="游ゴシック" panose="020B0400000000000000" pitchFamily="50" charset="-128"/>
                <a:cs typeface="Arial" panose="020B0604020202020204" pitchFamily="34" charset="0"/>
              </a:rPr>
              <a:t>MAP</a:t>
            </a:r>
            <a:r>
              <a:rPr lang="ja-JP" altLang="en-US" sz="1662" b="1" dirty="0">
                <a:solidFill>
                  <a:prstClr val="black"/>
                </a:solidFill>
                <a:latin typeface="Arial" panose="020B0604020202020204" pitchFamily="34" charset="0"/>
                <a:ea typeface="游ゴシック" panose="020B0400000000000000" pitchFamily="50" charset="-128"/>
                <a:cs typeface="Arial" panose="020B0604020202020204" pitchFamily="34" charset="0"/>
              </a:rPr>
              <a:t>につなげた。</a:t>
            </a:r>
            <a:endParaRPr lang="en-US" altLang="ja-JP" sz="1662"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792311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1DCE2EC-D2EB-3528-B2B9-1E5C1E94C98E}"/>
              </a:ext>
            </a:extLst>
          </p:cNvPr>
          <p:cNvSpPr txBox="1"/>
          <p:nvPr/>
        </p:nvSpPr>
        <p:spPr>
          <a:xfrm>
            <a:off x="732095" y="569606"/>
            <a:ext cx="7923842" cy="1001556"/>
          </a:xfrm>
          <a:prstGeom prst="rect">
            <a:avLst/>
          </a:prstGeom>
          <a:noFill/>
        </p:spPr>
        <p:txBody>
          <a:bodyPr wrap="square">
            <a:spAutoFit/>
          </a:bodyPr>
          <a:lstStyle/>
          <a:p>
            <a:pPr defTabSz="422041"/>
            <a:r>
              <a:rPr lang="ja-JP" altLang="en-US"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メタバース開発の副産物としてできる</a:t>
            </a:r>
            <a:endParaRPr lang="en-US" altLang="ja-JP"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endParaRPr>
          </a:p>
          <a:p>
            <a:pPr defTabSz="422041"/>
            <a:r>
              <a:rPr lang="ja-JP" altLang="en-US"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３</a:t>
            </a:r>
            <a:r>
              <a:rPr lang="en-US" altLang="ja-JP"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D</a:t>
            </a:r>
            <a:r>
              <a:rPr lang="ja-JP" altLang="en-US"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データを使い、</a:t>
            </a:r>
            <a:r>
              <a:rPr lang="en-US" altLang="ja-JP" sz="2954" b="1" dirty="0">
                <a:solidFill>
                  <a:srgbClr val="FF0000"/>
                </a:solidFill>
                <a:latin typeface="Arial" panose="020B0604020202020204" pitchFamily="34" charset="0"/>
                <a:ea typeface="游ゴシック" panose="020B0400000000000000" pitchFamily="50" charset="-128"/>
                <a:cs typeface="Arial" panose="020B0604020202020204" pitchFamily="34" charset="0"/>
              </a:rPr>
              <a:t>AR</a:t>
            </a:r>
            <a:r>
              <a:rPr lang="ja-JP" altLang="en-US" sz="2954" b="1" dirty="0">
                <a:solidFill>
                  <a:srgbClr val="FF0000"/>
                </a:solidFill>
                <a:latin typeface="Arial" panose="020B0604020202020204" pitchFamily="34" charset="0"/>
                <a:ea typeface="游ゴシック" panose="020B0400000000000000" pitchFamily="50" charset="-128"/>
                <a:cs typeface="Arial" panose="020B0604020202020204" pitchFamily="34" charset="0"/>
              </a:rPr>
              <a:t>も開発指導</a:t>
            </a:r>
            <a:r>
              <a:rPr lang="ja-JP" altLang="en-US" sz="2954" b="1" dirty="0">
                <a:solidFill>
                  <a:prstClr val="black"/>
                </a:solidFill>
                <a:latin typeface="Arial" panose="020B0604020202020204" pitchFamily="34" charset="0"/>
                <a:ea typeface="游ゴシック" panose="020B0400000000000000" pitchFamily="50" charset="-128"/>
                <a:cs typeface="Arial" panose="020B0604020202020204" pitchFamily="34" charset="0"/>
              </a:rPr>
              <a:t>できる</a:t>
            </a:r>
            <a:endParaRPr lang="en-US" altLang="ja-JP" sz="2954"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pic>
        <p:nvPicPr>
          <p:cNvPr id="7" name="図 6">
            <a:extLst>
              <a:ext uri="{FF2B5EF4-FFF2-40B4-BE49-F238E27FC236}">
                <a16:creationId xmlns:a16="http://schemas.microsoft.com/office/drawing/2014/main" id="{D57E3A68-AE5E-5D5A-02D2-2E514514FA12}"/>
              </a:ext>
            </a:extLst>
          </p:cNvPr>
          <p:cNvPicPr>
            <a:picLocks noChangeAspect="1"/>
          </p:cNvPicPr>
          <p:nvPr/>
        </p:nvPicPr>
        <p:blipFill rotWithShape="1">
          <a:blip r:embed="rId2">
            <a:extLst>
              <a:ext uri="{28A0092B-C50C-407E-A947-70E740481C1C}">
                <a14:useLocalDpi xmlns:a14="http://schemas.microsoft.com/office/drawing/2010/main" val="0"/>
              </a:ext>
            </a:extLst>
          </a:blip>
          <a:srcRect t="30205" r="3270" b="21336"/>
          <a:stretch/>
        </p:blipFill>
        <p:spPr>
          <a:xfrm>
            <a:off x="818225" y="2541874"/>
            <a:ext cx="2971440" cy="1985267"/>
          </a:xfrm>
          <a:prstGeom prst="rect">
            <a:avLst/>
          </a:prstGeom>
        </p:spPr>
      </p:pic>
      <p:pic>
        <p:nvPicPr>
          <p:cNvPr id="9" name="図 8">
            <a:extLst>
              <a:ext uri="{FF2B5EF4-FFF2-40B4-BE49-F238E27FC236}">
                <a16:creationId xmlns:a16="http://schemas.microsoft.com/office/drawing/2014/main" id="{4C88BBBC-60DB-A915-EF27-F3C63D4D0BBE}"/>
              </a:ext>
            </a:extLst>
          </p:cNvPr>
          <p:cNvPicPr>
            <a:picLocks noChangeAspect="1"/>
          </p:cNvPicPr>
          <p:nvPr/>
        </p:nvPicPr>
        <p:blipFill rotWithShape="1">
          <a:blip r:embed="rId3">
            <a:extLst>
              <a:ext uri="{28A0092B-C50C-407E-A947-70E740481C1C}">
                <a14:useLocalDpi xmlns:a14="http://schemas.microsoft.com/office/drawing/2010/main" val="0"/>
              </a:ext>
            </a:extLst>
          </a:blip>
          <a:srcRect t="19048" r="174" b="27346"/>
          <a:stretch/>
        </p:blipFill>
        <p:spPr>
          <a:xfrm>
            <a:off x="4866274" y="1917933"/>
            <a:ext cx="3522879" cy="4094438"/>
          </a:xfrm>
          <a:prstGeom prst="rect">
            <a:avLst/>
          </a:prstGeom>
        </p:spPr>
      </p:pic>
      <p:sp>
        <p:nvSpPr>
          <p:cNvPr id="10" name="矢印: 右 9">
            <a:extLst>
              <a:ext uri="{FF2B5EF4-FFF2-40B4-BE49-F238E27FC236}">
                <a16:creationId xmlns:a16="http://schemas.microsoft.com/office/drawing/2014/main" id="{33DD30B4-4053-3119-ECD3-F53740A49952}"/>
              </a:ext>
            </a:extLst>
          </p:cNvPr>
          <p:cNvSpPr/>
          <p:nvPr/>
        </p:nvSpPr>
        <p:spPr>
          <a:xfrm>
            <a:off x="3694923" y="3339642"/>
            <a:ext cx="1033544" cy="691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kumimoji="1" lang="ja-JP" altLang="en-US" sz="1662">
              <a:solidFill>
                <a:prstClr val="white"/>
              </a:solidFill>
              <a:latin typeface="Calibri" panose="020F050202020403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48F4BC9F-429B-CEC9-73A3-B1A5FD0BA106}"/>
              </a:ext>
            </a:extLst>
          </p:cNvPr>
          <p:cNvSpPr txBox="1"/>
          <p:nvPr/>
        </p:nvSpPr>
        <p:spPr>
          <a:xfrm>
            <a:off x="1168265" y="5026602"/>
            <a:ext cx="2810882" cy="603883"/>
          </a:xfrm>
          <a:prstGeom prst="rect">
            <a:avLst/>
          </a:prstGeom>
          <a:noFill/>
        </p:spPr>
        <p:txBody>
          <a:bodyPr wrap="square">
            <a:spAutoFit/>
          </a:bodyPr>
          <a:lstStyle/>
          <a:p>
            <a:pPr defTabSz="422041"/>
            <a:r>
              <a:rPr lang="ja-JP" altLang="en-US" sz="1662"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「ともに生きる」の</a:t>
            </a:r>
            <a:endParaRPr lang="en-US" altLang="ja-JP" sz="1662"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endParaRPr>
          </a:p>
          <a:p>
            <a:pPr defTabSz="422041"/>
            <a:r>
              <a:rPr lang="ja-JP" altLang="en-US" sz="1662"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ロゴに反応する</a:t>
            </a:r>
            <a:r>
              <a:rPr lang="en-US" altLang="ja-JP" sz="1662"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AR</a:t>
            </a:r>
            <a:endParaRPr lang="ja-JP" altLang="en-US" sz="1662" dirty="0">
              <a:solidFill>
                <a:prstClr val="black"/>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8097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1DCE2EC-D2EB-3528-B2B9-1E5C1E94C98E}"/>
              </a:ext>
            </a:extLst>
          </p:cNvPr>
          <p:cNvSpPr txBox="1"/>
          <p:nvPr/>
        </p:nvSpPr>
        <p:spPr>
          <a:xfrm>
            <a:off x="732095" y="569606"/>
            <a:ext cx="7923842" cy="1001556"/>
          </a:xfrm>
          <a:prstGeom prst="rect">
            <a:avLst/>
          </a:prstGeom>
          <a:noFill/>
        </p:spPr>
        <p:txBody>
          <a:bodyPr wrap="square">
            <a:spAutoFit/>
          </a:bodyPr>
          <a:lstStyle/>
          <a:p>
            <a:pPr defTabSz="422041"/>
            <a:r>
              <a:rPr lang="ja-JP" altLang="en-US"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メタバース開発の副産物としてできる</a:t>
            </a:r>
            <a:endParaRPr lang="en-US" altLang="ja-JP"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endParaRPr>
          </a:p>
          <a:p>
            <a:pPr defTabSz="422041"/>
            <a:r>
              <a:rPr lang="ja-JP" altLang="en-US"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３</a:t>
            </a:r>
            <a:r>
              <a:rPr lang="en-US" altLang="ja-JP"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D</a:t>
            </a:r>
            <a:r>
              <a:rPr lang="ja-JP" altLang="en-US" sz="2954"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データを使い、</a:t>
            </a:r>
            <a:r>
              <a:rPr lang="en-US" altLang="ja-JP" sz="2954" b="1" dirty="0">
                <a:solidFill>
                  <a:srgbClr val="FF0000"/>
                </a:solidFill>
                <a:latin typeface="Arial" panose="020B0604020202020204" pitchFamily="34" charset="0"/>
                <a:ea typeface="游ゴシック" panose="020B0400000000000000" pitchFamily="50" charset="-128"/>
                <a:cs typeface="Arial" panose="020B0604020202020204" pitchFamily="34" charset="0"/>
              </a:rPr>
              <a:t>NFT</a:t>
            </a:r>
            <a:r>
              <a:rPr lang="ja-JP" altLang="en-US" sz="2954" b="1" dirty="0">
                <a:solidFill>
                  <a:srgbClr val="FF0000"/>
                </a:solidFill>
                <a:latin typeface="Arial" panose="020B0604020202020204" pitchFamily="34" charset="0"/>
                <a:ea typeface="游ゴシック" panose="020B0400000000000000" pitchFamily="50" charset="-128"/>
                <a:cs typeface="Arial" panose="020B0604020202020204" pitchFamily="34" charset="0"/>
              </a:rPr>
              <a:t>も開発指導</a:t>
            </a:r>
            <a:r>
              <a:rPr lang="ja-JP" altLang="en-US" sz="2954" b="1" dirty="0">
                <a:solidFill>
                  <a:prstClr val="black"/>
                </a:solidFill>
                <a:latin typeface="Arial" panose="020B0604020202020204" pitchFamily="34" charset="0"/>
                <a:ea typeface="游ゴシック" panose="020B0400000000000000" pitchFamily="50" charset="-128"/>
                <a:cs typeface="Arial" panose="020B0604020202020204" pitchFamily="34" charset="0"/>
              </a:rPr>
              <a:t>できる</a:t>
            </a:r>
            <a:endParaRPr lang="en-US" altLang="ja-JP" sz="2954" b="1"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pic>
        <p:nvPicPr>
          <p:cNvPr id="2" name="図 1">
            <a:extLst>
              <a:ext uri="{FF2B5EF4-FFF2-40B4-BE49-F238E27FC236}">
                <a16:creationId xmlns:a16="http://schemas.microsoft.com/office/drawing/2014/main" id="{D838B61B-0313-0DF3-EBB7-CCD84F983F9F}"/>
              </a:ext>
            </a:extLst>
          </p:cNvPr>
          <p:cNvPicPr>
            <a:picLocks noChangeAspect="1"/>
          </p:cNvPicPr>
          <p:nvPr/>
        </p:nvPicPr>
        <p:blipFill>
          <a:blip r:embed="rId2"/>
          <a:stretch>
            <a:fillRect/>
          </a:stretch>
        </p:blipFill>
        <p:spPr>
          <a:xfrm>
            <a:off x="1705439" y="1913583"/>
            <a:ext cx="5336931" cy="2910254"/>
          </a:xfrm>
          <a:prstGeom prst="rect">
            <a:avLst/>
          </a:prstGeom>
        </p:spPr>
      </p:pic>
      <p:sp>
        <p:nvSpPr>
          <p:cNvPr id="4" name="テキスト ボックス 3">
            <a:extLst>
              <a:ext uri="{FF2B5EF4-FFF2-40B4-BE49-F238E27FC236}">
                <a16:creationId xmlns:a16="http://schemas.microsoft.com/office/drawing/2014/main" id="{DEFAA0E3-7476-7D41-578D-D326BFF92F0C}"/>
              </a:ext>
            </a:extLst>
          </p:cNvPr>
          <p:cNvSpPr txBox="1"/>
          <p:nvPr/>
        </p:nvSpPr>
        <p:spPr>
          <a:xfrm>
            <a:off x="643095" y="5191036"/>
            <a:ext cx="7923842" cy="887935"/>
          </a:xfrm>
          <a:prstGeom prst="rect">
            <a:avLst/>
          </a:prstGeom>
          <a:noFill/>
        </p:spPr>
        <p:txBody>
          <a:bodyPr wrap="square">
            <a:spAutoFit/>
          </a:bodyPr>
          <a:lstStyle/>
          <a:p>
            <a:pPr defTabSz="422041"/>
            <a:r>
              <a:rPr lang="ja-JP" altLang="en-US" sz="2585"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全国心理業連合会と東武の</a:t>
            </a:r>
            <a:r>
              <a:rPr lang="en-US" altLang="ja-JP" sz="2585"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IT</a:t>
            </a:r>
            <a:r>
              <a:rPr lang="ja-JP" altLang="en-US" sz="2585"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エンジニアで、</a:t>
            </a:r>
            <a:endParaRPr lang="en-US" altLang="ja-JP" sz="2585"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endParaRPr>
          </a:p>
          <a:p>
            <a:pPr defTabSz="422041"/>
            <a:r>
              <a:rPr lang="ja-JP" altLang="en-US" sz="2585"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ウクライナ避難民に</a:t>
            </a:r>
            <a:r>
              <a:rPr lang="en-US" altLang="ja-JP" sz="2585"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NFT</a:t>
            </a:r>
            <a:r>
              <a:rPr lang="ja-JP" altLang="en-US" sz="2585" b="1" dirty="0">
                <a:solidFill>
                  <a:prstClr val="black">
                    <a:lumMod val="50000"/>
                  </a:prstClr>
                </a:solidFill>
                <a:latin typeface="Arial" panose="020B0604020202020204" pitchFamily="34" charset="0"/>
                <a:ea typeface="游ゴシック" panose="020B0400000000000000" pitchFamily="50" charset="-128"/>
                <a:cs typeface="Arial" panose="020B0604020202020204" pitchFamily="34" charset="0"/>
              </a:rPr>
              <a:t>の作成と販売方法を指導</a:t>
            </a:r>
            <a:endParaRPr lang="ja-JP" altLang="en-US" sz="1477" dirty="0">
              <a:solidFill>
                <a:prstClr val="black"/>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567242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7C4E061C-DC92-30A1-E22D-9DC8E41580EB}"/>
              </a:ext>
            </a:extLst>
          </p:cNvPr>
          <p:cNvSpPr txBox="1"/>
          <p:nvPr/>
        </p:nvSpPr>
        <p:spPr>
          <a:xfrm>
            <a:off x="1" y="2874731"/>
            <a:ext cx="9144000" cy="615854"/>
          </a:xfrm>
          <a:prstGeom prst="rect">
            <a:avLst/>
          </a:prstGeom>
          <a:noFill/>
        </p:spPr>
        <p:txBody>
          <a:bodyPr vert="horz" wrap="square" lIns="61577" tIns="30788" rIns="61577" bIns="0" rtlCol="0" anchor="t" anchorCtr="0">
            <a:noAutofit/>
          </a:bodyPr>
          <a:lstStyle/>
          <a:p>
            <a:pPr algn="ctr" defTabSz="781995" fontAlgn="base">
              <a:spcBef>
                <a:spcPct val="0"/>
              </a:spcBef>
              <a:spcAft>
                <a:spcPct val="0"/>
              </a:spcAft>
            </a:pPr>
            <a:r>
              <a:rPr kumimoji="1" lang="ja-JP" altLang="en-US" sz="3079" dirty="0">
                <a:solidFill>
                  <a:prstClr val="black"/>
                </a:solidFill>
                <a:latin typeface="ＭＳ Ｐゴシック" panose="020B0600070205080204" pitchFamily="50" charset="-128"/>
                <a:ea typeface="ＭＳ Ｐゴシック" panose="020B0600070205080204" pitchFamily="50" charset="-128"/>
              </a:rPr>
              <a:t>会 社 紹 介</a:t>
            </a:r>
          </a:p>
        </p:txBody>
      </p:sp>
    </p:spTree>
    <p:extLst>
      <p:ext uri="{BB962C8B-B14F-4D97-AF65-F5344CB8AC3E}">
        <p14:creationId xmlns:p14="http://schemas.microsoft.com/office/powerpoint/2010/main" val="1761784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bwMode="gray"/>
        <p:txBody>
          <a:bodyPr/>
          <a:lstStyle/>
          <a:p>
            <a:r>
              <a:rPr lang="ja-JP" altLang="en-US" dirty="0">
                <a:latin typeface="ＭＳ Ｐゴシック" panose="020B0600070205080204" pitchFamily="50" charset="-128"/>
                <a:ea typeface="ＭＳ Ｐゴシック" panose="020B0600070205080204" pitchFamily="50" charset="-128"/>
              </a:rPr>
              <a:t>会社案内</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0"/>
          </p:nvPr>
        </p:nvSpPr>
        <p:spPr bwMode="gray"/>
        <p:txBody>
          <a:bodyPr/>
          <a:lstStyle/>
          <a:p>
            <a:pPr defTabSz="781995">
              <a:defRPr/>
            </a:pPr>
            <a:fld id="{18963A67-2DC8-42D2-8EA1-A766E561EC14}" type="slidenum">
              <a:rPr lang="en-US" altLang="ja-JP">
                <a:solidFill>
                  <a:prstClr val="black"/>
                </a:solidFill>
                <a:latin typeface="Segoe UI"/>
                <a:ea typeface="メイリオ"/>
              </a:rPr>
              <a:pPr defTabSz="781995">
                <a:defRPr/>
              </a:pPr>
              <a:t>18</a:t>
            </a:fld>
            <a:endParaRPr lang="en-US" altLang="en-US" dirty="0">
              <a:solidFill>
                <a:prstClr val="black"/>
              </a:solidFill>
              <a:latin typeface="Segoe UI"/>
              <a:ea typeface="メイリオ"/>
            </a:endParaRPr>
          </a:p>
        </p:txBody>
      </p:sp>
      <p:graphicFrame>
        <p:nvGraphicFramePr>
          <p:cNvPr id="40" name="表 39"/>
          <p:cNvGraphicFramePr>
            <a:graphicFrameLocks noGrp="1"/>
          </p:cNvGraphicFramePr>
          <p:nvPr/>
        </p:nvGraphicFramePr>
        <p:xfrm>
          <a:off x="384310" y="2728095"/>
          <a:ext cx="3817764" cy="3325152"/>
        </p:xfrm>
        <a:graphic>
          <a:graphicData uri="http://schemas.openxmlformats.org/drawingml/2006/table">
            <a:tbl>
              <a:tblPr firstRow="1" bandRow="1">
                <a:tableStyleId>{2D5ABB26-0587-4C30-8999-92F81FD0307C}</a:tableStyleId>
              </a:tblPr>
              <a:tblGrid>
                <a:gridCol w="738922">
                  <a:extLst>
                    <a:ext uri="{9D8B030D-6E8A-4147-A177-3AD203B41FA5}">
                      <a16:colId xmlns:a16="http://schemas.microsoft.com/office/drawing/2014/main" val="20000"/>
                    </a:ext>
                  </a:extLst>
                </a:gridCol>
                <a:gridCol w="3078842">
                  <a:extLst>
                    <a:ext uri="{9D8B030D-6E8A-4147-A177-3AD203B41FA5}">
                      <a16:colId xmlns:a16="http://schemas.microsoft.com/office/drawing/2014/main" val="20001"/>
                    </a:ext>
                  </a:extLst>
                </a:gridCol>
              </a:tblGrid>
              <a:tr h="33867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kern="1200" baseline="0" dirty="0">
                          <a:solidFill>
                            <a:schemeClr val="tx1"/>
                          </a:solidFill>
                          <a:latin typeface="+mn-lt"/>
                          <a:ea typeface="+mn-ea"/>
                          <a:cs typeface="+mn-cs"/>
                        </a:rPr>
                        <a:t>商号</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800" kern="1200" baseline="0" dirty="0">
                          <a:solidFill>
                            <a:schemeClr val="tx1"/>
                          </a:solidFill>
                          <a:latin typeface="+mn-lt"/>
                          <a:ea typeface="+mn-ea"/>
                          <a:cs typeface="+mn-cs"/>
                        </a:rPr>
                        <a:t>東武トップツアーズ株式会社（</a:t>
                      </a:r>
                      <a:r>
                        <a:rPr kumimoji="1" lang="en-US" altLang="ja-JP" sz="800" kern="1200" baseline="0" dirty="0">
                          <a:solidFill>
                            <a:schemeClr val="tx1"/>
                          </a:solidFill>
                          <a:latin typeface="+mn-lt"/>
                          <a:ea typeface="+mn-ea"/>
                          <a:cs typeface="+mn-cs"/>
                        </a:rPr>
                        <a:t>TOBU TOP TOURS CO.,LTD.</a:t>
                      </a:r>
                      <a:r>
                        <a:rPr kumimoji="1" lang="ja-JP" altLang="en-US" sz="800" kern="1200" baseline="0" dirty="0">
                          <a:solidFill>
                            <a:schemeClr val="tx1"/>
                          </a:solidFill>
                          <a:latin typeface="+mn-lt"/>
                          <a:ea typeface="+mn-ea"/>
                          <a:cs typeface="+mn-cs"/>
                        </a:rPr>
                        <a:t>）</a:t>
                      </a:r>
                      <a:endParaRPr kumimoji="1" lang="en-US" altLang="ja-JP" sz="800" kern="1200" baseline="0" dirty="0">
                        <a:solidFill>
                          <a:schemeClr val="tx1"/>
                        </a:solidFill>
                        <a:latin typeface="+mn-lt"/>
                        <a:ea typeface="+mn-ea"/>
                        <a:cs typeface="+mn-cs"/>
                      </a:endParaRP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0"/>
                  </a:ext>
                </a:extLst>
              </a:tr>
              <a:tr h="33867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n-lt"/>
                          <a:ea typeface="+mn-ea"/>
                          <a:cs typeface="+mn-cs"/>
                        </a:rPr>
                        <a:t>登録番号</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zh-TW" altLang="en-US" sz="800" kern="1200" baseline="0" dirty="0">
                          <a:solidFill>
                            <a:schemeClr val="tx1"/>
                          </a:solidFill>
                          <a:latin typeface="+mn-lt"/>
                          <a:ea typeface="+mn-ea"/>
                          <a:cs typeface="+mn-cs"/>
                        </a:rPr>
                        <a:t>観光庁長官登録旅行業第</a:t>
                      </a:r>
                      <a:r>
                        <a:rPr kumimoji="1" lang="en-US" altLang="zh-TW" sz="800" kern="1200" baseline="0" dirty="0">
                          <a:solidFill>
                            <a:schemeClr val="tx1"/>
                          </a:solidFill>
                          <a:latin typeface="+mn-lt"/>
                          <a:ea typeface="+mn-ea"/>
                          <a:cs typeface="+mn-cs"/>
                        </a:rPr>
                        <a:t>38</a:t>
                      </a:r>
                      <a:r>
                        <a:rPr kumimoji="1" lang="zh-TW" altLang="en-US" sz="800" kern="1200" baseline="0" dirty="0">
                          <a:solidFill>
                            <a:schemeClr val="tx1"/>
                          </a:solidFill>
                          <a:latin typeface="+mn-lt"/>
                          <a:ea typeface="+mn-ea"/>
                          <a:cs typeface="+mn-cs"/>
                        </a:rPr>
                        <a:t>号</a:t>
                      </a:r>
                      <a:endParaRPr kumimoji="1" lang="en-US" altLang="ja-JP" sz="800" kern="1200" baseline="0" dirty="0">
                        <a:solidFill>
                          <a:schemeClr val="tx1"/>
                        </a:solidFill>
                        <a:latin typeface="+mn-lt"/>
                        <a:ea typeface="+mn-ea"/>
                        <a:cs typeface="+mn-cs"/>
                      </a:endParaRP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1"/>
                  </a:ext>
                </a:extLst>
              </a:tr>
              <a:tr h="33867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n-lt"/>
                          <a:ea typeface="+mn-ea"/>
                          <a:cs typeface="+mn-cs"/>
                        </a:rPr>
                        <a:t>本社</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800" kern="1200" baseline="0" dirty="0">
                          <a:solidFill>
                            <a:schemeClr val="tx1"/>
                          </a:solidFill>
                          <a:latin typeface="+mn-lt"/>
                          <a:ea typeface="+mn-ea"/>
                          <a:cs typeface="+mn-cs"/>
                        </a:rPr>
                        <a:t>東京都墨田区押上一丁目</a:t>
                      </a:r>
                      <a:r>
                        <a:rPr kumimoji="1" lang="en-US" altLang="ja-JP" sz="800" kern="1200" baseline="0" dirty="0">
                          <a:solidFill>
                            <a:schemeClr val="tx1"/>
                          </a:solidFill>
                          <a:latin typeface="+mn-lt"/>
                          <a:ea typeface="+mn-ea"/>
                          <a:cs typeface="+mn-cs"/>
                        </a:rPr>
                        <a:t>1</a:t>
                      </a:r>
                      <a:r>
                        <a:rPr kumimoji="1" lang="ja-JP" altLang="en-US" sz="800" kern="1200" baseline="0" dirty="0">
                          <a:solidFill>
                            <a:schemeClr val="tx1"/>
                          </a:solidFill>
                          <a:latin typeface="+mn-lt"/>
                          <a:ea typeface="+mn-ea"/>
                          <a:cs typeface="+mn-cs"/>
                        </a:rPr>
                        <a:t>番</a:t>
                      </a:r>
                      <a:r>
                        <a:rPr kumimoji="1" lang="en-US" altLang="ja-JP" sz="800" kern="1200" baseline="0" dirty="0">
                          <a:solidFill>
                            <a:schemeClr val="tx1"/>
                          </a:solidFill>
                          <a:latin typeface="+mn-lt"/>
                          <a:ea typeface="+mn-ea"/>
                          <a:cs typeface="+mn-cs"/>
                        </a:rPr>
                        <a:t>2</a:t>
                      </a:r>
                      <a:r>
                        <a:rPr kumimoji="1" lang="ja-JP" altLang="en-US" sz="800" kern="1200" baseline="0" dirty="0">
                          <a:solidFill>
                            <a:schemeClr val="tx1"/>
                          </a:solidFill>
                          <a:latin typeface="+mn-lt"/>
                          <a:ea typeface="+mn-ea"/>
                          <a:cs typeface="+mn-cs"/>
                        </a:rPr>
                        <a:t>号　東京スカイツリーイーストタワー</a:t>
                      </a:r>
                      <a:endParaRPr kumimoji="1" lang="en-US" altLang="ja-JP" sz="800" kern="1200" baseline="0" dirty="0">
                        <a:solidFill>
                          <a:schemeClr val="tx1"/>
                        </a:solidFill>
                        <a:latin typeface="+mn-lt"/>
                        <a:ea typeface="+mn-ea"/>
                        <a:cs typeface="+mn-cs"/>
                      </a:endParaRP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2"/>
                  </a:ext>
                </a:extLst>
              </a:tr>
              <a:tr h="33867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n-lt"/>
                          <a:ea typeface="+mn-ea"/>
                          <a:cs typeface="+mn-cs"/>
                        </a:rPr>
                        <a:t>設立</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800" kern="1200" baseline="0" dirty="0">
                          <a:solidFill>
                            <a:schemeClr val="tx1"/>
                          </a:solidFill>
                          <a:latin typeface="+mn-lt"/>
                          <a:ea typeface="+mn-ea"/>
                          <a:cs typeface="+mn-cs"/>
                        </a:rPr>
                        <a:t>平成</a:t>
                      </a:r>
                      <a:r>
                        <a:rPr kumimoji="1" lang="en-US" altLang="ja-JP" sz="800" kern="1200" baseline="0" dirty="0">
                          <a:solidFill>
                            <a:schemeClr val="tx1"/>
                          </a:solidFill>
                          <a:latin typeface="+mn-lt"/>
                          <a:ea typeface="+mn-ea"/>
                          <a:cs typeface="+mn-cs"/>
                        </a:rPr>
                        <a:t>27</a:t>
                      </a:r>
                      <a:r>
                        <a:rPr kumimoji="1" lang="ja-JP" altLang="en-US" sz="800" kern="1200" baseline="0" dirty="0">
                          <a:solidFill>
                            <a:schemeClr val="tx1"/>
                          </a:solidFill>
                          <a:latin typeface="+mn-lt"/>
                          <a:ea typeface="+mn-ea"/>
                          <a:cs typeface="+mn-cs"/>
                        </a:rPr>
                        <a:t>年</a:t>
                      </a:r>
                      <a:r>
                        <a:rPr kumimoji="1" lang="en-US" altLang="ja-JP" sz="800" kern="1200" baseline="0" dirty="0">
                          <a:solidFill>
                            <a:schemeClr val="tx1"/>
                          </a:solidFill>
                          <a:latin typeface="+mn-lt"/>
                          <a:ea typeface="+mn-ea"/>
                          <a:cs typeface="+mn-cs"/>
                        </a:rPr>
                        <a:t>4</a:t>
                      </a:r>
                      <a:r>
                        <a:rPr kumimoji="1" lang="ja-JP" altLang="en-US" sz="800" kern="1200" baseline="0" dirty="0">
                          <a:solidFill>
                            <a:schemeClr val="tx1"/>
                          </a:solidFill>
                          <a:latin typeface="+mn-lt"/>
                          <a:ea typeface="+mn-ea"/>
                          <a:cs typeface="+mn-cs"/>
                        </a:rPr>
                        <a:t>月</a:t>
                      </a:r>
                      <a:r>
                        <a:rPr kumimoji="1" lang="en-US" altLang="ja-JP" sz="800" kern="1200" baseline="0" dirty="0">
                          <a:solidFill>
                            <a:schemeClr val="tx1"/>
                          </a:solidFill>
                          <a:latin typeface="+mn-lt"/>
                          <a:ea typeface="+mn-ea"/>
                          <a:cs typeface="+mn-cs"/>
                        </a:rPr>
                        <a:t>1</a:t>
                      </a:r>
                      <a:r>
                        <a:rPr kumimoji="1" lang="ja-JP" altLang="en-US" sz="800" kern="1200" baseline="0" dirty="0">
                          <a:solidFill>
                            <a:schemeClr val="tx1"/>
                          </a:solidFill>
                          <a:latin typeface="+mn-lt"/>
                          <a:ea typeface="+mn-ea"/>
                          <a:cs typeface="+mn-cs"/>
                        </a:rPr>
                        <a:t>日</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3"/>
                  </a:ext>
                </a:extLst>
              </a:tr>
              <a:tr h="33867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n-lt"/>
                          <a:ea typeface="+mn-ea"/>
                          <a:cs typeface="+mn-cs"/>
                        </a:rPr>
                        <a:t>創業</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800" kern="1200" baseline="0" dirty="0">
                          <a:solidFill>
                            <a:schemeClr val="tx1"/>
                          </a:solidFill>
                          <a:latin typeface="+mn-lt"/>
                          <a:ea typeface="+mn-ea"/>
                          <a:cs typeface="+mn-cs"/>
                        </a:rPr>
                        <a:t>昭和</a:t>
                      </a:r>
                      <a:r>
                        <a:rPr kumimoji="1" lang="en-US" altLang="ja-JP" sz="800" kern="1200" baseline="0" dirty="0">
                          <a:solidFill>
                            <a:schemeClr val="tx1"/>
                          </a:solidFill>
                          <a:latin typeface="+mn-lt"/>
                          <a:ea typeface="+mn-ea"/>
                          <a:cs typeface="+mn-cs"/>
                        </a:rPr>
                        <a:t>31</a:t>
                      </a:r>
                      <a:r>
                        <a:rPr kumimoji="1" lang="ja-JP" altLang="en-US" sz="800" kern="1200" baseline="0" dirty="0">
                          <a:solidFill>
                            <a:schemeClr val="tx1"/>
                          </a:solidFill>
                          <a:latin typeface="+mn-lt"/>
                          <a:ea typeface="+mn-ea"/>
                          <a:cs typeface="+mn-cs"/>
                        </a:rPr>
                        <a:t>年</a:t>
                      </a:r>
                      <a:r>
                        <a:rPr kumimoji="1" lang="en-US" altLang="ja-JP" sz="800" kern="1200" baseline="0" dirty="0">
                          <a:solidFill>
                            <a:schemeClr val="tx1"/>
                          </a:solidFill>
                          <a:latin typeface="+mn-lt"/>
                          <a:ea typeface="+mn-ea"/>
                          <a:cs typeface="+mn-cs"/>
                        </a:rPr>
                        <a:t>1</a:t>
                      </a:r>
                      <a:r>
                        <a:rPr kumimoji="1" lang="ja-JP" altLang="en-US" sz="800" kern="1200" baseline="0" dirty="0">
                          <a:solidFill>
                            <a:schemeClr val="tx1"/>
                          </a:solidFill>
                          <a:latin typeface="+mn-lt"/>
                          <a:ea typeface="+mn-ea"/>
                          <a:cs typeface="+mn-cs"/>
                        </a:rPr>
                        <a:t>月</a:t>
                      </a:r>
                      <a:r>
                        <a:rPr kumimoji="1" lang="en-US" altLang="ja-JP" sz="800" kern="1200" baseline="0" dirty="0">
                          <a:solidFill>
                            <a:schemeClr val="tx1"/>
                          </a:solidFill>
                          <a:latin typeface="+mn-lt"/>
                          <a:ea typeface="+mn-ea"/>
                          <a:cs typeface="+mn-cs"/>
                        </a:rPr>
                        <a:t>31</a:t>
                      </a:r>
                      <a:r>
                        <a:rPr kumimoji="1" lang="ja-JP" altLang="en-US" sz="800" kern="1200" baseline="0" dirty="0">
                          <a:solidFill>
                            <a:schemeClr val="tx1"/>
                          </a:solidFill>
                          <a:latin typeface="+mn-lt"/>
                          <a:ea typeface="+mn-ea"/>
                          <a:cs typeface="+mn-cs"/>
                        </a:rPr>
                        <a:t>日</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4"/>
                  </a:ext>
                </a:extLst>
              </a:tr>
              <a:tr h="33867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n-lt"/>
                          <a:ea typeface="+mn-ea"/>
                          <a:cs typeface="+mn-cs"/>
                        </a:rPr>
                        <a:t>代表者</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zh-TW" altLang="en-US" sz="800" kern="1200" baseline="0" dirty="0">
                          <a:solidFill>
                            <a:schemeClr val="tx1"/>
                          </a:solidFill>
                          <a:latin typeface="+mn-lt"/>
                          <a:ea typeface="+mn-ea"/>
                          <a:cs typeface="+mn-cs"/>
                        </a:rPr>
                        <a:t>代表取締役社長　百木田　康二</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5"/>
                  </a:ext>
                </a:extLst>
              </a:tr>
              <a:tr h="33867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n-lt"/>
                          <a:ea typeface="+mn-ea"/>
                          <a:cs typeface="+mn-cs"/>
                        </a:rPr>
                        <a:t>従業員</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en-US" altLang="zh-TW" sz="800" kern="1200" baseline="0" dirty="0">
                          <a:solidFill>
                            <a:schemeClr val="tx1"/>
                          </a:solidFill>
                          <a:latin typeface="+mn-lt"/>
                          <a:ea typeface="+mn-ea"/>
                          <a:cs typeface="+mn-cs"/>
                        </a:rPr>
                        <a:t>2,698</a:t>
                      </a:r>
                      <a:r>
                        <a:rPr kumimoji="1" lang="zh-TW" altLang="en-US" sz="800" kern="1200" baseline="0" dirty="0">
                          <a:solidFill>
                            <a:schemeClr val="tx1"/>
                          </a:solidFill>
                          <a:latin typeface="+mn-lt"/>
                          <a:ea typeface="+mn-ea"/>
                          <a:cs typeface="+mn-cs"/>
                        </a:rPr>
                        <a:t>名（</a:t>
                      </a:r>
                      <a:r>
                        <a:rPr kumimoji="1" lang="en-US" altLang="zh-TW" sz="800" kern="1200" baseline="0" dirty="0">
                          <a:solidFill>
                            <a:schemeClr val="tx1"/>
                          </a:solidFill>
                          <a:latin typeface="+mn-lt"/>
                          <a:ea typeface="+mn-ea"/>
                          <a:cs typeface="+mn-cs"/>
                        </a:rPr>
                        <a:t>2022</a:t>
                      </a:r>
                      <a:r>
                        <a:rPr kumimoji="1" lang="zh-TW" altLang="en-US" sz="800" kern="1200" baseline="0" dirty="0">
                          <a:solidFill>
                            <a:schemeClr val="tx1"/>
                          </a:solidFill>
                          <a:latin typeface="+mn-lt"/>
                          <a:ea typeface="+mn-ea"/>
                          <a:cs typeface="+mn-cs"/>
                        </a:rPr>
                        <a:t>年</a:t>
                      </a:r>
                      <a:r>
                        <a:rPr kumimoji="1" lang="en-US" altLang="zh-TW" sz="800" kern="1200" baseline="0" dirty="0">
                          <a:solidFill>
                            <a:schemeClr val="tx1"/>
                          </a:solidFill>
                          <a:latin typeface="+mn-lt"/>
                          <a:ea typeface="+mn-ea"/>
                          <a:cs typeface="+mn-cs"/>
                        </a:rPr>
                        <a:t>4</a:t>
                      </a:r>
                      <a:r>
                        <a:rPr kumimoji="1" lang="zh-TW" altLang="en-US" sz="800" kern="1200" baseline="0" dirty="0">
                          <a:solidFill>
                            <a:schemeClr val="tx1"/>
                          </a:solidFill>
                          <a:latin typeface="+mn-lt"/>
                          <a:ea typeface="+mn-ea"/>
                          <a:cs typeface="+mn-cs"/>
                        </a:rPr>
                        <a:t>月</a:t>
                      </a:r>
                      <a:r>
                        <a:rPr kumimoji="1" lang="en-US" altLang="zh-TW" sz="800" kern="1200" baseline="0" dirty="0">
                          <a:solidFill>
                            <a:schemeClr val="tx1"/>
                          </a:solidFill>
                          <a:latin typeface="+mn-lt"/>
                          <a:ea typeface="+mn-ea"/>
                          <a:cs typeface="+mn-cs"/>
                        </a:rPr>
                        <a:t>1</a:t>
                      </a:r>
                      <a:r>
                        <a:rPr kumimoji="1" lang="zh-TW" altLang="en-US" sz="800" kern="1200" baseline="0" dirty="0">
                          <a:solidFill>
                            <a:schemeClr val="tx1"/>
                          </a:solidFill>
                          <a:latin typeface="+mn-lt"/>
                          <a:ea typeface="+mn-ea"/>
                          <a:cs typeface="+mn-cs"/>
                        </a:rPr>
                        <a:t>日現在）</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6"/>
                  </a:ext>
                </a:extLst>
              </a:tr>
              <a:tr h="95444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n-lt"/>
                          <a:ea typeface="+mn-ea"/>
                          <a:cs typeface="+mn-cs"/>
                        </a:rPr>
                        <a:t>加盟団体</a:t>
                      </a: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tc>
                  <a:txBody>
                    <a:bodyPr/>
                    <a:lstStyle/>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800" kern="1200" baseline="0" dirty="0">
                          <a:solidFill>
                            <a:schemeClr val="tx1"/>
                          </a:solidFill>
                          <a:latin typeface="+mn-lt"/>
                          <a:ea typeface="+mn-ea"/>
                          <a:cs typeface="+mn-cs"/>
                        </a:rPr>
                        <a:t>（一般社団法人）日本旅行業協会正会員</a:t>
                      </a:r>
                    </a:p>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800" kern="1200" baseline="0" dirty="0">
                          <a:solidFill>
                            <a:schemeClr val="tx1"/>
                          </a:solidFill>
                          <a:latin typeface="+mn-lt"/>
                          <a:ea typeface="+mn-ea"/>
                          <a:cs typeface="+mn-cs"/>
                        </a:rPr>
                        <a:t>（一般社団法人）日本旅行業協会ボンド保証会員</a:t>
                      </a:r>
                    </a:p>
                    <a:p>
                      <a:pPr marL="0" marR="0" indent="0" algn="l" defTabSz="1007943" rtl="0" eaLnBrk="1" fontAlgn="auto" latinLnBrk="0" hangingPunct="1">
                        <a:lnSpc>
                          <a:spcPct val="100000"/>
                        </a:lnSpc>
                        <a:spcBef>
                          <a:spcPts val="0"/>
                        </a:spcBef>
                        <a:spcAft>
                          <a:spcPts val="0"/>
                        </a:spcAft>
                        <a:buClrTx/>
                        <a:buSzTx/>
                        <a:buFontTx/>
                        <a:buNone/>
                        <a:tabLst/>
                        <a:defRPr/>
                      </a:pPr>
                      <a:r>
                        <a:rPr kumimoji="1" lang="ja-JP" altLang="en-US" sz="800" kern="1200" baseline="0" dirty="0">
                          <a:solidFill>
                            <a:schemeClr val="tx1"/>
                          </a:solidFill>
                          <a:latin typeface="+mn-lt"/>
                          <a:ea typeface="+mn-ea"/>
                          <a:cs typeface="+mn-cs"/>
                        </a:rPr>
                        <a:t>旅行業公正取引協議会会員</a:t>
                      </a:r>
                    </a:p>
                    <a:p>
                      <a:pPr marL="0" marR="0" indent="0" algn="l" defTabSz="1007943" rtl="0" eaLnBrk="1" fontAlgn="auto" latinLnBrk="0" hangingPunct="1">
                        <a:lnSpc>
                          <a:spcPct val="100000"/>
                        </a:lnSpc>
                        <a:spcBef>
                          <a:spcPts val="0"/>
                        </a:spcBef>
                        <a:spcAft>
                          <a:spcPts val="0"/>
                        </a:spcAft>
                        <a:buClrTx/>
                        <a:buSzTx/>
                        <a:buFontTx/>
                        <a:buNone/>
                        <a:tabLst/>
                        <a:defRPr/>
                      </a:pPr>
                      <a:r>
                        <a:rPr kumimoji="1" lang="en-US" altLang="ja-JP" sz="800" kern="1200" baseline="0" dirty="0">
                          <a:solidFill>
                            <a:schemeClr val="tx1"/>
                          </a:solidFill>
                          <a:latin typeface="+mn-lt"/>
                          <a:ea typeface="+mn-ea"/>
                          <a:cs typeface="+mn-cs"/>
                        </a:rPr>
                        <a:t>IATA</a:t>
                      </a:r>
                      <a:r>
                        <a:rPr kumimoji="1" lang="ja-JP" altLang="en-US" sz="800" kern="1200" baseline="0" dirty="0">
                          <a:solidFill>
                            <a:schemeClr val="tx1"/>
                          </a:solidFill>
                          <a:latin typeface="+mn-lt"/>
                          <a:ea typeface="+mn-ea"/>
                          <a:cs typeface="+mn-cs"/>
                        </a:rPr>
                        <a:t>（国際航空運送協会）</a:t>
                      </a:r>
                    </a:p>
                    <a:p>
                      <a:pPr marL="0" marR="0" indent="0" algn="l" defTabSz="1007943" rtl="0" eaLnBrk="1" fontAlgn="auto" latinLnBrk="0" hangingPunct="1">
                        <a:lnSpc>
                          <a:spcPct val="100000"/>
                        </a:lnSpc>
                        <a:spcBef>
                          <a:spcPts val="0"/>
                        </a:spcBef>
                        <a:spcAft>
                          <a:spcPts val="0"/>
                        </a:spcAft>
                        <a:buClrTx/>
                        <a:buSzTx/>
                        <a:buFontTx/>
                        <a:buNone/>
                        <a:tabLst/>
                        <a:defRPr/>
                      </a:pPr>
                      <a:r>
                        <a:rPr kumimoji="1" lang="en-US" altLang="ja-JP" sz="800" kern="1200" baseline="0" dirty="0">
                          <a:solidFill>
                            <a:schemeClr val="tx1"/>
                          </a:solidFill>
                          <a:latin typeface="+mn-lt"/>
                          <a:ea typeface="+mn-ea"/>
                          <a:cs typeface="+mn-cs"/>
                        </a:rPr>
                        <a:t>PATA</a:t>
                      </a:r>
                      <a:r>
                        <a:rPr kumimoji="1" lang="ja-JP" altLang="en-US" sz="800" kern="1200" baseline="0" dirty="0" err="1">
                          <a:solidFill>
                            <a:schemeClr val="tx1"/>
                          </a:solidFill>
                          <a:latin typeface="+mn-lt"/>
                          <a:ea typeface="+mn-ea"/>
                          <a:cs typeface="+mn-cs"/>
                        </a:rPr>
                        <a:t>、</a:t>
                      </a:r>
                      <a:r>
                        <a:rPr kumimoji="1" lang="en-US" altLang="ja-JP" sz="800" kern="1200" baseline="0" dirty="0">
                          <a:solidFill>
                            <a:schemeClr val="tx1"/>
                          </a:solidFill>
                          <a:latin typeface="+mn-lt"/>
                          <a:ea typeface="+mn-ea"/>
                          <a:cs typeface="+mn-cs"/>
                        </a:rPr>
                        <a:t>ASTA</a:t>
                      </a:r>
                      <a:r>
                        <a:rPr kumimoji="1" lang="ja-JP" altLang="en-US" sz="800" kern="1200" baseline="0" dirty="0" err="1">
                          <a:solidFill>
                            <a:schemeClr val="tx1"/>
                          </a:solidFill>
                          <a:latin typeface="+mn-lt"/>
                          <a:ea typeface="+mn-ea"/>
                          <a:cs typeface="+mn-cs"/>
                        </a:rPr>
                        <a:t>、</a:t>
                      </a:r>
                      <a:r>
                        <a:rPr kumimoji="1" lang="en-US" altLang="ja-JP" sz="800" kern="1200" baseline="0" dirty="0">
                          <a:solidFill>
                            <a:schemeClr val="tx1"/>
                          </a:solidFill>
                          <a:latin typeface="+mn-lt"/>
                          <a:ea typeface="+mn-ea"/>
                          <a:cs typeface="+mn-cs"/>
                        </a:rPr>
                        <a:t>UFTAA</a:t>
                      </a:r>
                      <a:endParaRPr kumimoji="1" lang="ja-JP" altLang="en-US" sz="800" kern="1200" baseline="0" dirty="0">
                        <a:solidFill>
                          <a:schemeClr val="tx1"/>
                        </a:solidFill>
                        <a:latin typeface="+mn-lt"/>
                        <a:ea typeface="+mn-ea"/>
                        <a:cs typeface="+mn-cs"/>
                      </a:endParaRPr>
                    </a:p>
                  </a:txBody>
                  <a:tcPr marL="61577" marR="61577" marT="15394"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1" name="テキスト ボックス 40"/>
          <p:cNvSpPr txBox="1"/>
          <p:nvPr/>
        </p:nvSpPr>
        <p:spPr bwMode="gray">
          <a:xfrm>
            <a:off x="1862318" y="1146242"/>
            <a:ext cx="6897488" cy="1354690"/>
          </a:xfrm>
          <a:prstGeom prst="rect">
            <a:avLst/>
          </a:prstGeom>
          <a:noFill/>
        </p:spPr>
        <p:txBody>
          <a:bodyPr vert="horz" wrap="square" lIns="0" tIns="0" rIns="0" bIns="0" rtlCol="0" anchor="t" anchorCtr="0">
            <a:noAutofit/>
          </a:bodyPr>
          <a:lstStyle/>
          <a:p>
            <a:pPr defTabSz="781995" fontAlgn="base">
              <a:lnSpc>
                <a:spcPct val="120000"/>
              </a:lnSpc>
              <a:spcBef>
                <a:spcPts val="513"/>
              </a:spcBef>
              <a:defRPr/>
            </a:pPr>
            <a:r>
              <a:rPr kumimoji="1" lang="ja-JP" altLang="en-US" sz="941" b="1" dirty="0">
                <a:solidFill>
                  <a:srgbClr val="24B2DC"/>
                </a:solidFill>
                <a:latin typeface="Segoe UI"/>
                <a:ea typeface="メイリオ"/>
              </a:rPr>
              <a:t>経営理念</a:t>
            </a:r>
            <a:endParaRPr kumimoji="1" lang="en-US" altLang="ja-JP" sz="941" b="1" dirty="0">
              <a:solidFill>
                <a:srgbClr val="24B2DC"/>
              </a:solidFill>
              <a:latin typeface="Segoe UI"/>
              <a:ea typeface="メイリオ"/>
            </a:endParaRPr>
          </a:p>
          <a:p>
            <a:pPr defTabSz="781995" fontAlgn="base">
              <a:lnSpc>
                <a:spcPct val="120000"/>
              </a:lnSpc>
              <a:spcBef>
                <a:spcPts val="513"/>
              </a:spcBef>
              <a:defRPr/>
            </a:pPr>
            <a:r>
              <a:rPr kumimoji="1" lang="en-US" altLang="ja-JP" sz="2052" b="1" dirty="0">
                <a:solidFill>
                  <a:srgbClr val="24B2DC"/>
                </a:solidFill>
                <a:latin typeface="Segoe UI"/>
                <a:ea typeface="メイリオ"/>
              </a:rPr>
              <a:t>P</a:t>
            </a:r>
            <a:r>
              <a:rPr kumimoji="1" lang="en-US" altLang="ja-JP" sz="2052" b="1" dirty="0">
                <a:solidFill>
                  <a:prstClr val="black"/>
                </a:solidFill>
                <a:latin typeface="Segoe UI"/>
                <a:ea typeface="メイリオ"/>
              </a:rPr>
              <a:t>HILOSOPHY	</a:t>
            </a:r>
            <a:r>
              <a:rPr kumimoji="1" lang="ja-JP" altLang="en-US" sz="1710" b="1" dirty="0">
                <a:solidFill>
                  <a:srgbClr val="1966B2"/>
                </a:solidFill>
                <a:latin typeface="Segoe UI"/>
                <a:ea typeface="メイリオ"/>
              </a:rPr>
              <a:t>“</a:t>
            </a:r>
            <a:r>
              <a:rPr kumimoji="1" lang="en-US" altLang="ja-JP" sz="1710" b="1" dirty="0">
                <a:solidFill>
                  <a:srgbClr val="1966B2"/>
                </a:solidFill>
                <a:latin typeface="Segoe UI"/>
                <a:ea typeface="メイリオ"/>
              </a:rPr>
              <a:t>Warm Heart”</a:t>
            </a:r>
            <a:r>
              <a:rPr kumimoji="1" lang="ja-JP" altLang="en-US" sz="1539" b="1" dirty="0">
                <a:solidFill>
                  <a:srgbClr val="1966B2"/>
                </a:solidFill>
                <a:latin typeface="Segoe UI"/>
                <a:ea typeface="メイリオ"/>
              </a:rPr>
              <a:t> ～ありがとうの連鎖を～</a:t>
            </a:r>
          </a:p>
          <a:p>
            <a:pPr defTabSz="781995" fontAlgn="base">
              <a:lnSpc>
                <a:spcPct val="120000"/>
              </a:lnSpc>
              <a:spcBef>
                <a:spcPts val="428"/>
              </a:spcBef>
              <a:spcAft>
                <a:spcPts val="428"/>
              </a:spcAft>
              <a:defRPr/>
            </a:pPr>
            <a:r>
              <a:rPr kumimoji="1" lang="ja-JP" altLang="en-US" sz="855" dirty="0">
                <a:solidFill>
                  <a:prstClr val="black"/>
                </a:solidFill>
                <a:latin typeface="Segoe UI"/>
                <a:ea typeface="メイリオ"/>
              </a:rPr>
              <a:t>私たちは、「人」が主人公、財産であることを経営の根幹に据えます。仕事を通じてお客さま、お取引先、そして地域の人々と</a:t>
            </a:r>
            <a:br>
              <a:rPr kumimoji="1" lang="en-US" altLang="ja-JP" sz="855" dirty="0">
                <a:solidFill>
                  <a:prstClr val="black"/>
                </a:solidFill>
                <a:latin typeface="Segoe UI"/>
                <a:ea typeface="メイリオ"/>
              </a:rPr>
            </a:br>
            <a:r>
              <a:rPr kumimoji="1" lang="ja-JP" altLang="en-US" sz="855" dirty="0">
                <a:solidFill>
                  <a:prstClr val="black"/>
                </a:solidFill>
                <a:latin typeface="Segoe UI"/>
                <a:ea typeface="メイリオ"/>
              </a:rPr>
              <a:t>ともに明日（あした）へつなぐ「ありがとう」を共創し、安全・安心と最上のサービスにより期待を超える感動を創造します。</a:t>
            </a:r>
            <a:endParaRPr kumimoji="1" lang="en-US" altLang="ja-JP" sz="855" dirty="0">
              <a:solidFill>
                <a:prstClr val="black"/>
              </a:solidFill>
              <a:latin typeface="Segoe UI"/>
              <a:ea typeface="メイリオ"/>
            </a:endParaRPr>
          </a:p>
          <a:p>
            <a:pPr defTabSz="781995" fontAlgn="base">
              <a:lnSpc>
                <a:spcPct val="120000"/>
              </a:lnSpc>
              <a:spcBef>
                <a:spcPts val="513"/>
              </a:spcBef>
              <a:defRPr/>
            </a:pPr>
            <a:r>
              <a:rPr kumimoji="1" lang="ja-JP" altLang="en-US" sz="684" dirty="0">
                <a:solidFill>
                  <a:prstClr val="white">
                    <a:lumMod val="50000"/>
                  </a:prstClr>
                </a:solidFill>
                <a:latin typeface="メイリオ"/>
                <a:ea typeface="メイリオ"/>
              </a:rPr>
              <a:t>３つの「</a:t>
            </a:r>
            <a:r>
              <a:rPr kumimoji="1" lang="en-US" altLang="ja-JP" sz="684" dirty="0">
                <a:solidFill>
                  <a:prstClr val="white">
                    <a:lumMod val="50000"/>
                  </a:prstClr>
                </a:solidFill>
                <a:latin typeface="メイリオ"/>
                <a:ea typeface="メイリオ"/>
              </a:rPr>
              <a:t>T</a:t>
            </a:r>
            <a:r>
              <a:rPr kumimoji="1" lang="ja-JP" altLang="en-US" sz="684" dirty="0">
                <a:solidFill>
                  <a:prstClr val="white">
                    <a:lumMod val="50000"/>
                  </a:prstClr>
                </a:solidFill>
                <a:latin typeface="メイリオ"/>
                <a:ea typeface="メイリオ"/>
              </a:rPr>
              <a:t>」の組み合わせは</a:t>
            </a:r>
            <a:r>
              <a:rPr kumimoji="1" lang="ja-JP" altLang="en-US" sz="684" dirty="0" err="1">
                <a:solidFill>
                  <a:prstClr val="white">
                    <a:lumMod val="50000"/>
                  </a:prstClr>
                </a:solidFill>
                <a:latin typeface="メイリオ"/>
                <a:ea typeface="メイリオ"/>
              </a:rPr>
              <a:t>、</a:t>
            </a:r>
            <a:r>
              <a:rPr kumimoji="1" lang="ja-JP" altLang="en-US" sz="684" dirty="0">
                <a:solidFill>
                  <a:prstClr val="white">
                    <a:lumMod val="50000"/>
                  </a:prstClr>
                </a:solidFill>
                <a:latin typeface="メイリオ"/>
                <a:ea typeface="メイリオ"/>
              </a:rPr>
              <a:t>「ありがとう＝</a:t>
            </a:r>
            <a:r>
              <a:rPr kumimoji="1" lang="en-US" altLang="ja-JP" sz="684" dirty="0">
                <a:solidFill>
                  <a:prstClr val="white">
                    <a:lumMod val="50000"/>
                  </a:prstClr>
                </a:solidFill>
                <a:latin typeface="メイリオ"/>
                <a:ea typeface="メイリオ"/>
              </a:rPr>
              <a:t>Thanks</a:t>
            </a:r>
            <a:r>
              <a:rPr kumimoji="1" lang="ja-JP" altLang="en-US" sz="684" dirty="0">
                <a:solidFill>
                  <a:prstClr val="white">
                    <a:lumMod val="50000"/>
                  </a:prstClr>
                </a:solidFill>
                <a:latin typeface="メイリオ"/>
                <a:ea typeface="メイリオ"/>
              </a:rPr>
              <a:t>」 の「</a:t>
            </a:r>
            <a:r>
              <a:rPr kumimoji="1" lang="en-US" altLang="ja-JP" sz="684" dirty="0">
                <a:solidFill>
                  <a:prstClr val="white">
                    <a:lumMod val="50000"/>
                  </a:prstClr>
                </a:solidFill>
                <a:latin typeface="メイリオ"/>
                <a:ea typeface="メイリオ"/>
              </a:rPr>
              <a:t>T</a:t>
            </a:r>
            <a:r>
              <a:rPr kumimoji="1" lang="ja-JP" altLang="en-US" sz="684" dirty="0">
                <a:solidFill>
                  <a:prstClr val="white">
                    <a:lumMod val="50000"/>
                  </a:prstClr>
                </a:solidFill>
                <a:latin typeface="メイリオ"/>
                <a:ea typeface="メイリオ"/>
              </a:rPr>
              <a:t>」の連鎖と、「</a:t>
            </a:r>
            <a:r>
              <a:rPr kumimoji="1" lang="en-US" altLang="ja-JP" sz="684" dirty="0">
                <a:solidFill>
                  <a:prstClr val="white">
                    <a:lumMod val="50000"/>
                  </a:prstClr>
                </a:solidFill>
                <a:latin typeface="メイリオ"/>
                <a:ea typeface="メイリオ"/>
              </a:rPr>
              <a:t>TOBU TOP TOURS</a:t>
            </a:r>
            <a:r>
              <a:rPr kumimoji="1" lang="ja-JP" altLang="en-US" sz="684" dirty="0">
                <a:solidFill>
                  <a:prstClr val="white">
                    <a:lumMod val="50000"/>
                  </a:prstClr>
                </a:solidFill>
                <a:latin typeface="メイリオ"/>
                <a:ea typeface="メイリオ"/>
              </a:rPr>
              <a:t>」の「</a:t>
            </a:r>
            <a:r>
              <a:rPr kumimoji="1" lang="en-US" altLang="ja-JP" sz="684" dirty="0">
                <a:solidFill>
                  <a:prstClr val="white">
                    <a:lumMod val="50000"/>
                  </a:prstClr>
                </a:solidFill>
                <a:latin typeface="メイリオ"/>
                <a:ea typeface="メイリオ"/>
              </a:rPr>
              <a:t>T</a:t>
            </a:r>
            <a:r>
              <a:rPr kumimoji="1" lang="ja-JP" altLang="en-US" sz="684" dirty="0">
                <a:solidFill>
                  <a:prstClr val="white">
                    <a:lumMod val="50000"/>
                  </a:prstClr>
                </a:solidFill>
                <a:latin typeface="メイリオ"/>
                <a:ea typeface="メイリオ"/>
              </a:rPr>
              <a:t>」とを意味しています。</a:t>
            </a:r>
            <a:br>
              <a:rPr kumimoji="1" lang="en-US" altLang="ja-JP" sz="684" dirty="0">
                <a:solidFill>
                  <a:prstClr val="white">
                    <a:lumMod val="50000"/>
                  </a:prstClr>
                </a:solidFill>
                <a:latin typeface="メイリオ"/>
                <a:ea typeface="メイリオ"/>
              </a:rPr>
            </a:br>
            <a:r>
              <a:rPr kumimoji="1" lang="ja-JP" altLang="en-US" sz="684" dirty="0">
                <a:solidFill>
                  <a:prstClr val="white">
                    <a:lumMod val="50000"/>
                  </a:prstClr>
                </a:solidFill>
                <a:latin typeface="メイリオ"/>
                <a:ea typeface="メイリオ"/>
              </a:rPr>
              <a:t>「人」が主人公、財産であることを経営の根幹に捉え、３つの「</a:t>
            </a:r>
            <a:r>
              <a:rPr kumimoji="1" lang="en-US" altLang="ja-JP" sz="684" dirty="0">
                <a:solidFill>
                  <a:prstClr val="white">
                    <a:lumMod val="50000"/>
                  </a:prstClr>
                </a:solidFill>
                <a:latin typeface="メイリオ"/>
                <a:ea typeface="メイリオ"/>
              </a:rPr>
              <a:t>T</a:t>
            </a:r>
            <a:r>
              <a:rPr kumimoji="1" lang="ja-JP" altLang="en-US" sz="684" dirty="0">
                <a:solidFill>
                  <a:prstClr val="white">
                    <a:lumMod val="50000"/>
                  </a:prstClr>
                </a:solidFill>
                <a:latin typeface="メイリオ"/>
                <a:ea typeface="メイリオ"/>
              </a:rPr>
              <a:t>」が連鎖している中心には「人」の文字をかたどっています。</a:t>
            </a:r>
          </a:p>
        </p:txBody>
      </p:sp>
      <p:sp>
        <p:nvSpPr>
          <p:cNvPr id="42" name="テキスト ボックス 41"/>
          <p:cNvSpPr txBox="1"/>
          <p:nvPr/>
        </p:nvSpPr>
        <p:spPr bwMode="gray">
          <a:xfrm>
            <a:off x="4366389" y="3065586"/>
            <a:ext cx="1293114" cy="584980"/>
          </a:xfrm>
          <a:prstGeom prst="rect">
            <a:avLst/>
          </a:prstGeom>
          <a:noFill/>
        </p:spPr>
        <p:txBody>
          <a:bodyPr vert="horz" wrap="square" lIns="0" tIns="46183" rIns="0" bIns="0" rtlCol="0" anchor="t" anchorCtr="0">
            <a:noAutofit/>
          </a:bodyPr>
          <a:lstStyle/>
          <a:p>
            <a:pPr algn="just" defTabSz="781995" fontAlgn="base">
              <a:defRPr/>
            </a:pPr>
            <a:r>
              <a:rPr kumimoji="1" lang="ja-JP" altLang="en-US" sz="684" dirty="0">
                <a:solidFill>
                  <a:prstClr val="black"/>
                </a:solidFill>
                <a:latin typeface="Segoe UI"/>
                <a:ea typeface="メイリオ"/>
              </a:rPr>
              <a:t>法人のお客様の課題解決のための様々なソリューションの提供を行っております。あらゆるニーズをワンストップサービスでより高い効果を生み出します。</a:t>
            </a:r>
          </a:p>
        </p:txBody>
      </p:sp>
      <p:sp>
        <p:nvSpPr>
          <p:cNvPr id="43" name="テキスト ボックス 42"/>
          <p:cNvSpPr txBox="1"/>
          <p:nvPr/>
        </p:nvSpPr>
        <p:spPr bwMode="gray">
          <a:xfrm>
            <a:off x="5768889" y="3065586"/>
            <a:ext cx="2863323" cy="584980"/>
          </a:xfrm>
          <a:prstGeom prst="rect">
            <a:avLst/>
          </a:prstGeom>
          <a:noFill/>
        </p:spPr>
        <p:txBody>
          <a:bodyPr vert="horz" wrap="square" lIns="0" tIns="46183" rIns="0" bIns="0" rtlCol="0" anchor="t" anchorCtr="0">
            <a:noAutofit/>
          </a:bodyPr>
          <a:lstStyle/>
          <a:p>
            <a:pPr algn="just" defTabSz="781995" fontAlgn="base">
              <a:defRPr/>
            </a:pPr>
            <a:r>
              <a:rPr kumimoji="1" lang="ja-JP" altLang="en-US" sz="684" dirty="0">
                <a:solidFill>
                  <a:prstClr val="black"/>
                </a:solidFill>
                <a:latin typeface="Segoe UI"/>
                <a:ea typeface="メイリオ"/>
              </a:rPr>
              <a:t>修学旅行だけに限らず、たくましく生きる力を育成し、新しい時代に活躍する「人づくり」を目指します。探究学習プログラムや</a:t>
            </a:r>
            <a:r>
              <a:rPr kumimoji="1" lang="en-US" altLang="ja-JP" sz="684" dirty="0">
                <a:solidFill>
                  <a:prstClr val="black"/>
                </a:solidFill>
                <a:latin typeface="Segoe UI"/>
                <a:ea typeface="メイリオ"/>
              </a:rPr>
              <a:t>SDG’s</a:t>
            </a:r>
            <a:r>
              <a:rPr kumimoji="1" lang="ja-JP" altLang="en-US" sz="684" dirty="0">
                <a:solidFill>
                  <a:prstClr val="black"/>
                </a:solidFill>
                <a:latin typeface="Segoe UI"/>
                <a:ea typeface="メイリオ"/>
              </a:rPr>
              <a:t>・修学旅行・遠足・移動教室・林間学校・語学研修・ホームステイなどの提供により、社会と子どもたちの繋がりを強め、心と体の調和のとれた人間育成に貢献します。</a:t>
            </a:r>
          </a:p>
        </p:txBody>
      </p:sp>
      <p:sp>
        <p:nvSpPr>
          <p:cNvPr id="44" name="正方形/長方形 43"/>
          <p:cNvSpPr/>
          <p:nvPr/>
        </p:nvSpPr>
        <p:spPr bwMode="gray">
          <a:xfrm>
            <a:off x="4366389" y="2905271"/>
            <a:ext cx="1293114" cy="16031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ja-JP" altLang="en-US" sz="941" b="1" dirty="0">
                <a:solidFill>
                  <a:srgbClr val="1966B2"/>
                </a:solidFill>
                <a:latin typeface="Segoe UI"/>
                <a:ea typeface="メイリオ"/>
              </a:rPr>
              <a:t>法人事業</a:t>
            </a:r>
            <a:endParaRPr kumimoji="1" lang="ja-JP" altLang="en-US" sz="941" dirty="0">
              <a:solidFill>
                <a:prstClr val="black"/>
              </a:solidFill>
              <a:latin typeface="Segoe UI"/>
              <a:ea typeface="メイリオ"/>
            </a:endParaRPr>
          </a:p>
        </p:txBody>
      </p:sp>
      <p:cxnSp>
        <p:nvCxnSpPr>
          <p:cNvPr id="45" name="直線コネクタ 44"/>
          <p:cNvCxnSpPr/>
          <p:nvPr/>
        </p:nvCxnSpPr>
        <p:spPr bwMode="gray">
          <a:xfrm flipH="1">
            <a:off x="4366389" y="3065586"/>
            <a:ext cx="129311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bwMode="gray">
          <a:xfrm>
            <a:off x="5768889" y="2905271"/>
            <a:ext cx="2863323" cy="16031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zh-TW" altLang="en-US" sz="941" b="1" dirty="0">
                <a:solidFill>
                  <a:srgbClr val="1966B2"/>
                </a:solidFill>
                <a:latin typeface="Segoe UI"/>
                <a:ea typeface="メイリオ"/>
              </a:rPr>
              <a:t>教育旅行事業</a:t>
            </a:r>
          </a:p>
        </p:txBody>
      </p:sp>
      <p:cxnSp>
        <p:nvCxnSpPr>
          <p:cNvPr id="48" name="直線コネクタ 47"/>
          <p:cNvCxnSpPr/>
          <p:nvPr/>
        </p:nvCxnSpPr>
        <p:spPr bwMode="gray">
          <a:xfrm flipH="1">
            <a:off x="5768889" y="3065586"/>
            <a:ext cx="286332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bwMode="gray">
          <a:xfrm>
            <a:off x="4366389" y="3922273"/>
            <a:ext cx="1293114" cy="584980"/>
          </a:xfrm>
          <a:prstGeom prst="rect">
            <a:avLst/>
          </a:prstGeom>
          <a:noFill/>
        </p:spPr>
        <p:txBody>
          <a:bodyPr vert="horz" wrap="square" lIns="0" tIns="46183" rIns="0" bIns="0" rtlCol="0" anchor="t" anchorCtr="0">
            <a:noAutofit/>
          </a:bodyPr>
          <a:lstStyle/>
          <a:p>
            <a:pPr algn="just" defTabSz="781995" fontAlgn="base">
              <a:defRPr/>
            </a:pPr>
            <a:r>
              <a:rPr kumimoji="1" lang="ja-JP" altLang="en-US" sz="684" dirty="0">
                <a:solidFill>
                  <a:prstClr val="black"/>
                </a:solidFill>
                <a:latin typeface="Segoe UI"/>
                <a:ea typeface="メイリオ"/>
              </a:rPr>
              <a:t>会場のご提案から参加登録システム、</a:t>
            </a:r>
            <a:r>
              <a:rPr kumimoji="1" lang="en-US" altLang="ja-JP" sz="684" dirty="0">
                <a:solidFill>
                  <a:prstClr val="black"/>
                </a:solidFill>
                <a:latin typeface="Segoe UI"/>
                <a:ea typeface="メイリオ"/>
              </a:rPr>
              <a:t>Web</a:t>
            </a:r>
            <a:r>
              <a:rPr kumimoji="1" lang="ja-JP" altLang="en-US" sz="684" dirty="0">
                <a:solidFill>
                  <a:prstClr val="black"/>
                </a:solidFill>
                <a:latin typeface="Segoe UI"/>
                <a:ea typeface="メイリオ"/>
              </a:rPr>
              <a:t>配信、実施運営、精算まで、医療・製薬業界の内情に精通した専門チームが対応致します。</a:t>
            </a:r>
          </a:p>
        </p:txBody>
      </p:sp>
      <p:sp>
        <p:nvSpPr>
          <p:cNvPr id="51" name="正方形/長方形 50"/>
          <p:cNvSpPr/>
          <p:nvPr/>
        </p:nvSpPr>
        <p:spPr bwMode="gray">
          <a:xfrm>
            <a:off x="4366389" y="3681859"/>
            <a:ext cx="1293114" cy="24630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en-US" altLang="ja-JP" sz="941" b="1" dirty="0">
                <a:solidFill>
                  <a:srgbClr val="1966B2"/>
                </a:solidFill>
                <a:latin typeface="Segoe UI"/>
                <a:ea typeface="メイリオ"/>
              </a:rPr>
              <a:t>MCC</a:t>
            </a:r>
            <a:r>
              <a:rPr kumimoji="1" lang="ja-JP" altLang="en-US" sz="770" b="1" dirty="0">
                <a:solidFill>
                  <a:srgbClr val="1966B2"/>
                </a:solidFill>
                <a:latin typeface="Segoe UI"/>
                <a:ea typeface="メイリオ"/>
              </a:rPr>
              <a:t>（メディカル</a:t>
            </a:r>
            <a:br>
              <a:rPr kumimoji="1" lang="en-US" altLang="ja-JP" sz="770" b="1" dirty="0">
                <a:solidFill>
                  <a:srgbClr val="1966B2"/>
                </a:solidFill>
                <a:latin typeface="Segoe UI"/>
                <a:ea typeface="メイリオ"/>
              </a:rPr>
            </a:br>
            <a:r>
              <a:rPr kumimoji="1" lang="ja-JP" altLang="en-US" sz="770" b="1" dirty="0">
                <a:solidFill>
                  <a:srgbClr val="1966B2"/>
                </a:solidFill>
                <a:latin typeface="Segoe UI"/>
                <a:ea typeface="メイリオ"/>
              </a:rPr>
              <a:t>カンファレンスセンター）</a:t>
            </a:r>
            <a:endParaRPr kumimoji="1" lang="zh-TW" altLang="en-US" sz="941" b="1" dirty="0">
              <a:solidFill>
                <a:srgbClr val="1966B2"/>
              </a:solidFill>
              <a:latin typeface="Segoe UI"/>
              <a:ea typeface="メイリオ"/>
            </a:endParaRPr>
          </a:p>
        </p:txBody>
      </p:sp>
      <p:cxnSp>
        <p:nvCxnSpPr>
          <p:cNvPr id="52" name="直線コネクタ 51"/>
          <p:cNvCxnSpPr/>
          <p:nvPr/>
        </p:nvCxnSpPr>
        <p:spPr bwMode="gray">
          <a:xfrm flipH="1">
            <a:off x="4366389" y="3922273"/>
            <a:ext cx="129311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p:cNvSpPr txBox="1"/>
          <p:nvPr/>
        </p:nvSpPr>
        <p:spPr bwMode="gray">
          <a:xfrm>
            <a:off x="4366389" y="4771307"/>
            <a:ext cx="1293114" cy="584980"/>
          </a:xfrm>
          <a:prstGeom prst="rect">
            <a:avLst/>
          </a:prstGeom>
          <a:noFill/>
        </p:spPr>
        <p:txBody>
          <a:bodyPr vert="horz" wrap="square" lIns="0" tIns="46183" rIns="0" bIns="0" rtlCol="0" anchor="t" anchorCtr="0">
            <a:noAutofit/>
          </a:bodyPr>
          <a:lstStyle/>
          <a:p>
            <a:pPr algn="just" defTabSz="781995" fontAlgn="base">
              <a:defRPr/>
            </a:pPr>
            <a:r>
              <a:rPr kumimoji="1" lang="ja-JP" altLang="en-US" sz="684" dirty="0">
                <a:solidFill>
                  <a:prstClr val="black"/>
                </a:solidFill>
                <a:latin typeface="Segoe UI"/>
                <a:ea typeface="メイリオ"/>
              </a:rPr>
              <a:t>世界の方々を日本にお招きするインバウンド事業を展開しています。クルーズの寄港に伴う日本の各地域での観光旅行も手掛けています。</a:t>
            </a:r>
          </a:p>
        </p:txBody>
      </p:sp>
      <p:sp>
        <p:nvSpPr>
          <p:cNvPr id="59" name="正方形/長方形 58"/>
          <p:cNvSpPr/>
          <p:nvPr/>
        </p:nvSpPr>
        <p:spPr bwMode="gray">
          <a:xfrm>
            <a:off x="4366389" y="4610991"/>
            <a:ext cx="1293114" cy="16031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ja-JP" altLang="en-US" sz="941" b="1" dirty="0">
                <a:solidFill>
                  <a:srgbClr val="1966B2"/>
                </a:solidFill>
                <a:latin typeface="Segoe UI"/>
                <a:ea typeface="メイリオ"/>
              </a:rPr>
              <a:t>グローバル事業</a:t>
            </a:r>
          </a:p>
        </p:txBody>
      </p:sp>
      <p:cxnSp>
        <p:nvCxnSpPr>
          <p:cNvPr id="60" name="直線コネクタ 59"/>
          <p:cNvCxnSpPr/>
          <p:nvPr/>
        </p:nvCxnSpPr>
        <p:spPr bwMode="gray">
          <a:xfrm flipH="1">
            <a:off x="4366389" y="4771307"/>
            <a:ext cx="129311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bwMode="gray">
          <a:xfrm>
            <a:off x="5768889" y="3922273"/>
            <a:ext cx="1416267" cy="584980"/>
          </a:xfrm>
          <a:prstGeom prst="rect">
            <a:avLst/>
          </a:prstGeom>
          <a:noFill/>
        </p:spPr>
        <p:txBody>
          <a:bodyPr vert="horz" wrap="square" lIns="0" tIns="46183" rIns="0" bIns="0" rtlCol="0" anchor="t"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defTabSz="781995" fontAlgn="base">
              <a:defRPr/>
            </a:pPr>
            <a:r>
              <a:rPr kumimoji="1" lang="ja-JP" altLang="en-US" sz="684" dirty="0"/>
              <a:t>全都道府県に事業所を展開する強みを最大限に生かし、情報と知識を共有し、連携を図りながら、社会課題の解決に向けた最良の提案を行っています。</a:t>
            </a:r>
          </a:p>
        </p:txBody>
      </p:sp>
      <p:sp>
        <p:nvSpPr>
          <p:cNvPr id="65" name="正方形/長方形 64"/>
          <p:cNvSpPr/>
          <p:nvPr/>
        </p:nvSpPr>
        <p:spPr bwMode="gray">
          <a:xfrm>
            <a:off x="5768889" y="3681859"/>
            <a:ext cx="1416267" cy="24630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ja-JP" altLang="en-US" sz="770" b="1" dirty="0">
                <a:solidFill>
                  <a:srgbClr val="1966B2"/>
                </a:solidFill>
                <a:latin typeface="Segoe UI"/>
                <a:ea typeface="メイリオ"/>
              </a:rPr>
              <a:t>ソーシャルイノベーション事業</a:t>
            </a:r>
          </a:p>
        </p:txBody>
      </p:sp>
      <p:cxnSp>
        <p:nvCxnSpPr>
          <p:cNvPr id="68" name="直線コネクタ 67"/>
          <p:cNvCxnSpPr/>
          <p:nvPr/>
        </p:nvCxnSpPr>
        <p:spPr bwMode="gray">
          <a:xfrm flipH="1">
            <a:off x="5768889" y="3922273"/>
            <a:ext cx="141626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bwMode="gray">
          <a:xfrm>
            <a:off x="5768889" y="4771307"/>
            <a:ext cx="2093612" cy="584980"/>
          </a:xfrm>
          <a:prstGeom prst="rect">
            <a:avLst/>
          </a:prstGeom>
          <a:noFill/>
        </p:spPr>
        <p:txBody>
          <a:bodyPr vert="horz" wrap="square" lIns="0" tIns="46183" rIns="0" bIns="0" rtlCol="0" anchor="t"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defTabSz="781995" fontAlgn="base">
              <a:defRPr/>
            </a:pPr>
            <a:r>
              <a:rPr kumimoji="1" lang="ja-JP" altLang="en-US" sz="684" dirty="0"/>
              <a:t>スポーツツーリズムの推進と、スポーツ競技団体の運営支援を事業の柱として、国内外の競技大会に挑む選手や競技関係者の移動交通・宿泊等の手配を行うと共に、世界規模の国際大会の誘致から運営まで幅広くスポーツの発展、普及等をサポートしています。</a:t>
            </a:r>
          </a:p>
        </p:txBody>
      </p:sp>
      <p:sp>
        <p:nvSpPr>
          <p:cNvPr id="74" name="正方形/長方形 73"/>
          <p:cNvSpPr/>
          <p:nvPr/>
        </p:nvSpPr>
        <p:spPr bwMode="gray">
          <a:xfrm>
            <a:off x="5768889" y="4610991"/>
            <a:ext cx="2093612" cy="16031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ja-JP" altLang="en-US" sz="941" b="1">
                <a:solidFill>
                  <a:srgbClr val="1966B2"/>
                </a:solidFill>
                <a:latin typeface="Segoe UI"/>
                <a:ea typeface="メイリオ"/>
              </a:rPr>
              <a:t>スポーツ事業</a:t>
            </a:r>
            <a:endParaRPr kumimoji="1" lang="ja-JP" altLang="en-US" sz="941" b="1" dirty="0">
              <a:solidFill>
                <a:srgbClr val="1966B2"/>
              </a:solidFill>
              <a:latin typeface="Segoe UI"/>
              <a:ea typeface="メイリオ"/>
            </a:endParaRPr>
          </a:p>
        </p:txBody>
      </p:sp>
      <p:cxnSp>
        <p:nvCxnSpPr>
          <p:cNvPr id="75" name="直線コネクタ 74"/>
          <p:cNvCxnSpPr/>
          <p:nvPr/>
        </p:nvCxnSpPr>
        <p:spPr bwMode="gray">
          <a:xfrm flipH="1">
            <a:off x="5768889" y="4771307"/>
            <a:ext cx="20936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bwMode="gray">
          <a:xfrm>
            <a:off x="4366389" y="5615363"/>
            <a:ext cx="2001247" cy="461826"/>
          </a:xfrm>
          <a:prstGeom prst="rect">
            <a:avLst/>
          </a:prstGeom>
          <a:noFill/>
        </p:spPr>
        <p:txBody>
          <a:bodyPr vert="horz" wrap="square" lIns="0" tIns="46183" rIns="0" bIns="0" rtlCol="0" anchor="t" anchorCtr="0">
            <a:noAutofit/>
          </a:bodyPr>
          <a:lstStyle/>
          <a:p>
            <a:pPr algn="just" defTabSz="781995" fontAlgn="base">
              <a:defRPr/>
            </a:pPr>
            <a:r>
              <a:rPr kumimoji="1" lang="ja-JP" altLang="en-US" sz="684" dirty="0">
                <a:solidFill>
                  <a:prstClr val="black"/>
                </a:solidFill>
                <a:latin typeface="Segoe UI"/>
                <a:ea typeface="メイリオ"/>
              </a:rPr>
              <a:t>企業の出張における、手配から精算、経費や旅費規程、購買プロセス等を管理し、出張関連経費の削減や可視化、コンプライアンスの徹底、業務効率化等のトータルソリューションを提供しております。</a:t>
            </a:r>
          </a:p>
        </p:txBody>
      </p:sp>
      <p:sp>
        <p:nvSpPr>
          <p:cNvPr id="79" name="正方形/長方形 78"/>
          <p:cNvSpPr/>
          <p:nvPr/>
        </p:nvSpPr>
        <p:spPr bwMode="gray">
          <a:xfrm>
            <a:off x="4366389" y="5335610"/>
            <a:ext cx="2001247" cy="27975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lIns="0" tIns="0" rIns="0" bIns="15394" rtlCol="0" anchor="b" anchorCtr="0">
            <a:noAutofit/>
          </a:bodyPr>
          <a:lstStyle/>
          <a:p>
            <a:pPr algn="just" defTabSz="781995" fontAlgn="base">
              <a:lnSpc>
                <a:spcPct val="90000"/>
              </a:lnSpc>
              <a:spcBef>
                <a:spcPts val="171"/>
              </a:spcBef>
              <a:spcAft>
                <a:spcPts val="171"/>
              </a:spcAft>
              <a:defRPr/>
            </a:pPr>
            <a:r>
              <a:rPr kumimoji="1" lang="en-US" altLang="ja-JP" sz="941" b="1" dirty="0">
                <a:solidFill>
                  <a:srgbClr val="1966B2"/>
                </a:solidFill>
                <a:latin typeface="Segoe UI"/>
                <a:ea typeface="メイリオ"/>
              </a:rPr>
              <a:t>BTM</a:t>
            </a:r>
            <a:r>
              <a:rPr kumimoji="1" lang="en-US" altLang="ja-JP" sz="727" b="1" dirty="0">
                <a:solidFill>
                  <a:srgbClr val="1966B2"/>
                </a:solidFill>
                <a:latin typeface="Segoe UI"/>
                <a:ea typeface="メイリオ"/>
              </a:rPr>
              <a:t>(</a:t>
            </a:r>
            <a:r>
              <a:rPr kumimoji="1" lang="ja-JP" altLang="en-US" sz="727" b="1" dirty="0">
                <a:solidFill>
                  <a:srgbClr val="1966B2"/>
                </a:solidFill>
                <a:latin typeface="Segoe UI"/>
                <a:ea typeface="メイリオ"/>
              </a:rPr>
              <a:t>ビジネストラベルマネジメント</a:t>
            </a:r>
            <a:r>
              <a:rPr kumimoji="1" lang="en-US" altLang="ja-JP" sz="727" b="1" dirty="0">
                <a:solidFill>
                  <a:srgbClr val="1966B2"/>
                </a:solidFill>
                <a:latin typeface="Segoe UI"/>
                <a:ea typeface="メイリオ"/>
              </a:rPr>
              <a:t>)</a:t>
            </a:r>
            <a:r>
              <a:rPr kumimoji="1" lang="ja-JP" altLang="en-US" sz="941" b="1" dirty="0">
                <a:solidFill>
                  <a:srgbClr val="1966B2"/>
                </a:solidFill>
                <a:latin typeface="Segoe UI"/>
                <a:ea typeface="メイリオ"/>
              </a:rPr>
              <a:t>事業</a:t>
            </a:r>
          </a:p>
        </p:txBody>
      </p:sp>
      <p:cxnSp>
        <p:nvCxnSpPr>
          <p:cNvPr id="101" name="直線コネクタ 100"/>
          <p:cNvCxnSpPr/>
          <p:nvPr/>
        </p:nvCxnSpPr>
        <p:spPr bwMode="gray">
          <a:xfrm flipH="1">
            <a:off x="4366389" y="5615363"/>
            <a:ext cx="200124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2" name="テキスト ボックス 101"/>
          <p:cNvSpPr txBox="1"/>
          <p:nvPr/>
        </p:nvSpPr>
        <p:spPr bwMode="gray">
          <a:xfrm>
            <a:off x="4438836" y="2610251"/>
            <a:ext cx="2171573" cy="203795"/>
          </a:xfrm>
          <a:prstGeom prst="rect">
            <a:avLst/>
          </a:prstGeom>
          <a:noFill/>
        </p:spPr>
        <p:txBody>
          <a:bodyPr vert="horz" wrap="none" lIns="0" tIns="36946" rIns="0" bIns="0" rtlCol="0" anchor="t" anchorCtr="0">
            <a:noAutofit/>
          </a:bodyPr>
          <a:lstStyle/>
          <a:p>
            <a:pPr defTabSz="781995" fontAlgn="base">
              <a:lnSpc>
                <a:spcPct val="120000"/>
              </a:lnSpc>
              <a:spcBef>
                <a:spcPts val="428"/>
              </a:spcBef>
              <a:spcAft>
                <a:spcPct val="0"/>
              </a:spcAft>
              <a:defRPr/>
            </a:pPr>
            <a:r>
              <a:rPr kumimoji="1" lang="ja-JP" altLang="en-US" sz="941" dirty="0">
                <a:solidFill>
                  <a:prstClr val="black"/>
                </a:solidFill>
                <a:latin typeface="Segoe UI"/>
                <a:ea typeface="メイリオ"/>
              </a:rPr>
              <a:t>各事業部署のご案内（法人のお客さま）</a:t>
            </a:r>
          </a:p>
        </p:txBody>
      </p:sp>
      <p:sp>
        <p:nvSpPr>
          <p:cNvPr id="105" name="テキスト ボックス 104"/>
          <p:cNvSpPr txBox="1"/>
          <p:nvPr/>
        </p:nvSpPr>
        <p:spPr bwMode="gray">
          <a:xfrm>
            <a:off x="7901199" y="4968609"/>
            <a:ext cx="862076" cy="751733"/>
          </a:xfrm>
          <a:prstGeom prst="rect">
            <a:avLst/>
          </a:prstGeom>
          <a:noFill/>
        </p:spPr>
        <p:txBody>
          <a:bodyPr vert="horz" wrap="none" lIns="0" tIns="0" rIns="0" bIns="0" rtlCol="0" anchor="ctr"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algn="l" defTabSz="781995" fontAlgn="base">
              <a:spcAft>
                <a:spcPts val="342"/>
              </a:spcAft>
              <a:defRPr/>
            </a:pPr>
            <a:r>
              <a:rPr kumimoji="1" lang="ja-JP" altLang="en-US" sz="941" dirty="0"/>
              <a:t>〇個人のお客様</a:t>
            </a:r>
            <a:endParaRPr kumimoji="1" lang="en-US" altLang="ja-JP" sz="941" dirty="0"/>
          </a:p>
          <a:p>
            <a:pPr marL="154770" indent="-77385" algn="l" defTabSz="781995" fontAlgn="base">
              <a:buSzPct val="100000"/>
              <a:buFont typeface="Arial" panose="020B0604020202020204" pitchFamily="34" charset="0"/>
              <a:buChar char="•"/>
              <a:defRPr/>
            </a:pPr>
            <a:r>
              <a:rPr kumimoji="1" lang="ja-JP" altLang="en-US" sz="684" dirty="0"/>
              <a:t>カウンター事業</a:t>
            </a:r>
            <a:endParaRPr kumimoji="1" lang="en-US" altLang="ja-JP" sz="684" dirty="0"/>
          </a:p>
          <a:p>
            <a:pPr marL="154770" indent="-77385" algn="l" defTabSz="781995" fontAlgn="base">
              <a:buSzPct val="100000"/>
              <a:buFont typeface="Arial" panose="020B0604020202020204" pitchFamily="34" charset="0"/>
              <a:buChar char="•"/>
              <a:defRPr/>
            </a:pPr>
            <a:r>
              <a:rPr kumimoji="1" lang="ja-JP" altLang="en-US" sz="684" dirty="0"/>
              <a:t>メディア事業</a:t>
            </a:r>
            <a:endParaRPr kumimoji="1" lang="en-US" altLang="ja-JP" sz="684" dirty="0"/>
          </a:p>
          <a:p>
            <a:pPr marL="154770" indent="-77385" algn="l" defTabSz="781995" fontAlgn="base">
              <a:buSzPct val="100000"/>
              <a:buFont typeface="Arial" panose="020B0604020202020204" pitchFamily="34" charset="0"/>
              <a:buChar char="•"/>
              <a:defRPr/>
            </a:pPr>
            <a:r>
              <a:rPr kumimoji="1" lang="zh-TW" altLang="en-US" sz="684" dirty="0"/>
              <a:t>東武旅倶楽部</a:t>
            </a:r>
            <a:endParaRPr kumimoji="1" lang="en-US" altLang="zh-TW" sz="684" dirty="0"/>
          </a:p>
          <a:p>
            <a:pPr marL="154770" indent="-77385" algn="l" defTabSz="781995" fontAlgn="base">
              <a:buSzPct val="100000"/>
              <a:buFont typeface="Arial" panose="020B0604020202020204" pitchFamily="34" charset="0"/>
              <a:buChar char="•"/>
              <a:defRPr/>
            </a:pPr>
            <a:r>
              <a:rPr kumimoji="1" lang="ja-JP" altLang="en-US" sz="684" dirty="0"/>
              <a:t>クレジットカード</a:t>
            </a:r>
            <a:endParaRPr kumimoji="1" lang="en-US" altLang="ja-JP" sz="684" dirty="0"/>
          </a:p>
          <a:p>
            <a:pPr marL="154770" indent="-77385" algn="l" defTabSz="781995" fontAlgn="base">
              <a:buSzPct val="100000"/>
              <a:buFont typeface="Arial" panose="020B0604020202020204" pitchFamily="34" charset="0"/>
              <a:buChar char="•"/>
              <a:defRPr/>
            </a:pPr>
            <a:r>
              <a:rPr kumimoji="1" lang="ja-JP" altLang="en-US" sz="684" dirty="0"/>
              <a:t>商品券等のご利用</a:t>
            </a:r>
          </a:p>
        </p:txBody>
      </p:sp>
      <p:cxnSp>
        <p:nvCxnSpPr>
          <p:cNvPr id="106" name="直線コネクタ 105"/>
          <p:cNvCxnSpPr/>
          <p:nvPr/>
        </p:nvCxnSpPr>
        <p:spPr bwMode="gray">
          <a:xfrm>
            <a:off x="7897610" y="4605554"/>
            <a:ext cx="0" cy="1477844"/>
          </a:xfrm>
          <a:prstGeom prst="line">
            <a:avLst/>
          </a:prstGeom>
          <a:noFill/>
          <a:ln w="1905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6" name="図 55"/>
          <p:cNvPicPr>
            <a:picLocks noChangeAspect="1"/>
          </p:cNvPicPr>
          <p:nvPr/>
        </p:nvPicPr>
        <p:blipFill rotWithShape="1">
          <a:blip r:embed="rId2"/>
          <a:srcRect l="2685" t="12194" r="55885" b="12194"/>
          <a:stretch/>
        </p:blipFill>
        <p:spPr>
          <a:xfrm>
            <a:off x="384308" y="1226024"/>
            <a:ext cx="1166719" cy="1231537"/>
          </a:xfrm>
          <a:prstGeom prst="rect">
            <a:avLst/>
          </a:prstGeom>
        </p:spPr>
      </p:pic>
      <p:sp>
        <p:nvSpPr>
          <p:cNvPr id="85" name="テキスト ボックス 84"/>
          <p:cNvSpPr txBox="1"/>
          <p:nvPr/>
        </p:nvSpPr>
        <p:spPr bwMode="gray">
          <a:xfrm>
            <a:off x="7300765" y="3907786"/>
            <a:ext cx="1323902" cy="584980"/>
          </a:xfrm>
          <a:prstGeom prst="rect">
            <a:avLst/>
          </a:prstGeom>
          <a:noFill/>
        </p:spPr>
        <p:txBody>
          <a:bodyPr vert="horz" wrap="square" lIns="0" tIns="46183" rIns="0" bIns="0" rtlCol="0" anchor="t" anchorCtr="0">
            <a:noAutofit/>
          </a:bodyPr>
          <a:lstStyle/>
          <a:p>
            <a:pPr algn="just" defTabSz="781995" fontAlgn="base">
              <a:defRPr/>
            </a:pPr>
            <a:r>
              <a:rPr kumimoji="1" lang="ja-JP" altLang="en-US" sz="684" dirty="0">
                <a:solidFill>
                  <a:prstClr val="black"/>
                </a:solidFill>
                <a:latin typeface="Segoe UI"/>
                <a:ea typeface="メイリオ"/>
              </a:rPr>
              <a:t>社内会議から報奨、表彰、学術会議、展示会をはじめ、省庁、自治体主導の各種イベント、オンラインによる</a:t>
            </a:r>
            <a:r>
              <a:rPr kumimoji="1" lang="en-US" altLang="ja-JP" sz="684" dirty="0">
                <a:solidFill>
                  <a:prstClr val="black"/>
                </a:solidFill>
                <a:latin typeface="Segoe UI"/>
                <a:ea typeface="メイリオ"/>
              </a:rPr>
              <a:t>MICE</a:t>
            </a:r>
            <a:r>
              <a:rPr kumimoji="1" lang="ja-JP" altLang="en-US" sz="684" dirty="0">
                <a:solidFill>
                  <a:prstClr val="black"/>
                </a:solidFill>
                <a:latin typeface="Segoe UI"/>
                <a:ea typeface="メイリオ"/>
              </a:rPr>
              <a:t>開催にいたるまで、最適なご提案を致します。</a:t>
            </a:r>
          </a:p>
        </p:txBody>
      </p:sp>
      <p:sp>
        <p:nvSpPr>
          <p:cNvPr id="86" name="正方形/長方形 85"/>
          <p:cNvSpPr/>
          <p:nvPr/>
        </p:nvSpPr>
        <p:spPr bwMode="gray">
          <a:xfrm>
            <a:off x="7300765" y="3747470"/>
            <a:ext cx="1323902" cy="16031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en-US" altLang="ja-JP" sz="941" b="1" dirty="0">
                <a:solidFill>
                  <a:srgbClr val="1966B2"/>
                </a:solidFill>
                <a:latin typeface="Segoe UI"/>
                <a:ea typeface="メイリオ"/>
              </a:rPr>
              <a:t>MICE</a:t>
            </a:r>
          </a:p>
        </p:txBody>
      </p:sp>
      <p:cxnSp>
        <p:nvCxnSpPr>
          <p:cNvPr id="87" name="直線コネクタ 86"/>
          <p:cNvCxnSpPr/>
          <p:nvPr/>
        </p:nvCxnSpPr>
        <p:spPr bwMode="gray">
          <a:xfrm flipH="1">
            <a:off x="7300765" y="3907786"/>
            <a:ext cx="132390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bwMode="gray">
          <a:xfrm>
            <a:off x="6463008" y="5640147"/>
            <a:ext cx="1354690" cy="431038"/>
          </a:xfrm>
          <a:prstGeom prst="rect">
            <a:avLst/>
          </a:prstGeom>
          <a:noFill/>
        </p:spPr>
        <p:txBody>
          <a:bodyPr vert="horz" wrap="square" lIns="0" tIns="46183" rIns="0" bIns="0" rtlCol="0" anchor="t" anchorCtr="0">
            <a:noAutofit/>
          </a:bodyPr>
          <a:lstStyle>
            <a:defPPr>
              <a:defRPr lang="ja-JP"/>
            </a:defPPr>
            <a:lvl1pPr lvl="0" algn="just" eaLnBrk="1" hangingPunct="1">
              <a:spcBef>
                <a:spcPts val="0"/>
              </a:spcBef>
              <a:spcAft>
                <a:spcPts val="0"/>
              </a:spcAft>
              <a:defRPr sz="850">
                <a:solidFill>
                  <a:prstClr val="black"/>
                </a:solidFill>
                <a:latin typeface="Segoe UI"/>
                <a:ea typeface="メイリオ"/>
              </a:defRPr>
            </a:lvl1pPr>
          </a:lstStyle>
          <a:p>
            <a:pPr defTabSz="781995" fontAlgn="base">
              <a:defRPr/>
            </a:pPr>
            <a:r>
              <a:rPr kumimoji="1" lang="ja-JP" altLang="en-US" sz="684" dirty="0"/>
              <a:t>旅行業のノウハウと宗教行事を数多く取り扱ってきた経年を</a:t>
            </a:r>
            <a:br>
              <a:rPr kumimoji="1" lang="ja-JP" altLang="en-US" sz="684" dirty="0"/>
            </a:br>
            <a:r>
              <a:rPr kumimoji="1" lang="ja-JP" altLang="en-US" sz="684" dirty="0"/>
              <a:t>生かして、心に残る行事となるようお手伝いをさせていただきます。</a:t>
            </a:r>
          </a:p>
        </p:txBody>
      </p:sp>
      <p:sp>
        <p:nvSpPr>
          <p:cNvPr id="89" name="正方形/長方形 88"/>
          <p:cNvSpPr/>
          <p:nvPr/>
        </p:nvSpPr>
        <p:spPr bwMode="gray">
          <a:xfrm>
            <a:off x="6463007" y="5399733"/>
            <a:ext cx="1293114" cy="24630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ja-JP" altLang="en-US" sz="941" b="1">
                <a:solidFill>
                  <a:srgbClr val="1966B2"/>
                </a:solidFill>
                <a:latin typeface="Segoe UI"/>
                <a:ea typeface="メイリオ"/>
              </a:rPr>
              <a:t>宗教・文化関連旅行</a:t>
            </a:r>
            <a:endParaRPr kumimoji="1" lang="ja-JP" altLang="en-US" sz="941" b="1" dirty="0">
              <a:solidFill>
                <a:srgbClr val="1966B2"/>
              </a:solidFill>
              <a:latin typeface="Segoe UI"/>
              <a:ea typeface="メイリオ"/>
            </a:endParaRPr>
          </a:p>
        </p:txBody>
      </p:sp>
      <p:cxnSp>
        <p:nvCxnSpPr>
          <p:cNvPr id="90" name="直線コネクタ 89"/>
          <p:cNvCxnSpPr/>
          <p:nvPr/>
        </p:nvCxnSpPr>
        <p:spPr bwMode="gray">
          <a:xfrm flipH="1">
            <a:off x="6463008" y="5640147"/>
            <a:ext cx="135469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10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bwMode="gray"/>
        <p:txBody>
          <a:bodyPr/>
          <a:lstStyle/>
          <a:p>
            <a:r>
              <a:rPr lang="ja-JP" altLang="en-US" dirty="0">
                <a:latin typeface="ＭＳ Ｐゴシック" panose="020B0600070205080204" pitchFamily="50" charset="-128"/>
                <a:ea typeface="ＭＳ Ｐゴシック" panose="020B0600070205080204" pitchFamily="50" charset="-128"/>
              </a:rPr>
              <a:t>事業所ネットワーク（国内）</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0"/>
          </p:nvPr>
        </p:nvSpPr>
        <p:spPr bwMode="gray"/>
        <p:txBody>
          <a:bodyPr/>
          <a:lstStyle/>
          <a:p>
            <a:pPr defTabSz="781995">
              <a:defRPr/>
            </a:pPr>
            <a:fld id="{18963A67-2DC8-42D2-8EA1-A766E561EC14}" type="slidenum">
              <a:rPr lang="en-US" altLang="ja-JP">
                <a:solidFill>
                  <a:prstClr val="black"/>
                </a:solidFill>
                <a:latin typeface="Segoe UI"/>
                <a:ea typeface="メイリオ"/>
              </a:rPr>
              <a:pPr defTabSz="781995">
                <a:defRPr/>
              </a:pPr>
              <a:t>19</a:t>
            </a:fld>
            <a:endParaRPr lang="en-US" altLang="en-US" dirty="0">
              <a:solidFill>
                <a:prstClr val="black"/>
              </a:solidFill>
              <a:latin typeface="Segoe UI"/>
              <a:ea typeface="メイリオ"/>
            </a:endParaRPr>
          </a:p>
        </p:txBody>
      </p:sp>
      <p:grpSp>
        <p:nvGrpSpPr>
          <p:cNvPr id="109" name="グループ化 108"/>
          <p:cNvGrpSpPr/>
          <p:nvPr/>
        </p:nvGrpSpPr>
        <p:grpSpPr bwMode="gray">
          <a:xfrm>
            <a:off x="1946746" y="1940446"/>
            <a:ext cx="3746538" cy="3269377"/>
            <a:chOff x="2276273" y="2039314"/>
            <a:chExt cx="4380718" cy="3822787"/>
          </a:xfrm>
          <a:solidFill>
            <a:schemeClr val="bg1">
              <a:lumMod val="85000"/>
            </a:schemeClr>
          </a:solidFill>
        </p:grpSpPr>
        <p:grpSp>
          <p:nvGrpSpPr>
            <p:cNvPr id="195" name="グループ化 194"/>
            <p:cNvGrpSpPr/>
            <p:nvPr/>
          </p:nvGrpSpPr>
          <p:grpSpPr bwMode="gray">
            <a:xfrm>
              <a:off x="5204996" y="2039314"/>
              <a:ext cx="1451995" cy="1221532"/>
              <a:chOff x="5204996" y="2039314"/>
              <a:chExt cx="1451995" cy="1221532"/>
            </a:xfrm>
            <a:grpFill/>
          </p:grpSpPr>
          <p:sp>
            <p:nvSpPr>
              <p:cNvPr id="222" name="Freeform 23"/>
              <p:cNvSpPr>
                <a:spLocks/>
              </p:cNvSpPr>
              <p:nvPr/>
            </p:nvSpPr>
            <p:spPr bwMode="gray">
              <a:xfrm rot="536838">
                <a:off x="5204996" y="2039314"/>
                <a:ext cx="1451995" cy="1221532"/>
              </a:xfrm>
              <a:custGeom>
                <a:avLst/>
                <a:gdLst>
                  <a:gd name="T0" fmla="*/ 714 w 755"/>
                  <a:gd name="T1" fmla="*/ 346 h 635"/>
                  <a:gd name="T2" fmla="*/ 731 w 755"/>
                  <a:gd name="T3" fmla="*/ 338 h 635"/>
                  <a:gd name="T4" fmla="*/ 720 w 755"/>
                  <a:gd name="T5" fmla="*/ 360 h 635"/>
                  <a:gd name="T6" fmla="*/ 657 w 755"/>
                  <a:gd name="T7" fmla="*/ 384 h 635"/>
                  <a:gd name="T8" fmla="*/ 619 w 755"/>
                  <a:gd name="T9" fmla="*/ 391 h 635"/>
                  <a:gd name="T10" fmla="*/ 571 w 755"/>
                  <a:gd name="T11" fmla="*/ 388 h 635"/>
                  <a:gd name="T12" fmla="*/ 445 w 755"/>
                  <a:gd name="T13" fmla="*/ 512 h 635"/>
                  <a:gd name="T14" fmla="*/ 423 w 755"/>
                  <a:gd name="T15" fmla="*/ 544 h 635"/>
                  <a:gd name="T16" fmla="*/ 371 w 755"/>
                  <a:gd name="T17" fmla="*/ 513 h 635"/>
                  <a:gd name="T18" fmla="*/ 333 w 755"/>
                  <a:gd name="T19" fmla="*/ 494 h 635"/>
                  <a:gd name="T20" fmla="*/ 283 w 755"/>
                  <a:gd name="T21" fmla="*/ 467 h 635"/>
                  <a:gd name="T22" fmla="*/ 156 w 755"/>
                  <a:gd name="T23" fmla="*/ 493 h 635"/>
                  <a:gd name="T24" fmla="*/ 143 w 755"/>
                  <a:gd name="T25" fmla="*/ 486 h 635"/>
                  <a:gd name="T26" fmla="*/ 102 w 755"/>
                  <a:gd name="T27" fmla="*/ 455 h 635"/>
                  <a:gd name="T28" fmla="*/ 78 w 755"/>
                  <a:gd name="T29" fmla="*/ 506 h 635"/>
                  <a:gd name="T30" fmla="*/ 124 w 755"/>
                  <a:gd name="T31" fmla="*/ 524 h 635"/>
                  <a:gd name="T32" fmla="*/ 162 w 755"/>
                  <a:gd name="T33" fmla="*/ 559 h 635"/>
                  <a:gd name="T34" fmla="*/ 178 w 755"/>
                  <a:gd name="T35" fmla="*/ 572 h 635"/>
                  <a:gd name="T36" fmla="*/ 135 w 755"/>
                  <a:gd name="T37" fmla="*/ 579 h 635"/>
                  <a:gd name="T38" fmla="*/ 105 w 755"/>
                  <a:gd name="T39" fmla="*/ 579 h 635"/>
                  <a:gd name="T40" fmla="*/ 83 w 755"/>
                  <a:gd name="T41" fmla="*/ 614 h 635"/>
                  <a:gd name="T42" fmla="*/ 41 w 755"/>
                  <a:gd name="T43" fmla="*/ 632 h 635"/>
                  <a:gd name="T44" fmla="*/ 43 w 755"/>
                  <a:gd name="T45" fmla="*/ 572 h 635"/>
                  <a:gd name="T46" fmla="*/ 13 w 755"/>
                  <a:gd name="T47" fmla="*/ 509 h 635"/>
                  <a:gd name="T48" fmla="*/ 2 w 755"/>
                  <a:gd name="T49" fmla="*/ 497 h 635"/>
                  <a:gd name="T50" fmla="*/ 8 w 755"/>
                  <a:gd name="T51" fmla="*/ 448 h 635"/>
                  <a:gd name="T52" fmla="*/ 47 w 755"/>
                  <a:gd name="T53" fmla="*/ 424 h 635"/>
                  <a:gd name="T54" fmla="*/ 67 w 755"/>
                  <a:gd name="T55" fmla="*/ 416 h 635"/>
                  <a:gd name="T56" fmla="*/ 95 w 755"/>
                  <a:gd name="T57" fmla="*/ 389 h 635"/>
                  <a:gd name="T58" fmla="*/ 73 w 755"/>
                  <a:gd name="T59" fmla="*/ 346 h 635"/>
                  <a:gd name="T60" fmla="*/ 92 w 755"/>
                  <a:gd name="T61" fmla="*/ 328 h 635"/>
                  <a:gd name="T62" fmla="*/ 136 w 755"/>
                  <a:gd name="T63" fmla="*/ 356 h 635"/>
                  <a:gd name="T64" fmla="*/ 174 w 755"/>
                  <a:gd name="T65" fmla="*/ 365 h 635"/>
                  <a:gd name="T66" fmla="*/ 200 w 755"/>
                  <a:gd name="T67" fmla="*/ 292 h 635"/>
                  <a:gd name="T68" fmla="*/ 238 w 755"/>
                  <a:gd name="T69" fmla="*/ 227 h 635"/>
                  <a:gd name="T70" fmla="*/ 225 w 755"/>
                  <a:gd name="T71" fmla="*/ 49 h 635"/>
                  <a:gd name="T72" fmla="*/ 237 w 755"/>
                  <a:gd name="T73" fmla="*/ 23 h 635"/>
                  <a:gd name="T74" fmla="*/ 235 w 755"/>
                  <a:gd name="T75" fmla="*/ 11 h 635"/>
                  <a:gd name="T76" fmla="*/ 273 w 755"/>
                  <a:gd name="T77" fmla="*/ 0 h 635"/>
                  <a:gd name="T78" fmla="*/ 302 w 755"/>
                  <a:gd name="T79" fmla="*/ 27 h 635"/>
                  <a:gd name="T80" fmla="*/ 448 w 755"/>
                  <a:gd name="T81" fmla="*/ 176 h 635"/>
                  <a:gd name="T82" fmla="*/ 567 w 755"/>
                  <a:gd name="T83" fmla="*/ 236 h 635"/>
                  <a:gd name="T84" fmla="*/ 682 w 755"/>
                  <a:gd name="T85" fmla="*/ 194 h 635"/>
                  <a:gd name="T86" fmla="*/ 685 w 755"/>
                  <a:gd name="T87" fmla="*/ 214 h 635"/>
                  <a:gd name="T88" fmla="*/ 664 w 755"/>
                  <a:gd name="T89" fmla="*/ 258 h 635"/>
                  <a:gd name="T90" fmla="*/ 677 w 755"/>
                  <a:gd name="T91" fmla="*/ 292 h 635"/>
                  <a:gd name="T92" fmla="*/ 689 w 755"/>
                  <a:gd name="T93" fmla="*/ 302 h 635"/>
                  <a:gd name="T94" fmla="*/ 683 w 755"/>
                  <a:gd name="T95" fmla="*/ 296 h 635"/>
                  <a:gd name="T96" fmla="*/ 677 w 755"/>
                  <a:gd name="T97" fmla="*/ 296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5" h="635">
                    <a:moveTo>
                      <a:pt x="682" y="303"/>
                    </a:moveTo>
                    <a:cubicBezTo>
                      <a:pt x="685" y="311"/>
                      <a:pt x="685" y="322"/>
                      <a:pt x="691" y="330"/>
                    </a:cubicBezTo>
                    <a:cubicBezTo>
                      <a:pt x="689" y="330"/>
                      <a:pt x="698" y="343"/>
                      <a:pt x="714" y="346"/>
                    </a:cubicBezTo>
                    <a:cubicBezTo>
                      <a:pt x="734" y="327"/>
                      <a:pt x="734" y="327"/>
                      <a:pt x="734" y="327"/>
                    </a:cubicBezTo>
                    <a:cubicBezTo>
                      <a:pt x="743" y="331"/>
                      <a:pt x="753" y="328"/>
                      <a:pt x="755" y="328"/>
                    </a:cubicBezTo>
                    <a:cubicBezTo>
                      <a:pt x="755" y="328"/>
                      <a:pt x="755" y="337"/>
                      <a:pt x="731" y="338"/>
                    </a:cubicBezTo>
                    <a:cubicBezTo>
                      <a:pt x="727" y="343"/>
                      <a:pt x="727" y="343"/>
                      <a:pt x="727" y="343"/>
                    </a:cubicBezTo>
                    <a:cubicBezTo>
                      <a:pt x="724" y="344"/>
                      <a:pt x="724" y="344"/>
                      <a:pt x="724" y="344"/>
                    </a:cubicBezTo>
                    <a:cubicBezTo>
                      <a:pt x="724" y="344"/>
                      <a:pt x="720" y="356"/>
                      <a:pt x="720" y="360"/>
                    </a:cubicBezTo>
                    <a:cubicBezTo>
                      <a:pt x="708" y="360"/>
                      <a:pt x="704" y="357"/>
                      <a:pt x="679" y="366"/>
                    </a:cubicBezTo>
                    <a:cubicBezTo>
                      <a:pt x="679" y="366"/>
                      <a:pt x="669" y="359"/>
                      <a:pt x="664" y="381"/>
                    </a:cubicBezTo>
                    <a:cubicBezTo>
                      <a:pt x="667" y="379"/>
                      <a:pt x="657" y="384"/>
                      <a:pt x="657" y="384"/>
                    </a:cubicBezTo>
                    <a:cubicBezTo>
                      <a:pt x="657" y="384"/>
                      <a:pt x="657" y="388"/>
                      <a:pt x="653" y="389"/>
                    </a:cubicBezTo>
                    <a:cubicBezTo>
                      <a:pt x="647" y="392"/>
                      <a:pt x="634" y="392"/>
                      <a:pt x="634" y="381"/>
                    </a:cubicBezTo>
                    <a:cubicBezTo>
                      <a:pt x="634" y="381"/>
                      <a:pt x="622" y="378"/>
                      <a:pt x="619" y="391"/>
                    </a:cubicBezTo>
                    <a:cubicBezTo>
                      <a:pt x="626" y="397"/>
                      <a:pt x="626" y="397"/>
                      <a:pt x="626" y="397"/>
                    </a:cubicBezTo>
                    <a:cubicBezTo>
                      <a:pt x="626" y="400"/>
                      <a:pt x="593" y="395"/>
                      <a:pt x="593" y="395"/>
                    </a:cubicBezTo>
                    <a:cubicBezTo>
                      <a:pt x="593" y="397"/>
                      <a:pt x="584" y="398"/>
                      <a:pt x="571" y="388"/>
                    </a:cubicBezTo>
                    <a:cubicBezTo>
                      <a:pt x="530" y="389"/>
                      <a:pt x="502" y="420"/>
                      <a:pt x="483" y="439"/>
                    </a:cubicBezTo>
                    <a:cubicBezTo>
                      <a:pt x="464" y="458"/>
                      <a:pt x="445" y="487"/>
                      <a:pt x="442" y="505"/>
                    </a:cubicBezTo>
                    <a:cubicBezTo>
                      <a:pt x="445" y="512"/>
                      <a:pt x="445" y="512"/>
                      <a:pt x="445" y="512"/>
                    </a:cubicBezTo>
                    <a:cubicBezTo>
                      <a:pt x="442" y="532"/>
                      <a:pt x="442" y="532"/>
                      <a:pt x="442" y="532"/>
                    </a:cubicBezTo>
                    <a:cubicBezTo>
                      <a:pt x="442" y="532"/>
                      <a:pt x="435" y="540"/>
                      <a:pt x="435" y="553"/>
                    </a:cubicBezTo>
                    <a:cubicBezTo>
                      <a:pt x="423" y="544"/>
                      <a:pt x="423" y="544"/>
                      <a:pt x="423" y="544"/>
                    </a:cubicBezTo>
                    <a:cubicBezTo>
                      <a:pt x="423" y="544"/>
                      <a:pt x="421" y="540"/>
                      <a:pt x="421" y="538"/>
                    </a:cubicBezTo>
                    <a:cubicBezTo>
                      <a:pt x="396" y="522"/>
                      <a:pt x="396" y="522"/>
                      <a:pt x="396" y="522"/>
                    </a:cubicBezTo>
                    <a:cubicBezTo>
                      <a:pt x="396" y="522"/>
                      <a:pt x="384" y="524"/>
                      <a:pt x="371" y="513"/>
                    </a:cubicBezTo>
                    <a:cubicBezTo>
                      <a:pt x="372" y="513"/>
                      <a:pt x="362" y="511"/>
                      <a:pt x="362" y="511"/>
                    </a:cubicBezTo>
                    <a:cubicBezTo>
                      <a:pt x="339" y="500"/>
                      <a:pt x="339" y="500"/>
                      <a:pt x="339" y="500"/>
                    </a:cubicBezTo>
                    <a:cubicBezTo>
                      <a:pt x="333" y="494"/>
                      <a:pt x="333" y="494"/>
                      <a:pt x="333" y="494"/>
                    </a:cubicBezTo>
                    <a:cubicBezTo>
                      <a:pt x="329" y="494"/>
                      <a:pt x="329" y="494"/>
                      <a:pt x="329" y="494"/>
                    </a:cubicBezTo>
                    <a:cubicBezTo>
                      <a:pt x="329" y="494"/>
                      <a:pt x="310" y="483"/>
                      <a:pt x="302" y="473"/>
                    </a:cubicBezTo>
                    <a:cubicBezTo>
                      <a:pt x="298" y="468"/>
                      <a:pt x="288" y="470"/>
                      <a:pt x="283" y="467"/>
                    </a:cubicBezTo>
                    <a:cubicBezTo>
                      <a:pt x="279" y="464"/>
                      <a:pt x="264" y="443"/>
                      <a:pt x="226" y="446"/>
                    </a:cubicBezTo>
                    <a:cubicBezTo>
                      <a:pt x="199" y="455"/>
                      <a:pt x="190" y="465"/>
                      <a:pt x="180" y="473"/>
                    </a:cubicBezTo>
                    <a:cubicBezTo>
                      <a:pt x="183" y="473"/>
                      <a:pt x="168" y="474"/>
                      <a:pt x="156" y="493"/>
                    </a:cubicBezTo>
                    <a:cubicBezTo>
                      <a:pt x="156" y="497"/>
                      <a:pt x="151" y="494"/>
                      <a:pt x="151" y="494"/>
                    </a:cubicBezTo>
                    <a:cubicBezTo>
                      <a:pt x="146" y="490"/>
                      <a:pt x="146" y="490"/>
                      <a:pt x="146" y="490"/>
                    </a:cubicBezTo>
                    <a:cubicBezTo>
                      <a:pt x="145" y="487"/>
                      <a:pt x="143" y="486"/>
                      <a:pt x="143" y="486"/>
                    </a:cubicBezTo>
                    <a:cubicBezTo>
                      <a:pt x="143" y="486"/>
                      <a:pt x="140" y="468"/>
                      <a:pt x="135" y="470"/>
                    </a:cubicBezTo>
                    <a:cubicBezTo>
                      <a:pt x="137" y="471"/>
                      <a:pt x="127" y="464"/>
                      <a:pt x="127" y="464"/>
                    </a:cubicBezTo>
                    <a:cubicBezTo>
                      <a:pt x="127" y="464"/>
                      <a:pt x="126" y="445"/>
                      <a:pt x="102" y="455"/>
                    </a:cubicBezTo>
                    <a:cubicBezTo>
                      <a:pt x="102" y="455"/>
                      <a:pt x="95" y="449"/>
                      <a:pt x="88" y="451"/>
                    </a:cubicBezTo>
                    <a:cubicBezTo>
                      <a:pt x="89" y="452"/>
                      <a:pt x="64" y="468"/>
                      <a:pt x="64" y="503"/>
                    </a:cubicBezTo>
                    <a:cubicBezTo>
                      <a:pt x="66" y="506"/>
                      <a:pt x="72" y="508"/>
                      <a:pt x="78" y="506"/>
                    </a:cubicBezTo>
                    <a:cubicBezTo>
                      <a:pt x="78" y="508"/>
                      <a:pt x="99" y="525"/>
                      <a:pt x="99" y="525"/>
                    </a:cubicBezTo>
                    <a:cubicBezTo>
                      <a:pt x="120" y="521"/>
                      <a:pt x="120" y="521"/>
                      <a:pt x="120" y="521"/>
                    </a:cubicBezTo>
                    <a:cubicBezTo>
                      <a:pt x="121" y="521"/>
                      <a:pt x="124" y="524"/>
                      <a:pt x="124" y="524"/>
                    </a:cubicBezTo>
                    <a:cubicBezTo>
                      <a:pt x="130" y="529"/>
                      <a:pt x="130" y="529"/>
                      <a:pt x="130" y="529"/>
                    </a:cubicBezTo>
                    <a:cubicBezTo>
                      <a:pt x="130" y="529"/>
                      <a:pt x="132" y="538"/>
                      <a:pt x="142" y="543"/>
                    </a:cubicBezTo>
                    <a:cubicBezTo>
                      <a:pt x="140" y="544"/>
                      <a:pt x="153" y="562"/>
                      <a:pt x="162" y="559"/>
                    </a:cubicBezTo>
                    <a:cubicBezTo>
                      <a:pt x="162" y="560"/>
                      <a:pt x="172" y="565"/>
                      <a:pt x="174" y="565"/>
                    </a:cubicBezTo>
                    <a:cubicBezTo>
                      <a:pt x="174" y="565"/>
                      <a:pt x="175" y="567"/>
                      <a:pt x="174" y="567"/>
                    </a:cubicBezTo>
                    <a:cubicBezTo>
                      <a:pt x="174" y="567"/>
                      <a:pt x="177" y="572"/>
                      <a:pt x="178" y="572"/>
                    </a:cubicBezTo>
                    <a:cubicBezTo>
                      <a:pt x="178" y="572"/>
                      <a:pt x="172" y="575"/>
                      <a:pt x="168" y="575"/>
                    </a:cubicBezTo>
                    <a:cubicBezTo>
                      <a:pt x="168" y="576"/>
                      <a:pt x="165" y="585"/>
                      <a:pt x="151" y="586"/>
                    </a:cubicBezTo>
                    <a:cubicBezTo>
                      <a:pt x="152" y="588"/>
                      <a:pt x="139" y="578"/>
                      <a:pt x="135" y="579"/>
                    </a:cubicBezTo>
                    <a:cubicBezTo>
                      <a:pt x="133" y="579"/>
                      <a:pt x="126" y="576"/>
                      <a:pt x="124" y="576"/>
                    </a:cubicBezTo>
                    <a:cubicBezTo>
                      <a:pt x="123" y="578"/>
                      <a:pt x="117" y="583"/>
                      <a:pt x="117" y="582"/>
                    </a:cubicBezTo>
                    <a:cubicBezTo>
                      <a:pt x="124" y="570"/>
                      <a:pt x="107" y="563"/>
                      <a:pt x="105" y="579"/>
                    </a:cubicBezTo>
                    <a:cubicBezTo>
                      <a:pt x="102" y="583"/>
                      <a:pt x="97" y="588"/>
                      <a:pt x="97" y="588"/>
                    </a:cubicBezTo>
                    <a:cubicBezTo>
                      <a:pt x="97" y="588"/>
                      <a:pt x="80" y="586"/>
                      <a:pt x="83" y="600"/>
                    </a:cubicBezTo>
                    <a:cubicBezTo>
                      <a:pt x="83" y="601"/>
                      <a:pt x="83" y="614"/>
                      <a:pt x="83" y="614"/>
                    </a:cubicBezTo>
                    <a:cubicBezTo>
                      <a:pt x="78" y="617"/>
                      <a:pt x="78" y="617"/>
                      <a:pt x="78" y="617"/>
                    </a:cubicBezTo>
                    <a:cubicBezTo>
                      <a:pt x="78" y="617"/>
                      <a:pt x="62" y="619"/>
                      <a:pt x="54" y="635"/>
                    </a:cubicBezTo>
                    <a:cubicBezTo>
                      <a:pt x="56" y="635"/>
                      <a:pt x="47" y="627"/>
                      <a:pt x="41" y="632"/>
                    </a:cubicBezTo>
                    <a:cubicBezTo>
                      <a:pt x="43" y="633"/>
                      <a:pt x="13" y="613"/>
                      <a:pt x="38" y="578"/>
                    </a:cubicBezTo>
                    <a:cubicBezTo>
                      <a:pt x="40" y="578"/>
                      <a:pt x="40" y="572"/>
                      <a:pt x="40" y="572"/>
                    </a:cubicBezTo>
                    <a:cubicBezTo>
                      <a:pt x="43" y="572"/>
                      <a:pt x="43" y="572"/>
                      <a:pt x="43" y="572"/>
                    </a:cubicBezTo>
                    <a:cubicBezTo>
                      <a:pt x="44" y="572"/>
                      <a:pt x="56" y="543"/>
                      <a:pt x="32" y="525"/>
                    </a:cubicBezTo>
                    <a:cubicBezTo>
                      <a:pt x="19" y="521"/>
                      <a:pt x="19" y="521"/>
                      <a:pt x="19" y="521"/>
                    </a:cubicBezTo>
                    <a:cubicBezTo>
                      <a:pt x="13" y="509"/>
                      <a:pt x="13" y="509"/>
                      <a:pt x="13" y="509"/>
                    </a:cubicBezTo>
                    <a:cubicBezTo>
                      <a:pt x="6" y="508"/>
                      <a:pt x="6" y="508"/>
                      <a:pt x="6" y="508"/>
                    </a:cubicBezTo>
                    <a:cubicBezTo>
                      <a:pt x="2" y="503"/>
                      <a:pt x="2" y="503"/>
                      <a:pt x="2" y="503"/>
                    </a:cubicBezTo>
                    <a:cubicBezTo>
                      <a:pt x="2" y="497"/>
                      <a:pt x="2" y="497"/>
                      <a:pt x="2" y="497"/>
                    </a:cubicBezTo>
                    <a:cubicBezTo>
                      <a:pt x="0" y="493"/>
                      <a:pt x="0" y="493"/>
                      <a:pt x="0" y="493"/>
                    </a:cubicBezTo>
                    <a:cubicBezTo>
                      <a:pt x="3" y="487"/>
                      <a:pt x="3" y="487"/>
                      <a:pt x="3" y="487"/>
                    </a:cubicBezTo>
                    <a:cubicBezTo>
                      <a:pt x="3" y="487"/>
                      <a:pt x="16" y="487"/>
                      <a:pt x="8" y="448"/>
                    </a:cubicBezTo>
                    <a:cubicBezTo>
                      <a:pt x="9" y="449"/>
                      <a:pt x="8" y="436"/>
                      <a:pt x="31" y="436"/>
                    </a:cubicBezTo>
                    <a:cubicBezTo>
                      <a:pt x="38" y="435"/>
                      <a:pt x="37" y="435"/>
                      <a:pt x="40" y="430"/>
                    </a:cubicBezTo>
                    <a:cubicBezTo>
                      <a:pt x="43" y="429"/>
                      <a:pt x="47" y="424"/>
                      <a:pt x="47" y="424"/>
                    </a:cubicBezTo>
                    <a:cubicBezTo>
                      <a:pt x="53" y="414"/>
                      <a:pt x="53" y="414"/>
                      <a:pt x="53" y="414"/>
                    </a:cubicBezTo>
                    <a:cubicBezTo>
                      <a:pt x="59" y="420"/>
                      <a:pt x="59" y="420"/>
                      <a:pt x="59" y="420"/>
                    </a:cubicBezTo>
                    <a:cubicBezTo>
                      <a:pt x="59" y="426"/>
                      <a:pt x="72" y="424"/>
                      <a:pt x="67" y="416"/>
                    </a:cubicBezTo>
                    <a:cubicBezTo>
                      <a:pt x="76" y="405"/>
                      <a:pt x="76" y="405"/>
                      <a:pt x="76" y="405"/>
                    </a:cubicBezTo>
                    <a:cubicBezTo>
                      <a:pt x="76" y="404"/>
                      <a:pt x="78" y="401"/>
                      <a:pt x="78" y="401"/>
                    </a:cubicBezTo>
                    <a:cubicBezTo>
                      <a:pt x="78" y="401"/>
                      <a:pt x="82" y="397"/>
                      <a:pt x="95" y="389"/>
                    </a:cubicBezTo>
                    <a:cubicBezTo>
                      <a:pt x="94" y="389"/>
                      <a:pt x="95" y="385"/>
                      <a:pt x="95" y="385"/>
                    </a:cubicBezTo>
                    <a:cubicBezTo>
                      <a:pt x="82" y="365"/>
                      <a:pt x="82" y="365"/>
                      <a:pt x="82" y="365"/>
                    </a:cubicBezTo>
                    <a:cubicBezTo>
                      <a:pt x="82" y="365"/>
                      <a:pt x="66" y="356"/>
                      <a:pt x="73" y="346"/>
                    </a:cubicBezTo>
                    <a:cubicBezTo>
                      <a:pt x="73" y="344"/>
                      <a:pt x="73" y="340"/>
                      <a:pt x="75" y="337"/>
                    </a:cubicBezTo>
                    <a:cubicBezTo>
                      <a:pt x="75" y="337"/>
                      <a:pt x="80" y="338"/>
                      <a:pt x="85" y="335"/>
                    </a:cubicBezTo>
                    <a:cubicBezTo>
                      <a:pt x="89" y="334"/>
                      <a:pt x="88" y="330"/>
                      <a:pt x="92" y="328"/>
                    </a:cubicBezTo>
                    <a:cubicBezTo>
                      <a:pt x="92" y="328"/>
                      <a:pt x="102" y="341"/>
                      <a:pt x="107" y="341"/>
                    </a:cubicBezTo>
                    <a:cubicBezTo>
                      <a:pt x="107" y="343"/>
                      <a:pt x="117" y="353"/>
                      <a:pt x="127" y="353"/>
                    </a:cubicBezTo>
                    <a:cubicBezTo>
                      <a:pt x="127" y="353"/>
                      <a:pt x="127" y="363"/>
                      <a:pt x="136" y="356"/>
                    </a:cubicBezTo>
                    <a:cubicBezTo>
                      <a:pt x="139" y="359"/>
                      <a:pt x="149" y="351"/>
                      <a:pt x="156" y="351"/>
                    </a:cubicBezTo>
                    <a:cubicBezTo>
                      <a:pt x="156" y="351"/>
                      <a:pt x="153" y="357"/>
                      <a:pt x="159" y="359"/>
                    </a:cubicBezTo>
                    <a:cubicBezTo>
                      <a:pt x="174" y="365"/>
                      <a:pt x="174" y="365"/>
                      <a:pt x="174" y="365"/>
                    </a:cubicBezTo>
                    <a:cubicBezTo>
                      <a:pt x="174" y="366"/>
                      <a:pt x="205" y="356"/>
                      <a:pt x="209" y="327"/>
                    </a:cubicBezTo>
                    <a:cubicBezTo>
                      <a:pt x="209" y="328"/>
                      <a:pt x="199" y="308"/>
                      <a:pt x="199" y="308"/>
                    </a:cubicBezTo>
                    <a:cubicBezTo>
                      <a:pt x="199" y="308"/>
                      <a:pt x="206" y="299"/>
                      <a:pt x="200" y="292"/>
                    </a:cubicBezTo>
                    <a:cubicBezTo>
                      <a:pt x="199" y="289"/>
                      <a:pt x="199" y="286"/>
                      <a:pt x="197" y="286"/>
                    </a:cubicBezTo>
                    <a:cubicBezTo>
                      <a:pt x="197" y="286"/>
                      <a:pt x="190" y="264"/>
                      <a:pt x="219" y="257"/>
                    </a:cubicBezTo>
                    <a:cubicBezTo>
                      <a:pt x="219" y="257"/>
                      <a:pt x="235" y="255"/>
                      <a:pt x="238" y="227"/>
                    </a:cubicBezTo>
                    <a:cubicBezTo>
                      <a:pt x="240" y="229"/>
                      <a:pt x="235" y="185"/>
                      <a:pt x="235" y="185"/>
                    </a:cubicBezTo>
                    <a:cubicBezTo>
                      <a:pt x="235" y="185"/>
                      <a:pt x="254" y="166"/>
                      <a:pt x="250" y="149"/>
                    </a:cubicBezTo>
                    <a:cubicBezTo>
                      <a:pt x="251" y="150"/>
                      <a:pt x="261" y="115"/>
                      <a:pt x="225" y="49"/>
                    </a:cubicBezTo>
                    <a:cubicBezTo>
                      <a:pt x="226" y="49"/>
                      <a:pt x="225" y="43"/>
                      <a:pt x="225" y="43"/>
                    </a:cubicBezTo>
                    <a:cubicBezTo>
                      <a:pt x="225" y="43"/>
                      <a:pt x="231" y="42"/>
                      <a:pt x="231" y="30"/>
                    </a:cubicBezTo>
                    <a:cubicBezTo>
                      <a:pt x="231" y="32"/>
                      <a:pt x="237" y="23"/>
                      <a:pt x="237" y="23"/>
                    </a:cubicBezTo>
                    <a:cubicBezTo>
                      <a:pt x="235" y="20"/>
                      <a:pt x="235" y="20"/>
                      <a:pt x="235" y="20"/>
                    </a:cubicBezTo>
                    <a:cubicBezTo>
                      <a:pt x="234" y="14"/>
                      <a:pt x="234" y="14"/>
                      <a:pt x="234" y="14"/>
                    </a:cubicBezTo>
                    <a:cubicBezTo>
                      <a:pt x="235" y="11"/>
                      <a:pt x="235" y="11"/>
                      <a:pt x="235" y="11"/>
                    </a:cubicBezTo>
                    <a:cubicBezTo>
                      <a:pt x="235" y="11"/>
                      <a:pt x="240" y="19"/>
                      <a:pt x="247" y="17"/>
                    </a:cubicBezTo>
                    <a:cubicBezTo>
                      <a:pt x="247" y="17"/>
                      <a:pt x="263" y="20"/>
                      <a:pt x="264" y="1"/>
                    </a:cubicBezTo>
                    <a:cubicBezTo>
                      <a:pt x="266" y="0"/>
                      <a:pt x="273" y="0"/>
                      <a:pt x="273" y="0"/>
                    </a:cubicBezTo>
                    <a:cubicBezTo>
                      <a:pt x="276" y="7"/>
                      <a:pt x="276" y="7"/>
                      <a:pt x="276" y="7"/>
                    </a:cubicBezTo>
                    <a:cubicBezTo>
                      <a:pt x="285" y="16"/>
                      <a:pt x="285" y="16"/>
                      <a:pt x="285" y="16"/>
                    </a:cubicBezTo>
                    <a:cubicBezTo>
                      <a:pt x="302" y="27"/>
                      <a:pt x="302" y="27"/>
                      <a:pt x="302" y="27"/>
                    </a:cubicBezTo>
                    <a:cubicBezTo>
                      <a:pt x="302" y="27"/>
                      <a:pt x="330" y="62"/>
                      <a:pt x="340" y="71"/>
                    </a:cubicBezTo>
                    <a:cubicBezTo>
                      <a:pt x="352" y="80"/>
                      <a:pt x="348" y="96"/>
                      <a:pt x="381" y="127"/>
                    </a:cubicBezTo>
                    <a:cubicBezTo>
                      <a:pt x="415" y="157"/>
                      <a:pt x="428" y="166"/>
                      <a:pt x="448" y="176"/>
                    </a:cubicBezTo>
                    <a:cubicBezTo>
                      <a:pt x="448" y="178"/>
                      <a:pt x="450" y="198"/>
                      <a:pt x="555" y="217"/>
                    </a:cubicBezTo>
                    <a:cubicBezTo>
                      <a:pt x="555" y="219"/>
                      <a:pt x="561" y="217"/>
                      <a:pt x="561" y="217"/>
                    </a:cubicBezTo>
                    <a:cubicBezTo>
                      <a:pt x="562" y="227"/>
                      <a:pt x="561" y="230"/>
                      <a:pt x="567" y="236"/>
                    </a:cubicBezTo>
                    <a:cubicBezTo>
                      <a:pt x="567" y="236"/>
                      <a:pt x="586" y="251"/>
                      <a:pt x="625" y="245"/>
                    </a:cubicBezTo>
                    <a:cubicBezTo>
                      <a:pt x="632" y="242"/>
                      <a:pt x="672" y="205"/>
                      <a:pt x="675" y="205"/>
                    </a:cubicBezTo>
                    <a:cubicBezTo>
                      <a:pt x="675" y="205"/>
                      <a:pt x="682" y="200"/>
                      <a:pt x="682" y="194"/>
                    </a:cubicBezTo>
                    <a:cubicBezTo>
                      <a:pt x="688" y="192"/>
                      <a:pt x="691" y="186"/>
                      <a:pt x="694" y="181"/>
                    </a:cubicBezTo>
                    <a:cubicBezTo>
                      <a:pt x="696" y="182"/>
                      <a:pt x="699" y="192"/>
                      <a:pt x="699" y="192"/>
                    </a:cubicBezTo>
                    <a:cubicBezTo>
                      <a:pt x="698" y="194"/>
                      <a:pt x="696" y="205"/>
                      <a:pt x="685" y="214"/>
                    </a:cubicBezTo>
                    <a:cubicBezTo>
                      <a:pt x="686" y="216"/>
                      <a:pt x="683" y="223"/>
                      <a:pt x="683" y="224"/>
                    </a:cubicBezTo>
                    <a:cubicBezTo>
                      <a:pt x="683" y="224"/>
                      <a:pt x="667" y="240"/>
                      <a:pt x="664" y="252"/>
                    </a:cubicBezTo>
                    <a:cubicBezTo>
                      <a:pt x="666" y="254"/>
                      <a:pt x="664" y="258"/>
                      <a:pt x="664" y="258"/>
                    </a:cubicBezTo>
                    <a:cubicBezTo>
                      <a:pt x="660" y="265"/>
                      <a:pt x="660" y="265"/>
                      <a:pt x="660" y="265"/>
                    </a:cubicBezTo>
                    <a:cubicBezTo>
                      <a:pt x="660" y="265"/>
                      <a:pt x="663" y="276"/>
                      <a:pt x="672" y="287"/>
                    </a:cubicBezTo>
                    <a:cubicBezTo>
                      <a:pt x="670" y="287"/>
                      <a:pt x="677" y="292"/>
                      <a:pt x="677" y="292"/>
                    </a:cubicBezTo>
                    <a:cubicBezTo>
                      <a:pt x="677" y="292"/>
                      <a:pt x="692" y="294"/>
                      <a:pt x="696" y="297"/>
                    </a:cubicBezTo>
                    <a:cubicBezTo>
                      <a:pt x="696" y="297"/>
                      <a:pt x="699" y="300"/>
                      <a:pt x="695" y="303"/>
                    </a:cubicBezTo>
                    <a:cubicBezTo>
                      <a:pt x="689" y="302"/>
                      <a:pt x="689" y="302"/>
                      <a:pt x="689" y="302"/>
                    </a:cubicBezTo>
                    <a:cubicBezTo>
                      <a:pt x="694" y="300"/>
                      <a:pt x="694" y="300"/>
                      <a:pt x="694" y="300"/>
                    </a:cubicBezTo>
                    <a:cubicBezTo>
                      <a:pt x="694" y="297"/>
                      <a:pt x="694" y="297"/>
                      <a:pt x="694" y="297"/>
                    </a:cubicBezTo>
                    <a:cubicBezTo>
                      <a:pt x="683" y="296"/>
                      <a:pt x="683" y="296"/>
                      <a:pt x="683" y="296"/>
                    </a:cubicBezTo>
                    <a:cubicBezTo>
                      <a:pt x="686" y="294"/>
                      <a:pt x="686" y="294"/>
                      <a:pt x="686" y="294"/>
                    </a:cubicBezTo>
                    <a:cubicBezTo>
                      <a:pt x="679" y="293"/>
                      <a:pt x="679" y="293"/>
                      <a:pt x="679" y="293"/>
                    </a:cubicBezTo>
                    <a:cubicBezTo>
                      <a:pt x="677" y="296"/>
                      <a:pt x="677" y="296"/>
                      <a:pt x="677" y="296"/>
                    </a:cubicBezTo>
                    <a:cubicBezTo>
                      <a:pt x="680" y="297"/>
                      <a:pt x="680" y="297"/>
                      <a:pt x="680" y="297"/>
                    </a:cubicBezTo>
                    <a:cubicBezTo>
                      <a:pt x="680" y="297"/>
                      <a:pt x="680" y="296"/>
                      <a:pt x="682" y="303"/>
                    </a:cubicBezTo>
                    <a:close/>
                  </a:path>
                </a:pathLst>
              </a:custGeom>
              <a:grpFill/>
              <a:ln>
                <a:noFill/>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23" name="Freeform 95"/>
              <p:cNvSpPr>
                <a:spLocks/>
              </p:cNvSpPr>
              <p:nvPr/>
            </p:nvSpPr>
            <p:spPr bwMode="gray">
              <a:xfrm rot="536838">
                <a:off x="6168021" y="2470330"/>
                <a:ext cx="77363" cy="40718"/>
              </a:xfrm>
              <a:custGeom>
                <a:avLst/>
                <a:gdLst>
                  <a:gd name="T0" fmla="*/ 40 w 40"/>
                  <a:gd name="T1" fmla="*/ 11 h 21"/>
                  <a:gd name="T2" fmla="*/ 0 w 40"/>
                  <a:gd name="T3" fmla="*/ 0 h 21"/>
                  <a:gd name="T4" fmla="*/ 22 w 40"/>
                  <a:gd name="T5" fmla="*/ 13 h 21"/>
                  <a:gd name="T6" fmla="*/ 35 w 40"/>
                  <a:gd name="T7" fmla="*/ 17 h 21"/>
                  <a:gd name="T8" fmla="*/ 40 w 40"/>
                  <a:gd name="T9" fmla="*/ 11 h 21"/>
                </a:gdLst>
                <a:ahLst/>
                <a:cxnLst>
                  <a:cxn ang="0">
                    <a:pos x="T0" y="T1"/>
                  </a:cxn>
                  <a:cxn ang="0">
                    <a:pos x="T2" y="T3"/>
                  </a:cxn>
                  <a:cxn ang="0">
                    <a:pos x="T4" y="T5"/>
                  </a:cxn>
                  <a:cxn ang="0">
                    <a:pos x="T6" y="T7"/>
                  </a:cxn>
                  <a:cxn ang="0">
                    <a:pos x="T8" y="T9"/>
                  </a:cxn>
                </a:cxnLst>
                <a:rect l="0" t="0" r="r" b="b"/>
                <a:pathLst>
                  <a:path w="40" h="21">
                    <a:moveTo>
                      <a:pt x="40" y="11"/>
                    </a:moveTo>
                    <a:cubicBezTo>
                      <a:pt x="0" y="0"/>
                      <a:pt x="0" y="0"/>
                      <a:pt x="0" y="0"/>
                    </a:cubicBezTo>
                    <a:cubicBezTo>
                      <a:pt x="0" y="0"/>
                      <a:pt x="13" y="21"/>
                      <a:pt x="22" y="13"/>
                    </a:cubicBezTo>
                    <a:cubicBezTo>
                      <a:pt x="22" y="16"/>
                      <a:pt x="35" y="17"/>
                      <a:pt x="35" y="17"/>
                    </a:cubicBezTo>
                    <a:cubicBezTo>
                      <a:pt x="40" y="11"/>
                      <a:pt x="40" y="11"/>
                      <a:pt x="40" y="11"/>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24" name="Freeform 96"/>
              <p:cNvSpPr>
                <a:spLocks/>
              </p:cNvSpPr>
              <p:nvPr/>
            </p:nvSpPr>
            <p:spPr bwMode="gray">
              <a:xfrm rot="536838">
                <a:off x="5537221" y="2782875"/>
                <a:ext cx="42347" cy="32574"/>
              </a:xfrm>
              <a:custGeom>
                <a:avLst/>
                <a:gdLst>
                  <a:gd name="T0" fmla="*/ 10 w 22"/>
                  <a:gd name="T1" fmla="*/ 1 h 17"/>
                  <a:gd name="T2" fmla="*/ 6 w 22"/>
                  <a:gd name="T3" fmla="*/ 7 h 17"/>
                  <a:gd name="T4" fmla="*/ 0 w 22"/>
                  <a:gd name="T5" fmla="*/ 7 h 17"/>
                  <a:gd name="T6" fmla="*/ 2 w 22"/>
                  <a:gd name="T7" fmla="*/ 16 h 17"/>
                  <a:gd name="T8" fmla="*/ 4 w 22"/>
                  <a:gd name="T9" fmla="*/ 17 h 17"/>
                  <a:gd name="T10" fmla="*/ 10 w 22"/>
                  <a:gd name="T11" fmla="*/ 11 h 17"/>
                  <a:gd name="T12" fmla="*/ 18 w 22"/>
                  <a:gd name="T13" fmla="*/ 11 h 17"/>
                  <a:gd name="T14" fmla="*/ 10 w 22"/>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7">
                    <a:moveTo>
                      <a:pt x="10" y="1"/>
                    </a:moveTo>
                    <a:cubicBezTo>
                      <a:pt x="6" y="7"/>
                      <a:pt x="6" y="7"/>
                      <a:pt x="6" y="7"/>
                    </a:cubicBezTo>
                    <a:cubicBezTo>
                      <a:pt x="6" y="7"/>
                      <a:pt x="0" y="5"/>
                      <a:pt x="0" y="7"/>
                    </a:cubicBezTo>
                    <a:cubicBezTo>
                      <a:pt x="2" y="16"/>
                      <a:pt x="2" y="16"/>
                      <a:pt x="2" y="16"/>
                    </a:cubicBezTo>
                    <a:cubicBezTo>
                      <a:pt x="4" y="17"/>
                      <a:pt x="4" y="17"/>
                      <a:pt x="4" y="17"/>
                    </a:cubicBezTo>
                    <a:cubicBezTo>
                      <a:pt x="10" y="11"/>
                      <a:pt x="10" y="11"/>
                      <a:pt x="10" y="11"/>
                    </a:cubicBezTo>
                    <a:cubicBezTo>
                      <a:pt x="18" y="11"/>
                      <a:pt x="18" y="11"/>
                      <a:pt x="18" y="11"/>
                    </a:cubicBezTo>
                    <a:cubicBezTo>
                      <a:pt x="22" y="10"/>
                      <a:pt x="13" y="0"/>
                      <a:pt x="10" y="1"/>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28" name="Freeform 97"/>
              <p:cNvSpPr>
                <a:spLocks/>
              </p:cNvSpPr>
              <p:nvPr/>
            </p:nvSpPr>
            <p:spPr bwMode="gray">
              <a:xfrm rot="536838">
                <a:off x="5419536" y="2814664"/>
                <a:ext cx="32574" cy="28502"/>
              </a:xfrm>
              <a:custGeom>
                <a:avLst/>
                <a:gdLst>
                  <a:gd name="T0" fmla="*/ 7 w 17"/>
                  <a:gd name="T1" fmla="*/ 1 h 15"/>
                  <a:gd name="T2" fmla="*/ 0 w 17"/>
                  <a:gd name="T3" fmla="*/ 9 h 15"/>
                  <a:gd name="T4" fmla="*/ 8 w 17"/>
                  <a:gd name="T5" fmla="*/ 13 h 15"/>
                  <a:gd name="T6" fmla="*/ 17 w 17"/>
                  <a:gd name="T7" fmla="*/ 6 h 15"/>
                  <a:gd name="T8" fmla="*/ 7 w 17"/>
                  <a:gd name="T9" fmla="*/ 1 h 15"/>
                </a:gdLst>
                <a:ahLst/>
                <a:cxnLst>
                  <a:cxn ang="0">
                    <a:pos x="T0" y="T1"/>
                  </a:cxn>
                  <a:cxn ang="0">
                    <a:pos x="T2" y="T3"/>
                  </a:cxn>
                  <a:cxn ang="0">
                    <a:pos x="T4" y="T5"/>
                  </a:cxn>
                  <a:cxn ang="0">
                    <a:pos x="T6" y="T7"/>
                  </a:cxn>
                  <a:cxn ang="0">
                    <a:pos x="T8" y="T9"/>
                  </a:cxn>
                </a:cxnLst>
                <a:rect l="0" t="0" r="r" b="b"/>
                <a:pathLst>
                  <a:path w="17" h="15">
                    <a:moveTo>
                      <a:pt x="7" y="1"/>
                    </a:moveTo>
                    <a:cubicBezTo>
                      <a:pt x="7" y="1"/>
                      <a:pt x="0" y="6"/>
                      <a:pt x="0" y="9"/>
                    </a:cubicBezTo>
                    <a:cubicBezTo>
                      <a:pt x="4" y="15"/>
                      <a:pt x="8" y="13"/>
                      <a:pt x="8" y="13"/>
                    </a:cubicBezTo>
                    <a:cubicBezTo>
                      <a:pt x="10" y="13"/>
                      <a:pt x="16" y="12"/>
                      <a:pt x="17" y="6"/>
                    </a:cubicBezTo>
                    <a:cubicBezTo>
                      <a:pt x="10" y="0"/>
                      <a:pt x="7" y="1"/>
                      <a:pt x="7" y="1"/>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sp>
          <p:nvSpPr>
            <p:cNvPr id="196" name="Freeform 26"/>
            <p:cNvSpPr>
              <a:spLocks noEditPoints="1"/>
            </p:cNvSpPr>
            <p:nvPr/>
          </p:nvSpPr>
          <p:spPr bwMode="gray">
            <a:xfrm rot="536838">
              <a:off x="4871378" y="3118687"/>
              <a:ext cx="704417" cy="1409649"/>
            </a:xfrm>
            <a:custGeom>
              <a:avLst/>
              <a:gdLst>
                <a:gd name="T0" fmla="*/ 347 w 366"/>
                <a:gd name="T1" fmla="*/ 302 h 733"/>
                <a:gd name="T2" fmla="*/ 337 w 366"/>
                <a:gd name="T3" fmla="*/ 232 h 733"/>
                <a:gd name="T4" fmla="*/ 314 w 366"/>
                <a:gd name="T5" fmla="*/ 170 h 733"/>
                <a:gd name="T6" fmla="*/ 286 w 366"/>
                <a:gd name="T7" fmla="*/ 19 h 733"/>
                <a:gd name="T8" fmla="*/ 217 w 366"/>
                <a:gd name="T9" fmla="*/ 8 h 733"/>
                <a:gd name="T10" fmla="*/ 216 w 366"/>
                <a:gd name="T11" fmla="*/ 60 h 733"/>
                <a:gd name="T12" fmla="*/ 246 w 366"/>
                <a:gd name="T13" fmla="*/ 48 h 733"/>
                <a:gd name="T14" fmla="*/ 236 w 366"/>
                <a:gd name="T15" fmla="*/ 98 h 733"/>
                <a:gd name="T16" fmla="*/ 210 w 366"/>
                <a:gd name="T17" fmla="*/ 94 h 733"/>
                <a:gd name="T18" fmla="*/ 153 w 366"/>
                <a:gd name="T19" fmla="*/ 48 h 733"/>
                <a:gd name="T20" fmla="*/ 136 w 366"/>
                <a:gd name="T21" fmla="*/ 67 h 733"/>
                <a:gd name="T22" fmla="*/ 118 w 366"/>
                <a:gd name="T23" fmla="*/ 124 h 733"/>
                <a:gd name="T24" fmla="*/ 93 w 366"/>
                <a:gd name="T25" fmla="*/ 149 h 733"/>
                <a:gd name="T26" fmla="*/ 102 w 366"/>
                <a:gd name="T27" fmla="*/ 209 h 733"/>
                <a:gd name="T28" fmla="*/ 67 w 366"/>
                <a:gd name="T29" fmla="*/ 247 h 733"/>
                <a:gd name="T30" fmla="*/ 73 w 366"/>
                <a:gd name="T31" fmla="*/ 260 h 733"/>
                <a:gd name="T32" fmla="*/ 111 w 366"/>
                <a:gd name="T33" fmla="*/ 279 h 733"/>
                <a:gd name="T34" fmla="*/ 93 w 366"/>
                <a:gd name="T35" fmla="*/ 358 h 733"/>
                <a:gd name="T36" fmla="*/ 90 w 366"/>
                <a:gd name="T37" fmla="*/ 371 h 733"/>
                <a:gd name="T38" fmla="*/ 82 w 366"/>
                <a:gd name="T39" fmla="*/ 403 h 733"/>
                <a:gd name="T40" fmla="*/ 55 w 366"/>
                <a:gd name="T41" fmla="*/ 445 h 733"/>
                <a:gd name="T42" fmla="*/ 70 w 366"/>
                <a:gd name="T43" fmla="*/ 472 h 733"/>
                <a:gd name="T44" fmla="*/ 87 w 366"/>
                <a:gd name="T45" fmla="*/ 513 h 733"/>
                <a:gd name="T46" fmla="*/ 63 w 366"/>
                <a:gd name="T47" fmla="*/ 542 h 733"/>
                <a:gd name="T48" fmla="*/ 71 w 366"/>
                <a:gd name="T49" fmla="*/ 575 h 733"/>
                <a:gd name="T50" fmla="*/ 52 w 366"/>
                <a:gd name="T51" fmla="*/ 621 h 733"/>
                <a:gd name="T52" fmla="*/ 6 w 366"/>
                <a:gd name="T53" fmla="*/ 641 h 733"/>
                <a:gd name="T54" fmla="*/ 7 w 366"/>
                <a:gd name="T55" fmla="*/ 670 h 733"/>
                <a:gd name="T56" fmla="*/ 9 w 366"/>
                <a:gd name="T57" fmla="*/ 713 h 733"/>
                <a:gd name="T58" fmla="*/ 77 w 366"/>
                <a:gd name="T59" fmla="*/ 688 h 733"/>
                <a:gd name="T60" fmla="*/ 136 w 366"/>
                <a:gd name="T61" fmla="*/ 698 h 733"/>
                <a:gd name="T62" fmla="*/ 150 w 366"/>
                <a:gd name="T63" fmla="*/ 727 h 733"/>
                <a:gd name="T64" fmla="*/ 178 w 366"/>
                <a:gd name="T65" fmla="*/ 711 h 733"/>
                <a:gd name="T66" fmla="*/ 219 w 366"/>
                <a:gd name="T67" fmla="*/ 713 h 733"/>
                <a:gd name="T68" fmla="*/ 227 w 366"/>
                <a:gd name="T69" fmla="*/ 583 h 733"/>
                <a:gd name="T70" fmla="*/ 235 w 366"/>
                <a:gd name="T71" fmla="*/ 504 h 733"/>
                <a:gd name="T72" fmla="*/ 248 w 366"/>
                <a:gd name="T73" fmla="*/ 498 h 733"/>
                <a:gd name="T74" fmla="*/ 284 w 366"/>
                <a:gd name="T75" fmla="*/ 491 h 733"/>
                <a:gd name="T76" fmla="*/ 296 w 366"/>
                <a:gd name="T77" fmla="*/ 499 h 733"/>
                <a:gd name="T78" fmla="*/ 286 w 366"/>
                <a:gd name="T79" fmla="*/ 480 h 733"/>
                <a:gd name="T80" fmla="*/ 292 w 366"/>
                <a:gd name="T81" fmla="*/ 469 h 733"/>
                <a:gd name="T82" fmla="*/ 295 w 366"/>
                <a:gd name="T83" fmla="*/ 453 h 733"/>
                <a:gd name="T84" fmla="*/ 299 w 366"/>
                <a:gd name="T85" fmla="*/ 438 h 733"/>
                <a:gd name="T86" fmla="*/ 306 w 366"/>
                <a:gd name="T87" fmla="*/ 419 h 733"/>
                <a:gd name="T88" fmla="*/ 306 w 366"/>
                <a:gd name="T89" fmla="*/ 393 h 733"/>
                <a:gd name="T90" fmla="*/ 321 w 366"/>
                <a:gd name="T91" fmla="*/ 394 h 733"/>
                <a:gd name="T92" fmla="*/ 330 w 366"/>
                <a:gd name="T93" fmla="*/ 386 h 733"/>
                <a:gd name="T94" fmla="*/ 341 w 366"/>
                <a:gd name="T95" fmla="*/ 377 h 733"/>
                <a:gd name="T96" fmla="*/ 337 w 366"/>
                <a:gd name="T97" fmla="*/ 362 h 733"/>
                <a:gd name="T98" fmla="*/ 344 w 366"/>
                <a:gd name="T99" fmla="*/ 352 h 733"/>
                <a:gd name="T100" fmla="*/ 347 w 366"/>
                <a:gd name="T101" fmla="*/ 342 h 733"/>
                <a:gd name="T102" fmla="*/ 357 w 366"/>
                <a:gd name="T103" fmla="*/ 329 h 733"/>
                <a:gd name="T104" fmla="*/ 90 w 366"/>
                <a:gd name="T105" fmla="*/ 376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6" h="733">
                  <a:moveTo>
                    <a:pt x="354" y="318"/>
                  </a:moveTo>
                  <a:cubicBezTo>
                    <a:pt x="354" y="320"/>
                    <a:pt x="357" y="311"/>
                    <a:pt x="357" y="311"/>
                  </a:cubicBezTo>
                  <a:cubicBezTo>
                    <a:pt x="366" y="308"/>
                    <a:pt x="357" y="305"/>
                    <a:pt x="357" y="305"/>
                  </a:cubicBezTo>
                  <a:cubicBezTo>
                    <a:pt x="357" y="305"/>
                    <a:pt x="357" y="305"/>
                    <a:pt x="356" y="294"/>
                  </a:cubicBezTo>
                  <a:cubicBezTo>
                    <a:pt x="356" y="294"/>
                    <a:pt x="356" y="294"/>
                    <a:pt x="347" y="302"/>
                  </a:cubicBezTo>
                  <a:cubicBezTo>
                    <a:pt x="354" y="276"/>
                    <a:pt x="350" y="259"/>
                    <a:pt x="350" y="259"/>
                  </a:cubicBezTo>
                  <a:cubicBezTo>
                    <a:pt x="341" y="247"/>
                    <a:pt x="349" y="248"/>
                    <a:pt x="349" y="248"/>
                  </a:cubicBezTo>
                  <a:cubicBezTo>
                    <a:pt x="349" y="248"/>
                    <a:pt x="349" y="248"/>
                    <a:pt x="346" y="238"/>
                  </a:cubicBezTo>
                  <a:cubicBezTo>
                    <a:pt x="346" y="238"/>
                    <a:pt x="346" y="238"/>
                    <a:pt x="341" y="237"/>
                  </a:cubicBezTo>
                  <a:cubicBezTo>
                    <a:pt x="341" y="237"/>
                    <a:pt x="341" y="237"/>
                    <a:pt x="337" y="232"/>
                  </a:cubicBezTo>
                  <a:cubicBezTo>
                    <a:pt x="324" y="224"/>
                    <a:pt x="338" y="218"/>
                    <a:pt x="338" y="218"/>
                  </a:cubicBezTo>
                  <a:cubicBezTo>
                    <a:pt x="338" y="218"/>
                    <a:pt x="338" y="218"/>
                    <a:pt x="334" y="212"/>
                  </a:cubicBezTo>
                  <a:cubicBezTo>
                    <a:pt x="321" y="212"/>
                    <a:pt x="333" y="205"/>
                    <a:pt x="333" y="205"/>
                  </a:cubicBezTo>
                  <a:cubicBezTo>
                    <a:pt x="333" y="199"/>
                    <a:pt x="318" y="175"/>
                    <a:pt x="318" y="175"/>
                  </a:cubicBezTo>
                  <a:cubicBezTo>
                    <a:pt x="318" y="175"/>
                    <a:pt x="318" y="175"/>
                    <a:pt x="314" y="170"/>
                  </a:cubicBezTo>
                  <a:cubicBezTo>
                    <a:pt x="314" y="170"/>
                    <a:pt x="314" y="170"/>
                    <a:pt x="300" y="156"/>
                  </a:cubicBezTo>
                  <a:cubicBezTo>
                    <a:pt x="293" y="161"/>
                    <a:pt x="290" y="153"/>
                    <a:pt x="290" y="153"/>
                  </a:cubicBezTo>
                  <a:cubicBezTo>
                    <a:pt x="274" y="127"/>
                    <a:pt x="277" y="70"/>
                    <a:pt x="277" y="70"/>
                  </a:cubicBezTo>
                  <a:cubicBezTo>
                    <a:pt x="274" y="57"/>
                    <a:pt x="286" y="26"/>
                    <a:pt x="286" y="26"/>
                  </a:cubicBezTo>
                  <a:cubicBezTo>
                    <a:pt x="286" y="26"/>
                    <a:pt x="286" y="26"/>
                    <a:pt x="286" y="19"/>
                  </a:cubicBezTo>
                  <a:cubicBezTo>
                    <a:pt x="265" y="47"/>
                    <a:pt x="244" y="13"/>
                    <a:pt x="244" y="13"/>
                  </a:cubicBezTo>
                  <a:cubicBezTo>
                    <a:pt x="244" y="13"/>
                    <a:pt x="244" y="13"/>
                    <a:pt x="238" y="10"/>
                  </a:cubicBezTo>
                  <a:cubicBezTo>
                    <a:pt x="225" y="12"/>
                    <a:pt x="219" y="0"/>
                    <a:pt x="219" y="0"/>
                  </a:cubicBezTo>
                  <a:cubicBezTo>
                    <a:pt x="219" y="0"/>
                    <a:pt x="219" y="0"/>
                    <a:pt x="216" y="5"/>
                  </a:cubicBezTo>
                  <a:cubicBezTo>
                    <a:pt x="216" y="5"/>
                    <a:pt x="216" y="5"/>
                    <a:pt x="217" y="8"/>
                  </a:cubicBezTo>
                  <a:cubicBezTo>
                    <a:pt x="217" y="8"/>
                    <a:pt x="217" y="8"/>
                    <a:pt x="209" y="22"/>
                  </a:cubicBezTo>
                  <a:cubicBezTo>
                    <a:pt x="207" y="25"/>
                    <a:pt x="201" y="53"/>
                    <a:pt x="201" y="53"/>
                  </a:cubicBezTo>
                  <a:cubicBezTo>
                    <a:pt x="201" y="53"/>
                    <a:pt x="201" y="53"/>
                    <a:pt x="200" y="57"/>
                  </a:cubicBezTo>
                  <a:cubicBezTo>
                    <a:pt x="200" y="69"/>
                    <a:pt x="206" y="64"/>
                    <a:pt x="206" y="64"/>
                  </a:cubicBezTo>
                  <a:cubicBezTo>
                    <a:pt x="209" y="60"/>
                    <a:pt x="216" y="60"/>
                    <a:pt x="216" y="60"/>
                  </a:cubicBezTo>
                  <a:cubicBezTo>
                    <a:pt x="217" y="57"/>
                    <a:pt x="222" y="59"/>
                    <a:pt x="222" y="59"/>
                  </a:cubicBezTo>
                  <a:cubicBezTo>
                    <a:pt x="227" y="51"/>
                    <a:pt x="232" y="57"/>
                    <a:pt x="232" y="57"/>
                  </a:cubicBezTo>
                  <a:cubicBezTo>
                    <a:pt x="232" y="57"/>
                    <a:pt x="232" y="57"/>
                    <a:pt x="236" y="56"/>
                  </a:cubicBezTo>
                  <a:cubicBezTo>
                    <a:pt x="236" y="56"/>
                    <a:pt x="236" y="56"/>
                    <a:pt x="244" y="51"/>
                  </a:cubicBezTo>
                  <a:cubicBezTo>
                    <a:pt x="244" y="51"/>
                    <a:pt x="244" y="51"/>
                    <a:pt x="246" y="48"/>
                  </a:cubicBezTo>
                  <a:cubicBezTo>
                    <a:pt x="248" y="40"/>
                    <a:pt x="252" y="43"/>
                    <a:pt x="252" y="43"/>
                  </a:cubicBezTo>
                  <a:cubicBezTo>
                    <a:pt x="265" y="50"/>
                    <a:pt x="263" y="64"/>
                    <a:pt x="263" y="64"/>
                  </a:cubicBezTo>
                  <a:cubicBezTo>
                    <a:pt x="263" y="64"/>
                    <a:pt x="263" y="64"/>
                    <a:pt x="260" y="69"/>
                  </a:cubicBezTo>
                  <a:cubicBezTo>
                    <a:pt x="260" y="69"/>
                    <a:pt x="260" y="69"/>
                    <a:pt x="257" y="86"/>
                  </a:cubicBezTo>
                  <a:cubicBezTo>
                    <a:pt x="245" y="120"/>
                    <a:pt x="236" y="98"/>
                    <a:pt x="236" y="98"/>
                  </a:cubicBezTo>
                  <a:cubicBezTo>
                    <a:pt x="236" y="98"/>
                    <a:pt x="236" y="98"/>
                    <a:pt x="230" y="95"/>
                  </a:cubicBezTo>
                  <a:cubicBezTo>
                    <a:pt x="230" y="95"/>
                    <a:pt x="230" y="95"/>
                    <a:pt x="226" y="95"/>
                  </a:cubicBezTo>
                  <a:cubicBezTo>
                    <a:pt x="226" y="95"/>
                    <a:pt x="226" y="95"/>
                    <a:pt x="226" y="91"/>
                  </a:cubicBezTo>
                  <a:cubicBezTo>
                    <a:pt x="226" y="91"/>
                    <a:pt x="226" y="91"/>
                    <a:pt x="213" y="83"/>
                  </a:cubicBezTo>
                  <a:cubicBezTo>
                    <a:pt x="213" y="83"/>
                    <a:pt x="213" y="83"/>
                    <a:pt x="210" y="94"/>
                  </a:cubicBezTo>
                  <a:cubicBezTo>
                    <a:pt x="210" y="94"/>
                    <a:pt x="210" y="94"/>
                    <a:pt x="211" y="99"/>
                  </a:cubicBezTo>
                  <a:cubicBezTo>
                    <a:pt x="198" y="124"/>
                    <a:pt x="188" y="102"/>
                    <a:pt x="188" y="102"/>
                  </a:cubicBezTo>
                  <a:cubicBezTo>
                    <a:pt x="182" y="85"/>
                    <a:pt x="184" y="57"/>
                    <a:pt x="184" y="57"/>
                  </a:cubicBezTo>
                  <a:cubicBezTo>
                    <a:pt x="178" y="48"/>
                    <a:pt x="171" y="50"/>
                    <a:pt x="171" y="50"/>
                  </a:cubicBezTo>
                  <a:cubicBezTo>
                    <a:pt x="162" y="66"/>
                    <a:pt x="153" y="48"/>
                    <a:pt x="153" y="48"/>
                  </a:cubicBezTo>
                  <a:cubicBezTo>
                    <a:pt x="153" y="48"/>
                    <a:pt x="153" y="48"/>
                    <a:pt x="147" y="45"/>
                  </a:cubicBezTo>
                  <a:cubicBezTo>
                    <a:pt x="147" y="45"/>
                    <a:pt x="147" y="45"/>
                    <a:pt x="146" y="50"/>
                  </a:cubicBezTo>
                  <a:cubicBezTo>
                    <a:pt x="149" y="60"/>
                    <a:pt x="141" y="64"/>
                    <a:pt x="141" y="64"/>
                  </a:cubicBezTo>
                  <a:cubicBezTo>
                    <a:pt x="141" y="64"/>
                    <a:pt x="141" y="64"/>
                    <a:pt x="136" y="63"/>
                  </a:cubicBezTo>
                  <a:cubicBezTo>
                    <a:pt x="136" y="63"/>
                    <a:pt x="136" y="63"/>
                    <a:pt x="136" y="67"/>
                  </a:cubicBezTo>
                  <a:cubicBezTo>
                    <a:pt x="136" y="67"/>
                    <a:pt x="136" y="67"/>
                    <a:pt x="140" y="67"/>
                  </a:cubicBezTo>
                  <a:cubicBezTo>
                    <a:pt x="140" y="67"/>
                    <a:pt x="140" y="67"/>
                    <a:pt x="143" y="70"/>
                  </a:cubicBezTo>
                  <a:cubicBezTo>
                    <a:pt x="146" y="85"/>
                    <a:pt x="138" y="110"/>
                    <a:pt x="138" y="110"/>
                  </a:cubicBezTo>
                  <a:cubicBezTo>
                    <a:pt x="134" y="123"/>
                    <a:pt x="128" y="117"/>
                    <a:pt x="128" y="117"/>
                  </a:cubicBezTo>
                  <a:cubicBezTo>
                    <a:pt x="127" y="123"/>
                    <a:pt x="118" y="124"/>
                    <a:pt x="118" y="124"/>
                  </a:cubicBezTo>
                  <a:cubicBezTo>
                    <a:pt x="118" y="124"/>
                    <a:pt x="118" y="124"/>
                    <a:pt x="112" y="121"/>
                  </a:cubicBezTo>
                  <a:cubicBezTo>
                    <a:pt x="112" y="121"/>
                    <a:pt x="112" y="121"/>
                    <a:pt x="103" y="126"/>
                  </a:cubicBezTo>
                  <a:cubicBezTo>
                    <a:pt x="100" y="136"/>
                    <a:pt x="87" y="145"/>
                    <a:pt x="87" y="145"/>
                  </a:cubicBezTo>
                  <a:cubicBezTo>
                    <a:pt x="87" y="145"/>
                    <a:pt x="87" y="145"/>
                    <a:pt x="87" y="149"/>
                  </a:cubicBezTo>
                  <a:cubicBezTo>
                    <a:pt x="87" y="149"/>
                    <a:pt x="87" y="149"/>
                    <a:pt x="93" y="149"/>
                  </a:cubicBezTo>
                  <a:cubicBezTo>
                    <a:pt x="96" y="155"/>
                    <a:pt x="98" y="164"/>
                    <a:pt x="98" y="164"/>
                  </a:cubicBezTo>
                  <a:cubicBezTo>
                    <a:pt x="98" y="164"/>
                    <a:pt x="98" y="164"/>
                    <a:pt x="98" y="172"/>
                  </a:cubicBezTo>
                  <a:cubicBezTo>
                    <a:pt x="98" y="172"/>
                    <a:pt x="98" y="172"/>
                    <a:pt x="102" y="181"/>
                  </a:cubicBezTo>
                  <a:cubicBezTo>
                    <a:pt x="102" y="181"/>
                    <a:pt x="109" y="178"/>
                    <a:pt x="106" y="196"/>
                  </a:cubicBezTo>
                  <a:cubicBezTo>
                    <a:pt x="106" y="196"/>
                    <a:pt x="108" y="199"/>
                    <a:pt x="102" y="209"/>
                  </a:cubicBezTo>
                  <a:cubicBezTo>
                    <a:pt x="102" y="209"/>
                    <a:pt x="103" y="226"/>
                    <a:pt x="83" y="245"/>
                  </a:cubicBezTo>
                  <a:cubicBezTo>
                    <a:pt x="83" y="245"/>
                    <a:pt x="83" y="245"/>
                    <a:pt x="77" y="245"/>
                  </a:cubicBezTo>
                  <a:cubicBezTo>
                    <a:pt x="77" y="245"/>
                    <a:pt x="77" y="245"/>
                    <a:pt x="70" y="243"/>
                  </a:cubicBezTo>
                  <a:cubicBezTo>
                    <a:pt x="70" y="243"/>
                    <a:pt x="70" y="243"/>
                    <a:pt x="67" y="238"/>
                  </a:cubicBezTo>
                  <a:cubicBezTo>
                    <a:pt x="67" y="238"/>
                    <a:pt x="67" y="238"/>
                    <a:pt x="67" y="247"/>
                  </a:cubicBezTo>
                  <a:cubicBezTo>
                    <a:pt x="67" y="247"/>
                    <a:pt x="67" y="247"/>
                    <a:pt x="70" y="247"/>
                  </a:cubicBezTo>
                  <a:cubicBezTo>
                    <a:pt x="70" y="247"/>
                    <a:pt x="70" y="247"/>
                    <a:pt x="67" y="248"/>
                  </a:cubicBezTo>
                  <a:cubicBezTo>
                    <a:pt x="67" y="248"/>
                    <a:pt x="67" y="248"/>
                    <a:pt x="68" y="254"/>
                  </a:cubicBezTo>
                  <a:cubicBezTo>
                    <a:pt x="68" y="254"/>
                    <a:pt x="68" y="254"/>
                    <a:pt x="71" y="254"/>
                  </a:cubicBezTo>
                  <a:cubicBezTo>
                    <a:pt x="71" y="254"/>
                    <a:pt x="71" y="254"/>
                    <a:pt x="73" y="260"/>
                  </a:cubicBezTo>
                  <a:cubicBezTo>
                    <a:pt x="73" y="260"/>
                    <a:pt x="73" y="260"/>
                    <a:pt x="80" y="261"/>
                  </a:cubicBezTo>
                  <a:cubicBezTo>
                    <a:pt x="86" y="261"/>
                    <a:pt x="86" y="261"/>
                    <a:pt x="86" y="261"/>
                  </a:cubicBezTo>
                  <a:cubicBezTo>
                    <a:pt x="86" y="260"/>
                    <a:pt x="86" y="256"/>
                    <a:pt x="86" y="256"/>
                  </a:cubicBezTo>
                  <a:cubicBezTo>
                    <a:pt x="86" y="256"/>
                    <a:pt x="99" y="251"/>
                    <a:pt x="109" y="270"/>
                  </a:cubicBezTo>
                  <a:cubicBezTo>
                    <a:pt x="109" y="270"/>
                    <a:pt x="109" y="270"/>
                    <a:pt x="111" y="279"/>
                  </a:cubicBezTo>
                  <a:cubicBezTo>
                    <a:pt x="111" y="279"/>
                    <a:pt x="111" y="279"/>
                    <a:pt x="112" y="286"/>
                  </a:cubicBezTo>
                  <a:cubicBezTo>
                    <a:pt x="112" y="286"/>
                    <a:pt x="114" y="323"/>
                    <a:pt x="99" y="349"/>
                  </a:cubicBezTo>
                  <a:cubicBezTo>
                    <a:pt x="99" y="349"/>
                    <a:pt x="99" y="349"/>
                    <a:pt x="95" y="349"/>
                  </a:cubicBezTo>
                  <a:cubicBezTo>
                    <a:pt x="95" y="349"/>
                    <a:pt x="95" y="349"/>
                    <a:pt x="93" y="351"/>
                  </a:cubicBezTo>
                  <a:cubicBezTo>
                    <a:pt x="93" y="351"/>
                    <a:pt x="93" y="351"/>
                    <a:pt x="93" y="358"/>
                  </a:cubicBezTo>
                  <a:cubicBezTo>
                    <a:pt x="93" y="358"/>
                    <a:pt x="93" y="358"/>
                    <a:pt x="92" y="359"/>
                  </a:cubicBezTo>
                  <a:cubicBezTo>
                    <a:pt x="90" y="362"/>
                    <a:pt x="90" y="362"/>
                    <a:pt x="90" y="362"/>
                  </a:cubicBezTo>
                  <a:cubicBezTo>
                    <a:pt x="92" y="362"/>
                    <a:pt x="93" y="364"/>
                    <a:pt x="93" y="364"/>
                  </a:cubicBezTo>
                  <a:cubicBezTo>
                    <a:pt x="93" y="364"/>
                    <a:pt x="93" y="364"/>
                    <a:pt x="93" y="367"/>
                  </a:cubicBezTo>
                  <a:cubicBezTo>
                    <a:pt x="93" y="367"/>
                    <a:pt x="93" y="367"/>
                    <a:pt x="90" y="371"/>
                  </a:cubicBezTo>
                  <a:cubicBezTo>
                    <a:pt x="90" y="371"/>
                    <a:pt x="90" y="371"/>
                    <a:pt x="87" y="375"/>
                  </a:cubicBezTo>
                  <a:cubicBezTo>
                    <a:pt x="87" y="375"/>
                    <a:pt x="87" y="375"/>
                    <a:pt x="89" y="378"/>
                  </a:cubicBezTo>
                  <a:cubicBezTo>
                    <a:pt x="89" y="378"/>
                    <a:pt x="89" y="378"/>
                    <a:pt x="84" y="397"/>
                  </a:cubicBezTo>
                  <a:cubicBezTo>
                    <a:pt x="84" y="397"/>
                    <a:pt x="84" y="397"/>
                    <a:pt x="82" y="400"/>
                  </a:cubicBezTo>
                  <a:cubicBezTo>
                    <a:pt x="82" y="400"/>
                    <a:pt x="82" y="400"/>
                    <a:pt x="82" y="403"/>
                  </a:cubicBezTo>
                  <a:cubicBezTo>
                    <a:pt x="77" y="424"/>
                    <a:pt x="71" y="431"/>
                    <a:pt x="71" y="431"/>
                  </a:cubicBezTo>
                  <a:cubicBezTo>
                    <a:pt x="67" y="431"/>
                    <a:pt x="65" y="437"/>
                    <a:pt x="65" y="437"/>
                  </a:cubicBezTo>
                  <a:cubicBezTo>
                    <a:pt x="61" y="437"/>
                    <a:pt x="60" y="442"/>
                    <a:pt x="60" y="442"/>
                  </a:cubicBezTo>
                  <a:cubicBezTo>
                    <a:pt x="60" y="442"/>
                    <a:pt x="60" y="442"/>
                    <a:pt x="57" y="442"/>
                  </a:cubicBezTo>
                  <a:cubicBezTo>
                    <a:pt x="57" y="442"/>
                    <a:pt x="57" y="442"/>
                    <a:pt x="55" y="445"/>
                  </a:cubicBezTo>
                  <a:cubicBezTo>
                    <a:pt x="55" y="445"/>
                    <a:pt x="55" y="445"/>
                    <a:pt x="46" y="461"/>
                  </a:cubicBezTo>
                  <a:cubicBezTo>
                    <a:pt x="46" y="461"/>
                    <a:pt x="46" y="461"/>
                    <a:pt x="48" y="463"/>
                  </a:cubicBezTo>
                  <a:cubicBezTo>
                    <a:pt x="48" y="463"/>
                    <a:pt x="48" y="463"/>
                    <a:pt x="54" y="467"/>
                  </a:cubicBezTo>
                  <a:cubicBezTo>
                    <a:pt x="54" y="467"/>
                    <a:pt x="54" y="467"/>
                    <a:pt x="60" y="469"/>
                  </a:cubicBezTo>
                  <a:cubicBezTo>
                    <a:pt x="60" y="469"/>
                    <a:pt x="60" y="469"/>
                    <a:pt x="70" y="472"/>
                  </a:cubicBezTo>
                  <a:cubicBezTo>
                    <a:pt x="70" y="472"/>
                    <a:pt x="70" y="472"/>
                    <a:pt x="68" y="488"/>
                  </a:cubicBezTo>
                  <a:cubicBezTo>
                    <a:pt x="68" y="488"/>
                    <a:pt x="68" y="488"/>
                    <a:pt x="74" y="492"/>
                  </a:cubicBezTo>
                  <a:cubicBezTo>
                    <a:pt x="74" y="492"/>
                    <a:pt x="74" y="492"/>
                    <a:pt x="82" y="492"/>
                  </a:cubicBezTo>
                  <a:cubicBezTo>
                    <a:pt x="82" y="492"/>
                    <a:pt x="82" y="492"/>
                    <a:pt x="92" y="504"/>
                  </a:cubicBezTo>
                  <a:cubicBezTo>
                    <a:pt x="92" y="504"/>
                    <a:pt x="92" y="504"/>
                    <a:pt x="87" y="513"/>
                  </a:cubicBezTo>
                  <a:cubicBezTo>
                    <a:pt x="87" y="513"/>
                    <a:pt x="87" y="513"/>
                    <a:pt x="77" y="518"/>
                  </a:cubicBezTo>
                  <a:cubicBezTo>
                    <a:pt x="77" y="518"/>
                    <a:pt x="77" y="518"/>
                    <a:pt x="68" y="515"/>
                  </a:cubicBezTo>
                  <a:cubicBezTo>
                    <a:pt x="68" y="515"/>
                    <a:pt x="68" y="515"/>
                    <a:pt x="64" y="523"/>
                  </a:cubicBezTo>
                  <a:cubicBezTo>
                    <a:pt x="64" y="523"/>
                    <a:pt x="64" y="523"/>
                    <a:pt x="65" y="539"/>
                  </a:cubicBezTo>
                  <a:cubicBezTo>
                    <a:pt x="65" y="539"/>
                    <a:pt x="65" y="539"/>
                    <a:pt x="63" y="542"/>
                  </a:cubicBezTo>
                  <a:cubicBezTo>
                    <a:pt x="63" y="542"/>
                    <a:pt x="63" y="542"/>
                    <a:pt x="60" y="558"/>
                  </a:cubicBezTo>
                  <a:cubicBezTo>
                    <a:pt x="60" y="558"/>
                    <a:pt x="60" y="558"/>
                    <a:pt x="58" y="561"/>
                  </a:cubicBezTo>
                  <a:cubicBezTo>
                    <a:pt x="58" y="561"/>
                    <a:pt x="58" y="561"/>
                    <a:pt x="61" y="568"/>
                  </a:cubicBezTo>
                  <a:cubicBezTo>
                    <a:pt x="61" y="568"/>
                    <a:pt x="61" y="568"/>
                    <a:pt x="68" y="571"/>
                  </a:cubicBezTo>
                  <a:cubicBezTo>
                    <a:pt x="68" y="571"/>
                    <a:pt x="68" y="571"/>
                    <a:pt x="71" y="575"/>
                  </a:cubicBezTo>
                  <a:cubicBezTo>
                    <a:pt x="71" y="575"/>
                    <a:pt x="71" y="575"/>
                    <a:pt x="61" y="586"/>
                  </a:cubicBezTo>
                  <a:cubicBezTo>
                    <a:pt x="61" y="586"/>
                    <a:pt x="61" y="586"/>
                    <a:pt x="55" y="597"/>
                  </a:cubicBezTo>
                  <a:cubicBezTo>
                    <a:pt x="55" y="597"/>
                    <a:pt x="55" y="597"/>
                    <a:pt x="48" y="602"/>
                  </a:cubicBezTo>
                  <a:cubicBezTo>
                    <a:pt x="48" y="602"/>
                    <a:pt x="48" y="602"/>
                    <a:pt x="48" y="609"/>
                  </a:cubicBezTo>
                  <a:cubicBezTo>
                    <a:pt x="48" y="609"/>
                    <a:pt x="48" y="609"/>
                    <a:pt x="52" y="621"/>
                  </a:cubicBezTo>
                  <a:cubicBezTo>
                    <a:pt x="52" y="621"/>
                    <a:pt x="52" y="621"/>
                    <a:pt x="49" y="625"/>
                  </a:cubicBezTo>
                  <a:cubicBezTo>
                    <a:pt x="49" y="625"/>
                    <a:pt x="49" y="625"/>
                    <a:pt x="33" y="622"/>
                  </a:cubicBezTo>
                  <a:cubicBezTo>
                    <a:pt x="33" y="622"/>
                    <a:pt x="33" y="622"/>
                    <a:pt x="29" y="632"/>
                  </a:cubicBezTo>
                  <a:cubicBezTo>
                    <a:pt x="29" y="632"/>
                    <a:pt x="29" y="632"/>
                    <a:pt x="7" y="634"/>
                  </a:cubicBezTo>
                  <a:cubicBezTo>
                    <a:pt x="7" y="634"/>
                    <a:pt x="7" y="634"/>
                    <a:pt x="6" y="641"/>
                  </a:cubicBezTo>
                  <a:cubicBezTo>
                    <a:pt x="6" y="641"/>
                    <a:pt x="6" y="641"/>
                    <a:pt x="9" y="642"/>
                  </a:cubicBezTo>
                  <a:cubicBezTo>
                    <a:pt x="9" y="642"/>
                    <a:pt x="9" y="642"/>
                    <a:pt x="9" y="650"/>
                  </a:cubicBezTo>
                  <a:cubicBezTo>
                    <a:pt x="9" y="650"/>
                    <a:pt x="9" y="650"/>
                    <a:pt x="0" y="666"/>
                  </a:cubicBezTo>
                  <a:cubicBezTo>
                    <a:pt x="0" y="666"/>
                    <a:pt x="0" y="666"/>
                    <a:pt x="4" y="672"/>
                  </a:cubicBezTo>
                  <a:cubicBezTo>
                    <a:pt x="4" y="672"/>
                    <a:pt x="4" y="672"/>
                    <a:pt x="7" y="670"/>
                  </a:cubicBezTo>
                  <a:cubicBezTo>
                    <a:pt x="7" y="670"/>
                    <a:pt x="7" y="670"/>
                    <a:pt x="11" y="676"/>
                  </a:cubicBezTo>
                  <a:cubicBezTo>
                    <a:pt x="11" y="676"/>
                    <a:pt x="11" y="676"/>
                    <a:pt x="9" y="688"/>
                  </a:cubicBezTo>
                  <a:cubicBezTo>
                    <a:pt x="9" y="688"/>
                    <a:pt x="9" y="688"/>
                    <a:pt x="11" y="696"/>
                  </a:cubicBezTo>
                  <a:cubicBezTo>
                    <a:pt x="11" y="696"/>
                    <a:pt x="11" y="696"/>
                    <a:pt x="10" y="710"/>
                  </a:cubicBezTo>
                  <a:cubicBezTo>
                    <a:pt x="10" y="710"/>
                    <a:pt x="10" y="710"/>
                    <a:pt x="9" y="713"/>
                  </a:cubicBezTo>
                  <a:cubicBezTo>
                    <a:pt x="9" y="713"/>
                    <a:pt x="9" y="713"/>
                    <a:pt x="14" y="711"/>
                  </a:cubicBezTo>
                  <a:cubicBezTo>
                    <a:pt x="14" y="711"/>
                    <a:pt x="14" y="711"/>
                    <a:pt x="29" y="715"/>
                  </a:cubicBezTo>
                  <a:cubicBezTo>
                    <a:pt x="29" y="715"/>
                    <a:pt x="29" y="715"/>
                    <a:pt x="38" y="708"/>
                  </a:cubicBezTo>
                  <a:cubicBezTo>
                    <a:pt x="38" y="708"/>
                    <a:pt x="38" y="708"/>
                    <a:pt x="54" y="699"/>
                  </a:cubicBezTo>
                  <a:cubicBezTo>
                    <a:pt x="54" y="699"/>
                    <a:pt x="54" y="699"/>
                    <a:pt x="77" y="688"/>
                  </a:cubicBezTo>
                  <a:cubicBezTo>
                    <a:pt x="77" y="688"/>
                    <a:pt x="77" y="688"/>
                    <a:pt x="87" y="679"/>
                  </a:cubicBezTo>
                  <a:cubicBezTo>
                    <a:pt x="87" y="679"/>
                    <a:pt x="87" y="679"/>
                    <a:pt x="103" y="679"/>
                  </a:cubicBezTo>
                  <a:cubicBezTo>
                    <a:pt x="103" y="679"/>
                    <a:pt x="103" y="679"/>
                    <a:pt x="121" y="685"/>
                  </a:cubicBezTo>
                  <a:cubicBezTo>
                    <a:pt x="121" y="685"/>
                    <a:pt x="121" y="685"/>
                    <a:pt x="128" y="696"/>
                  </a:cubicBezTo>
                  <a:cubicBezTo>
                    <a:pt x="128" y="696"/>
                    <a:pt x="128" y="696"/>
                    <a:pt x="136" y="698"/>
                  </a:cubicBezTo>
                  <a:cubicBezTo>
                    <a:pt x="136" y="698"/>
                    <a:pt x="136" y="698"/>
                    <a:pt x="137" y="713"/>
                  </a:cubicBezTo>
                  <a:cubicBezTo>
                    <a:pt x="137" y="713"/>
                    <a:pt x="137" y="713"/>
                    <a:pt x="141" y="713"/>
                  </a:cubicBezTo>
                  <a:cubicBezTo>
                    <a:pt x="141" y="713"/>
                    <a:pt x="141" y="713"/>
                    <a:pt x="144" y="718"/>
                  </a:cubicBezTo>
                  <a:cubicBezTo>
                    <a:pt x="144" y="718"/>
                    <a:pt x="144" y="718"/>
                    <a:pt x="150" y="720"/>
                  </a:cubicBezTo>
                  <a:cubicBezTo>
                    <a:pt x="150" y="720"/>
                    <a:pt x="150" y="720"/>
                    <a:pt x="150" y="727"/>
                  </a:cubicBezTo>
                  <a:cubicBezTo>
                    <a:pt x="150" y="727"/>
                    <a:pt x="150" y="727"/>
                    <a:pt x="163" y="733"/>
                  </a:cubicBezTo>
                  <a:cubicBezTo>
                    <a:pt x="163" y="733"/>
                    <a:pt x="163" y="733"/>
                    <a:pt x="171" y="724"/>
                  </a:cubicBezTo>
                  <a:cubicBezTo>
                    <a:pt x="171" y="724"/>
                    <a:pt x="171" y="724"/>
                    <a:pt x="178" y="723"/>
                  </a:cubicBezTo>
                  <a:cubicBezTo>
                    <a:pt x="178" y="723"/>
                    <a:pt x="178" y="723"/>
                    <a:pt x="175" y="714"/>
                  </a:cubicBezTo>
                  <a:cubicBezTo>
                    <a:pt x="175" y="714"/>
                    <a:pt x="175" y="714"/>
                    <a:pt x="178" y="711"/>
                  </a:cubicBezTo>
                  <a:cubicBezTo>
                    <a:pt x="178" y="711"/>
                    <a:pt x="178" y="711"/>
                    <a:pt x="182" y="717"/>
                  </a:cubicBezTo>
                  <a:cubicBezTo>
                    <a:pt x="182" y="717"/>
                    <a:pt x="182" y="717"/>
                    <a:pt x="203" y="724"/>
                  </a:cubicBezTo>
                  <a:cubicBezTo>
                    <a:pt x="203" y="724"/>
                    <a:pt x="203" y="724"/>
                    <a:pt x="203" y="721"/>
                  </a:cubicBezTo>
                  <a:cubicBezTo>
                    <a:pt x="203" y="721"/>
                    <a:pt x="203" y="721"/>
                    <a:pt x="204" y="718"/>
                  </a:cubicBezTo>
                  <a:cubicBezTo>
                    <a:pt x="207" y="713"/>
                    <a:pt x="219" y="713"/>
                    <a:pt x="219" y="713"/>
                  </a:cubicBezTo>
                  <a:cubicBezTo>
                    <a:pt x="223" y="710"/>
                    <a:pt x="226" y="702"/>
                    <a:pt x="226" y="702"/>
                  </a:cubicBezTo>
                  <a:cubicBezTo>
                    <a:pt x="223" y="694"/>
                    <a:pt x="229" y="685"/>
                    <a:pt x="229" y="685"/>
                  </a:cubicBezTo>
                  <a:cubicBezTo>
                    <a:pt x="227" y="682"/>
                    <a:pt x="230" y="664"/>
                    <a:pt x="230" y="664"/>
                  </a:cubicBezTo>
                  <a:cubicBezTo>
                    <a:pt x="238" y="647"/>
                    <a:pt x="230" y="587"/>
                    <a:pt x="230" y="587"/>
                  </a:cubicBezTo>
                  <a:cubicBezTo>
                    <a:pt x="230" y="587"/>
                    <a:pt x="230" y="587"/>
                    <a:pt x="227" y="583"/>
                  </a:cubicBezTo>
                  <a:cubicBezTo>
                    <a:pt x="227" y="583"/>
                    <a:pt x="227" y="583"/>
                    <a:pt x="226" y="574"/>
                  </a:cubicBezTo>
                  <a:cubicBezTo>
                    <a:pt x="226" y="574"/>
                    <a:pt x="226" y="574"/>
                    <a:pt x="223" y="574"/>
                  </a:cubicBezTo>
                  <a:cubicBezTo>
                    <a:pt x="223" y="574"/>
                    <a:pt x="223" y="574"/>
                    <a:pt x="220" y="565"/>
                  </a:cubicBezTo>
                  <a:cubicBezTo>
                    <a:pt x="220" y="565"/>
                    <a:pt x="220" y="565"/>
                    <a:pt x="219" y="562"/>
                  </a:cubicBezTo>
                  <a:cubicBezTo>
                    <a:pt x="219" y="562"/>
                    <a:pt x="214" y="526"/>
                    <a:pt x="235" y="504"/>
                  </a:cubicBezTo>
                  <a:cubicBezTo>
                    <a:pt x="235" y="504"/>
                    <a:pt x="235" y="504"/>
                    <a:pt x="239" y="502"/>
                  </a:cubicBezTo>
                  <a:cubicBezTo>
                    <a:pt x="239" y="502"/>
                    <a:pt x="239" y="502"/>
                    <a:pt x="238" y="498"/>
                  </a:cubicBezTo>
                  <a:cubicBezTo>
                    <a:pt x="238" y="498"/>
                    <a:pt x="229" y="504"/>
                    <a:pt x="236" y="494"/>
                  </a:cubicBezTo>
                  <a:cubicBezTo>
                    <a:pt x="236" y="494"/>
                    <a:pt x="244" y="485"/>
                    <a:pt x="245" y="492"/>
                  </a:cubicBezTo>
                  <a:cubicBezTo>
                    <a:pt x="245" y="492"/>
                    <a:pt x="245" y="492"/>
                    <a:pt x="248" y="498"/>
                  </a:cubicBezTo>
                  <a:cubicBezTo>
                    <a:pt x="248" y="498"/>
                    <a:pt x="248" y="498"/>
                    <a:pt x="249" y="492"/>
                  </a:cubicBezTo>
                  <a:cubicBezTo>
                    <a:pt x="249" y="492"/>
                    <a:pt x="257" y="482"/>
                    <a:pt x="274" y="485"/>
                  </a:cubicBezTo>
                  <a:cubicBezTo>
                    <a:pt x="274" y="485"/>
                    <a:pt x="274" y="485"/>
                    <a:pt x="274" y="488"/>
                  </a:cubicBezTo>
                  <a:cubicBezTo>
                    <a:pt x="274" y="488"/>
                    <a:pt x="274" y="488"/>
                    <a:pt x="280" y="486"/>
                  </a:cubicBezTo>
                  <a:cubicBezTo>
                    <a:pt x="280" y="486"/>
                    <a:pt x="280" y="486"/>
                    <a:pt x="284" y="491"/>
                  </a:cubicBezTo>
                  <a:cubicBezTo>
                    <a:pt x="284" y="491"/>
                    <a:pt x="284" y="491"/>
                    <a:pt x="281" y="495"/>
                  </a:cubicBezTo>
                  <a:cubicBezTo>
                    <a:pt x="281" y="495"/>
                    <a:pt x="281" y="495"/>
                    <a:pt x="286" y="495"/>
                  </a:cubicBezTo>
                  <a:cubicBezTo>
                    <a:pt x="286" y="495"/>
                    <a:pt x="286" y="495"/>
                    <a:pt x="287" y="499"/>
                  </a:cubicBezTo>
                  <a:cubicBezTo>
                    <a:pt x="287" y="499"/>
                    <a:pt x="287" y="499"/>
                    <a:pt x="295" y="505"/>
                  </a:cubicBezTo>
                  <a:cubicBezTo>
                    <a:pt x="295" y="505"/>
                    <a:pt x="295" y="505"/>
                    <a:pt x="296" y="499"/>
                  </a:cubicBezTo>
                  <a:cubicBezTo>
                    <a:pt x="296" y="499"/>
                    <a:pt x="295" y="494"/>
                    <a:pt x="290" y="491"/>
                  </a:cubicBezTo>
                  <a:cubicBezTo>
                    <a:pt x="290" y="491"/>
                    <a:pt x="290" y="489"/>
                    <a:pt x="296" y="488"/>
                  </a:cubicBezTo>
                  <a:cubicBezTo>
                    <a:pt x="300" y="486"/>
                    <a:pt x="292" y="483"/>
                    <a:pt x="292" y="483"/>
                  </a:cubicBezTo>
                  <a:cubicBezTo>
                    <a:pt x="292" y="483"/>
                    <a:pt x="292" y="483"/>
                    <a:pt x="287" y="486"/>
                  </a:cubicBezTo>
                  <a:cubicBezTo>
                    <a:pt x="287" y="486"/>
                    <a:pt x="287" y="486"/>
                    <a:pt x="286" y="480"/>
                  </a:cubicBezTo>
                  <a:cubicBezTo>
                    <a:pt x="286" y="480"/>
                    <a:pt x="286" y="480"/>
                    <a:pt x="295" y="480"/>
                  </a:cubicBezTo>
                  <a:cubicBezTo>
                    <a:pt x="295" y="480"/>
                    <a:pt x="295" y="480"/>
                    <a:pt x="295" y="478"/>
                  </a:cubicBezTo>
                  <a:cubicBezTo>
                    <a:pt x="295" y="478"/>
                    <a:pt x="295" y="478"/>
                    <a:pt x="289" y="476"/>
                  </a:cubicBezTo>
                  <a:cubicBezTo>
                    <a:pt x="289" y="476"/>
                    <a:pt x="292" y="470"/>
                    <a:pt x="289" y="469"/>
                  </a:cubicBezTo>
                  <a:cubicBezTo>
                    <a:pt x="289" y="469"/>
                    <a:pt x="289" y="469"/>
                    <a:pt x="292" y="469"/>
                  </a:cubicBezTo>
                  <a:cubicBezTo>
                    <a:pt x="292" y="469"/>
                    <a:pt x="292" y="469"/>
                    <a:pt x="295" y="473"/>
                  </a:cubicBezTo>
                  <a:cubicBezTo>
                    <a:pt x="295" y="473"/>
                    <a:pt x="298" y="464"/>
                    <a:pt x="295" y="463"/>
                  </a:cubicBezTo>
                  <a:cubicBezTo>
                    <a:pt x="295" y="463"/>
                    <a:pt x="295" y="463"/>
                    <a:pt x="290" y="466"/>
                  </a:cubicBezTo>
                  <a:cubicBezTo>
                    <a:pt x="290" y="466"/>
                    <a:pt x="290" y="466"/>
                    <a:pt x="286" y="460"/>
                  </a:cubicBezTo>
                  <a:cubicBezTo>
                    <a:pt x="286" y="460"/>
                    <a:pt x="286" y="460"/>
                    <a:pt x="295" y="453"/>
                  </a:cubicBezTo>
                  <a:cubicBezTo>
                    <a:pt x="295" y="450"/>
                    <a:pt x="295" y="450"/>
                    <a:pt x="295" y="450"/>
                  </a:cubicBezTo>
                  <a:cubicBezTo>
                    <a:pt x="284" y="448"/>
                    <a:pt x="284" y="448"/>
                    <a:pt x="284" y="448"/>
                  </a:cubicBezTo>
                  <a:cubicBezTo>
                    <a:pt x="284" y="448"/>
                    <a:pt x="284" y="448"/>
                    <a:pt x="284" y="444"/>
                  </a:cubicBezTo>
                  <a:cubicBezTo>
                    <a:pt x="284" y="444"/>
                    <a:pt x="293" y="444"/>
                    <a:pt x="295" y="438"/>
                  </a:cubicBezTo>
                  <a:cubicBezTo>
                    <a:pt x="295" y="438"/>
                    <a:pt x="295" y="438"/>
                    <a:pt x="299" y="438"/>
                  </a:cubicBezTo>
                  <a:cubicBezTo>
                    <a:pt x="299" y="438"/>
                    <a:pt x="299" y="438"/>
                    <a:pt x="299" y="434"/>
                  </a:cubicBezTo>
                  <a:cubicBezTo>
                    <a:pt x="299" y="434"/>
                    <a:pt x="286" y="428"/>
                    <a:pt x="300" y="422"/>
                  </a:cubicBezTo>
                  <a:cubicBezTo>
                    <a:pt x="303" y="421"/>
                    <a:pt x="303" y="421"/>
                    <a:pt x="303" y="421"/>
                  </a:cubicBezTo>
                  <a:cubicBezTo>
                    <a:pt x="303" y="421"/>
                    <a:pt x="300" y="416"/>
                    <a:pt x="302" y="410"/>
                  </a:cubicBezTo>
                  <a:cubicBezTo>
                    <a:pt x="306" y="419"/>
                    <a:pt x="306" y="419"/>
                    <a:pt x="306" y="419"/>
                  </a:cubicBezTo>
                  <a:cubicBezTo>
                    <a:pt x="308" y="419"/>
                    <a:pt x="309" y="418"/>
                    <a:pt x="309" y="418"/>
                  </a:cubicBezTo>
                  <a:cubicBezTo>
                    <a:pt x="309" y="418"/>
                    <a:pt x="309" y="418"/>
                    <a:pt x="308" y="410"/>
                  </a:cubicBezTo>
                  <a:cubicBezTo>
                    <a:pt x="308" y="410"/>
                    <a:pt x="308" y="410"/>
                    <a:pt x="312" y="415"/>
                  </a:cubicBezTo>
                  <a:cubicBezTo>
                    <a:pt x="312" y="415"/>
                    <a:pt x="312" y="415"/>
                    <a:pt x="306" y="397"/>
                  </a:cubicBezTo>
                  <a:cubicBezTo>
                    <a:pt x="306" y="397"/>
                    <a:pt x="306" y="397"/>
                    <a:pt x="306" y="393"/>
                  </a:cubicBezTo>
                  <a:cubicBezTo>
                    <a:pt x="306" y="393"/>
                    <a:pt x="306" y="393"/>
                    <a:pt x="312" y="393"/>
                  </a:cubicBezTo>
                  <a:cubicBezTo>
                    <a:pt x="312" y="393"/>
                    <a:pt x="312" y="393"/>
                    <a:pt x="317" y="403"/>
                  </a:cubicBezTo>
                  <a:cubicBezTo>
                    <a:pt x="317" y="403"/>
                    <a:pt x="317" y="403"/>
                    <a:pt x="319" y="400"/>
                  </a:cubicBezTo>
                  <a:cubicBezTo>
                    <a:pt x="319" y="400"/>
                    <a:pt x="319" y="400"/>
                    <a:pt x="318" y="397"/>
                  </a:cubicBezTo>
                  <a:cubicBezTo>
                    <a:pt x="318" y="397"/>
                    <a:pt x="318" y="397"/>
                    <a:pt x="321" y="394"/>
                  </a:cubicBezTo>
                  <a:cubicBezTo>
                    <a:pt x="321" y="394"/>
                    <a:pt x="321" y="394"/>
                    <a:pt x="317" y="390"/>
                  </a:cubicBezTo>
                  <a:cubicBezTo>
                    <a:pt x="317" y="390"/>
                    <a:pt x="317" y="390"/>
                    <a:pt x="321" y="384"/>
                  </a:cubicBezTo>
                  <a:cubicBezTo>
                    <a:pt x="322" y="390"/>
                    <a:pt x="322" y="390"/>
                    <a:pt x="322" y="390"/>
                  </a:cubicBezTo>
                  <a:cubicBezTo>
                    <a:pt x="335" y="390"/>
                    <a:pt x="335" y="390"/>
                    <a:pt x="335" y="390"/>
                  </a:cubicBezTo>
                  <a:cubicBezTo>
                    <a:pt x="335" y="390"/>
                    <a:pt x="335" y="390"/>
                    <a:pt x="330" y="386"/>
                  </a:cubicBezTo>
                  <a:cubicBezTo>
                    <a:pt x="330" y="386"/>
                    <a:pt x="330" y="386"/>
                    <a:pt x="338" y="384"/>
                  </a:cubicBezTo>
                  <a:cubicBezTo>
                    <a:pt x="338" y="384"/>
                    <a:pt x="338" y="384"/>
                    <a:pt x="331" y="381"/>
                  </a:cubicBezTo>
                  <a:cubicBezTo>
                    <a:pt x="331" y="381"/>
                    <a:pt x="331" y="375"/>
                    <a:pt x="330" y="375"/>
                  </a:cubicBezTo>
                  <a:cubicBezTo>
                    <a:pt x="338" y="380"/>
                    <a:pt x="338" y="380"/>
                    <a:pt x="338" y="380"/>
                  </a:cubicBezTo>
                  <a:cubicBezTo>
                    <a:pt x="338" y="380"/>
                    <a:pt x="338" y="380"/>
                    <a:pt x="341" y="377"/>
                  </a:cubicBezTo>
                  <a:cubicBezTo>
                    <a:pt x="341" y="377"/>
                    <a:pt x="341" y="377"/>
                    <a:pt x="334" y="370"/>
                  </a:cubicBezTo>
                  <a:cubicBezTo>
                    <a:pt x="334" y="370"/>
                    <a:pt x="338" y="370"/>
                    <a:pt x="338" y="370"/>
                  </a:cubicBezTo>
                  <a:cubicBezTo>
                    <a:pt x="343" y="365"/>
                    <a:pt x="343" y="365"/>
                    <a:pt x="343" y="365"/>
                  </a:cubicBezTo>
                  <a:cubicBezTo>
                    <a:pt x="343" y="365"/>
                    <a:pt x="343" y="365"/>
                    <a:pt x="337" y="365"/>
                  </a:cubicBezTo>
                  <a:cubicBezTo>
                    <a:pt x="337" y="362"/>
                    <a:pt x="337" y="362"/>
                    <a:pt x="337" y="362"/>
                  </a:cubicBezTo>
                  <a:cubicBezTo>
                    <a:pt x="347" y="359"/>
                    <a:pt x="347" y="359"/>
                    <a:pt x="347" y="359"/>
                  </a:cubicBezTo>
                  <a:cubicBezTo>
                    <a:pt x="347" y="359"/>
                    <a:pt x="347" y="359"/>
                    <a:pt x="347" y="355"/>
                  </a:cubicBezTo>
                  <a:cubicBezTo>
                    <a:pt x="347" y="355"/>
                    <a:pt x="347" y="355"/>
                    <a:pt x="340" y="355"/>
                  </a:cubicBezTo>
                  <a:cubicBezTo>
                    <a:pt x="340" y="352"/>
                    <a:pt x="340" y="352"/>
                    <a:pt x="340" y="352"/>
                  </a:cubicBezTo>
                  <a:cubicBezTo>
                    <a:pt x="344" y="352"/>
                    <a:pt x="344" y="352"/>
                    <a:pt x="344" y="352"/>
                  </a:cubicBezTo>
                  <a:cubicBezTo>
                    <a:pt x="344" y="352"/>
                    <a:pt x="344" y="352"/>
                    <a:pt x="344" y="349"/>
                  </a:cubicBezTo>
                  <a:cubicBezTo>
                    <a:pt x="344" y="349"/>
                    <a:pt x="344" y="349"/>
                    <a:pt x="340" y="346"/>
                  </a:cubicBezTo>
                  <a:cubicBezTo>
                    <a:pt x="340" y="346"/>
                    <a:pt x="340" y="346"/>
                    <a:pt x="350" y="346"/>
                  </a:cubicBezTo>
                  <a:cubicBezTo>
                    <a:pt x="350" y="342"/>
                    <a:pt x="350" y="342"/>
                    <a:pt x="350" y="342"/>
                  </a:cubicBezTo>
                  <a:cubicBezTo>
                    <a:pt x="349" y="342"/>
                    <a:pt x="347" y="342"/>
                    <a:pt x="347" y="342"/>
                  </a:cubicBezTo>
                  <a:cubicBezTo>
                    <a:pt x="334" y="345"/>
                    <a:pt x="344" y="337"/>
                    <a:pt x="347" y="339"/>
                  </a:cubicBezTo>
                  <a:cubicBezTo>
                    <a:pt x="347" y="339"/>
                    <a:pt x="347" y="339"/>
                    <a:pt x="350" y="336"/>
                  </a:cubicBezTo>
                  <a:cubicBezTo>
                    <a:pt x="350" y="336"/>
                    <a:pt x="350" y="336"/>
                    <a:pt x="346" y="334"/>
                  </a:cubicBezTo>
                  <a:cubicBezTo>
                    <a:pt x="346" y="334"/>
                    <a:pt x="346" y="334"/>
                    <a:pt x="350" y="329"/>
                  </a:cubicBezTo>
                  <a:cubicBezTo>
                    <a:pt x="350" y="329"/>
                    <a:pt x="350" y="329"/>
                    <a:pt x="357" y="329"/>
                  </a:cubicBezTo>
                  <a:cubicBezTo>
                    <a:pt x="357" y="326"/>
                    <a:pt x="360" y="323"/>
                    <a:pt x="360" y="323"/>
                  </a:cubicBezTo>
                  <a:cubicBezTo>
                    <a:pt x="362" y="317"/>
                    <a:pt x="356" y="321"/>
                    <a:pt x="356" y="321"/>
                  </a:cubicBezTo>
                  <a:cubicBezTo>
                    <a:pt x="349" y="332"/>
                    <a:pt x="343" y="317"/>
                    <a:pt x="354" y="318"/>
                  </a:cubicBezTo>
                  <a:close/>
                  <a:moveTo>
                    <a:pt x="87" y="375"/>
                  </a:moveTo>
                  <a:cubicBezTo>
                    <a:pt x="88" y="375"/>
                    <a:pt x="89" y="375"/>
                    <a:pt x="90" y="376"/>
                  </a:cubicBezTo>
                  <a:cubicBezTo>
                    <a:pt x="88" y="375"/>
                    <a:pt x="88" y="375"/>
                    <a:pt x="87" y="375"/>
                  </a:cubicBezTo>
                  <a:close/>
                </a:path>
              </a:pathLst>
            </a:custGeom>
            <a:grpFill/>
            <a:ln>
              <a:solidFill>
                <a:schemeClr val="bg1"/>
              </a:solidFill>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nvGrpSpPr>
            <p:cNvPr id="197" name="グループ化 196"/>
            <p:cNvGrpSpPr/>
            <p:nvPr/>
          </p:nvGrpSpPr>
          <p:grpSpPr bwMode="gray">
            <a:xfrm>
              <a:off x="4329866" y="3926000"/>
              <a:ext cx="618096" cy="1001657"/>
              <a:chOff x="4329866" y="3926000"/>
              <a:chExt cx="618096" cy="1001657"/>
            </a:xfrm>
            <a:grpFill/>
          </p:grpSpPr>
          <p:sp>
            <p:nvSpPr>
              <p:cNvPr id="219" name="Freeform 33"/>
              <p:cNvSpPr>
                <a:spLocks/>
              </p:cNvSpPr>
              <p:nvPr/>
            </p:nvSpPr>
            <p:spPr bwMode="gray">
              <a:xfrm rot="536838">
                <a:off x="4595619" y="3985910"/>
                <a:ext cx="96094" cy="166943"/>
              </a:xfrm>
              <a:custGeom>
                <a:avLst/>
                <a:gdLst>
                  <a:gd name="T0" fmla="*/ 35 w 50"/>
                  <a:gd name="T1" fmla="*/ 0 h 87"/>
                  <a:gd name="T2" fmla="*/ 40 w 50"/>
                  <a:gd name="T3" fmla="*/ 0 h 87"/>
                  <a:gd name="T4" fmla="*/ 38 w 50"/>
                  <a:gd name="T5" fmla="*/ 5 h 87"/>
                  <a:gd name="T6" fmla="*/ 38 w 50"/>
                  <a:gd name="T7" fmla="*/ 14 h 87"/>
                  <a:gd name="T8" fmla="*/ 37 w 50"/>
                  <a:gd name="T9" fmla="*/ 17 h 87"/>
                  <a:gd name="T10" fmla="*/ 37 w 50"/>
                  <a:gd name="T11" fmla="*/ 21 h 87"/>
                  <a:gd name="T12" fmla="*/ 42 w 50"/>
                  <a:gd name="T13" fmla="*/ 40 h 87"/>
                  <a:gd name="T14" fmla="*/ 44 w 50"/>
                  <a:gd name="T15" fmla="*/ 47 h 87"/>
                  <a:gd name="T16" fmla="*/ 44 w 50"/>
                  <a:gd name="T17" fmla="*/ 50 h 87"/>
                  <a:gd name="T18" fmla="*/ 38 w 50"/>
                  <a:gd name="T19" fmla="*/ 65 h 87"/>
                  <a:gd name="T20" fmla="*/ 35 w 50"/>
                  <a:gd name="T21" fmla="*/ 65 h 87"/>
                  <a:gd name="T22" fmla="*/ 31 w 50"/>
                  <a:gd name="T23" fmla="*/ 71 h 87"/>
                  <a:gd name="T24" fmla="*/ 28 w 50"/>
                  <a:gd name="T25" fmla="*/ 71 h 87"/>
                  <a:gd name="T26" fmla="*/ 21 w 50"/>
                  <a:gd name="T27" fmla="*/ 78 h 87"/>
                  <a:gd name="T28" fmla="*/ 13 w 50"/>
                  <a:gd name="T29" fmla="*/ 79 h 87"/>
                  <a:gd name="T30" fmla="*/ 0 w 50"/>
                  <a:gd name="T31" fmla="*/ 79 h 87"/>
                  <a:gd name="T32" fmla="*/ 7 w 50"/>
                  <a:gd name="T33" fmla="*/ 76 h 87"/>
                  <a:gd name="T34" fmla="*/ 12 w 50"/>
                  <a:gd name="T35" fmla="*/ 69 h 87"/>
                  <a:gd name="T36" fmla="*/ 9 w 50"/>
                  <a:gd name="T37" fmla="*/ 66 h 87"/>
                  <a:gd name="T38" fmla="*/ 13 w 50"/>
                  <a:gd name="T39" fmla="*/ 62 h 87"/>
                  <a:gd name="T40" fmla="*/ 18 w 50"/>
                  <a:gd name="T41" fmla="*/ 56 h 87"/>
                  <a:gd name="T42" fmla="*/ 13 w 50"/>
                  <a:gd name="T43" fmla="*/ 52 h 87"/>
                  <a:gd name="T44" fmla="*/ 7 w 50"/>
                  <a:gd name="T45" fmla="*/ 57 h 87"/>
                  <a:gd name="T46" fmla="*/ 3 w 50"/>
                  <a:gd name="T47" fmla="*/ 55 h 87"/>
                  <a:gd name="T48" fmla="*/ 4 w 50"/>
                  <a:gd name="T49" fmla="*/ 38 h 87"/>
                  <a:gd name="T50" fmla="*/ 13 w 50"/>
                  <a:gd name="T51" fmla="*/ 28 h 87"/>
                  <a:gd name="T52" fmla="*/ 29 w 50"/>
                  <a:gd name="T53" fmla="*/ 12 h 87"/>
                  <a:gd name="T54" fmla="*/ 29 w 50"/>
                  <a:gd name="T55" fmla="*/ 8 h 87"/>
                  <a:gd name="T56" fmla="*/ 32 w 50"/>
                  <a:gd name="T57" fmla="*/ 2 h 87"/>
                  <a:gd name="T58" fmla="*/ 35 w 50"/>
                  <a:gd name="T5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87">
                    <a:moveTo>
                      <a:pt x="35" y="0"/>
                    </a:moveTo>
                    <a:cubicBezTo>
                      <a:pt x="40" y="0"/>
                      <a:pt x="40" y="0"/>
                      <a:pt x="40" y="0"/>
                    </a:cubicBezTo>
                    <a:cubicBezTo>
                      <a:pt x="38" y="5"/>
                      <a:pt x="38" y="5"/>
                      <a:pt x="38" y="5"/>
                    </a:cubicBezTo>
                    <a:cubicBezTo>
                      <a:pt x="38" y="14"/>
                      <a:pt x="38" y="14"/>
                      <a:pt x="38" y="14"/>
                    </a:cubicBezTo>
                    <a:cubicBezTo>
                      <a:pt x="37" y="17"/>
                      <a:pt x="37" y="17"/>
                      <a:pt x="37" y="17"/>
                    </a:cubicBezTo>
                    <a:cubicBezTo>
                      <a:pt x="37" y="21"/>
                      <a:pt x="37" y="21"/>
                      <a:pt x="37" y="21"/>
                    </a:cubicBezTo>
                    <a:cubicBezTo>
                      <a:pt x="37" y="21"/>
                      <a:pt x="18" y="49"/>
                      <a:pt x="42" y="40"/>
                    </a:cubicBezTo>
                    <a:cubicBezTo>
                      <a:pt x="50" y="37"/>
                      <a:pt x="45" y="44"/>
                      <a:pt x="44" y="47"/>
                    </a:cubicBezTo>
                    <a:cubicBezTo>
                      <a:pt x="44" y="50"/>
                      <a:pt x="44" y="50"/>
                      <a:pt x="44" y="50"/>
                    </a:cubicBezTo>
                    <a:cubicBezTo>
                      <a:pt x="44" y="50"/>
                      <a:pt x="37" y="57"/>
                      <a:pt x="38" y="65"/>
                    </a:cubicBezTo>
                    <a:cubicBezTo>
                      <a:pt x="35" y="65"/>
                      <a:pt x="35" y="65"/>
                      <a:pt x="35" y="65"/>
                    </a:cubicBezTo>
                    <a:cubicBezTo>
                      <a:pt x="31" y="71"/>
                      <a:pt x="31" y="71"/>
                      <a:pt x="31" y="71"/>
                    </a:cubicBezTo>
                    <a:cubicBezTo>
                      <a:pt x="28" y="71"/>
                      <a:pt x="28" y="71"/>
                      <a:pt x="28" y="71"/>
                    </a:cubicBezTo>
                    <a:cubicBezTo>
                      <a:pt x="21" y="78"/>
                      <a:pt x="21" y="78"/>
                      <a:pt x="21" y="78"/>
                    </a:cubicBezTo>
                    <a:cubicBezTo>
                      <a:pt x="13" y="79"/>
                      <a:pt x="13" y="79"/>
                      <a:pt x="13" y="79"/>
                    </a:cubicBezTo>
                    <a:cubicBezTo>
                      <a:pt x="13" y="79"/>
                      <a:pt x="3" y="87"/>
                      <a:pt x="0" y="79"/>
                    </a:cubicBezTo>
                    <a:cubicBezTo>
                      <a:pt x="3" y="76"/>
                      <a:pt x="3" y="78"/>
                      <a:pt x="7" y="76"/>
                    </a:cubicBezTo>
                    <a:cubicBezTo>
                      <a:pt x="7" y="76"/>
                      <a:pt x="10" y="72"/>
                      <a:pt x="12" y="69"/>
                    </a:cubicBezTo>
                    <a:cubicBezTo>
                      <a:pt x="9" y="66"/>
                      <a:pt x="9" y="66"/>
                      <a:pt x="9" y="66"/>
                    </a:cubicBezTo>
                    <a:cubicBezTo>
                      <a:pt x="13" y="62"/>
                      <a:pt x="13" y="62"/>
                      <a:pt x="13" y="62"/>
                    </a:cubicBezTo>
                    <a:cubicBezTo>
                      <a:pt x="13" y="62"/>
                      <a:pt x="18" y="60"/>
                      <a:pt x="18" y="56"/>
                    </a:cubicBezTo>
                    <a:cubicBezTo>
                      <a:pt x="13" y="52"/>
                      <a:pt x="13" y="52"/>
                      <a:pt x="13" y="52"/>
                    </a:cubicBezTo>
                    <a:cubicBezTo>
                      <a:pt x="13" y="52"/>
                      <a:pt x="7" y="50"/>
                      <a:pt x="7" y="57"/>
                    </a:cubicBezTo>
                    <a:cubicBezTo>
                      <a:pt x="3" y="55"/>
                      <a:pt x="3" y="55"/>
                      <a:pt x="3" y="55"/>
                    </a:cubicBezTo>
                    <a:cubicBezTo>
                      <a:pt x="4" y="38"/>
                      <a:pt x="4" y="38"/>
                      <a:pt x="4" y="38"/>
                    </a:cubicBezTo>
                    <a:cubicBezTo>
                      <a:pt x="13" y="28"/>
                      <a:pt x="13" y="28"/>
                      <a:pt x="13" y="28"/>
                    </a:cubicBezTo>
                    <a:cubicBezTo>
                      <a:pt x="13" y="28"/>
                      <a:pt x="21" y="15"/>
                      <a:pt x="29" y="12"/>
                    </a:cubicBezTo>
                    <a:cubicBezTo>
                      <a:pt x="29" y="8"/>
                      <a:pt x="29" y="8"/>
                      <a:pt x="29" y="8"/>
                    </a:cubicBezTo>
                    <a:cubicBezTo>
                      <a:pt x="32" y="2"/>
                      <a:pt x="32" y="2"/>
                      <a:pt x="32" y="2"/>
                    </a:cubicBezTo>
                    <a:cubicBezTo>
                      <a:pt x="35" y="0"/>
                      <a:pt x="35" y="0"/>
                      <a:pt x="35" y="0"/>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20" name="Freeform 34"/>
              <p:cNvSpPr>
                <a:spLocks noEditPoints="1"/>
              </p:cNvSpPr>
              <p:nvPr/>
            </p:nvSpPr>
            <p:spPr bwMode="gray">
              <a:xfrm rot="536838">
                <a:off x="4329866" y="3926000"/>
                <a:ext cx="618096" cy="1001657"/>
              </a:xfrm>
              <a:custGeom>
                <a:avLst/>
                <a:gdLst>
                  <a:gd name="T0" fmla="*/ 299 w 321"/>
                  <a:gd name="T1" fmla="*/ 9 h 521"/>
                  <a:gd name="T2" fmla="*/ 273 w 321"/>
                  <a:gd name="T3" fmla="*/ 6 h 521"/>
                  <a:gd name="T4" fmla="*/ 262 w 321"/>
                  <a:gd name="T5" fmla="*/ 54 h 521"/>
                  <a:gd name="T6" fmla="*/ 195 w 321"/>
                  <a:gd name="T7" fmla="*/ 108 h 521"/>
                  <a:gd name="T8" fmla="*/ 166 w 321"/>
                  <a:gd name="T9" fmla="*/ 158 h 521"/>
                  <a:gd name="T10" fmla="*/ 151 w 321"/>
                  <a:gd name="T11" fmla="*/ 182 h 521"/>
                  <a:gd name="T12" fmla="*/ 96 w 321"/>
                  <a:gd name="T13" fmla="*/ 212 h 521"/>
                  <a:gd name="T14" fmla="*/ 39 w 321"/>
                  <a:gd name="T15" fmla="*/ 242 h 521"/>
                  <a:gd name="T16" fmla="*/ 51 w 321"/>
                  <a:gd name="T17" fmla="*/ 260 h 521"/>
                  <a:gd name="T18" fmla="*/ 54 w 321"/>
                  <a:gd name="T19" fmla="*/ 274 h 521"/>
                  <a:gd name="T20" fmla="*/ 48 w 321"/>
                  <a:gd name="T21" fmla="*/ 305 h 521"/>
                  <a:gd name="T22" fmla="*/ 32 w 321"/>
                  <a:gd name="T23" fmla="*/ 333 h 521"/>
                  <a:gd name="T24" fmla="*/ 30 w 321"/>
                  <a:gd name="T25" fmla="*/ 362 h 521"/>
                  <a:gd name="T26" fmla="*/ 17 w 321"/>
                  <a:gd name="T27" fmla="*/ 410 h 521"/>
                  <a:gd name="T28" fmla="*/ 11 w 321"/>
                  <a:gd name="T29" fmla="*/ 429 h 521"/>
                  <a:gd name="T30" fmla="*/ 36 w 321"/>
                  <a:gd name="T31" fmla="*/ 466 h 521"/>
                  <a:gd name="T32" fmla="*/ 29 w 321"/>
                  <a:gd name="T33" fmla="*/ 503 h 521"/>
                  <a:gd name="T34" fmla="*/ 39 w 321"/>
                  <a:gd name="T35" fmla="*/ 515 h 521"/>
                  <a:gd name="T36" fmla="*/ 70 w 321"/>
                  <a:gd name="T37" fmla="*/ 512 h 521"/>
                  <a:gd name="T38" fmla="*/ 99 w 321"/>
                  <a:gd name="T39" fmla="*/ 477 h 521"/>
                  <a:gd name="T40" fmla="*/ 102 w 321"/>
                  <a:gd name="T41" fmla="*/ 461 h 521"/>
                  <a:gd name="T42" fmla="*/ 111 w 321"/>
                  <a:gd name="T43" fmla="*/ 448 h 521"/>
                  <a:gd name="T44" fmla="*/ 115 w 321"/>
                  <a:gd name="T45" fmla="*/ 477 h 521"/>
                  <a:gd name="T46" fmla="*/ 115 w 321"/>
                  <a:gd name="T47" fmla="*/ 496 h 521"/>
                  <a:gd name="T48" fmla="*/ 134 w 321"/>
                  <a:gd name="T49" fmla="*/ 515 h 521"/>
                  <a:gd name="T50" fmla="*/ 149 w 321"/>
                  <a:gd name="T51" fmla="*/ 499 h 521"/>
                  <a:gd name="T52" fmla="*/ 160 w 321"/>
                  <a:gd name="T53" fmla="*/ 486 h 521"/>
                  <a:gd name="T54" fmla="*/ 198 w 321"/>
                  <a:gd name="T55" fmla="*/ 486 h 521"/>
                  <a:gd name="T56" fmla="*/ 223 w 321"/>
                  <a:gd name="T57" fmla="*/ 466 h 521"/>
                  <a:gd name="T58" fmla="*/ 221 w 321"/>
                  <a:gd name="T59" fmla="*/ 441 h 521"/>
                  <a:gd name="T60" fmla="*/ 201 w 321"/>
                  <a:gd name="T61" fmla="*/ 416 h 521"/>
                  <a:gd name="T62" fmla="*/ 181 w 321"/>
                  <a:gd name="T63" fmla="*/ 409 h 521"/>
                  <a:gd name="T64" fmla="*/ 176 w 321"/>
                  <a:gd name="T65" fmla="*/ 404 h 521"/>
                  <a:gd name="T66" fmla="*/ 165 w 321"/>
                  <a:gd name="T67" fmla="*/ 377 h 521"/>
                  <a:gd name="T68" fmla="*/ 163 w 321"/>
                  <a:gd name="T69" fmla="*/ 360 h 521"/>
                  <a:gd name="T70" fmla="*/ 154 w 321"/>
                  <a:gd name="T71" fmla="*/ 328 h 521"/>
                  <a:gd name="T72" fmla="*/ 135 w 321"/>
                  <a:gd name="T73" fmla="*/ 305 h 521"/>
                  <a:gd name="T74" fmla="*/ 156 w 321"/>
                  <a:gd name="T75" fmla="*/ 285 h 521"/>
                  <a:gd name="T76" fmla="*/ 173 w 321"/>
                  <a:gd name="T77" fmla="*/ 276 h 521"/>
                  <a:gd name="T78" fmla="*/ 200 w 321"/>
                  <a:gd name="T79" fmla="*/ 264 h 521"/>
                  <a:gd name="T80" fmla="*/ 204 w 321"/>
                  <a:gd name="T81" fmla="*/ 242 h 521"/>
                  <a:gd name="T82" fmla="*/ 230 w 321"/>
                  <a:gd name="T83" fmla="*/ 239 h 521"/>
                  <a:gd name="T84" fmla="*/ 238 w 321"/>
                  <a:gd name="T85" fmla="*/ 225 h 521"/>
                  <a:gd name="T86" fmla="*/ 229 w 321"/>
                  <a:gd name="T87" fmla="*/ 203 h 521"/>
                  <a:gd name="T88" fmla="*/ 236 w 321"/>
                  <a:gd name="T89" fmla="*/ 171 h 521"/>
                  <a:gd name="T90" fmla="*/ 281 w 321"/>
                  <a:gd name="T91" fmla="*/ 158 h 521"/>
                  <a:gd name="T92" fmla="*/ 290 w 321"/>
                  <a:gd name="T93" fmla="*/ 123 h 521"/>
                  <a:gd name="T94" fmla="*/ 287 w 321"/>
                  <a:gd name="T95" fmla="*/ 98 h 521"/>
                  <a:gd name="T96" fmla="*/ 293 w 321"/>
                  <a:gd name="T97" fmla="*/ 60 h 521"/>
                  <a:gd name="T98" fmla="*/ 321 w 321"/>
                  <a:gd name="T99" fmla="*/ 41 h 521"/>
                  <a:gd name="T100" fmla="*/ 110 w 321"/>
                  <a:gd name="T101" fmla="*/ 448 h 521"/>
                  <a:gd name="T102" fmla="*/ 111 w 321"/>
                  <a:gd name="T103" fmla="*/ 448 h 521"/>
                  <a:gd name="T104" fmla="*/ 174 w 321"/>
                  <a:gd name="T105" fmla="*/ 408 h 521"/>
                  <a:gd name="T106" fmla="*/ 170 w 321"/>
                  <a:gd name="T107" fmla="*/ 27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521">
                    <a:moveTo>
                      <a:pt x="311" y="29"/>
                    </a:moveTo>
                    <a:cubicBezTo>
                      <a:pt x="311" y="29"/>
                      <a:pt x="311" y="29"/>
                      <a:pt x="303" y="29"/>
                    </a:cubicBezTo>
                    <a:cubicBezTo>
                      <a:pt x="303" y="29"/>
                      <a:pt x="303" y="29"/>
                      <a:pt x="297" y="25"/>
                    </a:cubicBezTo>
                    <a:cubicBezTo>
                      <a:pt x="297" y="25"/>
                      <a:pt x="297" y="25"/>
                      <a:pt x="299" y="9"/>
                    </a:cubicBezTo>
                    <a:cubicBezTo>
                      <a:pt x="299" y="9"/>
                      <a:pt x="299" y="9"/>
                      <a:pt x="289" y="6"/>
                    </a:cubicBezTo>
                    <a:cubicBezTo>
                      <a:pt x="289" y="6"/>
                      <a:pt x="289" y="6"/>
                      <a:pt x="283" y="4"/>
                    </a:cubicBezTo>
                    <a:cubicBezTo>
                      <a:pt x="283" y="4"/>
                      <a:pt x="283" y="4"/>
                      <a:pt x="277" y="0"/>
                    </a:cubicBezTo>
                    <a:cubicBezTo>
                      <a:pt x="277" y="0"/>
                      <a:pt x="277" y="0"/>
                      <a:pt x="273" y="6"/>
                    </a:cubicBezTo>
                    <a:cubicBezTo>
                      <a:pt x="273" y="6"/>
                      <a:pt x="273" y="6"/>
                      <a:pt x="271" y="15"/>
                    </a:cubicBezTo>
                    <a:cubicBezTo>
                      <a:pt x="267" y="17"/>
                      <a:pt x="265" y="26"/>
                      <a:pt x="265" y="26"/>
                    </a:cubicBezTo>
                    <a:cubicBezTo>
                      <a:pt x="265" y="26"/>
                      <a:pt x="265" y="26"/>
                      <a:pt x="264" y="50"/>
                    </a:cubicBezTo>
                    <a:cubicBezTo>
                      <a:pt x="264" y="50"/>
                      <a:pt x="264" y="50"/>
                      <a:pt x="262" y="54"/>
                    </a:cubicBezTo>
                    <a:cubicBezTo>
                      <a:pt x="262" y="54"/>
                      <a:pt x="262" y="54"/>
                      <a:pt x="262" y="55"/>
                    </a:cubicBezTo>
                    <a:cubicBezTo>
                      <a:pt x="246" y="88"/>
                      <a:pt x="226" y="90"/>
                      <a:pt x="226" y="90"/>
                    </a:cubicBezTo>
                    <a:cubicBezTo>
                      <a:pt x="226" y="90"/>
                      <a:pt x="226" y="90"/>
                      <a:pt x="220" y="92"/>
                    </a:cubicBezTo>
                    <a:cubicBezTo>
                      <a:pt x="220" y="92"/>
                      <a:pt x="220" y="92"/>
                      <a:pt x="195" y="108"/>
                    </a:cubicBezTo>
                    <a:cubicBezTo>
                      <a:pt x="192" y="108"/>
                      <a:pt x="185" y="117"/>
                      <a:pt x="185" y="117"/>
                    </a:cubicBezTo>
                    <a:cubicBezTo>
                      <a:pt x="185" y="117"/>
                      <a:pt x="185" y="117"/>
                      <a:pt x="181" y="130"/>
                    </a:cubicBezTo>
                    <a:cubicBezTo>
                      <a:pt x="179" y="146"/>
                      <a:pt x="172" y="153"/>
                      <a:pt x="172" y="153"/>
                    </a:cubicBezTo>
                    <a:cubicBezTo>
                      <a:pt x="172" y="153"/>
                      <a:pt x="172" y="153"/>
                      <a:pt x="166" y="158"/>
                    </a:cubicBezTo>
                    <a:cubicBezTo>
                      <a:pt x="166" y="158"/>
                      <a:pt x="166" y="158"/>
                      <a:pt x="163" y="163"/>
                    </a:cubicBezTo>
                    <a:cubicBezTo>
                      <a:pt x="163" y="163"/>
                      <a:pt x="163" y="163"/>
                      <a:pt x="160" y="163"/>
                    </a:cubicBezTo>
                    <a:cubicBezTo>
                      <a:pt x="160" y="163"/>
                      <a:pt x="160" y="163"/>
                      <a:pt x="160" y="166"/>
                    </a:cubicBezTo>
                    <a:cubicBezTo>
                      <a:pt x="160" y="169"/>
                      <a:pt x="151" y="182"/>
                      <a:pt x="151" y="182"/>
                    </a:cubicBezTo>
                    <a:cubicBezTo>
                      <a:pt x="151" y="182"/>
                      <a:pt x="151" y="182"/>
                      <a:pt x="138" y="188"/>
                    </a:cubicBezTo>
                    <a:cubicBezTo>
                      <a:pt x="138" y="188"/>
                      <a:pt x="138" y="188"/>
                      <a:pt x="137" y="191"/>
                    </a:cubicBezTo>
                    <a:cubicBezTo>
                      <a:pt x="137" y="194"/>
                      <a:pt x="113" y="213"/>
                      <a:pt x="113" y="213"/>
                    </a:cubicBezTo>
                    <a:cubicBezTo>
                      <a:pt x="102" y="216"/>
                      <a:pt x="96" y="212"/>
                      <a:pt x="96" y="212"/>
                    </a:cubicBezTo>
                    <a:cubicBezTo>
                      <a:pt x="96" y="212"/>
                      <a:pt x="96" y="212"/>
                      <a:pt x="87" y="222"/>
                    </a:cubicBezTo>
                    <a:cubicBezTo>
                      <a:pt x="87" y="222"/>
                      <a:pt x="87" y="222"/>
                      <a:pt x="83" y="222"/>
                    </a:cubicBezTo>
                    <a:cubicBezTo>
                      <a:pt x="74" y="231"/>
                      <a:pt x="42" y="241"/>
                      <a:pt x="42" y="241"/>
                    </a:cubicBezTo>
                    <a:cubicBezTo>
                      <a:pt x="42" y="241"/>
                      <a:pt x="42" y="241"/>
                      <a:pt x="39" y="242"/>
                    </a:cubicBezTo>
                    <a:cubicBezTo>
                      <a:pt x="39" y="242"/>
                      <a:pt x="39" y="242"/>
                      <a:pt x="42" y="248"/>
                    </a:cubicBezTo>
                    <a:cubicBezTo>
                      <a:pt x="42" y="248"/>
                      <a:pt x="42" y="248"/>
                      <a:pt x="48" y="248"/>
                    </a:cubicBezTo>
                    <a:cubicBezTo>
                      <a:pt x="49" y="257"/>
                      <a:pt x="49" y="257"/>
                      <a:pt x="49" y="257"/>
                    </a:cubicBezTo>
                    <a:cubicBezTo>
                      <a:pt x="51" y="260"/>
                      <a:pt x="51" y="260"/>
                      <a:pt x="51" y="260"/>
                    </a:cubicBezTo>
                    <a:cubicBezTo>
                      <a:pt x="51" y="266"/>
                      <a:pt x="51" y="266"/>
                      <a:pt x="51" y="266"/>
                    </a:cubicBezTo>
                    <a:cubicBezTo>
                      <a:pt x="54" y="270"/>
                      <a:pt x="54" y="270"/>
                      <a:pt x="54" y="270"/>
                    </a:cubicBezTo>
                    <a:cubicBezTo>
                      <a:pt x="54" y="270"/>
                      <a:pt x="54" y="270"/>
                      <a:pt x="54" y="274"/>
                    </a:cubicBezTo>
                    <a:cubicBezTo>
                      <a:pt x="54" y="274"/>
                      <a:pt x="54" y="274"/>
                      <a:pt x="54" y="274"/>
                    </a:cubicBezTo>
                    <a:cubicBezTo>
                      <a:pt x="54" y="274"/>
                      <a:pt x="54" y="274"/>
                      <a:pt x="54" y="274"/>
                    </a:cubicBezTo>
                    <a:cubicBezTo>
                      <a:pt x="54" y="274"/>
                      <a:pt x="54" y="274"/>
                      <a:pt x="54" y="277"/>
                    </a:cubicBezTo>
                    <a:cubicBezTo>
                      <a:pt x="54" y="277"/>
                      <a:pt x="54" y="277"/>
                      <a:pt x="52" y="302"/>
                    </a:cubicBezTo>
                    <a:cubicBezTo>
                      <a:pt x="52" y="302"/>
                      <a:pt x="52" y="302"/>
                      <a:pt x="48" y="305"/>
                    </a:cubicBezTo>
                    <a:cubicBezTo>
                      <a:pt x="48" y="305"/>
                      <a:pt x="48" y="305"/>
                      <a:pt x="41" y="318"/>
                    </a:cubicBezTo>
                    <a:cubicBezTo>
                      <a:pt x="41" y="318"/>
                      <a:pt x="41" y="318"/>
                      <a:pt x="42" y="322"/>
                    </a:cubicBezTo>
                    <a:cubicBezTo>
                      <a:pt x="42" y="322"/>
                      <a:pt x="42" y="322"/>
                      <a:pt x="35" y="331"/>
                    </a:cubicBezTo>
                    <a:cubicBezTo>
                      <a:pt x="35" y="331"/>
                      <a:pt x="35" y="331"/>
                      <a:pt x="32" y="333"/>
                    </a:cubicBezTo>
                    <a:cubicBezTo>
                      <a:pt x="32" y="333"/>
                      <a:pt x="32" y="333"/>
                      <a:pt x="32" y="337"/>
                    </a:cubicBezTo>
                    <a:cubicBezTo>
                      <a:pt x="32" y="337"/>
                      <a:pt x="32" y="337"/>
                      <a:pt x="39" y="341"/>
                    </a:cubicBezTo>
                    <a:cubicBezTo>
                      <a:pt x="39" y="341"/>
                      <a:pt x="39" y="341"/>
                      <a:pt x="39" y="349"/>
                    </a:cubicBezTo>
                    <a:cubicBezTo>
                      <a:pt x="39" y="349"/>
                      <a:pt x="39" y="349"/>
                      <a:pt x="30" y="362"/>
                    </a:cubicBezTo>
                    <a:cubicBezTo>
                      <a:pt x="30" y="362"/>
                      <a:pt x="30" y="362"/>
                      <a:pt x="33" y="365"/>
                    </a:cubicBezTo>
                    <a:cubicBezTo>
                      <a:pt x="33" y="365"/>
                      <a:pt x="33" y="365"/>
                      <a:pt x="27" y="377"/>
                    </a:cubicBezTo>
                    <a:cubicBezTo>
                      <a:pt x="27" y="377"/>
                      <a:pt x="27" y="377"/>
                      <a:pt x="35" y="382"/>
                    </a:cubicBezTo>
                    <a:cubicBezTo>
                      <a:pt x="35" y="382"/>
                      <a:pt x="35" y="382"/>
                      <a:pt x="17" y="410"/>
                    </a:cubicBezTo>
                    <a:cubicBezTo>
                      <a:pt x="17" y="410"/>
                      <a:pt x="17" y="410"/>
                      <a:pt x="11" y="407"/>
                    </a:cubicBezTo>
                    <a:cubicBezTo>
                      <a:pt x="11" y="407"/>
                      <a:pt x="11" y="407"/>
                      <a:pt x="0" y="419"/>
                    </a:cubicBezTo>
                    <a:cubicBezTo>
                      <a:pt x="0" y="419"/>
                      <a:pt x="0" y="419"/>
                      <a:pt x="0" y="423"/>
                    </a:cubicBezTo>
                    <a:cubicBezTo>
                      <a:pt x="0" y="423"/>
                      <a:pt x="0" y="423"/>
                      <a:pt x="11" y="429"/>
                    </a:cubicBezTo>
                    <a:cubicBezTo>
                      <a:pt x="11" y="429"/>
                      <a:pt x="11" y="429"/>
                      <a:pt x="24" y="447"/>
                    </a:cubicBezTo>
                    <a:cubicBezTo>
                      <a:pt x="24" y="447"/>
                      <a:pt x="24" y="447"/>
                      <a:pt x="22" y="452"/>
                    </a:cubicBezTo>
                    <a:cubicBezTo>
                      <a:pt x="22" y="452"/>
                      <a:pt x="22" y="452"/>
                      <a:pt x="27" y="467"/>
                    </a:cubicBezTo>
                    <a:cubicBezTo>
                      <a:pt x="27" y="467"/>
                      <a:pt x="27" y="467"/>
                      <a:pt x="36" y="466"/>
                    </a:cubicBezTo>
                    <a:cubicBezTo>
                      <a:pt x="36" y="466"/>
                      <a:pt x="36" y="466"/>
                      <a:pt x="38" y="476"/>
                    </a:cubicBezTo>
                    <a:cubicBezTo>
                      <a:pt x="38" y="476"/>
                      <a:pt x="38" y="476"/>
                      <a:pt x="33" y="480"/>
                    </a:cubicBezTo>
                    <a:cubicBezTo>
                      <a:pt x="33" y="480"/>
                      <a:pt x="33" y="480"/>
                      <a:pt x="29" y="499"/>
                    </a:cubicBezTo>
                    <a:cubicBezTo>
                      <a:pt x="29" y="499"/>
                      <a:pt x="29" y="499"/>
                      <a:pt x="29" y="503"/>
                    </a:cubicBezTo>
                    <a:cubicBezTo>
                      <a:pt x="29" y="503"/>
                      <a:pt x="29" y="503"/>
                      <a:pt x="27" y="508"/>
                    </a:cubicBezTo>
                    <a:cubicBezTo>
                      <a:pt x="27" y="508"/>
                      <a:pt x="27" y="508"/>
                      <a:pt x="32" y="514"/>
                    </a:cubicBezTo>
                    <a:cubicBezTo>
                      <a:pt x="32" y="514"/>
                      <a:pt x="32" y="514"/>
                      <a:pt x="30" y="517"/>
                    </a:cubicBezTo>
                    <a:cubicBezTo>
                      <a:pt x="30" y="517"/>
                      <a:pt x="30" y="517"/>
                      <a:pt x="39" y="515"/>
                    </a:cubicBezTo>
                    <a:cubicBezTo>
                      <a:pt x="39" y="515"/>
                      <a:pt x="39" y="515"/>
                      <a:pt x="45" y="512"/>
                    </a:cubicBezTo>
                    <a:cubicBezTo>
                      <a:pt x="45" y="512"/>
                      <a:pt x="45" y="512"/>
                      <a:pt x="55" y="515"/>
                    </a:cubicBezTo>
                    <a:cubicBezTo>
                      <a:pt x="55" y="515"/>
                      <a:pt x="55" y="515"/>
                      <a:pt x="64" y="515"/>
                    </a:cubicBezTo>
                    <a:cubicBezTo>
                      <a:pt x="64" y="515"/>
                      <a:pt x="64" y="515"/>
                      <a:pt x="70" y="512"/>
                    </a:cubicBezTo>
                    <a:cubicBezTo>
                      <a:pt x="70" y="512"/>
                      <a:pt x="70" y="512"/>
                      <a:pt x="70" y="509"/>
                    </a:cubicBezTo>
                    <a:cubicBezTo>
                      <a:pt x="70" y="509"/>
                      <a:pt x="70" y="509"/>
                      <a:pt x="102" y="490"/>
                    </a:cubicBezTo>
                    <a:cubicBezTo>
                      <a:pt x="102" y="490"/>
                      <a:pt x="102" y="490"/>
                      <a:pt x="103" y="486"/>
                    </a:cubicBezTo>
                    <a:cubicBezTo>
                      <a:pt x="103" y="486"/>
                      <a:pt x="103" y="486"/>
                      <a:pt x="99" y="477"/>
                    </a:cubicBezTo>
                    <a:cubicBezTo>
                      <a:pt x="103" y="476"/>
                      <a:pt x="103" y="476"/>
                      <a:pt x="103" y="476"/>
                    </a:cubicBezTo>
                    <a:cubicBezTo>
                      <a:pt x="105" y="471"/>
                      <a:pt x="105" y="471"/>
                      <a:pt x="105" y="471"/>
                    </a:cubicBezTo>
                    <a:cubicBezTo>
                      <a:pt x="105" y="471"/>
                      <a:pt x="105" y="471"/>
                      <a:pt x="102" y="470"/>
                    </a:cubicBezTo>
                    <a:cubicBezTo>
                      <a:pt x="102" y="470"/>
                      <a:pt x="102" y="470"/>
                      <a:pt x="102" y="461"/>
                    </a:cubicBezTo>
                    <a:cubicBezTo>
                      <a:pt x="102" y="461"/>
                      <a:pt x="102" y="461"/>
                      <a:pt x="105" y="458"/>
                    </a:cubicBezTo>
                    <a:cubicBezTo>
                      <a:pt x="105" y="458"/>
                      <a:pt x="105" y="458"/>
                      <a:pt x="108" y="460"/>
                    </a:cubicBezTo>
                    <a:cubicBezTo>
                      <a:pt x="108" y="460"/>
                      <a:pt x="108" y="460"/>
                      <a:pt x="109" y="452"/>
                    </a:cubicBezTo>
                    <a:cubicBezTo>
                      <a:pt x="109" y="452"/>
                      <a:pt x="109" y="452"/>
                      <a:pt x="111" y="448"/>
                    </a:cubicBezTo>
                    <a:cubicBezTo>
                      <a:pt x="111" y="448"/>
                      <a:pt x="111" y="448"/>
                      <a:pt x="113" y="454"/>
                    </a:cubicBezTo>
                    <a:cubicBezTo>
                      <a:pt x="113" y="454"/>
                      <a:pt x="113" y="454"/>
                      <a:pt x="116" y="464"/>
                    </a:cubicBezTo>
                    <a:cubicBezTo>
                      <a:pt x="116" y="464"/>
                      <a:pt x="116" y="464"/>
                      <a:pt x="116" y="474"/>
                    </a:cubicBezTo>
                    <a:cubicBezTo>
                      <a:pt x="116" y="474"/>
                      <a:pt x="116" y="474"/>
                      <a:pt x="115" y="477"/>
                    </a:cubicBezTo>
                    <a:cubicBezTo>
                      <a:pt x="115" y="477"/>
                      <a:pt x="115" y="477"/>
                      <a:pt x="116" y="480"/>
                    </a:cubicBezTo>
                    <a:cubicBezTo>
                      <a:pt x="116" y="480"/>
                      <a:pt x="116" y="480"/>
                      <a:pt x="116" y="485"/>
                    </a:cubicBezTo>
                    <a:cubicBezTo>
                      <a:pt x="116" y="485"/>
                      <a:pt x="116" y="485"/>
                      <a:pt x="113" y="490"/>
                    </a:cubicBezTo>
                    <a:cubicBezTo>
                      <a:pt x="113" y="490"/>
                      <a:pt x="113" y="490"/>
                      <a:pt x="115" y="496"/>
                    </a:cubicBezTo>
                    <a:cubicBezTo>
                      <a:pt x="115" y="496"/>
                      <a:pt x="115" y="496"/>
                      <a:pt x="119" y="501"/>
                    </a:cubicBezTo>
                    <a:cubicBezTo>
                      <a:pt x="119" y="501"/>
                      <a:pt x="119" y="501"/>
                      <a:pt x="124" y="498"/>
                    </a:cubicBezTo>
                    <a:cubicBezTo>
                      <a:pt x="124" y="498"/>
                      <a:pt x="124" y="498"/>
                      <a:pt x="130" y="501"/>
                    </a:cubicBezTo>
                    <a:cubicBezTo>
                      <a:pt x="130" y="501"/>
                      <a:pt x="130" y="501"/>
                      <a:pt x="134" y="515"/>
                    </a:cubicBezTo>
                    <a:cubicBezTo>
                      <a:pt x="138" y="520"/>
                      <a:pt x="138" y="520"/>
                      <a:pt x="138" y="520"/>
                    </a:cubicBezTo>
                    <a:cubicBezTo>
                      <a:pt x="140" y="520"/>
                      <a:pt x="146" y="521"/>
                      <a:pt x="146" y="521"/>
                    </a:cubicBezTo>
                    <a:cubicBezTo>
                      <a:pt x="146" y="521"/>
                      <a:pt x="146" y="521"/>
                      <a:pt x="150" y="515"/>
                    </a:cubicBezTo>
                    <a:cubicBezTo>
                      <a:pt x="150" y="515"/>
                      <a:pt x="150" y="515"/>
                      <a:pt x="149" y="499"/>
                    </a:cubicBezTo>
                    <a:cubicBezTo>
                      <a:pt x="149" y="499"/>
                      <a:pt x="149" y="499"/>
                      <a:pt x="150" y="493"/>
                    </a:cubicBezTo>
                    <a:cubicBezTo>
                      <a:pt x="150" y="493"/>
                      <a:pt x="150" y="493"/>
                      <a:pt x="150" y="485"/>
                    </a:cubicBezTo>
                    <a:cubicBezTo>
                      <a:pt x="150" y="485"/>
                      <a:pt x="150" y="485"/>
                      <a:pt x="156" y="479"/>
                    </a:cubicBezTo>
                    <a:cubicBezTo>
                      <a:pt x="156" y="479"/>
                      <a:pt x="156" y="479"/>
                      <a:pt x="160" y="486"/>
                    </a:cubicBezTo>
                    <a:cubicBezTo>
                      <a:pt x="167" y="486"/>
                      <a:pt x="167" y="486"/>
                      <a:pt x="167" y="486"/>
                    </a:cubicBezTo>
                    <a:cubicBezTo>
                      <a:pt x="169" y="492"/>
                      <a:pt x="169" y="492"/>
                      <a:pt x="169" y="492"/>
                    </a:cubicBezTo>
                    <a:cubicBezTo>
                      <a:pt x="169" y="492"/>
                      <a:pt x="169" y="492"/>
                      <a:pt x="192" y="489"/>
                    </a:cubicBezTo>
                    <a:cubicBezTo>
                      <a:pt x="192" y="489"/>
                      <a:pt x="192" y="489"/>
                      <a:pt x="198" y="486"/>
                    </a:cubicBezTo>
                    <a:cubicBezTo>
                      <a:pt x="198" y="486"/>
                      <a:pt x="198" y="486"/>
                      <a:pt x="200" y="480"/>
                    </a:cubicBezTo>
                    <a:cubicBezTo>
                      <a:pt x="200" y="480"/>
                      <a:pt x="200" y="480"/>
                      <a:pt x="204" y="476"/>
                    </a:cubicBezTo>
                    <a:cubicBezTo>
                      <a:pt x="204" y="476"/>
                      <a:pt x="204" y="476"/>
                      <a:pt x="213" y="473"/>
                    </a:cubicBezTo>
                    <a:cubicBezTo>
                      <a:pt x="213" y="473"/>
                      <a:pt x="213" y="473"/>
                      <a:pt x="223" y="466"/>
                    </a:cubicBezTo>
                    <a:cubicBezTo>
                      <a:pt x="223" y="466"/>
                      <a:pt x="223" y="466"/>
                      <a:pt x="224" y="457"/>
                    </a:cubicBezTo>
                    <a:cubicBezTo>
                      <a:pt x="224" y="457"/>
                      <a:pt x="224" y="457"/>
                      <a:pt x="224" y="451"/>
                    </a:cubicBezTo>
                    <a:cubicBezTo>
                      <a:pt x="224" y="451"/>
                      <a:pt x="224" y="451"/>
                      <a:pt x="224" y="444"/>
                    </a:cubicBezTo>
                    <a:cubicBezTo>
                      <a:pt x="224" y="444"/>
                      <a:pt x="224" y="444"/>
                      <a:pt x="221" y="441"/>
                    </a:cubicBezTo>
                    <a:cubicBezTo>
                      <a:pt x="221" y="441"/>
                      <a:pt x="221" y="441"/>
                      <a:pt x="214" y="438"/>
                    </a:cubicBezTo>
                    <a:cubicBezTo>
                      <a:pt x="214" y="438"/>
                      <a:pt x="214" y="438"/>
                      <a:pt x="208" y="432"/>
                    </a:cubicBezTo>
                    <a:cubicBezTo>
                      <a:pt x="208" y="432"/>
                      <a:pt x="208" y="432"/>
                      <a:pt x="204" y="419"/>
                    </a:cubicBezTo>
                    <a:cubicBezTo>
                      <a:pt x="204" y="419"/>
                      <a:pt x="204" y="419"/>
                      <a:pt x="201" y="416"/>
                    </a:cubicBezTo>
                    <a:cubicBezTo>
                      <a:pt x="201" y="416"/>
                      <a:pt x="201" y="416"/>
                      <a:pt x="195" y="419"/>
                    </a:cubicBezTo>
                    <a:cubicBezTo>
                      <a:pt x="195" y="419"/>
                      <a:pt x="195" y="419"/>
                      <a:pt x="189" y="414"/>
                    </a:cubicBezTo>
                    <a:cubicBezTo>
                      <a:pt x="189" y="414"/>
                      <a:pt x="189" y="414"/>
                      <a:pt x="184" y="413"/>
                    </a:cubicBezTo>
                    <a:cubicBezTo>
                      <a:pt x="184" y="413"/>
                      <a:pt x="184" y="413"/>
                      <a:pt x="181" y="409"/>
                    </a:cubicBezTo>
                    <a:cubicBezTo>
                      <a:pt x="181" y="409"/>
                      <a:pt x="181" y="409"/>
                      <a:pt x="175" y="407"/>
                    </a:cubicBezTo>
                    <a:cubicBezTo>
                      <a:pt x="175" y="407"/>
                      <a:pt x="175" y="407"/>
                      <a:pt x="175" y="407"/>
                    </a:cubicBezTo>
                    <a:cubicBezTo>
                      <a:pt x="175" y="407"/>
                      <a:pt x="175" y="407"/>
                      <a:pt x="175" y="407"/>
                    </a:cubicBezTo>
                    <a:cubicBezTo>
                      <a:pt x="175" y="407"/>
                      <a:pt x="175" y="407"/>
                      <a:pt x="176" y="404"/>
                    </a:cubicBezTo>
                    <a:cubicBezTo>
                      <a:pt x="176" y="404"/>
                      <a:pt x="176" y="404"/>
                      <a:pt x="173" y="398"/>
                    </a:cubicBezTo>
                    <a:cubicBezTo>
                      <a:pt x="173" y="398"/>
                      <a:pt x="173" y="398"/>
                      <a:pt x="172" y="395"/>
                    </a:cubicBezTo>
                    <a:cubicBezTo>
                      <a:pt x="172" y="395"/>
                      <a:pt x="172" y="395"/>
                      <a:pt x="163" y="388"/>
                    </a:cubicBezTo>
                    <a:cubicBezTo>
                      <a:pt x="163" y="388"/>
                      <a:pt x="163" y="388"/>
                      <a:pt x="165" y="377"/>
                    </a:cubicBezTo>
                    <a:cubicBezTo>
                      <a:pt x="165" y="377"/>
                      <a:pt x="165" y="377"/>
                      <a:pt x="163" y="374"/>
                    </a:cubicBezTo>
                    <a:cubicBezTo>
                      <a:pt x="163" y="374"/>
                      <a:pt x="163" y="374"/>
                      <a:pt x="157" y="368"/>
                    </a:cubicBezTo>
                    <a:cubicBezTo>
                      <a:pt x="157" y="368"/>
                      <a:pt x="157" y="368"/>
                      <a:pt x="163" y="366"/>
                    </a:cubicBezTo>
                    <a:cubicBezTo>
                      <a:pt x="163" y="366"/>
                      <a:pt x="163" y="366"/>
                      <a:pt x="163" y="360"/>
                    </a:cubicBezTo>
                    <a:cubicBezTo>
                      <a:pt x="163" y="360"/>
                      <a:pt x="163" y="360"/>
                      <a:pt x="159" y="350"/>
                    </a:cubicBezTo>
                    <a:cubicBezTo>
                      <a:pt x="159" y="350"/>
                      <a:pt x="159" y="350"/>
                      <a:pt x="166" y="346"/>
                    </a:cubicBezTo>
                    <a:cubicBezTo>
                      <a:pt x="166" y="346"/>
                      <a:pt x="166" y="346"/>
                      <a:pt x="163" y="330"/>
                    </a:cubicBezTo>
                    <a:cubicBezTo>
                      <a:pt x="163" y="330"/>
                      <a:pt x="163" y="330"/>
                      <a:pt x="154" y="328"/>
                    </a:cubicBezTo>
                    <a:cubicBezTo>
                      <a:pt x="154" y="328"/>
                      <a:pt x="154" y="328"/>
                      <a:pt x="146" y="331"/>
                    </a:cubicBezTo>
                    <a:cubicBezTo>
                      <a:pt x="146" y="331"/>
                      <a:pt x="146" y="331"/>
                      <a:pt x="134" y="325"/>
                    </a:cubicBezTo>
                    <a:cubicBezTo>
                      <a:pt x="134" y="325"/>
                      <a:pt x="134" y="325"/>
                      <a:pt x="134" y="315"/>
                    </a:cubicBezTo>
                    <a:cubicBezTo>
                      <a:pt x="134" y="315"/>
                      <a:pt x="134" y="315"/>
                      <a:pt x="135" y="305"/>
                    </a:cubicBezTo>
                    <a:cubicBezTo>
                      <a:pt x="135" y="305"/>
                      <a:pt x="135" y="305"/>
                      <a:pt x="143" y="295"/>
                    </a:cubicBezTo>
                    <a:cubicBezTo>
                      <a:pt x="143" y="295"/>
                      <a:pt x="143" y="295"/>
                      <a:pt x="150" y="290"/>
                    </a:cubicBezTo>
                    <a:cubicBezTo>
                      <a:pt x="150" y="290"/>
                      <a:pt x="150" y="290"/>
                      <a:pt x="150" y="286"/>
                    </a:cubicBezTo>
                    <a:cubicBezTo>
                      <a:pt x="150" y="286"/>
                      <a:pt x="150" y="286"/>
                      <a:pt x="156" y="285"/>
                    </a:cubicBezTo>
                    <a:cubicBezTo>
                      <a:pt x="156" y="285"/>
                      <a:pt x="156" y="285"/>
                      <a:pt x="162" y="283"/>
                    </a:cubicBezTo>
                    <a:cubicBezTo>
                      <a:pt x="162" y="283"/>
                      <a:pt x="162" y="283"/>
                      <a:pt x="170" y="280"/>
                    </a:cubicBezTo>
                    <a:cubicBezTo>
                      <a:pt x="170" y="280"/>
                      <a:pt x="170" y="280"/>
                      <a:pt x="173" y="279"/>
                    </a:cubicBezTo>
                    <a:cubicBezTo>
                      <a:pt x="173" y="279"/>
                      <a:pt x="173" y="279"/>
                      <a:pt x="173" y="276"/>
                    </a:cubicBezTo>
                    <a:cubicBezTo>
                      <a:pt x="173" y="276"/>
                      <a:pt x="173" y="276"/>
                      <a:pt x="181" y="279"/>
                    </a:cubicBezTo>
                    <a:cubicBezTo>
                      <a:pt x="181" y="279"/>
                      <a:pt x="181" y="279"/>
                      <a:pt x="186" y="276"/>
                    </a:cubicBezTo>
                    <a:cubicBezTo>
                      <a:pt x="186" y="276"/>
                      <a:pt x="186" y="276"/>
                      <a:pt x="186" y="267"/>
                    </a:cubicBezTo>
                    <a:cubicBezTo>
                      <a:pt x="186" y="267"/>
                      <a:pt x="186" y="267"/>
                      <a:pt x="200" y="264"/>
                    </a:cubicBezTo>
                    <a:cubicBezTo>
                      <a:pt x="200" y="264"/>
                      <a:pt x="200" y="264"/>
                      <a:pt x="198" y="258"/>
                    </a:cubicBezTo>
                    <a:cubicBezTo>
                      <a:pt x="198" y="258"/>
                      <a:pt x="198" y="258"/>
                      <a:pt x="203" y="255"/>
                    </a:cubicBezTo>
                    <a:cubicBezTo>
                      <a:pt x="203" y="255"/>
                      <a:pt x="203" y="255"/>
                      <a:pt x="205" y="257"/>
                    </a:cubicBezTo>
                    <a:cubicBezTo>
                      <a:pt x="205" y="257"/>
                      <a:pt x="205" y="257"/>
                      <a:pt x="204" y="242"/>
                    </a:cubicBezTo>
                    <a:cubicBezTo>
                      <a:pt x="204" y="242"/>
                      <a:pt x="204" y="242"/>
                      <a:pt x="214" y="241"/>
                    </a:cubicBezTo>
                    <a:cubicBezTo>
                      <a:pt x="214" y="241"/>
                      <a:pt x="214" y="241"/>
                      <a:pt x="219" y="236"/>
                    </a:cubicBezTo>
                    <a:cubicBezTo>
                      <a:pt x="219" y="236"/>
                      <a:pt x="219" y="236"/>
                      <a:pt x="220" y="231"/>
                    </a:cubicBezTo>
                    <a:cubicBezTo>
                      <a:pt x="220" y="231"/>
                      <a:pt x="220" y="231"/>
                      <a:pt x="230" y="239"/>
                    </a:cubicBezTo>
                    <a:cubicBezTo>
                      <a:pt x="230" y="239"/>
                      <a:pt x="230" y="239"/>
                      <a:pt x="230" y="244"/>
                    </a:cubicBezTo>
                    <a:cubicBezTo>
                      <a:pt x="230" y="244"/>
                      <a:pt x="230" y="244"/>
                      <a:pt x="239" y="247"/>
                    </a:cubicBezTo>
                    <a:cubicBezTo>
                      <a:pt x="239" y="247"/>
                      <a:pt x="239" y="247"/>
                      <a:pt x="240" y="233"/>
                    </a:cubicBezTo>
                    <a:cubicBezTo>
                      <a:pt x="240" y="233"/>
                      <a:pt x="240" y="233"/>
                      <a:pt x="238" y="225"/>
                    </a:cubicBezTo>
                    <a:cubicBezTo>
                      <a:pt x="238" y="225"/>
                      <a:pt x="238" y="225"/>
                      <a:pt x="240" y="213"/>
                    </a:cubicBezTo>
                    <a:cubicBezTo>
                      <a:pt x="240" y="213"/>
                      <a:pt x="240" y="213"/>
                      <a:pt x="236" y="207"/>
                    </a:cubicBezTo>
                    <a:cubicBezTo>
                      <a:pt x="236" y="207"/>
                      <a:pt x="236" y="207"/>
                      <a:pt x="233" y="209"/>
                    </a:cubicBezTo>
                    <a:cubicBezTo>
                      <a:pt x="233" y="209"/>
                      <a:pt x="233" y="209"/>
                      <a:pt x="229" y="203"/>
                    </a:cubicBezTo>
                    <a:cubicBezTo>
                      <a:pt x="229" y="203"/>
                      <a:pt x="229" y="203"/>
                      <a:pt x="238" y="187"/>
                    </a:cubicBezTo>
                    <a:cubicBezTo>
                      <a:pt x="238" y="187"/>
                      <a:pt x="238" y="187"/>
                      <a:pt x="238" y="179"/>
                    </a:cubicBezTo>
                    <a:cubicBezTo>
                      <a:pt x="238" y="179"/>
                      <a:pt x="238" y="179"/>
                      <a:pt x="235" y="178"/>
                    </a:cubicBezTo>
                    <a:cubicBezTo>
                      <a:pt x="235" y="178"/>
                      <a:pt x="235" y="178"/>
                      <a:pt x="236" y="171"/>
                    </a:cubicBezTo>
                    <a:cubicBezTo>
                      <a:pt x="236" y="171"/>
                      <a:pt x="236" y="171"/>
                      <a:pt x="258" y="169"/>
                    </a:cubicBezTo>
                    <a:cubicBezTo>
                      <a:pt x="258" y="169"/>
                      <a:pt x="258" y="169"/>
                      <a:pt x="262" y="159"/>
                    </a:cubicBezTo>
                    <a:cubicBezTo>
                      <a:pt x="262" y="159"/>
                      <a:pt x="262" y="159"/>
                      <a:pt x="278" y="162"/>
                    </a:cubicBezTo>
                    <a:cubicBezTo>
                      <a:pt x="278" y="162"/>
                      <a:pt x="278" y="162"/>
                      <a:pt x="281" y="158"/>
                    </a:cubicBezTo>
                    <a:cubicBezTo>
                      <a:pt x="281" y="158"/>
                      <a:pt x="281" y="158"/>
                      <a:pt x="277" y="146"/>
                    </a:cubicBezTo>
                    <a:cubicBezTo>
                      <a:pt x="277" y="146"/>
                      <a:pt x="277" y="146"/>
                      <a:pt x="277" y="139"/>
                    </a:cubicBezTo>
                    <a:cubicBezTo>
                      <a:pt x="277" y="139"/>
                      <a:pt x="277" y="139"/>
                      <a:pt x="284" y="134"/>
                    </a:cubicBezTo>
                    <a:cubicBezTo>
                      <a:pt x="284" y="134"/>
                      <a:pt x="284" y="134"/>
                      <a:pt x="290" y="123"/>
                    </a:cubicBezTo>
                    <a:cubicBezTo>
                      <a:pt x="290" y="123"/>
                      <a:pt x="290" y="123"/>
                      <a:pt x="300" y="112"/>
                    </a:cubicBezTo>
                    <a:cubicBezTo>
                      <a:pt x="300" y="112"/>
                      <a:pt x="300" y="112"/>
                      <a:pt x="297" y="108"/>
                    </a:cubicBezTo>
                    <a:cubicBezTo>
                      <a:pt x="297" y="108"/>
                      <a:pt x="297" y="108"/>
                      <a:pt x="290" y="105"/>
                    </a:cubicBezTo>
                    <a:cubicBezTo>
                      <a:pt x="290" y="105"/>
                      <a:pt x="290" y="105"/>
                      <a:pt x="287" y="98"/>
                    </a:cubicBezTo>
                    <a:cubicBezTo>
                      <a:pt x="287" y="98"/>
                      <a:pt x="287" y="98"/>
                      <a:pt x="289" y="95"/>
                    </a:cubicBezTo>
                    <a:cubicBezTo>
                      <a:pt x="289" y="95"/>
                      <a:pt x="289" y="95"/>
                      <a:pt x="292" y="79"/>
                    </a:cubicBezTo>
                    <a:cubicBezTo>
                      <a:pt x="292" y="79"/>
                      <a:pt x="292" y="79"/>
                      <a:pt x="294" y="76"/>
                    </a:cubicBezTo>
                    <a:cubicBezTo>
                      <a:pt x="294" y="76"/>
                      <a:pt x="294" y="76"/>
                      <a:pt x="293" y="60"/>
                    </a:cubicBezTo>
                    <a:cubicBezTo>
                      <a:pt x="293" y="60"/>
                      <a:pt x="293" y="60"/>
                      <a:pt x="297" y="52"/>
                    </a:cubicBezTo>
                    <a:cubicBezTo>
                      <a:pt x="297" y="52"/>
                      <a:pt x="297" y="52"/>
                      <a:pt x="306" y="55"/>
                    </a:cubicBezTo>
                    <a:cubicBezTo>
                      <a:pt x="306" y="55"/>
                      <a:pt x="306" y="55"/>
                      <a:pt x="316" y="50"/>
                    </a:cubicBezTo>
                    <a:cubicBezTo>
                      <a:pt x="316" y="50"/>
                      <a:pt x="316" y="50"/>
                      <a:pt x="321" y="41"/>
                    </a:cubicBezTo>
                    <a:cubicBezTo>
                      <a:pt x="321" y="41"/>
                      <a:pt x="321" y="41"/>
                      <a:pt x="311" y="29"/>
                    </a:cubicBezTo>
                    <a:close/>
                    <a:moveTo>
                      <a:pt x="110" y="448"/>
                    </a:moveTo>
                    <a:cubicBezTo>
                      <a:pt x="110" y="448"/>
                      <a:pt x="110" y="448"/>
                      <a:pt x="110" y="447"/>
                    </a:cubicBezTo>
                    <a:cubicBezTo>
                      <a:pt x="110" y="448"/>
                      <a:pt x="110" y="448"/>
                      <a:pt x="110" y="448"/>
                    </a:cubicBezTo>
                    <a:close/>
                    <a:moveTo>
                      <a:pt x="54" y="274"/>
                    </a:moveTo>
                    <a:cubicBezTo>
                      <a:pt x="54" y="274"/>
                      <a:pt x="54" y="274"/>
                      <a:pt x="54" y="274"/>
                    </a:cubicBezTo>
                    <a:cubicBezTo>
                      <a:pt x="54" y="274"/>
                      <a:pt x="54" y="274"/>
                      <a:pt x="54" y="274"/>
                    </a:cubicBezTo>
                    <a:close/>
                    <a:moveTo>
                      <a:pt x="111" y="448"/>
                    </a:moveTo>
                    <a:cubicBezTo>
                      <a:pt x="111" y="448"/>
                      <a:pt x="111" y="448"/>
                      <a:pt x="111" y="448"/>
                    </a:cubicBezTo>
                    <a:cubicBezTo>
                      <a:pt x="111" y="448"/>
                      <a:pt x="111" y="448"/>
                      <a:pt x="111" y="448"/>
                    </a:cubicBezTo>
                    <a:close/>
                    <a:moveTo>
                      <a:pt x="174" y="408"/>
                    </a:moveTo>
                    <a:cubicBezTo>
                      <a:pt x="174" y="408"/>
                      <a:pt x="174" y="408"/>
                      <a:pt x="174" y="408"/>
                    </a:cubicBezTo>
                    <a:cubicBezTo>
                      <a:pt x="174" y="407"/>
                      <a:pt x="174" y="407"/>
                      <a:pt x="175" y="407"/>
                    </a:cubicBezTo>
                    <a:cubicBezTo>
                      <a:pt x="175" y="407"/>
                      <a:pt x="174" y="407"/>
                      <a:pt x="174" y="408"/>
                    </a:cubicBezTo>
                    <a:close/>
                    <a:moveTo>
                      <a:pt x="170" y="276"/>
                    </a:moveTo>
                    <a:cubicBezTo>
                      <a:pt x="170" y="276"/>
                      <a:pt x="170" y="276"/>
                      <a:pt x="170" y="276"/>
                    </a:cubicBezTo>
                    <a:cubicBezTo>
                      <a:pt x="170" y="276"/>
                      <a:pt x="170" y="276"/>
                      <a:pt x="170" y="276"/>
                    </a:cubicBezTo>
                    <a:close/>
                  </a:path>
                </a:pathLst>
              </a:custGeom>
              <a:grpFill/>
              <a:ln w="9525">
                <a:solidFill>
                  <a:schemeClr val="bg1"/>
                </a:solid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21" name="Freeform 88"/>
              <p:cNvSpPr>
                <a:spLocks/>
              </p:cNvSpPr>
              <p:nvPr/>
            </p:nvSpPr>
            <p:spPr bwMode="gray">
              <a:xfrm rot="536838">
                <a:off x="4467025" y="4641583"/>
                <a:ext cx="13030" cy="11401"/>
              </a:xfrm>
              <a:custGeom>
                <a:avLst/>
                <a:gdLst>
                  <a:gd name="T0" fmla="*/ 0 w 7"/>
                  <a:gd name="T1" fmla="*/ 1 h 6"/>
                  <a:gd name="T2" fmla="*/ 3 w 7"/>
                  <a:gd name="T3" fmla="*/ 6 h 6"/>
                  <a:gd name="T4" fmla="*/ 7 w 7"/>
                  <a:gd name="T5" fmla="*/ 3 h 6"/>
                  <a:gd name="T6" fmla="*/ 7 w 7"/>
                  <a:gd name="T7" fmla="*/ 1 h 6"/>
                  <a:gd name="T8" fmla="*/ 5 w 7"/>
                  <a:gd name="T9" fmla="*/ 0 h 6"/>
                  <a:gd name="T10" fmla="*/ 0 w 7"/>
                  <a:gd name="T11" fmla="*/ 1 h 6"/>
                </a:gdLst>
                <a:ahLst/>
                <a:cxnLst>
                  <a:cxn ang="0">
                    <a:pos x="T0" y="T1"/>
                  </a:cxn>
                  <a:cxn ang="0">
                    <a:pos x="T2" y="T3"/>
                  </a:cxn>
                  <a:cxn ang="0">
                    <a:pos x="T4" y="T5"/>
                  </a:cxn>
                  <a:cxn ang="0">
                    <a:pos x="T6" y="T7"/>
                  </a:cxn>
                  <a:cxn ang="0">
                    <a:pos x="T8" y="T9"/>
                  </a:cxn>
                  <a:cxn ang="0">
                    <a:pos x="T10" y="T11"/>
                  </a:cxn>
                </a:cxnLst>
                <a:rect l="0" t="0" r="r" b="b"/>
                <a:pathLst>
                  <a:path w="7" h="6">
                    <a:moveTo>
                      <a:pt x="0" y="1"/>
                    </a:moveTo>
                    <a:cubicBezTo>
                      <a:pt x="3" y="6"/>
                      <a:pt x="3" y="6"/>
                      <a:pt x="3" y="6"/>
                    </a:cubicBezTo>
                    <a:cubicBezTo>
                      <a:pt x="7" y="3"/>
                      <a:pt x="7" y="3"/>
                      <a:pt x="7" y="3"/>
                    </a:cubicBezTo>
                    <a:cubicBezTo>
                      <a:pt x="7" y="1"/>
                      <a:pt x="7" y="1"/>
                      <a:pt x="7" y="1"/>
                    </a:cubicBezTo>
                    <a:cubicBezTo>
                      <a:pt x="5" y="0"/>
                      <a:pt x="5" y="0"/>
                      <a:pt x="5" y="0"/>
                    </a:cubicBezTo>
                    <a:cubicBezTo>
                      <a:pt x="0" y="1"/>
                      <a:pt x="0" y="1"/>
                      <a:pt x="0" y="1"/>
                    </a:cubicBezTo>
                    <a:close/>
                  </a:path>
                </a:pathLst>
              </a:custGeom>
              <a:grpFill/>
              <a:ln>
                <a:noFill/>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sp>
          <p:nvSpPr>
            <p:cNvPr id="198" name="Freeform 27"/>
            <p:cNvSpPr>
              <a:spLocks noEditPoints="1"/>
            </p:cNvSpPr>
            <p:nvPr/>
          </p:nvSpPr>
          <p:spPr bwMode="gray">
            <a:xfrm rot="536838">
              <a:off x="4565944" y="4377504"/>
              <a:ext cx="586336" cy="416950"/>
            </a:xfrm>
            <a:custGeom>
              <a:avLst/>
              <a:gdLst>
                <a:gd name="T0" fmla="*/ 270 w 305"/>
                <a:gd name="T1" fmla="*/ 130 h 217"/>
                <a:gd name="T2" fmla="*/ 277 w 305"/>
                <a:gd name="T3" fmla="*/ 120 h 217"/>
                <a:gd name="T4" fmla="*/ 296 w 305"/>
                <a:gd name="T5" fmla="*/ 50 h 217"/>
                <a:gd name="T6" fmla="*/ 298 w 305"/>
                <a:gd name="T7" fmla="*/ 45 h 217"/>
                <a:gd name="T8" fmla="*/ 273 w 305"/>
                <a:gd name="T9" fmla="*/ 32 h 217"/>
                <a:gd name="T10" fmla="*/ 273 w 305"/>
                <a:gd name="T11" fmla="*/ 44 h 217"/>
                <a:gd name="T12" fmla="*/ 258 w 305"/>
                <a:gd name="T13" fmla="*/ 54 h 217"/>
                <a:gd name="T14" fmla="*/ 245 w 305"/>
                <a:gd name="T15" fmla="*/ 41 h 217"/>
                <a:gd name="T16" fmla="*/ 236 w 305"/>
                <a:gd name="T17" fmla="*/ 34 h 217"/>
                <a:gd name="T18" fmla="*/ 231 w 305"/>
                <a:gd name="T19" fmla="*/ 19 h 217"/>
                <a:gd name="T20" fmla="*/ 216 w 305"/>
                <a:gd name="T21" fmla="*/ 6 h 217"/>
                <a:gd name="T22" fmla="*/ 182 w 305"/>
                <a:gd name="T23" fmla="*/ 0 h 217"/>
                <a:gd name="T24" fmla="*/ 149 w 305"/>
                <a:gd name="T25" fmla="*/ 20 h 217"/>
                <a:gd name="T26" fmla="*/ 124 w 305"/>
                <a:gd name="T27" fmla="*/ 36 h 217"/>
                <a:gd name="T28" fmla="*/ 104 w 305"/>
                <a:gd name="T29" fmla="*/ 34 h 217"/>
                <a:gd name="T30" fmla="*/ 96 w 305"/>
                <a:gd name="T31" fmla="*/ 28 h 217"/>
                <a:gd name="T32" fmla="*/ 86 w 305"/>
                <a:gd name="T33" fmla="*/ 15 h 217"/>
                <a:gd name="T34" fmla="*/ 80 w 305"/>
                <a:gd name="T35" fmla="*/ 25 h 217"/>
                <a:gd name="T36" fmla="*/ 71 w 305"/>
                <a:gd name="T37" fmla="*/ 41 h 217"/>
                <a:gd name="T38" fmla="*/ 64 w 305"/>
                <a:gd name="T39" fmla="*/ 42 h 217"/>
                <a:gd name="T40" fmla="*/ 52 w 305"/>
                <a:gd name="T41" fmla="*/ 51 h 217"/>
                <a:gd name="T42" fmla="*/ 47 w 305"/>
                <a:gd name="T43" fmla="*/ 63 h 217"/>
                <a:gd name="T44" fmla="*/ 39 w 305"/>
                <a:gd name="T45" fmla="*/ 63 h 217"/>
                <a:gd name="T46" fmla="*/ 28 w 305"/>
                <a:gd name="T47" fmla="*/ 67 h 217"/>
                <a:gd name="T48" fmla="*/ 16 w 305"/>
                <a:gd name="T49" fmla="*/ 70 h 217"/>
                <a:gd name="T50" fmla="*/ 9 w 305"/>
                <a:gd name="T51" fmla="*/ 79 h 217"/>
                <a:gd name="T52" fmla="*/ 0 w 305"/>
                <a:gd name="T53" fmla="*/ 99 h 217"/>
                <a:gd name="T54" fmla="*/ 12 w 305"/>
                <a:gd name="T55" fmla="*/ 115 h 217"/>
                <a:gd name="T56" fmla="*/ 29 w 305"/>
                <a:gd name="T57" fmla="*/ 114 h 217"/>
                <a:gd name="T58" fmla="*/ 25 w 305"/>
                <a:gd name="T59" fmla="*/ 134 h 217"/>
                <a:gd name="T60" fmla="*/ 29 w 305"/>
                <a:gd name="T61" fmla="*/ 150 h 217"/>
                <a:gd name="T62" fmla="*/ 29 w 305"/>
                <a:gd name="T63" fmla="*/ 158 h 217"/>
                <a:gd name="T64" fmla="*/ 29 w 305"/>
                <a:gd name="T65" fmla="*/ 172 h 217"/>
                <a:gd name="T66" fmla="*/ 44 w 305"/>
                <a:gd name="T67" fmla="*/ 171 h 217"/>
                <a:gd name="T68" fmla="*/ 57 w 305"/>
                <a:gd name="T69" fmla="*/ 165 h 217"/>
                <a:gd name="T70" fmla="*/ 79 w 305"/>
                <a:gd name="T71" fmla="*/ 158 h 217"/>
                <a:gd name="T72" fmla="*/ 82 w 305"/>
                <a:gd name="T73" fmla="*/ 149 h 217"/>
                <a:gd name="T74" fmla="*/ 115 w 305"/>
                <a:gd name="T75" fmla="*/ 142 h 217"/>
                <a:gd name="T76" fmla="*/ 131 w 305"/>
                <a:gd name="T77" fmla="*/ 149 h 217"/>
                <a:gd name="T78" fmla="*/ 152 w 305"/>
                <a:gd name="T79" fmla="*/ 147 h 217"/>
                <a:gd name="T80" fmla="*/ 160 w 305"/>
                <a:gd name="T81" fmla="*/ 146 h 217"/>
                <a:gd name="T82" fmla="*/ 160 w 305"/>
                <a:gd name="T83" fmla="*/ 150 h 217"/>
                <a:gd name="T84" fmla="*/ 165 w 305"/>
                <a:gd name="T85" fmla="*/ 161 h 217"/>
                <a:gd name="T86" fmla="*/ 171 w 305"/>
                <a:gd name="T87" fmla="*/ 165 h 217"/>
                <a:gd name="T88" fmla="*/ 177 w 305"/>
                <a:gd name="T89" fmla="*/ 168 h 217"/>
                <a:gd name="T90" fmla="*/ 185 w 305"/>
                <a:gd name="T91" fmla="*/ 179 h 217"/>
                <a:gd name="T92" fmla="*/ 201 w 305"/>
                <a:gd name="T93" fmla="*/ 191 h 217"/>
                <a:gd name="T94" fmla="*/ 219 w 305"/>
                <a:gd name="T95" fmla="*/ 201 h 217"/>
                <a:gd name="T96" fmla="*/ 229 w 305"/>
                <a:gd name="T97" fmla="*/ 200 h 217"/>
                <a:gd name="T98" fmla="*/ 239 w 305"/>
                <a:gd name="T99" fmla="*/ 197 h 217"/>
                <a:gd name="T100" fmla="*/ 254 w 305"/>
                <a:gd name="T101" fmla="*/ 191 h 217"/>
                <a:gd name="T102" fmla="*/ 260 w 305"/>
                <a:gd name="T103" fmla="*/ 191 h 217"/>
                <a:gd name="T104" fmla="*/ 270 w 305"/>
                <a:gd name="T105" fmla="*/ 190 h 217"/>
                <a:gd name="T106" fmla="*/ 285 w 305"/>
                <a:gd name="T107" fmla="*/ 201 h 217"/>
                <a:gd name="T108" fmla="*/ 290 w 305"/>
                <a:gd name="T109" fmla="*/ 210 h 217"/>
                <a:gd name="T110" fmla="*/ 305 w 305"/>
                <a:gd name="T111" fmla="*/ 216 h 217"/>
                <a:gd name="T112" fmla="*/ 232 w 305"/>
                <a:gd name="T113" fmla="*/ 35 h 217"/>
                <a:gd name="T114" fmla="*/ 232 w 305"/>
                <a:gd name="T115" fmla="*/ 34 h 217"/>
                <a:gd name="T116" fmla="*/ 123 w 305"/>
                <a:gd name="T117" fmla="*/ 38 h 217"/>
                <a:gd name="T118" fmla="*/ 123 w 305"/>
                <a:gd name="T119" fmla="*/ 3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5" h="217">
                  <a:moveTo>
                    <a:pt x="301" y="212"/>
                  </a:moveTo>
                  <a:cubicBezTo>
                    <a:pt x="264" y="161"/>
                    <a:pt x="270" y="130"/>
                    <a:pt x="270" y="130"/>
                  </a:cubicBezTo>
                  <a:cubicBezTo>
                    <a:pt x="270" y="130"/>
                    <a:pt x="270" y="130"/>
                    <a:pt x="273" y="130"/>
                  </a:cubicBezTo>
                  <a:cubicBezTo>
                    <a:pt x="273" y="130"/>
                    <a:pt x="273" y="130"/>
                    <a:pt x="277" y="120"/>
                  </a:cubicBezTo>
                  <a:cubicBezTo>
                    <a:pt x="270" y="104"/>
                    <a:pt x="287" y="76"/>
                    <a:pt x="287" y="76"/>
                  </a:cubicBezTo>
                  <a:cubicBezTo>
                    <a:pt x="287" y="67"/>
                    <a:pt x="296" y="50"/>
                    <a:pt x="296" y="50"/>
                  </a:cubicBezTo>
                  <a:cubicBezTo>
                    <a:pt x="296" y="50"/>
                    <a:pt x="296" y="50"/>
                    <a:pt x="299" y="50"/>
                  </a:cubicBezTo>
                  <a:cubicBezTo>
                    <a:pt x="299" y="50"/>
                    <a:pt x="299" y="50"/>
                    <a:pt x="298" y="45"/>
                  </a:cubicBezTo>
                  <a:cubicBezTo>
                    <a:pt x="298" y="45"/>
                    <a:pt x="298" y="45"/>
                    <a:pt x="277" y="38"/>
                  </a:cubicBezTo>
                  <a:cubicBezTo>
                    <a:pt x="277" y="38"/>
                    <a:pt x="277" y="38"/>
                    <a:pt x="273" y="32"/>
                  </a:cubicBezTo>
                  <a:cubicBezTo>
                    <a:pt x="273" y="32"/>
                    <a:pt x="273" y="32"/>
                    <a:pt x="270" y="35"/>
                  </a:cubicBezTo>
                  <a:cubicBezTo>
                    <a:pt x="270" y="35"/>
                    <a:pt x="270" y="35"/>
                    <a:pt x="273" y="44"/>
                  </a:cubicBezTo>
                  <a:cubicBezTo>
                    <a:pt x="273" y="44"/>
                    <a:pt x="273" y="44"/>
                    <a:pt x="266" y="45"/>
                  </a:cubicBezTo>
                  <a:cubicBezTo>
                    <a:pt x="266" y="45"/>
                    <a:pt x="266" y="45"/>
                    <a:pt x="258" y="54"/>
                  </a:cubicBezTo>
                  <a:cubicBezTo>
                    <a:pt x="258" y="54"/>
                    <a:pt x="258" y="54"/>
                    <a:pt x="245" y="48"/>
                  </a:cubicBezTo>
                  <a:cubicBezTo>
                    <a:pt x="245" y="48"/>
                    <a:pt x="245" y="48"/>
                    <a:pt x="245" y="41"/>
                  </a:cubicBezTo>
                  <a:cubicBezTo>
                    <a:pt x="245" y="41"/>
                    <a:pt x="245" y="41"/>
                    <a:pt x="239" y="39"/>
                  </a:cubicBezTo>
                  <a:cubicBezTo>
                    <a:pt x="239" y="39"/>
                    <a:pt x="239" y="39"/>
                    <a:pt x="236" y="34"/>
                  </a:cubicBezTo>
                  <a:cubicBezTo>
                    <a:pt x="236" y="34"/>
                    <a:pt x="236" y="34"/>
                    <a:pt x="232" y="34"/>
                  </a:cubicBezTo>
                  <a:cubicBezTo>
                    <a:pt x="232" y="34"/>
                    <a:pt x="232" y="34"/>
                    <a:pt x="231" y="19"/>
                  </a:cubicBezTo>
                  <a:cubicBezTo>
                    <a:pt x="231" y="19"/>
                    <a:pt x="231" y="19"/>
                    <a:pt x="223" y="17"/>
                  </a:cubicBezTo>
                  <a:cubicBezTo>
                    <a:pt x="223" y="17"/>
                    <a:pt x="223" y="17"/>
                    <a:pt x="216" y="6"/>
                  </a:cubicBezTo>
                  <a:cubicBezTo>
                    <a:pt x="216" y="6"/>
                    <a:pt x="216" y="6"/>
                    <a:pt x="198" y="0"/>
                  </a:cubicBezTo>
                  <a:cubicBezTo>
                    <a:pt x="198" y="0"/>
                    <a:pt x="198" y="0"/>
                    <a:pt x="182" y="0"/>
                  </a:cubicBezTo>
                  <a:cubicBezTo>
                    <a:pt x="182" y="0"/>
                    <a:pt x="182" y="0"/>
                    <a:pt x="172" y="9"/>
                  </a:cubicBezTo>
                  <a:cubicBezTo>
                    <a:pt x="172" y="9"/>
                    <a:pt x="172" y="9"/>
                    <a:pt x="149" y="20"/>
                  </a:cubicBezTo>
                  <a:cubicBezTo>
                    <a:pt x="149" y="20"/>
                    <a:pt x="149" y="20"/>
                    <a:pt x="133" y="29"/>
                  </a:cubicBezTo>
                  <a:cubicBezTo>
                    <a:pt x="133" y="29"/>
                    <a:pt x="133" y="29"/>
                    <a:pt x="124" y="36"/>
                  </a:cubicBezTo>
                  <a:cubicBezTo>
                    <a:pt x="124" y="36"/>
                    <a:pt x="124" y="36"/>
                    <a:pt x="109" y="32"/>
                  </a:cubicBezTo>
                  <a:cubicBezTo>
                    <a:pt x="109" y="32"/>
                    <a:pt x="109" y="32"/>
                    <a:pt x="104" y="34"/>
                  </a:cubicBezTo>
                  <a:cubicBezTo>
                    <a:pt x="104" y="34"/>
                    <a:pt x="104" y="34"/>
                    <a:pt x="105" y="31"/>
                  </a:cubicBezTo>
                  <a:cubicBezTo>
                    <a:pt x="105" y="31"/>
                    <a:pt x="105" y="31"/>
                    <a:pt x="96" y="28"/>
                  </a:cubicBezTo>
                  <a:cubicBezTo>
                    <a:pt x="96" y="28"/>
                    <a:pt x="96" y="28"/>
                    <a:pt x="96" y="23"/>
                  </a:cubicBezTo>
                  <a:cubicBezTo>
                    <a:pt x="96" y="23"/>
                    <a:pt x="96" y="23"/>
                    <a:pt x="86" y="15"/>
                  </a:cubicBezTo>
                  <a:cubicBezTo>
                    <a:pt x="86" y="15"/>
                    <a:pt x="86" y="15"/>
                    <a:pt x="85" y="20"/>
                  </a:cubicBezTo>
                  <a:cubicBezTo>
                    <a:pt x="85" y="20"/>
                    <a:pt x="85" y="20"/>
                    <a:pt x="80" y="25"/>
                  </a:cubicBezTo>
                  <a:cubicBezTo>
                    <a:pt x="80" y="25"/>
                    <a:pt x="80" y="25"/>
                    <a:pt x="70" y="26"/>
                  </a:cubicBezTo>
                  <a:cubicBezTo>
                    <a:pt x="70" y="26"/>
                    <a:pt x="70" y="26"/>
                    <a:pt x="71" y="41"/>
                  </a:cubicBezTo>
                  <a:cubicBezTo>
                    <a:pt x="71" y="41"/>
                    <a:pt x="71" y="41"/>
                    <a:pt x="69" y="39"/>
                  </a:cubicBezTo>
                  <a:cubicBezTo>
                    <a:pt x="69" y="39"/>
                    <a:pt x="69" y="39"/>
                    <a:pt x="64" y="42"/>
                  </a:cubicBezTo>
                  <a:cubicBezTo>
                    <a:pt x="64" y="42"/>
                    <a:pt x="64" y="42"/>
                    <a:pt x="66" y="48"/>
                  </a:cubicBezTo>
                  <a:cubicBezTo>
                    <a:pt x="66" y="48"/>
                    <a:pt x="66" y="48"/>
                    <a:pt x="52" y="51"/>
                  </a:cubicBezTo>
                  <a:cubicBezTo>
                    <a:pt x="52" y="51"/>
                    <a:pt x="52" y="51"/>
                    <a:pt x="52" y="60"/>
                  </a:cubicBezTo>
                  <a:cubicBezTo>
                    <a:pt x="52" y="60"/>
                    <a:pt x="52" y="60"/>
                    <a:pt x="47" y="63"/>
                  </a:cubicBezTo>
                  <a:cubicBezTo>
                    <a:pt x="47" y="63"/>
                    <a:pt x="47" y="63"/>
                    <a:pt x="39" y="60"/>
                  </a:cubicBezTo>
                  <a:cubicBezTo>
                    <a:pt x="39" y="60"/>
                    <a:pt x="39" y="60"/>
                    <a:pt x="39" y="63"/>
                  </a:cubicBezTo>
                  <a:cubicBezTo>
                    <a:pt x="39" y="63"/>
                    <a:pt x="39" y="63"/>
                    <a:pt x="36" y="64"/>
                  </a:cubicBezTo>
                  <a:cubicBezTo>
                    <a:pt x="36" y="64"/>
                    <a:pt x="36" y="64"/>
                    <a:pt x="28" y="67"/>
                  </a:cubicBezTo>
                  <a:cubicBezTo>
                    <a:pt x="28" y="67"/>
                    <a:pt x="28" y="67"/>
                    <a:pt x="22" y="69"/>
                  </a:cubicBezTo>
                  <a:cubicBezTo>
                    <a:pt x="22" y="69"/>
                    <a:pt x="22" y="69"/>
                    <a:pt x="16" y="70"/>
                  </a:cubicBezTo>
                  <a:cubicBezTo>
                    <a:pt x="16" y="70"/>
                    <a:pt x="16" y="70"/>
                    <a:pt x="16" y="74"/>
                  </a:cubicBezTo>
                  <a:cubicBezTo>
                    <a:pt x="16" y="74"/>
                    <a:pt x="16" y="74"/>
                    <a:pt x="9" y="79"/>
                  </a:cubicBezTo>
                  <a:cubicBezTo>
                    <a:pt x="9" y="79"/>
                    <a:pt x="9" y="79"/>
                    <a:pt x="1" y="89"/>
                  </a:cubicBezTo>
                  <a:cubicBezTo>
                    <a:pt x="1" y="89"/>
                    <a:pt x="1" y="89"/>
                    <a:pt x="0" y="99"/>
                  </a:cubicBezTo>
                  <a:cubicBezTo>
                    <a:pt x="0" y="99"/>
                    <a:pt x="0" y="99"/>
                    <a:pt x="0" y="109"/>
                  </a:cubicBezTo>
                  <a:cubicBezTo>
                    <a:pt x="0" y="109"/>
                    <a:pt x="0" y="109"/>
                    <a:pt x="12" y="115"/>
                  </a:cubicBezTo>
                  <a:cubicBezTo>
                    <a:pt x="12" y="115"/>
                    <a:pt x="12" y="115"/>
                    <a:pt x="20" y="112"/>
                  </a:cubicBezTo>
                  <a:cubicBezTo>
                    <a:pt x="20" y="112"/>
                    <a:pt x="20" y="112"/>
                    <a:pt x="29" y="114"/>
                  </a:cubicBezTo>
                  <a:cubicBezTo>
                    <a:pt x="29" y="114"/>
                    <a:pt x="29" y="114"/>
                    <a:pt x="32" y="130"/>
                  </a:cubicBezTo>
                  <a:cubicBezTo>
                    <a:pt x="32" y="130"/>
                    <a:pt x="32" y="130"/>
                    <a:pt x="25" y="134"/>
                  </a:cubicBezTo>
                  <a:cubicBezTo>
                    <a:pt x="25" y="134"/>
                    <a:pt x="25" y="134"/>
                    <a:pt x="29" y="144"/>
                  </a:cubicBezTo>
                  <a:cubicBezTo>
                    <a:pt x="29" y="144"/>
                    <a:pt x="29" y="144"/>
                    <a:pt x="29" y="150"/>
                  </a:cubicBezTo>
                  <a:cubicBezTo>
                    <a:pt x="29" y="150"/>
                    <a:pt x="29" y="150"/>
                    <a:pt x="23" y="152"/>
                  </a:cubicBezTo>
                  <a:cubicBezTo>
                    <a:pt x="23" y="152"/>
                    <a:pt x="23" y="152"/>
                    <a:pt x="29" y="158"/>
                  </a:cubicBezTo>
                  <a:cubicBezTo>
                    <a:pt x="29" y="158"/>
                    <a:pt x="29" y="158"/>
                    <a:pt x="31" y="161"/>
                  </a:cubicBezTo>
                  <a:cubicBezTo>
                    <a:pt x="31" y="161"/>
                    <a:pt x="31" y="161"/>
                    <a:pt x="29" y="172"/>
                  </a:cubicBezTo>
                  <a:cubicBezTo>
                    <a:pt x="29" y="172"/>
                    <a:pt x="29" y="172"/>
                    <a:pt x="38" y="179"/>
                  </a:cubicBezTo>
                  <a:cubicBezTo>
                    <a:pt x="38" y="179"/>
                    <a:pt x="38" y="179"/>
                    <a:pt x="44" y="171"/>
                  </a:cubicBezTo>
                  <a:cubicBezTo>
                    <a:pt x="44" y="171"/>
                    <a:pt x="44" y="171"/>
                    <a:pt x="51" y="172"/>
                  </a:cubicBezTo>
                  <a:cubicBezTo>
                    <a:pt x="51" y="172"/>
                    <a:pt x="51" y="172"/>
                    <a:pt x="57" y="165"/>
                  </a:cubicBezTo>
                  <a:cubicBezTo>
                    <a:pt x="57" y="165"/>
                    <a:pt x="57" y="165"/>
                    <a:pt x="64" y="162"/>
                  </a:cubicBezTo>
                  <a:cubicBezTo>
                    <a:pt x="64" y="162"/>
                    <a:pt x="64" y="162"/>
                    <a:pt x="79" y="158"/>
                  </a:cubicBezTo>
                  <a:cubicBezTo>
                    <a:pt x="79" y="158"/>
                    <a:pt x="79" y="158"/>
                    <a:pt x="82" y="153"/>
                  </a:cubicBezTo>
                  <a:cubicBezTo>
                    <a:pt x="82" y="153"/>
                    <a:pt x="82" y="153"/>
                    <a:pt x="82" y="149"/>
                  </a:cubicBezTo>
                  <a:cubicBezTo>
                    <a:pt x="82" y="149"/>
                    <a:pt x="82" y="149"/>
                    <a:pt x="90" y="134"/>
                  </a:cubicBezTo>
                  <a:cubicBezTo>
                    <a:pt x="90" y="134"/>
                    <a:pt x="90" y="134"/>
                    <a:pt x="115" y="142"/>
                  </a:cubicBezTo>
                  <a:cubicBezTo>
                    <a:pt x="115" y="142"/>
                    <a:pt x="115" y="142"/>
                    <a:pt x="120" y="137"/>
                  </a:cubicBezTo>
                  <a:cubicBezTo>
                    <a:pt x="120" y="137"/>
                    <a:pt x="120" y="137"/>
                    <a:pt x="131" y="149"/>
                  </a:cubicBezTo>
                  <a:cubicBezTo>
                    <a:pt x="131" y="149"/>
                    <a:pt x="131" y="149"/>
                    <a:pt x="149" y="146"/>
                  </a:cubicBezTo>
                  <a:cubicBezTo>
                    <a:pt x="149" y="146"/>
                    <a:pt x="149" y="146"/>
                    <a:pt x="152" y="147"/>
                  </a:cubicBezTo>
                  <a:cubicBezTo>
                    <a:pt x="152" y="147"/>
                    <a:pt x="152" y="147"/>
                    <a:pt x="156" y="146"/>
                  </a:cubicBezTo>
                  <a:cubicBezTo>
                    <a:pt x="160" y="146"/>
                    <a:pt x="160" y="146"/>
                    <a:pt x="160" y="146"/>
                  </a:cubicBezTo>
                  <a:cubicBezTo>
                    <a:pt x="160" y="146"/>
                    <a:pt x="160" y="146"/>
                    <a:pt x="162" y="149"/>
                  </a:cubicBezTo>
                  <a:cubicBezTo>
                    <a:pt x="162" y="149"/>
                    <a:pt x="162" y="149"/>
                    <a:pt x="160" y="150"/>
                  </a:cubicBezTo>
                  <a:cubicBezTo>
                    <a:pt x="160" y="150"/>
                    <a:pt x="160" y="150"/>
                    <a:pt x="160" y="153"/>
                  </a:cubicBezTo>
                  <a:cubicBezTo>
                    <a:pt x="160" y="153"/>
                    <a:pt x="160" y="153"/>
                    <a:pt x="165" y="161"/>
                  </a:cubicBezTo>
                  <a:cubicBezTo>
                    <a:pt x="165" y="161"/>
                    <a:pt x="165" y="161"/>
                    <a:pt x="165" y="165"/>
                  </a:cubicBezTo>
                  <a:cubicBezTo>
                    <a:pt x="165" y="165"/>
                    <a:pt x="165" y="165"/>
                    <a:pt x="171" y="165"/>
                  </a:cubicBezTo>
                  <a:cubicBezTo>
                    <a:pt x="171" y="165"/>
                    <a:pt x="171" y="165"/>
                    <a:pt x="172" y="162"/>
                  </a:cubicBezTo>
                  <a:cubicBezTo>
                    <a:pt x="172" y="162"/>
                    <a:pt x="172" y="162"/>
                    <a:pt x="177" y="168"/>
                  </a:cubicBezTo>
                  <a:cubicBezTo>
                    <a:pt x="177" y="168"/>
                    <a:pt x="177" y="168"/>
                    <a:pt x="179" y="172"/>
                  </a:cubicBezTo>
                  <a:cubicBezTo>
                    <a:pt x="179" y="172"/>
                    <a:pt x="179" y="172"/>
                    <a:pt x="185" y="179"/>
                  </a:cubicBezTo>
                  <a:cubicBezTo>
                    <a:pt x="185" y="179"/>
                    <a:pt x="185" y="179"/>
                    <a:pt x="191" y="185"/>
                  </a:cubicBezTo>
                  <a:cubicBezTo>
                    <a:pt x="191" y="185"/>
                    <a:pt x="191" y="185"/>
                    <a:pt x="201" y="191"/>
                  </a:cubicBezTo>
                  <a:cubicBezTo>
                    <a:pt x="201" y="191"/>
                    <a:pt x="201" y="191"/>
                    <a:pt x="216" y="197"/>
                  </a:cubicBezTo>
                  <a:cubicBezTo>
                    <a:pt x="216" y="197"/>
                    <a:pt x="216" y="197"/>
                    <a:pt x="219" y="201"/>
                  </a:cubicBezTo>
                  <a:cubicBezTo>
                    <a:pt x="219" y="201"/>
                    <a:pt x="219" y="201"/>
                    <a:pt x="225" y="198"/>
                  </a:cubicBezTo>
                  <a:cubicBezTo>
                    <a:pt x="225" y="198"/>
                    <a:pt x="225" y="198"/>
                    <a:pt x="229" y="200"/>
                  </a:cubicBezTo>
                  <a:cubicBezTo>
                    <a:pt x="229" y="200"/>
                    <a:pt x="229" y="200"/>
                    <a:pt x="233" y="196"/>
                  </a:cubicBezTo>
                  <a:cubicBezTo>
                    <a:pt x="233" y="196"/>
                    <a:pt x="233" y="196"/>
                    <a:pt x="239" y="197"/>
                  </a:cubicBezTo>
                  <a:cubicBezTo>
                    <a:pt x="239" y="197"/>
                    <a:pt x="239" y="197"/>
                    <a:pt x="244" y="193"/>
                  </a:cubicBezTo>
                  <a:cubicBezTo>
                    <a:pt x="244" y="193"/>
                    <a:pt x="244" y="193"/>
                    <a:pt x="254" y="191"/>
                  </a:cubicBezTo>
                  <a:cubicBezTo>
                    <a:pt x="254" y="191"/>
                    <a:pt x="254" y="191"/>
                    <a:pt x="257" y="190"/>
                  </a:cubicBezTo>
                  <a:cubicBezTo>
                    <a:pt x="257" y="190"/>
                    <a:pt x="257" y="190"/>
                    <a:pt x="260" y="191"/>
                  </a:cubicBezTo>
                  <a:cubicBezTo>
                    <a:pt x="260" y="191"/>
                    <a:pt x="260" y="191"/>
                    <a:pt x="264" y="184"/>
                  </a:cubicBezTo>
                  <a:cubicBezTo>
                    <a:pt x="264" y="184"/>
                    <a:pt x="264" y="184"/>
                    <a:pt x="270" y="190"/>
                  </a:cubicBezTo>
                  <a:cubicBezTo>
                    <a:pt x="270" y="190"/>
                    <a:pt x="270" y="190"/>
                    <a:pt x="279" y="200"/>
                  </a:cubicBezTo>
                  <a:cubicBezTo>
                    <a:pt x="279" y="200"/>
                    <a:pt x="279" y="200"/>
                    <a:pt x="285" y="201"/>
                  </a:cubicBezTo>
                  <a:cubicBezTo>
                    <a:pt x="285" y="201"/>
                    <a:pt x="285" y="201"/>
                    <a:pt x="289" y="203"/>
                  </a:cubicBezTo>
                  <a:cubicBezTo>
                    <a:pt x="289" y="203"/>
                    <a:pt x="289" y="203"/>
                    <a:pt x="290" y="210"/>
                  </a:cubicBezTo>
                  <a:cubicBezTo>
                    <a:pt x="290" y="210"/>
                    <a:pt x="290" y="210"/>
                    <a:pt x="301" y="217"/>
                  </a:cubicBezTo>
                  <a:cubicBezTo>
                    <a:pt x="301" y="217"/>
                    <a:pt x="301" y="217"/>
                    <a:pt x="305" y="216"/>
                  </a:cubicBezTo>
                  <a:cubicBezTo>
                    <a:pt x="305" y="216"/>
                    <a:pt x="305" y="216"/>
                    <a:pt x="301" y="212"/>
                  </a:cubicBezTo>
                  <a:close/>
                  <a:moveTo>
                    <a:pt x="232" y="35"/>
                  </a:moveTo>
                  <a:cubicBezTo>
                    <a:pt x="232" y="35"/>
                    <a:pt x="232" y="35"/>
                    <a:pt x="232" y="35"/>
                  </a:cubicBezTo>
                  <a:cubicBezTo>
                    <a:pt x="232" y="35"/>
                    <a:pt x="232" y="34"/>
                    <a:pt x="232" y="34"/>
                  </a:cubicBezTo>
                  <a:cubicBezTo>
                    <a:pt x="232" y="34"/>
                    <a:pt x="232" y="35"/>
                    <a:pt x="232" y="35"/>
                  </a:cubicBezTo>
                  <a:close/>
                  <a:moveTo>
                    <a:pt x="123" y="38"/>
                  </a:moveTo>
                  <a:cubicBezTo>
                    <a:pt x="123" y="37"/>
                    <a:pt x="124" y="37"/>
                    <a:pt x="124" y="37"/>
                  </a:cubicBezTo>
                  <a:cubicBezTo>
                    <a:pt x="124" y="37"/>
                    <a:pt x="124" y="37"/>
                    <a:pt x="123" y="38"/>
                  </a:cubicBezTo>
                  <a:close/>
                </a:path>
              </a:pathLst>
            </a:custGeom>
            <a:grpFill/>
            <a:ln w="9525">
              <a:solidFill>
                <a:schemeClr val="bg1"/>
              </a:solid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199" name="Freeform 32"/>
            <p:cNvSpPr>
              <a:spLocks noEditPoints="1"/>
            </p:cNvSpPr>
            <p:nvPr/>
          </p:nvSpPr>
          <p:spPr bwMode="gray">
            <a:xfrm rot="536838">
              <a:off x="4598986" y="4637873"/>
              <a:ext cx="518744" cy="413692"/>
            </a:xfrm>
            <a:custGeom>
              <a:avLst/>
              <a:gdLst>
                <a:gd name="T0" fmla="*/ 252 w 270"/>
                <a:gd name="T1" fmla="*/ 76 h 215"/>
                <a:gd name="T2" fmla="*/ 241 w 270"/>
                <a:gd name="T3" fmla="*/ 66 h 215"/>
                <a:gd name="T4" fmla="*/ 222 w 270"/>
                <a:gd name="T5" fmla="*/ 57 h 215"/>
                <a:gd name="T6" fmla="*/ 206 w 270"/>
                <a:gd name="T7" fmla="*/ 59 h 215"/>
                <a:gd name="T8" fmla="*/ 191 w 270"/>
                <a:gd name="T9" fmla="*/ 66 h 215"/>
                <a:gd name="T10" fmla="*/ 178 w 270"/>
                <a:gd name="T11" fmla="*/ 63 h 215"/>
                <a:gd name="T12" fmla="*/ 147 w 270"/>
                <a:gd name="T13" fmla="*/ 45 h 215"/>
                <a:gd name="T14" fmla="*/ 134 w 270"/>
                <a:gd name="T15" fmla="*/ 28 h 215"/>
                <a:gd name="T16" fmla="*/ 133 w 270"/>
                <a:gd name="T17" fmla="*/ 31 h 215"/>
                <a:gd name="T18" fmla="*/ 122 w 270"/>
                <a:gd name="T19" fmla="*/ 19 h 215"/>
                <a:gd name="T20" fmla="*/ 122 w 270"/>
                <a:gd name="T21" fmla="*/ 12 h 215"/>
                <a:gd name="T22" fmla="*/ 114 w 270"/>
                <a:gd name="T23" fmla="*/ 13 h 215"/>
                <a:gd name="T24" fmla="*/ 82 w 270"/>
                <a:gd name="T25" fmla="*/ 3 h 215"/>
                <a:gd name="T26" fmla="*/ 44 w 270"/>
                <a:gd name="T27" fmla="*/ 15 h 215"/>
                <a:gd name="T28" fmla="*/ 26 w 270"/>
                <a:gd name="T29" fmla="*/ 28 h 215"/>
                <a:gd name="T30" fmla="*/ 6 w 270"/>
                <a:gd name="T31" fmla="*/ 37 h 215"/>
                <a:gd name="T32" fmla="*/ 4 w 270"/>
                <a:gd name="T33" fmla="*/ 54 h 215"/>
                <a:gd name="T34" fmla="*/ 12 w 270"/>
                <a:gd name="T35" fmla="*/ 63 h 215"/>
                <a:gd name="T36" fmla="*/ 29 w 270"/>
                <a:gd name="T37" fmla="*/ 66 h 215"/>
                <a:gd name="T38" fmla="*/ 42 w 270"/>
                <a:gd name="T39" fmla="*/ 88 h 215"/>
                <a:gd name="T40" fmla="*/ 52 w 270"/>
                <a:gd name="T41" fmla="*/ 101 h 215"/>
                <a:gd name="T42" fmla="*/ 41 w 270"/>
                <a:gd name="T43" fmla="*/ 123 h 215"/>
                <a:gd name="T44" fmla="*/ 26 w 270"/>
                <a:gd name="T45" fmla="*/ 136 h 215"/>
                <a:gd name="T46" fmla="*/ 35 w 270"/>
                <a:gd name="T47" fmla="*/ 155 h 215"/>
                <a:gd name="T48" fmla="*/ 41 w 270"/>
                <a:gd name="T49" fmla="*/ 174 h 215"/>
                <a:gd name="T50" fmla="*/ 54 w 270"/>
                <a:gd name="T51" fmla="*/ 161 h 215"/>
                <a:gd name="T52" fmla="*/ 102 w 270"/>
                <a:gd name="T53" fmla="*/ 151 h 215"/>
                <a:gd name="T54" fmla="*/ 106 w 270"/>
                <a:gd name="T55" fmla="*/ 156 h 215"/>
                <a:gd name="T56" fmla="*/ 114 w 270"/>
                <a:gd name="T57" fmla="*/ 167 h 215"/>
                <a:gd name="T58" fmla="*/ 114 w 270"/>
                <a:gd name="T59" fmla="*/ 170 h 215"/>
                <a:gd name="T60" fmla="*/ 112 w 270"/>
                <a:gd name="T61" fmla="*/ 177 h 215"/>
                <a:gd name="T62" fmla="*/ 118 w 270"/>
                <a:gd name="T63" fmla="*/ 174 h 215"/>
                <a:gd name="T64" fmla="*/ 128 w 270"/>
                <a:gd name="T65" fmla="*/ 156 h 215"/>
                <a:gd name="T66" fmla="*/ 117 w 270"/>
                <a:gd name="T67" fmla="*/ 152 h 215"/>
                <a:gd name="T68" fmla="*/ 115 w 270"/>
                <a:gd name="T69" fmla="*/ 148 h 215"/>
                <a:gd name="T70" fmla="*/ 120 w 270"/>
                <a:gd name="T71" fmla="*/ 136 h 215"/>
                <a:gd name="T72" fmla="*/ 124 w 270"/>
                <a:gd name="T73" fmla="*/ 123 h 215"/>
                <a:gd name="T74" fmla="*/ 136 w 270"/>
                <a:gd name="T75" fmla="*/ 120 h 215"/>
                <a:gd name="T76" fmla="*/ 136 w 270"/>
                <a:gd name="T77" fmla="*/ 116 h 215"/>
                <a:gd name="T78" fmla="*/ 139 w 270"/>
                <a:gd name="T79" fmla="*/ 104 h 215"/>
                <a:gd name="T80" fmla="*/ 145 w 270"/>
                <a:gd name="T81" fmla="*/ 99 h 215"/>
                <a:gd name="T82" fmla="*/ 145 w 270"/>
                <a:gd name="T83" fmla="*/ 100 h 215"/>
                <a:gd name="T84" fmla="*/ 153 w 270"/>
                <a:gd name="T85" fmla="*/ 99 h 215"/>
                <a:gd name="T86" fmla="*/ 155 w 270"/>
                <a:gd name="T87" fmla="*/ 95 h 215"/>
                <a:gd name="T88" fmla="*/ 168 w 270"/>
                <a:gd name="T89" fmla="*/ 114 h 215"/>
                <a:gd name="T90" fmla="*/ 147 w 270"/>
                <a:gd name="T91" fmla="*/ 142 h 215"/>
                <a:gd name="T92" fmla="*/ 136 w 270"/>
                <a:gd name="T93" fmla="*/ 149 h 215"/>
                <a:gd name="T94" fmla="*/ 139 w 270"/>
                <a:gd name="T95" fmla="*/ 180 h 215"/>
                <a:gd name="T96" fmla="*/ 139 w 270"/>
                <a:gd name="T97" fmla="*/ 187 h 215"/>
                <a:gd name="T98" fmla="*/ 143 w 270"/>
                <a:gd name="T99" fmla="*/ 200 h 215"/>
                <a:gd name="T100" fmla="*/ 139 w 270"/>
                <a:gd name="T101" fmla="*/ 212 h 215"/>
                <a:gd name="T102" fmla="*/ 188 w 270"/>
                <a:gd name="T103" fmla="*/ 180 h 215"/>
                <a:gd name="T104" fmla="*/ 200 w 270"/>
                <a:gd name="T105" fmla="*/ 174 h 215"/>
                <a:gd name="T106" fmla="*/ 201 w 270"/>
                <a:gd name="T107" fmla="*/ 175 h 215"/>
                <a:gd name="T108" fmla="*/ 211 w 270"/>
                <a:gd name="T109" fmla="*/ 159 h 215"/>
                <a:gd name="T110" fmla="*/ 210 w 270"/>
                <a:gd name="T111" fmla="*/ 145 h 215"/>
                <a:gd name="T112" fmla="*/ 266 w 270"/>
                <a:gd name="T113" fmla="*/ 88 h 215"/>
                <a:gd name="T114" fmla="*/ 267 w 270"/>
                <a:gd name="T115" fmla="*/ 82 h 215"/>
                <a:gd name="T116" fmla="*/ 136 w 270"/>
                <a:gd name="T117" fmla="*/ 34 h 215"/>
                <a:gd name="T118" fmla="*/ 139 w 270"/>
                <a:gd name="T119" fmla="*/ 38 h 215"/>
                <a:gd name="T120" fmla="*/ 138 w 270"/>
                <a:gd name="T121" fmla="*/ 38 h 215"/>
                <a:gd name="T122" fmla="*/ 135 w 270"/>
                <a:gd name="T123" fmla="*/ 11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 h="215">
                  <a:moveTo>
                    <a:pt x="267" y="82"/>
                  </a:moveTo>
                  <a:cubicBezTo>
                    <a:pt x="267" y="82"/>
                    <a:pt x="267" y="82"/>
                    <a:pt x="263" y="83"/>
                  </a:cubicBezTo>
                  <a:cubicBezTo>
                    <a:pt x="263" y="83"/>
                    <a:pt x="263" y="83"/>
                    <a:pt x="252" y="76"/>
                  </a:cubicBezTo>
                  <a:cubicBezTo>
                    <a:pt x="252" y="76"/>
                    <a:pt x="252" y="76"/>
                    <a:pt x="251" y="69"/>
                  </a:cubicBezTo>
                  <a:cubicBezTo>
                    <a:pt x="251" y="69"/>
                    <a:pt x="251" y="69"/>
                    <a:pt x="247" y="67"/>
                  </a:cubicBezTo>
                  <a:cubicBezTo>
                    <a:pt x="247" y="67"/>
                    <a:pt x="247" y="67"/>
                    <a:pt x="241" y="66"/>
                  </a:cubicBezTo>
                  <a:cubicBezTo>
                    <a:pt x="241" y="66"/>
                    <a:pt x="241" y="66"/>
                    <a:pt x="232" y="56"/>
                  </a:cubicBezTo>
                  <a:cubicBezTo>
                    <a:pt x="232" y="56"/>
                    <a:pt x="232" y="56"/>
                    <a:pt x="226" y="50"/>
                  </a:cubicBezTo>
                  <a:cubicBezTo>
                    <a:pt x="226" y="50"/>
                    <a:pt x="226" y="50"/>
                    <a:pt x="222" y="57"/>
                  </a:cubicBezTo>
                  <a:cubicBezTo>
                    <a:pt x="222" y="57"/>
                    <a:pt x="222" y="57"/>
                    <a:pt x="219" y="56"/>
                  </a:cubicBezTo>
                  <a:cubicBezTo>
                    <a:pt x="219" y="56"/>
                    <a:pt x="219" y="56"/>
                    <a:pt x="216" y="57"/>
                  </a:cubicBezTo>
                  <a:cubicBezTo>
                    <a:pt x="216" y="57"/>
                    <a:pt x="216" y="57"/>
                    <a:pt x="206" y="59"/>
                  </a:cubicBezTo>
                  <a:cubicBezTo>
                    <a:pt x="206" y="59"/>
                    <a:pt x="206" y="59"/>
                    <a:pt x="201" y="63"/>
                  </a:cubicBezTo>
                  <a:cubicBezTo>
                    <a:pt x="201" y="63"/>
                    <a:pt x="201" y="63"/>
                    <a:pt x="195" y="62"/>
                  </a:cubicBezTo>
                  <a:cubicBezTo>
                    <a:pt x="195" y="62"/>
                    <a:pt x="195" y="62"/>
                    <a:pt x="191" y="66"/>
                  </a:cubicBezTo>
                  <a:cubicBezTo>
                    <a:pt x="191" y="66"/>
                    <a:pt x="191" y="66"/>
                    <a:pt x="187" y="64"/>
                  </a:cubicBezTo>
                  <a:cubicBezTo>
                    <a:pt x="187" y="64"/>
                    <a:pt x="187" y="64"/>
                    <a:pt x="181" y="67"/>
                  </a:cubicBezTo>
                  <a:cubicBezTo>
                    <a:pt x="181" y="67"/>
                    <a:pt x="181" y="67"/>
                    <a:pt x="178" y="63"/>
                  </a:cubicBezTo>
                  <a:cubicBezTo>
                    <a:pt x="178" y="63"/>
                    <a:pt x="178" y="63"/>
                    <a:pt x="163" y="57"/>
                  </a:cubicBezTo>
                  <a:cubicBezTo>
                    <a:pt x="163" y="57"/>
                    <a:pt x="163" y="57"/>
                    <a:pt x="153" y="51"/>
                  </a:cubicBezTo>
                  <a:cubicBezTo>
                    <a:pt x="153" y="51"/>
                    <a:pt x="153" y="51"/>
                    <a:pt x="147" y="45"/>
                  </a:cubicBezTo>
                  <a:cubicBezTo>
                    <a:pt x="147" y="45"/>
                    <a:pt x="147" y="45"/>
                    <a:pt x="141" y="38"/>
                  </a:cubicBezTo>
                  <a:cubicBezTo>
                    <a:pt x="141" y="38"/>
                    <a:pt x="141" y="38"/>
                    <a:pt x="139" y="34"/>
                  </a:cubicBezTo>
                  <a:cubicBezTo>
                    <a:pt x="139" y="34"/>
                    <a:pt x="139" y="34"/>
                    <a:pt x="134" y="28"/>
                  </a:cubicBezTo>
                  <a:cubicBezTo>
                    <a:pt x="134" y="28"/>
                    <a:pt x="134" y="28"/>
                    <a:pt x="133" y="31"/>
                  </a:cubicBezTo>
                  <a:cubicBezTo>
                    <a:pt x="133" y="31"/>
                    <a:pt x="133" y="31"/>
                    <a:pt x="133" y="32"/>
                  </a:cubicBezTo>
                  <a:cubicBezTo>
                    <a:pt x="133" y="31"/>
                    <a:pt x="133" y="31"/>
                    <a:pt x="133" y="31"/>
                  </a:cubicBezTo>
                  <a:cubicBezTo>
                    <a:pt x="133" y="31"/>
                    <a:pt x="133" y="31"/>
                    <a:pt x="127" y="31"/>
                  </a:cubicBezTo>
                  <a:cubicBezTo>
                    <a:pt x="127" y="31"/>
                    <a:pt x="127" y="31"/>
                    <a:pt x="127" y="27"/>
                  </a:cubicBezTo>
                  <a:cubicBezTo>
                    <a:pt x="127" y="27"/>
                    <a:pt x="127" y="27"/>
                    <a:pt x="122" y="19"/>
                  </a:cubicBezTo>
                  <a:cubicBezTo>
                    <a:pt x="122" y="19"/>
                    <a:pt x="122" y="19"/>
                    <a:pt x="122" y="16"/>
                  </a:cubicBezTo>
                  <a:cubicBezTo>
                    <a:pt x="122" y="16"/>
                    <a:pt x="122" y="16"/>
                    <a:pt x="124" y="15"/>
                  </a:cubicBezTo>
                  <a:cubicBezTo>
                    <a:pt x="124" y="15"/>
                    <a:pt x="124" y="15"/>
                    <a:pt x="122" y="12"/>
                  </a:cubicBezTo>
                  <a:cubicBezTo>
                    <a:pt x="122" y="12"/>
                    <a:pt x="122" y="12"/>
                    <a:pt x="120" y="9"/>
                  </a:cubicBezTo>
                  <a:cubicBezTo>
                    <a:pt x="120" y="9"/>
                    <a:pt x="120" y="9"/>
                    <a:pt x="118" y="12"/>
                  </a:cubicBezTo>
                  <a:cubicBezTo>
                    <a:pt x="118" y="12"/>
                    <a:pt x="118" y="12"/>
                    <a:pt x="114" y="13"/>
                  </a:cubicBezTo>
                  <a:cubicBezTo>
                    <a:pt x="114" y="13"/>
                    <a:pt x="114" y="13"/>
                    <a:pt x="111" y="12"/>
                  </a:cubicBezTo>
                  <a:cubicBezTo>
                    <a:pt x="111" y="12"/>
                    <a:pt x="111" y="12"/>
                    <a:pt x="93" y="15"/>
                  </a:cubicBezTo>
                  <a:cubicBezTo>
                    <a:pt x="93" y="15"/>
                    <a:pt x="93" y="15"/>
                    <a:pt x="82" y="3"/>
                  </a:cubicBezTo>
                  <a:cubicBezTo>
                    <a:pt x="82" y="3"/>
                    <a:pt x="82" y="3"/>
                    <a:pt x="77" y="8"/>
                  </a:cubicBezTo>
                  <a:cubicBezTo>
                    <a:pt x="77" y="8"/>
                    <a:pt x="77" y="8"/>
                    <a:pt x="52" y="0"/>
                  </a:cubicBezTo>
                  <a:cubicBezTo>
                    <a:pt x="52" y="0"/>
                    <a:pt x="52" y="0"/>
                    <a:pt x="44" y="15"/>
                  </a:cubicBezTo>
                  <a:cubicBezTo>
                    <a:pt x="44" y="15"/>
                    <a:pt x="44" y="15"/>
                    <a:pt x="44" y="19"/>
                  </a:cubicBezTo>
                  <a:cubicBezTo>
                    <a:pt x="44" y="19"/>
                    <a:pt x="44" y="19"/>
                    <a:pt x="41" y="24"/>
                  </a:cubicBezTo>
                  <a:cubicBezTo>
                    <a:pt x="41" y="24"/>
                    <a:pt x="41" y="24"/>
                    <a:pt x="26" y="28"/>
                  </a:cubicBezTo>
                  <a:cubicBezTo>
                    <a:pt x="26" y="28"/>
                    <a:pt x="26" y="28"/>
                    <a:pt x="19" y="31"/>
                  </a:cubicBezTo>
                  <a:cubicBezTo>
                    <a:pt x="19" y="31"/>
                    <a:pt x="19" y="31"/>
                    <a:pt x="13" y="38"/>
                  </a:cubicBezTo>
                  <a:cubicBezTo>
                    <a:pt x="13" y="38"/>
                    <a:pt x="13" y="38"/>
                    <a:pt x="6" y="37"/>
                  </a:cubicBezTo>
                  <a:cubicBezTo>
                    <a:pt x="6" y="37"/>
                    <a:pt x="6" y="37"/>
                    <a:pt x="0" y="45"/>
                  </a:cubicBezTo>
                  <a:cubicBezTo>
                    <a:pt x="0" y="45"/>
                    <a:pt x="0" y="45"/>
                    <a:pt x="1" y="48"/>
                  </a:cubicBezTo>
                  <a:cubicBezTo>
                    <a:pt x="1" y="48"/>
                    <a:pt x="1" y="48"/>
                    <a:pt x="4" y="54"/>
                  </a:cubicBezTo>
                  <a:cubicBezTo>
                    <a:pt x="4" y="54"/>
                    <a:pt x="4" y="54"/>
                    <a:pt x="3" y="57"/>
                  </a:cubicBezTo>
                  <a:cubicBezTo>
                    <a:pt x="3" y="57"/>
                    <a:pt x="3" y="57"/>
                    <a:pt x="9" y="59"/>
                  </a:cubicBezTo>
                  <a:cubicBezTo>
                    <a:pt x="9" y="59"/>
                    <a:pt x="9" y="59"/>
                    <a:pt x="12" y="63"/>
                  </a:cubicBezTo>
                  <a:cubicBezTo>
                    <a:pt x="12" y="63"/>
                    <a:pt x="12" y="63"/>
                    <a:pt x="17" y="64"/>
                  </a:cubicBezTo>
                  <a:cubicBezTo>
                    <a:pt x="17" y="64"/>
                    <a:pt x="17" y="64"/>
                    <a:pt x="23" y="69"/>
                  </a:cubicBezTo>
                  <a:cubicBezTo>
                    <a:pt x="23" y="69"/>
                    <a:pt x="23" y="69"/>
                    <a:pt x="29" y="66"/>
                  </a:cubicBezTo>
                  <a:cubicBezTo>
                    <a:pt x="29" y="66"/>
                    <a:pt x="29" y="66"/>
                    <a:pt x="32" y="69"/>
                  </a:cubicBezTo>
                  <a:cubicBezTo>
                    <a:pt x="32" y="69"/>
                    <a:pt x="32" y="69"/>
                    <a:pt x="36" y="82"/>
                  </a:cubicBezTo>
                  <a:cubicBezTo>
                    <a:pt x="36" y="82"/>
                    <a:pt x="36" y="82"/>
                    <a:pt x="42" y="88"/>
                  </a:cubicBezTo>
                  <a:cubicBezTo>
                    <a:pt x="42" y="88"/>
                    <a:pt x="42" y="88"/>
                    <a:pt x="49" y="91"/>
                  </a:cubicBezTo>
                  <a:cubicBezTo>
                    <a:pt x="49" y="91"/>
                    <a:pt x="49" y="91"/>
                    <a:pt x="52" y="94"/>
                  </a:cubicBezTo>
                  <a:cubicBezTo>
                    <a:pt x="52" y="94"/>
                    <a:pt x="52" y="94"/>
                    <a:pt x="52" y="101"/>
                  </a:cubicBezTo>
                  <a:cubicBezTo>
                    <a:pt x="52" y="101"/>
                    <a:pt x="52" y="101"/>
                    <a:pt x="52" y="107"/>
                  </a:cubicBezTo>
                  <a:cubicBezTo>
                    <a:pt x="52" y="107"/>
                    <a:pt x="52" y="107"/>
                    <a:pt x="51" y="116"/>
                  </a:cubicBezTo>
                  <a:cubicBezTo>
                    <a:pt x="51" y="116"/>
                    <a:pt x="51" y="116"/>
                    <a:pt x="41" y="123"/>
                  </a:cubicBezTo>
                  <a:cubicBezTo>
                    <a:pt x="41" y="123"/>
                    <a:pt x="41" y="123"/>
                    <a:pt x="32" y="126"/>
                  </a:cubicBezTo>
                  <a:cubicBezTo>
                    <a:pt x="32" y="126"/>
                    <a:pt x="32" y="126"/>
                    <a:pt x="28" y="130"/>
                  </a:cubicBezTo>
                  <a:cubicBezTo>
                    <a:pt x="28" y="130"/>
                    <a:pt x="28" y="130"/>
                    <a:pt x="26" y="136"/>
                  </a:cubicBezTo>
                  <a:cubicBezTo>
                    <a:pt x="26" y="136"/>
                    <a:pt x="26" y="136"/>
                    <a:pt x="36" y="136"/>
                  </a:cubicBezTo>
                  <a:cubicBezTo>
                    <a:pt x="36" y="136"/>
                    <a:pt x="36" y="136"/>
                    <a:pt x="38" y="151"/>
                  </a:cubicBezTo>
                  <a:cubicBezTo>
                    <a:pt x="38" y="151"/>
                    <a:pt x="38" y="151"/>
                    <a:pt x="35" y="155"/>
                  </a:cubicBezTo>
                  <a:cubicBezTo>
                    <a:pt x="35" y="155"/>
                    <a:pt x="35" y="155"/>
                    <a:pt x="33" y="162"/>
                  </a:cubicBezTo>
                  <a:cubicBezTo>
                    <a:pt x="33" y="162"/>
                    <a:pt x="33" y="162"/>
                    <a:pt x="39" y="170"/>
                  </a:cubicBezTo>
                  <a:cubicBezTo>
                    <a:pt x="39" y="170"/>
                    <a:pt x="39" y="170"/>
                    <a:pt x="41" y="174"/>
                  </a:cubicBezTo>
                  <a:cubicBezTo>
                    <a:pt x="41" y="174"/>
                    <a:pt x="41" y="174"/>
                    <a:pt x="51" y="175"/>
                  </a:cubicBezTo>
                  <a:cubicBezTo>
                    <a:pt x="51" y="175"/>
                    <a:pt x="51" y="175"/>
                    <a:pt x="54" y="174"/>
                  </a:cubicBezTo>
                  <a:cubicBezTo>
                    <a:pt x="54" y="161"/>
                    <a:pt x="54" y="161"/>
                    <a:pt x="54" y="161"/>
                  </a:cubicBezTo>
                  <a:cubicBezTo>
                    <a:pt x="54" y="161"/>
                    <a:pt x="63" y="149"/>
                    <a:pt x="90" y="148"/>
                  </a:cubicBezTo>
                  <a:cubicBezTo>
                    <a:pt x="90" y="148"/>
                    <a:pt x="90" y="148"/>
                    <a:pt x="96" y="151"/>
                  </a:cubicBezTo>
                  <a:cubicBezTo>
                    <a:pt x="102" y="151"/>
                    <a:pt x="102" y="151"/>
                    <a:pt x="102" y="151"/>
                  </a:cubicBezTo>
                  <a:cubicBezTo>
                    <a:pt x="101" y="151"/>
                    <a:pt x="103" y="149"/>
                    <a:pt x="103" y="149"/>
                  </a:cubicBezTo>
                  <a:cubicBezTo>
                    <a:pt x="103" y="149"/>
                    <a:pt x="103" y="149"/>
                    <a:pt x="108" y="152"/>
                  </a:cubicBezTo>
                  <a:cubicBezTo>
                    <a:pt x="108" y="152"/>
                    <a:pt x="108" y="152"/>
                    <a:pt x="106" y="156"/>
                  </a:cubicBezTo>
                  <a:cubicBezTo>
                    <a:pt x="106" y="156"/>
                    <a:pt x="106" y="156"/>
                    <a:pt x="111" y="162"/>
                  </a:cubicBezTo>
                  <a:cubicBezTo>
                    <a:pt x="111" y="162"/>
                    <a:pt x="111" y="162"/>
                    <a:pt x="114" y="164"/>
                  </a:cubicBezTo>
                  <a:cubicBezTo>
                    <a:pt x="114" y="164"/>
                    <a:pt x="114" y="164"/>
                    <a:pt x="114" y="167"/>
                  </a:cubicBezTo>
                  <a:cubicBezTo>
                    <a:pt x="114" y="167"/>
                    <a:pt x="114" y="167"/>
                    <a:pt x="112" y="167"/>
                  </a:cubicBezTo>
                  <a:cubicBezTo>
                    <a:pt x="112" y="167"/>
                    <a:pt x="112" y="167"/>
                    <a:pt x="112" y="168"/>
                  </a:cubicBezTo>
                  <a:cubicBezTo>
                    <a:pt x="112" y="168"/>
                    <a:pt x="112" y="168"/>
                    <a:pt x="114" y="170"/>
                  </a:cubicBezTo>
                  <a:cubicBezTo>
                    <a:pt x="114" y="170"/>
                    <a:pt x="114" y="170"/>
                    <a:pt x="114" y="172"/>
                  </a:cubicBezTo>
                  <a:cubicBezTo>
                    <a:pt x="114" y="172"/>
                    <a:pt x="114" y="172"/>
                    <a:pt x="112" y="174"/>
                  </a:cubicBezTo>
                  <a:cubicBezTo>
                    <a:pt x="112" y="174"/>
                    <a:pt x="112" y="174"/>
                    <a:pt x="112" y="177"/>
                  </a:cubicBezTo>
                  <a:cubicBezTo>
                    <a:pt x="121" y="177"/>
                    <a:pt x="121" y="177"/>
                    <a:pt x="121" y="177"/>
                  </a:cubicBezTo>
                  <a:cubicBezTo>
                    <a:pt x="121" y="174"/>
                    <a:pt x="121" y="174"/>
                    <a:pt x="121" y="174"/>
                  </a:cubicBezTo>
                  <a:cubicBezTo>
                    <a:pt x="121" y="174"/>
                    <a:pt x="121" y="174"/>
                    <a:pt x="118" y="174"/>
                  </a:cubicBezTo>
                  <a:cubicBezTo>
                    <a:pt x="118" y="174"/>
                    <a:pt x="117" y="165"/>
                    <a:pt x="125" y="165"/>
                  </a:cubicBezTo>
                  <a:cubicBezTo>
                    <a:pt x="125" y="165"/>
                    <a:pt x="125" y="165"/>
                    <a:pt x="130" y="159"/>
                  </a:cubicBezTo>
                  <a:cubicBezTo>
                    <a:pt x="130" y="159"/>
                    <a:pt x="130" y="159"/>
                    <a:pt x="128" y="156"/>
                  </a:cubicBezTo>
                  <a:cubicBezTo>
                    <a:pt x="128" y="156"/>
                    <a:pt x="128" y="156"/>
                    <a:pt x="124" y="156"/>
                  </a:cubicBezTo>
                  <a:cubicBezTo>
                    <a:pt x="124" y="156"/>
                    <a:pt x="124" y="156"/>
                    <a:pt x="121" y="153"/>
                  </a:cubicBezTo>
                  <a:cubicBezTo>
                    <a:pt x="121" y="153"/>
                    <a:pt x="121" y="153"/>
                    <a:pt x="117" y="152"/>
                  </a:cubicBezTo>
                  <a:cubicBezTo>
                    <a:pt x="117" y="152"/>
                    <a:pt x="117" y="152"/>
                    <a:pt x="117" y="151"/>
                  </a:cubicBezTo>
                  <a:cubicBezTo>
                    <a:pt x="117" y="151"/>
                    <a:pt x="117" y="151"/>
                    <a:pt x="118" y="149"/>
                  </a:cubicBezTo>
                  <a:cubicBezTo>
                    <a:pt x="115" y="148"/>
                    <a:pt x="115" y="148"/>
                    <a:pt x="115" y="148"/>
                  </a:cubicBezTo>
                  <a:cubicBezTo>
                    <a:pt x="115" y="146"/>
                    <a:pt x="118" y="145"/>
                    <a:pt x="118" y="145"/>
                  </a:cubicBezTo>
                  <a:cubicBezTo>
                    <a:pt x="118" y="145"/>
                    <a:pt x="118" y="145"/>
                    <a:pt x="118" y="139"/>
                  </a:cubicBezTo>
                  <a:cubicBezTo>
                    <a:pt x="115" y="140"/>
                    <a:pt x="115" y="133"/>
                    <a:pt x="120" y="136"/>
                  </a:cubicBezTo>
                  <a:cubicBezTo>
                    <a:pt x="120" y="136"/>
                    <a:pt x="120" y="136"/>
                    <a:pt x="121" y="130"/>
                  </a:cubicBezTo>
                  <a:cubicBezTo>
                    <a:pt x="120" y="132"/>
                    <a:pt x="114" y="123"/>
                    <a:pt x="122" y="126"/>
                  </a:cubicBezTo>
                  <a:cubicBezTo>
                    <a:pt x="122" y="126"/>
                    <a:pt x="122" y="126"/>
                    <a:pt x="124" y="123"/>
                  </a:cubicBezTo>
                  <a:cubicBezTo>
                    <a:pt x="124" y="123"/>
                    <a:pt x="124" y="123"/>
                    <a:pt x="125" y="126"/>
                  </a:cubicBezTo>
                  <a:cubicBezTo>
                    <a:pt x="125" y="126"/>
                    <a:pt x="125" y="126"/>
                    <a:pt x="128" y="123"/>
                  </a:cubicBezTo>
                  <a:cubicBezTo>
                    <a:pt x="128" y="123"/>
                    <a:pt x="128" y="123"/>
                    <a:pt x="136" y="120"/>
                  </a:cubicBezTo>
                  <a:cubicBezTo>
                    <a:pt x="136" y="120"/>
                    <a:pt x="136" y="120"/>
                    <a:pt x="136" y="116"/>
                  </a:cubicBezTo>
                  <a:cubicBezTo>
                    <a:pt x="136" y="116"/>
                    <a:pt x="136" y="116"/>
                    <a:pt x="136" y="116"/>
                  </a:cubicBezTo>
                  <a:cubicBezTo>
                    <a:pt x="136" y="116"/>
                    <a:pt x="136" y="116"/>
                    <a:pt x="136" y="116"/>
                  </a:cubicBezTo>
                  <a:cubicBezTo>
                    <a:pt x="136" y="116"/>
                    <a:pt x="136" y="116"/>
                    <a:pt x="134" y="111"/>
                  </a:cubicBezTo>
                  <a:cubicBezTo>
                    <a:pt x="134" y="111"/>
                    <a:pt x="134" y="111"/>
                    <a:pt x="134" y="107"/>
                  </a:cubicBezTo>
                  <a:cubicBezTo>
                    <a:pt x="134" y="107"/>
                    <a:pt x="134" y="107"/>
                    <a:pt x="139" y="104"/>
                  </a:cubicBezTo>
                  <a:cubicBezTo>
                    <a:pt x="139" y="104"/>
                    <a:pt x="139" y="104"/>
                    <a:pt x="144" y="99"/>
                  </a:cubicBezTo>
                  <a:cubicBezTo>
                    <a:pt x="144" y="99"/>
                    <a:pt x="144" y="99"/>
                    <a:pt x="145" y="99"/>
                  </a:cubicBezTo>
                  <a:cubicBezTo>
                    <a:pt x="145" y="99"/>
                    <a:pt x="145" y="99"/>
                    <a:pt x="145" y="99"/>
                  </a:cubicBezTo>
                  <a:cubicBezTo>
                    <a:pt x="144" y="99"/>
                    <a:pt x="144" y="99"/>
                    <a:pt x="144" y="99"/>
                  </a:cubicBezTo>
                  <a:cubicBezTo>
                    <a:pt x="144" y="99"/>
                    <a:pt x="144" y="99"/>
                    <a:pt x="145" y="100"/>
                  </a:cubicBezTo>
                  <a:cubicBezTo>
                    <a:pt x="145" y="100"/>
                    <a:pt x="145" y="100"/>
                    <a:pt x="145" y="100"/>
                  </a:cubicBezTo>
                  <a:cubicBezTo>
                    <a:pt x="145" y="100"/>
                    <a:pt x="145" y="100"/>
                    <a:pt x="145" y="100"/>
                  </a:cubicBezTo>
                  <a:cubicBezTo>
                    <a:pt x="146" y="100"/>
                    <a:pt x="147" y="101"/>
                    <a:pt x="149" y="102"/>
                  </a:cubicBezTo>
                  <a:cubicBezTo>
                    <a:pt x="149" y="102"/>
                    <a:pt x="149" y="102"/>
                    <a:pt x="153" y="99"/>
                  </a:cubicBezTo>
                  <a:cubicBezTo>
                    <a:pt x="152" y="97"/>
                    <a:pt x="152" y="97"/>
                    <a:pt x="152" y="97"/>
                  </a:cubicBezTo>
                  <a:cubicBezTo>
                    <a:pt x="153" y="95"/>
                    <a:pt x="153" y="95"/>
                    <a:pt x="153" y="95"/>
                  </a:cubicBezTo>
                  <a:cubicBezTo>
                    <a:pt x="154" y="95"/>
                    <a:pt x="155" y="95"/>
                    <a:pt x="155" y="95"/>
                  </a:cubicBezTo>
                  <a:cubicBezTo>
                    <a:pt x="163" y="97"/>
                    <a:pt x="163" y="97"/>
                    <a:pt x="163" y="97"/>
                  </a:cubicBezTo>
                  <a:cubicBezTo>
                    <a:pt x="171" y="104"/>
                    <a:pt x="171" y="104"/>
                    <a:pt x="171" y="104"/>
                  </a:cubicBezTo>
                  <a:cubicBezTo>
                    <a:pt x="176" y="113"/>
                    <a:pt x="168" y="114"/>
                    <a:pt x="168" y="114"/>
                  </a:cubicBezTo>
                  <a:cubicBezTo>
                    <a:pt x="166" y="124"/>
                    <a:pt x="147" y="132"/>
                    <a:pt x="147" y="132"/>
                  </a:cubicBezTo>
                  <a:cubicBezTo>
                    <a:pt x="147" y="132"/>
                    <a:pt x="147" y="132"/>
                    <a:pt x="150" y="139"/>
                  </a:cubicBezTo>
                  <a:cubicBezTo>
                    <a:pt x="147" y="142"/>
                    <a:pt x="147" y="142"/>
                    <a:pt x="147" y="142"/>
                  </a:cubicBezTo>
                  <a:cubicBezTo>
                    <a:pt x="141" y="140"/>
                    <a:pt x="141" y="140"/>
                    <a:pt x="141" y="140"/>
                  </a:cubicBezTo>
                  <a:cubicBezTo>
                    <a:pt x="140" y="145"/>
                    <a:pt x="140" y="145"/>
                    <a:pt x="140" y="145"/>
                  </a:cubicBezTo>
                  <a:cubicBezTo>
                    <a:pt x="141" y="145"/>
                    <a:pt x="136" y="149"/>
                    <a:pt x="136" y="149"/>
                  </a:cubicBezTo>
                  <a:cubicBezTo>
                    <a:pt x="144" y="151"/>
                    <a:pt x="144" y="164"/>
                    <a:pt x="144" y="164"/>
                  </a:cubicBezTo>
                  <a:cubicBezTo>
                    <a:pt x="137" y="164"/>
                    <a:pt x="139" y="172"/>
                    <a:pt x="139" y="172"/>
                  </a:cubicBezTo>
                  <a:cubicBezTo>
                    <a:pt x="143" y="177"/>
                    <a:pt x="139" y="180"/>
                    <a:pt x="139" y="180"/>
                  </a:cubicBezTo>
                  <a:cubicBezTo>
                    <a:pt x="139" y="180"/>
                    <a:pt x="139" y="180"/>
                    <a:pt x="140" y="183"/>
                  </a:cubicBezTo>
                  <a:cubicBezTo>
                    <a:pt x="140" y="183"/>
                    <a:pt x="140" y="183"/>
                    <a:pt x="143" y="184"/>
                  </a:cubicBezTo>
                  <a:cubicBezTo>
                    <a:pt x="143" y="184"/>
                    <a:pt x="143" y="184"/>
                    <a:pt x="139" y="187"/>
                  </a:cubicBezTo>
                  <a:cubicBezTo>
                    <a:pt x="139" y="187"/>
                    <a:pt x="139" y="187"/>
                    <a:pt x="140" y="193"/>
                  </a:cubicBezTo>
                  <a:cubicBezTo>
                    <a:pt x="140" y="193"/>
                    <a:pt x="140" y="193"/>
                    <a:pt x="143" y="194"/>
                  </a:cubicBezTo>
                  <a:cubicBezTo>
                    <a:pt x="143" y="194"/>
                    <a:pt x="143" y="194"/>
                    <a:pt x="143" y="200"/>
                  </a:cubicBezTo>
                  <a:cubicBezTo>
                    <a:pt x="143" y="200"/>
                    <a:pt x="143" y="200"/>
                    <a:pt x="140" y="200"/>
                  </a:cubicBezTo>
                  <a:cubicBezTo>
                    <a:pt x="140" y="200"/>
                    <a:pt x="140" y="200"/>
                    <a:pt x="130" y="203"/>
                  </a:cubicBezTo>
                  <a:cubicBezTo>
                    <a:pt x="141" y="205"/>
                    <a:pt x="139" y="212"/>
                    <a:pt x="139" y="212"/>
                  </a:cubicBezTo>
                  <a:cubicBezTo>
                    <a:pt x="157" y="215"/>
                    <a:pt x="156" y="203"/>
                    <a:pt x="156" y="203"/>
                  </a:cubicBezTo>
                  <a:cubicBezTo>
                    <a:pt x="156" y="190"/>
                    <a:pt x="172" y="187"/>
                    <a:pt x="172" y="187"/>
                  </a:cubicBezTo>
                  <a:cubicBezTo>
                    <a:pt x="174" y="175"/>
                    <a:pt x="188" y="180"/>
                    <a:pt x="188" y="180"/>
                  </a:cubicBezTo>
                  <a:cubicBezTo>
                    <a:pt x="188" y="180"/>
                    <a:pt x="188" y="180"/>
                    <a:pt x="193" y="177"/>
                  </a:cubicBezTo>
                  <a:cubicBezTo>
                    <a:pt x="193" y="177"/>
                    <a:pt x="193" y="177"/>
                    <a:pt x="197" y="177"/>
                  </a:cubicBezTo>
                  <a:cubicBezTo>
                    <a:pt x="200" y="174"/>
                    <a:pt x="200" y="174"/>
                    <a:pt x="200" y="174"/>
                  </a:cubicBezTo>
                  <a:cubicBezTo>
                    <a:pt x="199" y="174"/>
                    <a:pt x="199" y="174"/>
                    <a:pt x="200" y="174"/>
                  </a:cubicBezTo>
                  <a:cubicBezTo>
                    <a:pt x="200" y="174"/>
                    <a:pt x="200" y="174"/>
                    <a:pt x="200" y="174"/>
                  </a:cubicBezTo>
                  <a:cubicBezTo>
                    <a:pt x="200" y="175"/>
                    <a:pt x="201" y="175"/>
                    <a:pt x="201" y="175"/>
                  </a:cubicBezTo>
                  <a:cubicBezTo>
                    <a:pt x="201" y="175"/>
                    <a:pt x="201" y="175"/>
                    <a:pt x="206" y="170"/>
                  </a:cubicBezTo>
                  <a:cubicBezTo>
                    <a:pt x="206" y="170"/>
                    <a:pt x="206" y="170"/>
                    <a:pt x="209" y="170"/>
                  </a:cubicBezTo>
                  <a:cubicBezTo>
                    <a:pt x="209" y="170"/>
                    <a:pt x="209" y="170"/>
                    <a:pt x="211" y="159"/>
                  </a:cubicBezTo>
                  <a:cubicBezTo>
                    <a:pt x="211" y="159"/>
                    <a:pt x="211" y="159"/>
                    <a:pt x="210" y="158"/>
                  </a:cubicBezTo>
                  <a:cubicBezTo>
                    <a:pt x="210" y="158"/>
                    <a:pt x="210" y="158"/>
                    <a:pt x="211" y="148"/>
                  </a:cubicBezTo>
                  <a:cubicBezTo>
                    <a:pt x="211" y="148"/>
                    <a:pt x="211" y="148"/>
                    <a:pt x="210" y="145"/>
                  </a:cubicBezTo>
                  <a:cubicBezTo>
                    <a:pt x="209" y="104"/>
                    <a:pt x="249" y="89"/>
                    <a:pt x="249" y="89"/>
                  </a:cubicBezTo>
                  <a:cubicBezTo>
                    <a:pt x="249" y="89"/>
                    <a:pt x="249" y="89"/>
                    <a:pt x="252" y="91"/>
                  </a:cubicBezTo>
                  <a:cubicBezTo>
                    <a:pt x="252" y="91"/>
                    <a:pt x="252" y="91"/>
                    <a:pt x="266" y="88"/>
                  </a:cubicBezTo>
                  <a:cubicBezTo>
                    <a:pt x="266" y="88"/>
                    <a:pt x="266" y="88"/>
                    <a:pt x="268" y="91"/>
                  </a:cubicBezTo>
                  <a:cubicBezTo>
                    <a:pt x="268" y="91"/>
                    <a:pt x="268" y="91"/>
                    <a:pt x="270" y="85"/>
                  </a:cubicBezTo>
                  <a:cubicBezTo>
                    <a:pt x="270" y="85"/>
                    <a:pt x="270" y="85"/>
                    <a:pt x="267" y="82"/>
                  </a:cubicBezTo>
                  <a:close/>
                  <a:moveTo>
                    <a:pt x="136" y="34"/>
                  </a:moveTo>
                  <a:cubicBezTo>
                    <a:pt x="135" y="34"/>
                    <a:pt x="135" y="34"/>
                    <a:pt x="134" y="33"/>
                  </a:cubicBezTo>
                  <a:cubicBezTo>
                    <a:pt x="135" y="33"/>
                    <a:pt x="135" y="34"/>
                    <a:pt x="136" y="34"/>
                  </a:cubicBezTo>
                  <a:close/>
                  <a:moveTo>
                    <a:pt x="139" y="38"/>
                  </a:moveTo>
                  <a:cubicBezTo>
                    <a:pt x="139" y="38"/>
                    <a:pt x="139" y="38"/>
                    <a:pt x="138" y="38"/>
                  </a:cubicBezTo>
                  <a:cubicBezTo>
                    <a:pt x="138" y="38"/>
                    <a:pt x="139" y="38"/>
                    <a:pt x="139" y="38"/>
                  </a:cubicBezTo>
                  <a:close/>
                  <a:moveTo>
                    <a:pt x="138" y="38"/>
                  </a:moveTo>
                  <a:cubicBezTo>
                    <a:pt x="138" y="38"/>
                    <a:pt x="138" y="38"/>
                    <a:pt x="138" y="37"/>
                  </a:cubicBezTo>
                  <a:cubicBezTo>
                    <a:pt x="138" y="38"/>
                    <a:pt x="138" y="38"/>
                    <a:pt x="138" y="38"/>
                  </a:cubicBezTo>
                  <a:close/>
                  <a:moveTo>
                    <a:pt x="135" y="116"/>
                  </a:moveTo>
                  <a:cubicBezTo>
                    <a:pt x="136" y="116"/>
                    <a:pt x="136" y="116"/>
                    <a:pt x="136" y="116"/>
                  </a:cubicBezTo>
                  <a:cubicBezTo>
                    <a:pt x="136" y="116"/>
                    <a:pt x="136" y="116"/>
                    <a:pt x="135" y="116"/>
                  </a:cubicBezTo>
                  <a:close/>
                </a:path>
              </a:pathLst>
            </a:custGeom>
            <a:grpFill/>
            <a:ln w="9525">
              <a:solidFill>
                <a:schemeClr val="bg1"/>
              </a:solid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00" name="Freeform 38"/>
            <p:cNvSpPr>
              <a:spLocks/>
            </p:cNvSpPr>
            <p:nvPr/>
          </p:nvSpPr>
          <p:spPr bwMode="gray">
            <a:xfrm rot="536838">
              <a:off x="3866761" y="4149246"/>
              <a:ext cx="553762" cy="652299"/>
            </a:xfrm>
            <a:custGeom>
              <a:avLst/>
              <a:gdLst>
                <a:gd name="T0" fmla="*/ 282 w 288"/>
                <a:gd name="T1" fmla="*/ 92 h 339"/>
                <a:gd name="T2" fmla="*/ 264 w 288"/>
                <a:gd name="T3" fmla="*/ 89 h 339"/>
                <a:gd name="T4" fmla="*/ 245 w 288"/>
                <a:gd name="T5" fmla="*/ 104 h 339"/>
                <a:gd name="T6" fmla="*/ 235 w 288"/>
                <a:gd name="T7" fmla="*/ 121 h 339"/>
                <a:gd name="T8" fmla="*/ 194 w 288"/>
                <a:gd name="T9" fmla="*/ 99 h 339"/>
                <a:gd name="T10" fmla="*/ 200 w 288"/>
                <a:gd name="T11" fmla="*/ 83 h 339"/>
                <a:gd name="T12" fmla="*/ 181 w 288"/>
                <a:gd name="T13" fmla="*/ 69 h 339"/>
                <a:gd name="T14" fmla="*/ 177 w 288"/>
                <a:gd name="T15" fmla="*/ 66 h 339"/>
                <a:gd name="T16" fmla="*/ 184 w 288"/>
                <a:gd name="T17" fmla="*/ 51 h 339"/>
                <a:gd name="T18" fmla="*/ 187 w 288"/>
                <a:gd name="T19" fmla="*/ 50 h 339"/>
                <a:gd name="T20" fmla="*/ 196 w 288"/>
                <a:gd name="T21" fmla="*/ 54 h 339"/>
                <a:gd name="T22" fmla="*/ 204 w 288"/>
                <a:gd name="T23" fmla="*/ 40 h 339"/>
                <a:gd name="T24" fmla="*/ 234 w 288"/>
                <a:gd name="T25" fmla="*/ 16 h 339"/>
                <a:gd name="T26" fmla="*/ 218 w 288"/>
                <a:gd name="T27" fmla="*/ 6 h 339"/>
                <a:gd name="T28" fmla="*/ 175 w 288"/>
                <a:gd name="T29" fmla="*/ 21 h 339"/>
                <a:gd name="T30" fmla="*/ 156 w 288"/>
                <a:gd name="T31" fmla="*/ 45 h 339"/>
                <a:gd name="T32" fmla="*/ 159 w 288"/>
                <a:gd name="T33" fmla="*/ 61 h 339"/>
                <a:gd name="T34" fmla="*/ 164 w 288"/>
                <a:gd name="T35" fmla="*/ 83 h 339"/>
                <a:gd name="T36" fmla="*/ 111 w 288"/>
                <a:gd name="T37" fmla="*/ 183 h 339"/>
                <a:gd name="T38" fmla="*/ 99 w 288"/>
                <a:gd name="T39" fmla="*/ 192 h 339"/>
                <a:gd name="T40" fmla="*/ 85 w 288"/>
                <a:gd name="T41" fmla="*/ 206 h 339"/>
                <a:gd name="T42" fmla="*/ 66 w 288"/>
                <a:gd name="T43" fmla="*/ 244 h 339"/>
                <a:gd name="T44" fmla="*/ 79 w 288"/>
                <a:gd name="T45" fmla="*/ 286 h 339"/>
                <a:gd name="T46" fmla="*/ 70 w 288"/>
                <a:gd name="T47" fmla="*/ 273 h 339"/>
                <a:gd name="T48" fmla="*/ 66 w 288"/>
                <a:gd name="T49" fmla="*/ 288 h 339"/>
                <a:gd name="T50" fmla="*/ 66 w 288"/>
                <a:gd name="T51" fmla="*/ 296 h 339"/>
                <a:gd name="T52" fmla="*/ 44 w 288"/>
                <a:gd name="T53" fmla="*/ 295 h 339"/>
                <a:gd name="T54" fmla="*/ 44 w 288"/>
                <a:gd name="T55" fmla="*/ 304 h 339"/>
                <a:gd name="T56" fmla="*/ 37 w 288"/>
                <a:gd name="T57" fmla="*/ 310 h 339"/>
                <a:gd name="T58" fmla="*/ 23 w 288"/>
                <a:gd name="T59" fmla="*/ 311 h 339"/>
                <a:gd name="T60" fmla="*/ 16 w 288"/>
                <a:gd name="T61" fmla="*/ 315 h 339"/>
                <a:gd name="T62" fmla="*/ 6 w 288"/>
                <a:gd name="T63" fmla="*/ 307 h 339"/>
                <a:gd name="T64" fmla="*/ 0 w 288"/>
                <a:gd name="T65" fmla="*/ 311 h 339"/>
                <a:gd name="T66" fmla="*/ 9 w 288"/>
                <a:gd name="T67" fmla="*/ 333 h 339"/>
                <a:gd name="T68" fmla="*/ 40 w 288"/>
                <a:gd name="T69" fmla="*/ 339 h 339"/>
                <a:gd name="T70" fmla="*/ 58 w 288"/>
                <a:gd name="T71" fmla="*/ 324 h 339"/>
                <a:gd name="T72" fmla="*/ 82 w 288"/>
                <a:gd name="T73" fmla="*/ 308 h 339"/>
                <a:gd name="T74" fmla="*/ 86 w 288"/>
                <a:gd name="T75" fmla="*/ 288 h 339"/>
                <a:gd name="T76" fmla="*/ 104 w 288"/>
                <a:gd name="T77" fmla="*/ 289 h 339"/>
                <a:gd name="T78" fmla="*/ 131 w 288"/>
                <a:gd name="T79" fmla="*/ 275 h 339"/>
                <a:gd name="T80" fmla="*/ 171 w 288"/>
                <a:gd name="T81" fmla="*/ 254 h 339"/>
                <a:gd name="T82" fmla="*/ 162 w 288"/>
                <a:gd name="T83" fmla="*/ 225 h 339"/>
                <a:gd name="T84" fmla="*/ 174 w 288"/>
                <a:gd name="T85" fmla="*/ 197 h 339"/>
                <a:gd name="T86" fmla="*/ 180 w 288"/>
                <a:gd name="T87" fmla="*/ 183 h 339"/>
                <a:gd name="T88" fmla="*/ 202 w 288"/>
                <a:gd name="T89" fmla="*/ 180 h 339"/>
                <a:gd name="T90" fmla="*/ 266 w 288"/>
                <a:gd name="T91" fmla="*/ 177 h 339"/>
                <a:gd name="T92" fmla="*/ 282 w 288"/>
                <a:gd name="T93" fmla="*/ 149 h 339"/>
                <a:gd name="T94" fmla="*/ 288 w 288"/>
                <a:gd name="T95" fmla="*/ 11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8" h="339">
                  <a:moveTo>
                    <a:pt x="285" y="110"/>
                  </a:moveTo>
                  <a:cubicBezTo>
                    <a:pt x="285" y="104"/>
                    <a:pt x="285" y="104"/>
                    <a:pt x="285" y="104"/>
                  </a:cubicBezTo>
                  <a:cubicBezTo>
                    <a:pt x="283" y="101"/>
                    <a:pt x="283" y="101"/>
                    <a:pt x="283" y="101"/>
                  </a:cubicBezTo>
                  <a:cubicBezTo>
                    <a:pt x="282" y="92"/>
                    <a:pt x="282" y="92"/>
                    <a:pt x="282" y="92"/>
                  </a:cubicBezTo>
                  <a:cubicBezTo>
                    <a:pt x="276" y="92"/>
                    <a:pt x="276" y="92"/>
                    <a:pt x="276" y="92"/>
                  </a:cubicBezTo>
                  <a:cubicBezTo>
                    <a:pt x="273" y="86"/>
                    <a:pt x="273" y="86"/>
                    <a:pt x="273" y="86"/>
                  </a:cubicBezTo>
                  <a:cubicBezTo>
                    <a:pt x="269" y="86"/>
                    <a:pt x="269" y="86"/>
                    <a:pt x="269" y="86"/>
                  </a:cubicBezTo>
                  <a:cubicBezTo>
                    <a:pt x="264" y="89"/>
                    <a:pt x="264" y="89"/>
                    <a:pt x="264" y="89"/>
                  </a:cubicBezTo>
                  <a:cubicBezTo>
                    <a:pt x="254" y="91"/>
                    <a:pt x="254" y="91"/>
                    <a:pt x="254" y="91"/>
                  </a:cubicBezTo>
                  <a:cubicBezTo>
                    <a:pt x="253" y="92"/>
                    <a:pt x="253" y="92"/>
                    <a:pt x="253" y="92"/>
                  </a:cubicBezTo>
                  <a:cubicBezTo>
                    <a:pt x="253" y="92"/>
                    <a:pt x="245" y="92"/>
                    <a:pt x="245" y="99"/>
                  </a:cubicBezTo>
                  <a:cubicBezTo>
                    <a:pt x="245" y="104"/>
                    <a:pt x="245" y="104"/>
                    <a:pt x="245" y="104"/>
                  </a:cubicBezTo>
                  <a:cubicBezTo>
                    <a:pt x="242" y="110"/>
                    <a:pt x="242" y="110"/>
                    <a:pt x="242" y="110"/>
                  </a:cubicBezTo>
                  <a:cubicBezTo>
                    <a:pt x="241" y="114"/>
                    <a:pt x="241" y="114"/>
                    <a:pt x="241" y="114"/>
                  </a:cubicBezTo>
                  <a:cubicBezTo>
                    <a:pt x="237" y="117"/>
                    <a:pt x="237" y="117"/>
                    <a:pt x="237" y="117"/>
                  </a:cubicBezTo>
                  <a:cubicBezTo>
                    <a:pt x="235" y="121"/>
                    <a:pt x="235" y="121"/>
                    <a:pt x="235" y="121"/>
                  </a:cubicBezTo>
                  <a:cubicBezTo>
                    <a:pt x="223" y="118"/>
                    <a:pt x="223" y="118"/>
                    <a:pt x="223" y="118"/>
                  </a:cubicBezTo>
                  <a:cubicBezTo>
                    <a:pt x="223" y="118"/>
                    <a:pt x="215" y="123"/>
                    <a:pt x="206" y="117"/>
                  </a:cubicBezTo>
                  <a:cubicBezTo>
                    <a:pt x="197" y="111"/>
                    <a:pt x="197" y="111"/>
                    <a:pt x="197" y="111"/>
                  </a:cubicBezTo>
                  <a:cubicBezTo>
                    <a:pt x="197" y="111"/>
                    <a:pt x="187" y="107"/>
                    <a:pt x="194" y="99"/>
                  </a:cubicBezTo>
                  <a:cubicBezTo>
                    <a:pt x="197" y="95"/>
                    <a:pt x="197" y="95"/>
                    <a:pt x="197" y="95"/>
                  </a:cubicBezTo>
                  <a:cubicBezTo>
                    <a:pt x="197" y="94"/>
                    <a:pt x="197" y="94"/>
                    <a:pt x="197" y="94"/>
                  </a:cubicBezTo>
                  <a:cubicBezTo>
                    <a:pt x="199" y="89"/>
                    <a:pt x="199" y="89"/>
                    <a:pt x="199" y="89"/>
                  </a:cubicBezTo>
                  <a:cubicBezTo>
                    <a:pt x="199" y="89"/>
                    <a:pt x="199" y="89"/>
                    <a:pt x="200" y="83"/>
                  </a:cubicBezTo>
                  <a:cubicBezTo>
                    <a:pt x="200" y="83"/>
                    <a:pt x="200" y="83"/>
                    <a:pt x="200" y="66"/>
                  </a:cubicBezTo>
                  <a:cubicBezTo>
                    <a:pt x="194" y="66"/>
                    <a:pt x="194" y="70"/>
                    <a:pt x="194" y="70"/>
                  </a:cubicBezTo>
                  <a:cubicBezTo>
                    <a:pt x="190" y="83"/>
                    <a:pt x="185" y="70"/>
                    <a:pt x="185" y="70"/>
                  </a:cubicBezTo>
                  <a:cubicBezTo>
                    <a:pt x="185" y="69"/>
                    <a:pt x="181" y="69"/>
                    <a:pt x="181" y="69"/>
                  </a:cubicBezTo>
                  <a:cubicBezTo>
                    <a:pt x="181" y="69"/>
                    <a:pt x="181" y="69"/>
                    <a:pt x="181" y="72"/>
                  </a:cubicBezTo>
                  <a:cubicBezTo>
                    <a:pt x="181" y="72"/>
                    <a:pt x="181" y="72"/>
                    <a:pt x="178" y="73"/>
                  </a:cubicBezTo>
                  <a:cubicBezTo>
                    <a:pt x="175" y="72"/>
                    <a:pt x="175" y="72"/>
                    <a:pt x="175" y="72"/>
                  </a:cubicBezTo>
                  <a:cubicBezTo>
                    <a:pt x="177" y="66"/>
                    <a:pt x="177" y="66"/>
                    <a:pt x="177" y="66"/>
                  </a:cubicBezTo>
                  <a:cubicBezTo>
                    <a:pt x="180" y="66"/>
                    <a:pt x="180" y="66"/>
                    <a:pt x="180" y="66"/>
                  </a:cubicBezTo>
                  <a:cubicBezTo>
                    <a:pt x="180" y="61"/>
                    <a:pt x="180" y="61"/>
                    <a:pt x="180" y="61"/>
                  </a:cubicBezTo>
                  <a:cubicBezTo>
                    <a:pt x="180" y="61"/>
                    <a:pt x="180" y="61"/>
                    <a:pt x="178" y="60"/>
                  </a:cubicBezTo>
                  <a:cubicBezTo>
                    <a:pt x="178" y="60"/>
                    <a:pt x="178" y="60"/>
                    <a:pt x="184" y="51"/>
                  </a:cubicBezTo>
                  <a:cubicBezTo>
                    <a:pt x="184" y="51"/>
                    <a:pt x="184" y="51"/>
                    <a:pt x="183" y="48"/>
                  </a:cubicBezTo>
                  <a:cubicBezTo>
                    <a:pt x="183" y="48"/>
                    <a:pt x="183" y="48"/>
                    <a:pt x="187" y="45"/>
                  </a:cubicBezTo>
                  <a:cubicBezTo>
                    <a:pt x="187" y="45"/>
                    <a:pt x="187" y="45"/>
                    <a:pt x="190" y="47"/>
                  </a:cubicBezTo>
                  <a:cubicBezTo>
                    <a:pt x="190" y="47"/>
                    <a:pt x="190" y="47"/>
                    <a:pt x="187" y="50"/>
                  </a:cubicBezTo>
                  <a:cubicBezTo>
                    <a:pt x="187" y="50"/>
                    <a:pt x="187" y="50"/>
                    <a:pt x="188" y="51"/>
                  </a:cubicBezTo>
                  <a:cubicBezTo>
                    <a:pt x="188" y="51"/>
                    <a:pt x="188" y="51"/>
                    <a:pt x="191" y="51"/>
                  </a:cubicBezTo>
                  <a:cubicBezTo>
                    <a:pt x="191" y="51"/>
                    <a:pt x="191" y="51"/>
                    <a:pt x="194" y="54"/>
                  </a:cubicBezTo>
                  <a:cubicBezTo>
                    <a:pt x="194" y="54"/>
                    <a:pt x="194" y="54"/>
                    <a:pt x="196" y="54"/>
                  </a:cubicBezTo>
                  <a:cubicBezTo>
                    <a:pt x="196" y="54"/>
                    <a:pt x="196" y="54"/>
                    <a:pt x="197" y="51"/>
                  </a:cubicBezTo>
                  <a:cubicBezTo>
                    <a:pt x="197" y="51"/>
                    <a:pt x="197" y="51"/>
                    <a:pt x="202" y="50"/>
                  </a:cubicBezTo>
                  <a:cubicBezTo>
                    <a:pt x="200" y="47"/>
                    <a:pt x="204" y="44"/>
                    <a:pt x="204" y="44"/>
                  </a:cubicBezTo>
                  <a:cubicBezTo>
                    <a:pt x="204" y="44"/>
                    <a:pt x="204" y="44"/>
                    <a:pt x="204" y="40"/>
                  </a:cubicBezTo>
                  <a:cubicBezTo>
                    <a:pt x="209" y="35"/>
                    <a:pt x="222" y="38"/>
                    <a:pt x="222" y="38"/>
                  </a:cubicBezTo>
                  <a:cubicBezTo>
                    <a:pt x="222" y="38"/>
                    <a:pt x="222" y="38"/>
                    <a:pt x="226" y="32"/>
                  </a:cubicBezTo>
                  <a:cubicBezTo>
                    <a:pt x="226" y="32"/>
                    <a:pt x="226" y="32"/>
                    <a:pt x="225" y="28"/>
                  </a:cubicBezTo>
                  <a:cubicBezTo>
                    <a:pt x="218" y="22"/>
                    <a:pt x="231" y="10"/>
                    <a:pt x="234" y="16"/>
                  </a:cubicBezTo>
                  <a:cubicBezTo>
                    <a:pt x="237" y="15"/>
                    <a:pt x="238" y="12"/>
                    <a:pt x="238" y="12"/>
                  </a:cubicBezTo>
                  <a:cubicBezTo>
                    <a:pt x="234" y="9"/>
                    <a:pt x="237" y="6"/>
                    <a:pt x="237" y="6"/>
                  </a:cubicBezTo>
                  <a:cubicBezTo>
                    <a:pt x="237" y="6"/>
                    <a:pt x="237" y="6"/>
                    <a:pt x="234" y="2"/>
                  </a:cubicBezTo>
                  <a:cubicBezTo>
                    <a:pt x="228" y="0"/>
                    <a:pt x="218" y="6"/>
                    <a:pt x="218" y="6"/>
                  </a:cubicBezTo>
                  <a:cubicBezTo>
                    <a:pt x="212" y="4"/>
                    <a:pt x="204" y="9"/>
                    <a:pt x="204" y="9"/>
                  </a:cubicBezTo>
                  <a:cubicBezTo>
                    <a:pt x="203" y="12"/>
                    <a:pt x="197" y="16"/>
                    <a:pt x="197" y="16"/>
                  </a:cubicBezTo>
                  <a:cubicBezTo>
                    <a:pt x="197" y="16"/>
                    <a:pt x="197" y="16"/>
                    <a:pt x="190" y="19"/>
                  </a:cubicBezTo>
                  <a:cubicBezTo>
                    <a:pt x="184" y="25"/>
                    <a:pt x="175" y="21"/>
                    <a:pt x="175" y="21"/>
                  </a:cubicBezTo>
                  <a:cubicBezTo>
                    <a:pt x="171" y="25"/>
                    <a:pt x="162" y="26"/>
                    <a:pt x="162" y="26"/>
                  </a:cubicBezTo>
                  <a:cubicBezTo>
                    <a:pt x="162" y="26"/>
                    <a:pt x="162" y="26"/>
                    <a:pt x="162" y="29"/>
                  </a:cubicBezTo>
                  <a:cubicBezTo>
                    <a:pt x="162" y="29"/>
                    <a:pt x="162" y="29"/>
                    <a:pt x="159" y="34"/>
                  </a:cubicBezTo>
                  <a:cubicBezTo>
                    <a:pt x="161" y="44"/>
                    <a:pt x="156" y="45"/>
                    <a:pt x="156" y="45"/>
                  </a:cubicBezTo>
                  <a:cubicBezTo>
                    <a:pt x="156" y="45"/>
                    <a:pt x="156" y="45"/>
                    <a:pt x="156" y="48"/>
                  </a:cubicBezTo>
                  <a:cubicBezTo>
                    <a:pt x="150" y="51"/>
                    <a:pt x="152" y="58"/>
                    <a:pt x="152" y="58"/>
                  </a:cubicBezTo>
                  <a:cubicBezTo>
                    <a:pt x="152" y="64"/>
                    <a:pt x="155" y="61"/>
                    <a:pt x="155" y="61"/>
                  </a:cubicBezTo>
                  <a:cubicBezTo>
                    <a:pt x="156" y="57"/>
                    <a:pt x="159" y="61"/>
                    <a:pt x="159" y="61"/>
                  </a:cubicBezTo>
                  <a:cubicBezTo>
                    <a:pt x="159" y="61"/>
                    <a:pt x="159" y="61"/>
                    <a:pt x="159" y="67"/>
                  </a:cubicBezTo>
                  <a:cubicBezTo>
                    <a:pt x="159" y="67"/>
                    <a:pt x="159" y="67"/>
                    <a:pt x="158" y="73"/>
                  </a:cubicBezTo>
                  <a:cubicBezTo>
                    <a:pt x="158" y="73"/>
                    <a:pt x="158" y="73"/>
                    <a:pt x="162" y="82"/>
                  </a:cubicBezTo>
                  <a:cubicBezTo>
                    <a:pt x="162" y="82"/>
                    <a:pt x="162" y="82"/>
                    <a:pt x="164" y="83"/>
                  </a:cubicBezTo>
                  <a:cubicBezTo>
                    <a:pt x="164" y="83"/>
                    <a:pt x="164" y="83"/>
                    <a:pt x="164" y="89"/>
                  </a:cubicBezTo>
                  <a:cubicBezTo>
                    <a:pt x="164" y="89"/>
                    <a:pt x="164" y="89"/>
                    <a:pt x="162" y="94"/>
                  </a:cubicBezTo>
                  <a:cubicBezTo>
                    <a:pt x="162" y="94"/>
                    <a:pt x="162" y="94"/>
                    <a:pt x="164" y="96"/>
                  </a:cubicBezTo>
                  <a:cubicBezTo>
                    <a:pt x="161" y="131"/>
                    <a:pt x="111" y="183"/>
                    <a:pt x="111" y="183"/>
                  </a:cubicBezTo>
                  <a:cubicBezTo>
                    <a:pt x="111" y="183"/>
                    <a:pt x="111" y="183"/>
                    <a:pt x="105" y="183"/>
                  </a:cubicBezTo>
                  <a:cubicBezTo>
                    <a:pt x="105" y="183"/>
                    <a:pt x="105" y="183"/>
                    <a:pt x="102" y="188"/>
                  </a:cubicBezTo>
                  <a:cubicBezTo>
                    <a:pt x="102" y="188"/>
                    <a:pt x="102" y="188"/>
                    <a:pt x="99" y="191"/>
                  </a:cubicBezTo>
                  <a:cubicBezTo>
                    <a:pt x="99" y="191"/>
                    <a:pt x="99" y="191"/>
                    <a:pt x="99" y="192"/>
                  </a:cubicBezTo>
                  <a:cubicBezTo>
                    <a:pt x="99" y="191"/>
                    <a:pt x="99" y="191"/>
                    <a:pt x="99" y="191"/>
                  </a:cubicBezTo>
                  <a:cubicBezTo>
                    <a:pt x="99" y="191"/>
                    <a:pt x="99" y="191"/>
                    <a:pt x="91" y="199"/>
                  </a:cubicBezTo>
                  <a:cubicBezTo>
                    <a:pt x="91" y="199"/>
                    <a:pt x="91" y="199"/>
                    <a:pt x="83" y="199"/>
                  </a:cubicBezTo>
                  <a:cubicBezTo>
                    <a:pt x="83" y="199"/>
                    <a:pt x="83" y="199"/>
                    <a:pt x="85" y="206"/>
                  </a:cubicBezTo>
                  <a:cubicBezTo>
                    <a:pt x="85" y="206"/>
                    <a:pt x="85" y="206"/>
                    <a:pt x="82" y="209"/>
                  </a:cubicBezTo>
                  <a:cubicBezTo>
                    <a:pt x="82" y="209"/>
                    <a:pt x="80" y="216"/>
                    <a:pt x="73" y="221"/>
                  </a:cubicBezTo>
                  <a:cubicBezTo>
                    <a:pt x="73" y="221"/>
                    <a:pt x="70" y="237"/>
                    <a:pt x="64" y="238"/>
                  </a:cubicBezTo>
                  <a:cubicBezTo>
                    <a:pt x="64" y="238"/>
                    <a:pt x="61" y="241"/>
                    <a:pt x="66" y="244"/>
                  </a:cubicBezTo>
                  <a:cubicBezTo>
                    <a:pt x="69" y="247"/>
                    <a:pt x="69" y="250"/>
                    <a:pt x="69" y="251"/>
                  </a:cubicBezTo>
                  <a:cubicBezTo>
                    <a:pt x="69" y="253"/>
                    <a:pt x="69" y="256"/>
                    <a:pt x="69" y="256"/>
                  </a:cubicBezTo>
                  <a:cubicBezTo>
                    <a:pt x="69" y="256"/>
                    <a:pt x="82" y="266"/>
                    <a:pt x="82" y="276"/>
                  </a:cubicBezTo>
                  <a:cubicBezTo>
                    <a:pt x="82" y="276"/>
                    <a:pt x="82" y="276"/>
                    <a:pt x="79" y="286"/>
                  </a:cubicBezTo>
                  <a:cubicBezTo>
                    <a:pt x="79" y="286"/>
                    <a:pt x="79" y="286"/>
                    <a:pt x="75" y="291"/>
                  </a:cubicBezTo>
                  <a:cubicBezTo>
                    <a:pt x="72" y="286"/>
                    <a:pt x="72" y="286"/>
                    <a:pt x="72" y="286"/>
                  </a:cubicBezTo>
                  <a:cubicBezTo>
                    <a:pt x="73" y="285"/>
                    <a:pt x="73" y="285"/>
                    <a:pt x="73" y="285"/>
                  </a:cubicBezTo>
                  <a:cubicBezTo>
                    <a:pt x="73" y="285"/>
                    <a:pt x="73" y="285"/>
                    <a:pt x="70" y="273"/>
                  </a:cubicBezTo>
                  <a:cubicBezTo>
                    <a:pt x="70" y="273"/>
                    <a:pt x="70" y="273"/>
                    <a:pt x="63" y="280"/>
                  </a:cubicBezTo>
                  <a:cubicBezTo>
                    <a:pt x="63" y="280"/>
                    <a:pt x="63" y="280"/>
                    <a:pt x="63" y="283"/>
                  </a:cubicBezTo>
                  <a:cubicBezTo>
                    <a:pt x="63" y="283"/>
                    <a:pt x="63" y="283"/>
                    <a:pt x="66" y="283"/>
                  </a:cubicBezTo>
                  <a:cubicBezTo>
                    <a:pt x="66" y="283"/>
                    <a:pt x="66" y="283"/>
                    <a:pt x="66" y="288"/>
                  </a:cubicBezTo>
                  <a:cubicBezTo>
                    <a:pt x="66" y="288"/>
                    <a:pt x="66" y="288"/>
                    <a:pt x="64" y="289"/>
                  </a:cubicBezTo>
                  <a:cubicBezTo>
                    <a:pt x="64" y="289"/>
                    <a:pt x="64" y="289"/>
                    <a:pt x="64" y="291"/>
                  </a:cubicBezTo>
                  <a:cubicBezTo>
                    <a:pt x="64" y="291"/>
                    <a:pt x="64" y="291"/>
                    <a:pt x="66" y="293"/>
                  </a:cubicBezTo>
                  <a:cubicBezTo>
                    <a:pt x="66" y="293"/>
                    <a:pt x="66" y="293"/>
                    <a:pt x="66" y="296"/>
                  </a:cubicBezTo>
                  <a:cubicBezTo>
                    <a:pt x="66" y="296"/>
                    <a:pt x="66" y="296"/>
                    <a:pt x="57" y="296"/>
                  </a:cubicBezTo>
                  <a:cubicBezTo>
                    <a:pt x="54" y="296"/>
                    <a:pt x="54" y="296"/>
                    <a:pt x="54" y="296"/>
                  </a:cubicBezTo>
                  <a:cubicBezTo>
                    <a:pt x="45" y="293"/>
                    <a:pt x="45" y="293"/>
                    <a:pt x="45" y="293"/>
                  </a:cubicBezTo>
                  <a:cubicBezTo>
                    <a:pt x="45" y="293"/>
                    <a:pt x="45" y="293"/>
                    <a:pt x="44" y="295"/>
                  </a:cubicBezTo>
                  <a:cubicBezTo>
                    <a:pt x="51" y="299"/>
                    <a:pt x="51" y="299"/>
                    <a:pt x="51" y="299"/>
                  </a:cubicBezTo>
                  <a:cubicBezTo>
                    <a:pt x="51" y="301"/>
                    <a:pt x="48" y="304"/>
                    <a:pt x="48" y="304"/>
                  </a:cubicBezTo>
                  <a:cubicBezTo>
                    <a:pt x="48" y="304"/>
                    <a:pt x="48" y="304"/>
                    <a:pt x="45" y="304"/>
                  </a:cubicBezTo>
                  <a:cubicBezTo>
                    <a:pt x="45" y="304"/>
                    <a:pt x="45" y="304"/>
                    <a:pt x="44" y="304"/>
                  </a:cubicBezTo>
                  <a:cubicBezTo>
                    <a:pt x="44" y="304"/>
                    <a:pt x="44" y="304"/>
                    <a:pt x="47" y="308"/>
                  </a:cubicBezTo>
                  <a:cubicBezTo>
                    <a:pt x="47" y="308"/>
                    <a:pt x="47" y="308"/>
                    <a:pt x="44" y="310"/>
                  </a:cubicBezTo>
                  <a:cubicBezTo>
                    <a:pt x="44" y="310"/>
                    <a:pt x="44" y="310"/>
                    <a:pt x="40" y="305"/>
                  </a:cubicBezTo>
                  <a:cubicBezTo>
                    <a:pt x="37" y="310"/>
                    <a:pt x="37" y="310"/>
                    <a:pt x="37" y="310"/>
                  </a:cubicBezTo>
                  <a:cubicBezTo>
                    <a:pt x="38" y="314"/>
                    <a:pt x="38" y="314"/>
                    <a:pt x="38" y="314"/>
                  </a:cubicBezTo>
                  <a:cubicBezTo>
                    <a:pt x="38" y="314"/>
                    <a:pt x="38" y="314"/>
                    <a:pt x="29" y="317"/>
                  </a:cubicBezTo>
                  <a:cubicBezTo>
                    <a:pt x="29" y="317"/>
                    <a:pt x="29" y="317"/>
                    <a:pt x="22" y="317"/>
                  </a:cubicBezTo>
                  <a:cubicBezTo>
                    <a:pt x="23" y="311"/>
                    <a:pt x="23" y="311"/>
                    <a:pt x="23" y="311"/>
                  </a:cubicBezTo>
                  <a:cubicBezTo>
                    <a:pt x="28" y="311"/>
                    <a:pt x="28" y="311"/>
                    <a:pt x="28" y="311"/>
                  </a:cubicBezTo>
                  <a:cubicBezTo>
                    <a:pt x="28" y="311"/>
                    <a:pt x="28" y="311"/>
                    <a:pt x="26" y="308"/>
                  </a:cubicBezTo>
                  <a:cubicBezTo>
                    <a:pt x="26" y="308"/>
                    <a:pt x="26" y="308"/>
                    <a:pt x="22" y="308"/>
                  </a:cubicBezTo>
                  <a:cubicBezTo>
                    <a:pt x="22" y="308"/>
                    <a:pt x="18" y="315"/>
                    <a:pt x="16" y="315"/>
                  </a:cubicBezTo>
                  <a:cubicBezTo>
                    <a:pt x="10" y="315"/>
                    <a:pt x="10" y="315"/>
                    <a:pt x="10" y="315"/>
                  </a:cubicBezTo>
                  <a:cubicBezTo>
                    <a:pt x="7" y="314"/>
                    <a:pt x="7" y="314"/>
                    <a:pt x="7" y="314"/>
                  </a:cubicBezTo>
                  <a:cubicBezTo>
                    <a:pt x="9" y="307"/>
                    <a:pt x="9" y="307"/>
                    <a:pt x="9" y="307"/>
                  </a:cubicBezTo>
                  <a:cubicBezTo>
                    <a:pt x="9" y="307"/>
                    <a:pt x="9" y="307"/>
                    <a:pt x="6" y="307"/>
                  </a:cubicBezTo>
                  <a:cubicBezTo>
                    <a:pt x="6" y="307"/>
                    <a:pt x="6" y="307"/>
                    <a:pt x="6" y="311"/>
                  </a:cubicBezTo>
                  <a:cubicBezTo>
                    <a:pt x="6" y="311"/>
                    <a:pt x="6" y="311"/>
                    <a:pt x="3" y="311"/>
                  </a:cubicBezTo>
                  <a:cubicBezTo>
                    <a:pt x="3" y="311"/>
                    <a:pt x="3" y="311"/>
                    <a:pt x="3" y="305"/>
                  </a:cubicBezTo>
                  <a:cubicBezTo>
                    <a:pt x="3" y="305"/>
                    <a:pt x="3" y="305"/>
                    <a:pt x="0" y="311"/>
                  </a:cubicBezTo>
                  <a:cubicBezTo>
                    <a:pt x="0" y="311"/>
                    <a:pt x="0" y="311"/>
                    <a:pt x="3" y="314"/>
                  </a:cubicBezTo>
                  <a:cubicBezTo>
                    <a:pt x="3" y="314"/>
                    <a:pt x="3" y="314"/>
                    <a:pt x="2" y="320"/>
                  </a:cubicBezTo>
                  <a:cubicBezTo>
                    <a:pt x="2" y="320"/>
                    <a:pt x="2" y="320"/>
                    <a:pt x="9" y="327"/>
                  </a:cubicBezTo>
                  <a:cubicBezTo>
                    <a:pt x="9" y="327"/>
                    <a:pt x="9" y="327"/>
                    <a:pt x="9" y="333"/>
                  </a:cubicBezTo>
                  <a:cubicBezTo>
                    <a:pt x="9" y="333"/>
                    <a:pt x="9" y="333"/>
                    <a:pt x="22" y="334"/>
                  </a:cubicBezTo>
                  <a:cubicBezTo>
                    <a:pt x="22" y="334"/>
                    <a:pt x="22" y="334"/>
                    <a:pt x="32" y="339"/>
                  </a:cubicBezTo>
                  <a:cubicBezTo>
                    <a:pt x="32" y="339"/>
                    <a:pt x="32" y="339"/>
                    <a:pt x="34" y="337"/>
                  </a:cubicBezTo>
                  <a:cubicBezTo>
                    <a:pt x="34" y="337"/>
                    <a:pt x="34" y="337"/>
                    <a:pt x="40" y="339"/>
                  </a:cubicBezTo>
                  <a:cubicBezTo>
                    <a:pt x="40" y="339"/>
                    <a:pt x="40" y="339"/>
                    <a:pt x="44" y="331"/>
                  </a:cubicBezTo>
                  <a:cubicBezTo>
                    <a:pt x="44" y="331"/>
                    <a:pt x="44" y="331"/>
                    <a:pt x="45" y="327"/>
                  </a:cubicBezTo>
                  <a:cubicBezTo>
                    <a:pt x="45" y="327"/>
                    <a:pt x="45" y="327"/>
                    <a:pt x="53" y="330"/>
                  </a:cubicBezTo>
                  <a:cubicBezTo>
                    <a:pt x="53" y="330"/>
                    <a:pt x="53" y="330"/>
                    <a:pt x="58" y="324"/>
                  </a:cubicBezTo>
                  <a:cubicBezTo>
                    <a:pt x="58" y="324"/>
                    <a:pt x="58" y="324"/>
                    <a:pt x="57" y="317"/>
                  </a:cubicBezTo>
                  <a:cubicBezTo>
                    <a:pt x="57" y="317"/>
                    <a:pt x="57" y="317"/>
                    <a:pt x="61" y="311"/>
                  </a:cubicBezTo>
                  <a:cubicBezTo>
                    <a:pt x="61" y="311"/>
                    <a:pt x="61" y="311"/>
                    <a:pt x="66" y="315"/>
                  </a:cubicBezTo>
                  <a:cubicBezTo>
                    <a:pt x="66" y="315"/>
                    <a:pt x="66" y="315"/>
                    <a:pt x="82" y="308"/>
                  </a:cubicBezTo>
                  <a:cubicBezTo>
                    <a:pt x="82" y="308"/>
                    <a:pt x="82" y="308"/>
                    <a:pt x="82" y="302"/>
                  </a:cubicBezTo>
                  <a:cubicBezTo>
                    <a:pt x="82" y="302"/>
                    <a:pt x="82" y="302"/>
                    <a:pt x="89" y="304"/>
                  </a:cubicBezTo>
                  <a:cubicBezTo>
                    <a:pt x="89" y="304"/>
                    <a:pt x="89" y="304"/>
                    <a:pt x="91" y="299"/>
                  </a:cubicBezTo>
                  <a:cubicBezTo>
                    <a:pt x="91" y="299"/>
                    <a:pt x="91" y="299"/>
                    <a:pt x="86" y="288"/>
                  </a:cubicBezTo>
                  <a:cubicBezTo>
                    <a:pt x="86" y="288"/>
                    <a:pt x="86" y="288"/>
                    <a:pt x="88" y="285"/>
                  </a:cubicBezTo>
                  <a:cubicBezTo>
                    <a:pt x="88" y="285"/>
                    <a:pt x="88" y="285"/>
                    <a:pt x="91" y="283"/>
                  </a:cubicBezTo>
                  <a:cubicBezTo>
                    <a:pt x="91" y="283"/>
                    <a:pt x="91" y="283"/>
                    <a:pt x="95" y="286"/>
                  </a:cubicBezTo>
                  <a:cubicBezTo>
                    <a:pt x="95" y="286"/>
                    <a:pt x="95" y="286"/>
                    <a:pt x="104" y="289"/>
                  </a:cubicBezTo>
                  <a:cubicBezTo>
                    <a:pt x="104" y="289"/>
                    <a:pt x="104" y="289"/>
                    <a:pt x="105" y="285"/>
                  </a:cubicBezTo>
                  <a:cubicBezTo>
                    <a:pt x="105" y="285"/>
                    <a:pt x="105" y="285"/>
                    <a:pt x="108" y="273"/>
                  </a:cubicBezTo>
                  <a:cubicBezTo>
                    <a:pt x="108" y="273"/>
                    <a:pt x="108" y="273"/>
                    <a:pt x="117" y="270"/>
                  </a:cubicBezTo>
                  <a:cubicBezTo>
                    <a:pt x="117" y="270"/>
                    <a:pt x="117" y="270"/>
                    <a:pt x="131" y="275"/>
                  </a:cubicBezTo>
                  <a:cubicBezTo>
                    <a:pt x="131" y="275"/>
                    <a:pt x="131" y="275"/>
                    <a:pt x="133" y="272"/>
                  </a:cubicBezTo>
                  <a:cubicBezTo>
                    <a:pt x="133" y="272"/>
                    <a:pt x="133" y="272"/>
                    <a:pt x="166" y="267"/>
                  </a:cubicBezTo>
                  <a:cubicBezTo>
                    <a:pt x="166" y="267"/>
                    <a:pt x="166" y="267"/>
                    <a:pt x="172" y="258"/>
                  </a:cubicBezTo>
                  <a:cubicBezTo>
                    <a:pt x="172" y="258"/>
                    <a:pt x="172" y="258"/>
                    <a:pt x="171" y="254"/>
                  </a:cubicBezTo>
                  <a:cubicBezTo>
                    <a:pt x="171" y="254"/>
                    <a:pt x="171" y="254"/>
                    <a:pt x="159" y="238"/>
                  </a:cubicBezTo>
                  <a:cubicBezTo>
                    <a:pt x="159" y="238"/>
                    <a:pt x="159" y="238"/>
                    <a:pt x="159" y="231"/>
                  </a:cubicBezTo>
                  <a:cubicBezTo>
                    <a:pt x="159" y="231"/>
                    <a:pt x="159" y="231"/>
                    <a:pt x="164" y="226"/>
                  </a:cubicBezTo>
                  <a:cubicBezTo>
                    <a:pt x="164" y="226"/>
                    <a:pt x="164" y="226"/>
                    <a:pt x="162" y="225"/>
                  </a:cubicBezTo>
                  <a:cubicBezTo>
                    <a:pt x="162" y="225"/>
                    <a:pt x="162" y="225"/>
                    <a:pt x="165" y="218"/>
                  </a:cubicBezTo>
                  <a:cubicBezTo>
                    <a:pt x="165" y="218"/>
                    <a:pt x="165" y="218"/>
                    <a:pt x="165" y="213"/>
                  </a:cubicBezTo>
                  <a:cubicBezTo>
                    <a:pt x="165" y="213"/>
                    <a:pt x="165" y="213"/>
                    <a:pt x="174" y="200"/>
                  </a:cubicBezTo>
                  <a:cubicBezTo>
                    <a:pt x="174" y="200"/>
                    <a:pt x="174" y="200"/>
                    <a:pt x="174" y="197"/>
                  </a:cubicBezTo>
                  <a:cubicBezTo>
                    <a:pt x="174" y="197"/>
                    <a:pt x="174" y="197"/>
                    <a:pt x="169" y="197"/>
                  </a:cubicBezTo>
                  <a:cubicBezTo>
                    <a:pt x="169" y="197"/>
                    <a:pt x="169" y="197"/>
                    <a:pt x="166" y="191"/>
                  </a:cubicBezTo>
                  <a:cubicBezTo>
                    <a:pt x="172" y="191"/>
                    <a:pt x="172" y="191"/>
                    <a:pt x="172" y="191"/>
                  </a:cubicBezTo>
                  <a:cubicBezTo>
                    <a:pt x="180" y="183"/>
                    <a:pt x="180" y="183"/>
                    <a:pt x="180" y="183"/>
                  </a:cubicBezTo>
                  <a:cubicBezTo>
                    <a:pt x="188" y="187"/>
                    <a:pt x="188" y="187"/>
                    <a:pt x="188" y="187"/>
                  </a:cubicBezTo>
                  <a:cubicBezTo>
                    <a:pt x="188" y="196"/>
                    <a:pt x="188" y="196"/>
                    <a:pt x="188" y="196"/>
                  </a:cubicBezTo>
                  <a:cubicBezTo>
                    <a:pt x="193" y="193"/>
                    <a:pt x="193" y="193"/>
                    <a:pt x="193" y="193"/>
                  </a:cubicBezTo>
                  <a:cubicBezTo>
                    <a:pt x="202" y="180"/>
                    <a:pt x="202" y="180"/>
                    <a:pt x="202" y="180"/>
                  </a:cubicBezTo>
                  <a:cubicBezTo>
                    <a:pt x="216" y="166"/>
                    <a:pt x="216" y="166"/>
                    <a:pt x="216" y="166"/>
                  </a:cubicBezTo>
                  <a:cubicBezTo>
                    <a:pt x="232" y="166"/>
                    <a:pt x="232" y="166"/>
                    <a:pt x="232" y="166"/>
                  </a:cubicBezTo>
                  <a:cubicBezTo>
                    <a:pt x="260" y="177"/>
                    <a:pt x="260" y="177"/>
                    <a:pt x="260" y="177"/>
                  </a:cubicBezTo>
                  <a:cubicBezTo>
                    <a:pt x="266" y="177"/>
                    <a:pt x="266" y="177"/>
                    <a:pt x="266" y="177"/>
                  </a:cubicBezTo>
                  <a:cubicBezTo>
                    <a:pt x="269" y="175"/>
                    <a:pt x="269" y="175"/>
                    <a:pt x="269" y="175"/>
                  </a:cubicBezTo>
                  <a:cubicBezTo>
                    <a:pt x="276" y="166"/>
                    <a:pt x="276" y="166"/>
                    <a:pt x="276" y="166"/>
                  </a:cubicBezTo>
                  <a:cubicBezTo>
                    <a:pt x="275" y="162"/>
                    <a:pt x="275" y="162"/>
                    <a:pt x="275" y="162"/>
                  </a:cubicBezTo>
                  <a:cubicBezTo>
                    <a:pt x="282" y="149"/>
                    <a:pt x="282" y="149"/>
                    <a:pt x="282" y="149"/>
                  </a:cubicBezTo>
                  <a:cubicBezTo>
                    <a:pt x="286" y="146"/>
                    <a:pt x="286" y="146"/>
                    <a:pt x="286" y="146"/>
                  </a:cubicBezTo>
                  <a:cubicBezTo>
                    <a:pt x="288" y="121"/>
                    <a:pt x="288" y="121"/>
                    <a:pt x="288" y="121"/>
                  </a:cubicBezTo>
                  <a:cubicBezTo>
                    <a:pt x="288" y="118"/>
                    <a:pt x="288" y="118"/>
                    <a:pt x="288" y="118"/>
                  </a:cubicBezTo>
                  <a:cubicBezTo>
                    <a:pt x="288" y="114"/>
                    <a:pt x="288" y="114"/>
                    <a:pt x="288" y="114"/>
                  </a:cubicBezTo>
                  <a:lnTo>
                    <a:pt x="285" y="110"/>
                  </a:lnTo>
                  <a:close/>
                </a:path>
              </a:pathLst>
            </a:custGeom>
            <a:grpFill/>
            <a:ln>
              <a:solidFill>
                <a:schemeClr val="bg1"/>
              </a:solidFill>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nvGrpSpPr>
            <p:cNvPr id="201" name="グループ化 200"/>
            <p:cNvGrpSpPr/>
            <p:nvPr/>
          </p:nvGrpSpPr>
          <p:grpSpPr bwMode="gray">
            <a:xfrm>
              <a:off x="2920179" y="4939873"/>
              <a:ext cx="655556" cy="508056"/>
              <a:chOff x="2920179" y="4939873"/>
              <a:chExt cx="655556" cy="508056"/>
            </a:xfrm>
            <a:grpFill/>
          </p:grpSpPr>
          <p:sp>
            <p:nvSpPr>
              <p:cNvPr id="217" name="Freeform 42"/>
              <p:cNvSpPr>
                <a:spLocks/>
              </p:cNvSpPr>
              <p:nvPr/>
            </p:nvSpPr>
            <p:spPr bwMode="gray">
              <a:xfrm rot="536838">
                <a:off x="3469841" y="4939873"/>
                <a:ext cx="55376" cy="42346"/>
              </a:xfrm>
              <a:custGeom>
                <a:avLst/>
                <a:gdLst>
                  <a:gd name="T0" fmla="*/ 3 w 29"/>
                  <a:gd name="T1" fmla="*/ 3 h 22"/>
                  <a:gd name="T2" fmla="*/ 4 w 29"/>
                  <a:gd name="T3" fmla="*/ 6 h 22"/>
                  <a:gd name="T4" fmla="*/ 10 w 29"/>
                  <a:gd name="T5" fmla="*/ 6 h 22"/>
                  <a:gd name="T6" fmla="*/ 16 w 29"/>
                  <a:gd name="T7" fmla="*/ 1 h 22"/>
                  <a:gd name="T8" fmla="*/ 20 w 29"/>
                  <a:gd name="T9" fmla="*/ 1 h 22"/>
                  <a:gd name="T10" fmla="*/ 22 w 29"/>
                  <a:gd name="T11" fmla="*/ 0 h 22"/>
                  <a:gd name="T12" fmla="*/ 29 w 29"/>
                  <a:gd name="T13" fmla="*/ 0 h 22"/>
                  <a:gd name="T14" fmla="*/ 24 w 29"/>
                  <a:gd name="T15" fmla="*/ 1 h 22"/>
                  <a:gd name="T16" fmla="*/ 27 w 29"/>
                  <a:gd name="T17" fmla="*/ 3 h 22"/>
                  <a:gd name="T18" fmla="*/ 27 w 29"/>
                  <a:gd name="T19" fmla="*/ 7 h 22"/>
                  <a:gd name="T20" fmla="*/ 24 w 29"/>
                  <a:gd name="T21" fmla="*/ 12 h 22"/>
                  <a:gd name="T22" fmla="*/ 26 w 29"/>
                  <a:gd name="T23" fmla="*/ 13 h 22"/>
                  <a:gd name="T24" fmla="*/ 24 w 29"/>
                  <a:gd name="T25" fmla="*/ 19 h 22"/>
                  <a:gd name="T26" fmla="*/ 22 w 29"/>
                  <a:gd name="T27" fmla="*/ 16 h 22"/>
                  <a:gd name="T28" fmla="*/ 20 w 29"/>
                  <a:gd name="T29" fmla="*/ 16 h 22"/>
                  <a:gd name="T30" fmla="*/ 19 w 29"/>
                  <a:gd name="T31" fmla="*/ 17 h 22"/>
                  <a:gd name="T32" fmla="*/ 17 w 29"/>
                  <a:gd name="T33" fmla="*/ 16 h 22"/>
                  <a:gd name="T34" fmla="*/ 19 w 29"/>
                  <a:gd name="T35" fmla="*/ 14 h 22"/>
                  <a:gd name="T36" fmla="*/ 20 w 29"/>
                  <a:gd name="T37" fmla="*/ 14 h 22"/>
                  <a:gd name="T38" fmla="*/ 22 w 29"/>
                  <a:gd name="T39" fmla="*/ 14 h 22"/>
                  <a:gd name="T40" fmla="*/ 22 w 29"/>
                  <a:gd name="T41" fmla="*/ 13 h 22"/>
                  <a:gd name="T42" fmla="*/ 20 w 29"/>
                  <a:gd name="T43" fmla="*/ 12 h 22"/>
                  <a:gd name="T44" fmla="*/ 17 w 29"/>
                  <a:gd name="T45" fmla="*/ 13 h 22"/>
                  <a:gd name="T46" fmla="*/ 16 w 29"/>
                  <a:gd name="T47" fmla="*/ 13 h 22"/>
                  <a:gd name="T48" fmla="*/ 13 w 29"/>
                  <a:gd name="T49" fmla="*/ 22 h 22"/>
                  <a:gd name="T50" fmla="*/ 11 w 29"/>
                  <a:gd name="T51" fmla="*/ 22 h 22"/>
                  <a:gd name="T52" fmla="*/ 13 w 29"/>
                  <a:gd name="T53" fmla="*/ 14 h 22"/>
                  <a:gd name="T54" fmla="*/ 11 w 29"/>
                  <a:gd name="T55" fmla="*/ 12 h 22"/>
                  <a:gd name="T56" fmla="*/ 7 w 29"/>
                  <a:gd name="T57" fmla="*/ 12 h 22"/>
                  <a:gd name="T58" fmla="*/ 4 w 29"/>
                  <a:gd name="T59" fmla="*/ 14 h 22"/>
                  <a:gd name="T60" fmla="*/ 1 w 29"/>
                  <a:gd name="T61" fmla="*/ 14 h 22"/>
                  <a:gd name="T62" fmla="*/ 1 w 29"/>
                  <a:gd name="T63" fmla="*/ 13 h 22"/>
                  <a:gd name="T64" fmla="*/ 3 w 29"/>
                  <a:gd name="T65" fmla="*/ 9 h 22"/>
                  <a:gd name="T66" fmla="*/ 3 w 29"/>
                  <a:gd name="T67" fmla="*/ 7 h 22"/>
                  <a:gd name="T68" fmla="*/ 0 w 29"/>
                  <a:gd name="T69" fmla="*/ 6 h 22"/>
                  <a:gd name="T70" fmla="*/ 3 w 29"/>
                  <a:gd name="T7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 h="22">
                    <a:moveTo>
                      <a:pt x="3" y="3"/>
                    </a:moveTo>
                    <a:cubicBezTo>
                      <a:pt x="4" y="6"/>
                      <a:pt x="4" y="6"/>
                      <a:pt x="4" y="6"/>
                    </a:cubicBezTo>
                    <a:cubicBezTo>
                      <a:pt x="10" y="6"/>
                      <a:pt x="10" y="6"/>
                      <a:pt x="10" y="6"/>
                    </a:cubicBezTo>
                    <a:cubicBezTo>
                      <a:pt x="16" y="1"/>
                      <a:pt x="16" y="1"/>
                      <a:pt x="16" y="1"/>
                    </a:cubicBezTo>
                    <a:cubicBezTo>
                      <a:pt x="20" y="1"/>
                      <a:pt x="20" y="1"/>
                      <a:pt x="20" y="1"/>
                    </a:cubicBezTo>
                    <a:cubicBezTo>
                      <a:pt x="22" y="0"/>
                      <a:pt x="22" y="0"/>
                      <a:pt x="22" y="0"/>
                    </a:cubicBezTo>
                    <a:cubicBezTo>
                      <a:pt x="29" y="0"/>
                      <a:pt x="29" y="0"/>
                      <a:pt x="29" y="0"/>
                    </a:cubicBezTo>
                    <a:cubicBezTo>
                      <a:pt x="24" y="1"/>
                      <a:pt x="24" y="1"/>
                      <a:pt x="24" y="1"/>
                    </a:cubicBezTo>
                    <a:cubicBezTo>
                      <a:pt x="27" y="3"/>
                      <a:pt x="27" y="3"/>
                      <a:pt x="27" y="3"/>
                    </a:cubicBezTo>
                    <a:cubicBezTo>
                      <a:pt x="27" y="7"/>
                      <a:pt x="27" y="7"/>
                      <a:pt x="27" y="7"/>
                    </a:cubicBezTo>
                    <a:cubicBezTo>
                      <a:pt x="24" y="12"/>
                      <a:pt x="24" y="12"/>
                      <a:pt x="24" y="12"/>
                    </a:cubicBezTo>
                    <a:cubicBezTo>
                      <a:pt x="26" y="13"/>
                      <a:pt x="26" y="13"/>
                      <a:pt x="26" y="13"/>
                    </a:cubicBezTo>
                    <a:cubicBezTo>
                      <a:pt x="24" y="19"/>
                      <a:pt x="24" y="19"/>
                      <a:pt x="24" y="19"/>
                    </a:cubicBezTo>
                    <a:cubicBezTo>
                      <a:pt x="22" y="16"/>
                      <a:pt x="22" y="16"/>
                      <a:pt x="22" y="16"/>
                    </a:cubicBezTo>
                    <a:cubicBezTo>
                      <a:pt x="20" y="16"/>
                      <a:pt x="20" y="16"/>
                      <a:pt x="20" y="16"/>
                    </a:cubicBezTo>
                    <a:cubicBezTo>
                      <a:pt x="19" y="17"/>
                      <a:pt x="19" y="17"/>
                      <a:pt x="19" y="17"/>
                    </a:cubicBezTo>
                    <a:cubicBezTo>
                      <a:pt x="17" y="16"/>
                      <a:pt x="17" y="16"/>
                      <a:pt x="17" y="16"/>
                    </a:cubicBezTo>
                    <a:cubicBezTo>
                      <a:pt x="19" y="14"/>
                      <a:pt x="19" y="14"/>
                      <a:pt x="19" y="14"/>
                    </a:cubicBezTo>
                    <a:cubicBezTo>
                      <a:pt x="20" y="14"/>
                      <a:pt x="20" y="14"/>
                      <a:pt x="20" y="14"/>
                    </a:cubicBezTo>
                    <a:cubicBezTo>
                      <a:pt x="22" y="14"/>
                      <a:pt x="22" y="14"/>
                      <a:pt x="22" y="14"/>
                    </a:cubicBezTo>
                    <a:cubicBezTo>
                      <a:pt x="22" y="13"/>
                      <a:pt x="22" y="13"/>
                      <a:pt x="22" y="13"/>
                    </a:cubicBezTo>
                    <a:cubicBezTo>
                      <a:pt x="20" y="12"/>
                      <a:pt x="20" y="12"/>
                      <a:pt x="20" y="12"/>
                    </a:cubicBezTo>
                    <a:cubicBezTo>
                      <a:pt x="17" y="13"/>
                      <a:pt x="17" y="13"/>
                      <a:pt x="17" y="13"/>
                    </a:cubicBezTo>
                    <a:cubicBezTo>
                      <a:pt x="16" y="13"/>
                      <a:pt x="16" y="13"/>
                      <a:pt x="16" y="13"/>
                    </a:cubicBezTo>
                    <a:cubicBezTo>
                      <a:pt x="13" y="22"/>
                      <a:pt x="13" y="22"/>
                      <a:pt x="13" y="22"/>
                    </a:cubicBezTo>
                    <a:cubicBezTo>
                      <a:pt x="11" y="22"/>
                      <a:pt x="11" y="22"/>
                      <a:pt x="11" y="22"/>
                    </a:cubicBezTo>
                    <a:cubicBezTo>
                      <a:pt x="13" y="14"/>
                      <a:pt x="13" y="14"/>
                      <a:pt x="13" y="14"/>
                    </a:cubicBezTo>
                    <a:cubicBezTo>
                      <a:pt x="11" y="12"/>
                      <a:pt x="11" y="12"/>
                      <a:pt x="11" y="12"/>
                    </a:cubicBezTo>
                    <a:cubicBezTo>
                      <a:pt x="7" y="12"/>
                      <a:pt x="7" y="12"/>
                      <a:pt x="7" y="12"/>
                    </a:cubicBezTo>
                    <a:cubicBezTo>
                      <a:pt x="4" y="14"/>
                      <a:pt x="4" y="14"/>
                      <a:pt x="4" y="14"/>
                    </a:cubicBezTo>
                    <a:cubicBezTo>
                      <a:pt x="1" y="14"/>
                      <a:pt x="1" y="14"/>
                      <a:pt x="1" y="14"/>
                    </a:cubicBezTo>
                    <a:cubicBezTo>
                      <a:pt x="1" y="13"/>
                      <a:pt x="1" y="13"/>
                      <a:pt x="1" y="13"/>
                    </a:cubicBezTo>
                    <a:cubicBezTo>
                      <a:pt x="3" y="9"/>
                      <a:pt x="3" y="9"/>
                      <a:pt x="3" y="9"/>
                    </a:cubicBezTo>
                    <a:cubicBezTo>
                      <a:pt x="3" y="7"/>
                      <a:pt x="3" y="7"/>
                      <a:pt x="3" y="7"/>
                    </a:cubicBezTo>
                    <a:cubicBezTo>
                      <a:pt x="0" y="6"/>
                      <a:pt x="0" y="6"/>
                      <a:pt x="0" y="6"/>
                    </a:cubicBezTo>
                    <a:cubicBezTo>
                      <a:pt x="3" y="3"/>
                      <a:pt x="3" y="3"/>
                      <a:pt x="3" y="3"/>
                    </a:cubicBezTo>
                    <a:close/>
                  </a:path>
                </a:pathLst>
              </a:custGeom>
              <a:grpFill/>
              <a:ln>
                <a:noFill/>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18" name="Freeform 43"/>
              <p:cNvSpPr>
                <a:spLocks noEditPoints="1"/>
              </p:cNvSpPr>
              <p:nvPr/>
            </p:nvSpPr>
            <p:spPr bwMode="gray">
              <a:xfrm rot="536838">
                <a:off x="2920179" y="4947915"/>
                <a:ext cx="655556" cy="500014"/>
              </a:xfrm>
              <a:custGeom>
                <a:avLst/>
                <a:gdLst>
                  <a:gd name="T0" fmla="*/ 336 w 341"/>
                  <a:gd name="T1" fmla="*/ 88 h 260"/>
                  <a:gd name="T2" fmla="*/ 332 w 341"/>
                  <a:gd name="T3" fmla="*/ 81 h 260"/>
                  <a:gd name="T4" fmla="*/ 326 w 341"/>
                  <a:gd name="T5" fmla="*/ 64 h 260"/>
                  <a:gd name="T6" fmla="*/ 327 w 341"/>
                  <a:gd name="T7" fmla="*/ 35 h 260"/>
                  <a:gd name="T8" fmla="*/ 317 w 341"/>
                  <a:gd name="T9" fmla="*/ 28 h 260"/>
                  <a:gd name="T10" fmla="*/ 278 w 341"/>
                  <a:gd name="T11" fmla="*/ 16 h 260"/>
                  <a:gd name="T12" fmla="*/ 269 w 341"/>
                  <a:gd name="T13" fmla="*/ 9 h 260"/>
                  <a:gd name="T14" fmla="*/ 262 w 341"/>
                  <a:gd name="T15" fmla="*/ 5 h 260"/>
                  <a:gd name="T16" fmla="*/ 234 w 341"/>
                  <a:gd name="T17" fmla="*/ 5 h 260"/>
                  <a:gd name="T18" fmla="*/ 206 w 341"/>
                  <a:gd name="T19" fmla="*/ 25 h 260"/>
                  <a:gd name="T20" fmla="*/ 202 w 341"/>
                  <a:gd name="T21" fmla="*/ 41 h 260"/>
                  <a:gd name="T22" fmla="*/ 173 w 341"/>
                  <a:gd name="T23" fmla="*/ 64 h 260"/>
                  <a:gd name="T24" fmla="*/ 146 w 341"/>
                  <a:gd name="T25" fmla="*/ 72 h 260"/>
                  <a:gd name="T26" fmla="*/ 122 w 341"/>
                  <a:gd name="T27" fmla="*/ 51 h 260"/>
                  <a:gd name="T28" fmla="*/ 113 w 341"/>
                  <a:gd name="T29" fmla="*/ 53 h 260"/>
                  <a:gd name="T30" fmla="*/ 92 w 341"/>
                  <a:gd name="T31" fmla="*/ 75 h 260"/>
                  <a:gd name="T32" fmla="*/ 84 w 341"/>
                  <a:gd name="T33" fmla="*/ 91 h 260"/>
                  <a:gd name="T34" fmla="*/ 50 w 341"/>
                  <a:gd name="T35" fmla="*/ 133 h 260"/>
                  <a:gd name="T36" fmla="*/ 28 w 341"/>
                  <a:gd name="T37" fmla="*/ 145 h 260"/>
                  <a:gd name="T38" fmla="*/ 18 w 341"/>
                  <a:gd name="T39" fmla="*/ 149 h 260"/>
                  <a:gd name="T40" fmla="*/ 15 w 341"/>
                  <a:gd name="T41" fmla="*/ 153 h 260"/>
                  <a:gd name="T42" fmla="*/ 9 w 341"/>
                  <a:gd name="T43" fmla="*/ 158 h 260"/>
                  <a:gd name="T44" fmla="*/ 17 w 341"/>
                  <a:gd name="T45" fmla="*/ 159 h 260"/>
                  <a:gd name="T46" fmla="*/ 35 w 341"/>
                  <a:gd name="T47" fmla="*/ 145 h 260"/>
                  <a:gd name="T48" fmla="*/ 46 w 341"/>
                  <a:gd name="T49" fmla="*/ 152 h 260"/>
                  <a:gd name="T50" fmla="*/ 44 w 341"/>
                  <a:gd name="T51" fmla="*/ 167 h 260"/>
                  <a:gd name="T52" fmla="*/ 59 w 341"/>
                  <a:gd name="T53" fmla="*/ 172 h 260"/>
                  <a:gd name="T54" fmla="*/ 62 w 341"/>
                  <a:gd name="T55" fmla="*/ 190 h 260"/>
                  <a:gd name="T56" fmla="*/ 49 w 341"/>
                  <a:gd name="T57" fmla="*/ 190 h 260"/>
                  <a:gd name="T58" fmla="*/ 60 w 341"/>
                  <a:gd name="T59" fmla="*/ 199 h 260"/>
                  <a:gd name="T60" fmla="*/ 54 w 341"/>
                  <a:gd name="T61" fmla="*/ 209 h 260"/>
                  <a:gd name="T62" fmla="*/ 47 w 341"/>
                  <a:gd name="T63" fmla="*/ 216 h 260"/>
                  <a:gd name="T64" fmla="*/ 57 w 341"/>
                  <a:gd name="T65" fmla="*/ 213 h 260"/>
                  <a:gd name="T66" fmla="*/ 57 w 341"/>
                  <a:gd name="T67" fmla="*/ 222 h 260"/>
                  <a:gd name="T68" fmla="*/ 60 w 341"/>
                  <a:gd name="T69" fmla="*/ 229 h 260"/>
                  <a:gd name="T70" fmla="*/ 75 w 341"/>
                  <a:gd name="T71" fmla="*/ 228 h 260"/>
                  <a:gd name="T72" fmla="*/ 79 w 341"/>
                  <a:gd name="T73" fmla="*/ 240 h 260"/>
                  <a:gd name="T74" fmla="*/ 79 w 341"/>
                  <a:gd name="T75" fmla="*/ 251 h 260"/>
                  <a:gd name="T76" fmla="*/ 101 w 341"/>
                  <a:gd name="T77" fmla="*/ 253 h 260"/>
                  <a:gd name="T78" fmla="*/ 119 w 341"/>
                  <a:gd name="T79" fmla="*/ 259 h 260"/>
                  <a:gd name="T80" fmla="*/ 117 w 341"/>
                  <a:gd name="T81" fmla="*/ 238 h 260"/>
                  <a:gd name="T82" fmla="*/ 135 w 341"/>
                  <a:gd name="T83" fmla="*/ 213 h 260"/>
                  <a:gd name="T84" fmla="*/ 149 w 341"/>
                  <a:gd name="T85" fmla="*/ 191 h 260"/>
                  <a:gd name="T86" fmla="*/ 152 w 341"/>
                  <a:gd name="T87" fmla="*/ 171 h 260"/>
                  <a:gd name="T88" fmla="*/ 155 w 341"/>
                  <a:gd name="T89" fmla="*/ 162 h 260"/>
                  <a:gd name="T90" fmla="*/ 167 w 341"/>
                  <a:gd name="T91" fmla="*/ 155 h 260"/>
                  <a:gd name="T92" fmla="*/ 168 w 341"/>
                  <a:gd name="T93" fmla="*/ 153 h 260"/>
                  <a:gd name="T94" fmla="*/ 195 w 341"/>
                  <a:gd name="T95" fmla="*/ 139 h 260"/>
                  <a:gd name="T96" fmla="*/ 252 w 341"/>
                  <a:gd name="T97" fmla="*/ 155 h 260"/>
                  <a:gd name="T98" fmla="*/ 265 w 341"/>
                  <a:gd name="T99" fmla="*/ 171 h 260"/>
                  <a:gd name="T100" fmla="*/ 276 w 341"/>
                  <a:gd name="T101" fmla="*/ 148 h 260"/>
                  <a:gd name="T102" fmla="*/ 292 w 341"/>
                  <a:gd name="T103" fmla="*/ 127 h 260"/>
                  <a:gd name="T104" fmla="*/ 301 w 341"/>
                  <a:gd name="T105" fmla="*/ 116 h 260"/>
                  <a:gd name="T106" fmla="*/ 323 w 341"/>
                  <a:gd name="T107" fmla="*/ 98 h 260"/>
                  <a:gd name="T108" fmla="*/ 282 w 341"/>
                  <a:gd name="T109" fmla="*/ 132 h 260"/>
                  <a:gd name="T110" fmla="*/ 285 w 341"/>
                  <a:gd name="T111" fmla="*/ 13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1" h="260">
                    <a:moveTo>
                      <a:pt x="339" y="88"/>
                    </a:moveTo>
                    <a:cubicBezTo>
                      <a:pt x="338" y="89"/>
                      <a:pt x="338" y="89"/>
                      <a:pt x="338" y="89"/>
                    </a:cubicBezTo>
                    <a:cubicBezTo>
                      <a:pt x="338" y="89"/>
                      <a:pt x="338" y="89"/>
                      <a:pt x="333" y="89"/>
                    </a:cubicBezTo>
                    <a:cubicBezTo>
                      <a:pt x="333" y="88"/>
                      <a:pt x="333" y="88"/>
                      <a:pt x="333" y="88"/>
                    </a:cubicBezTo>
                    <a:cubicBezTo>
                      <a:pt x="333" y="88"/>
                      <a:pt x="336" y="86"/>
                      <a:pt x="336" y="88"/>
                    </a:cubicBezTo>
                    <a:cubicBezTo>
                      <a:pt x="336" y="85"/>
                      <a:pt x="336" y="85"/>
                      <a:pt x="336" y="85"/>
                    </a:cubicBezTo>
                    <a:cubicBezTo>
                      <a:pt x="333" y="86"/>
                      <a:pt x="333" y="86"/>
                      <a:pt x="333" y="86"/>
                    </a:cubicBezTo>
                    <a:cubicBezTo>
                      <a:pt x="327" y="86"/>
                      <a:pt x="327" y="86"/>
                      <a:pt x="327" y="86"/>
                    </a:cubicBezTo>
                    <a:cubicBezTo>
                      <a:pt x="327" y="86"/>
                      <a:pt x="327" y="86"/>
                      <a:pt x="327" y="82"/>
                    </a:cubicBezTo>
                    <a:cubicBezTo>
                      <a:pt x="327" y="82"/>
                      <a:pt x="327" y="82"/>
                      <a:pt x="332" y="81"/>
                    </a:cubicBezTo>
                    <a:cubicBezTo>
                      <a:pt x="332" y="81"/>
                      <a:pt x="332" y="81"/>
                      <a:pt x="335" y="76"/>
                    </a:cubicBezTo>
                    <a:cubicBezTo>
                      <a:pt x="335" y="76"/>
                      <a:pt x="335" y="76"/>
                      <a:pt x="335" y="70"/>
                    </a:cubicBezTo>
                    <a:cubicBezTo>
                      <a:pt x="327" y="69"/>
                      <a:pt x="327" y="62"/>
                      <a:pt x="327" y="62"/>
                    </a:cubicBezTo>
                    <a:cubicBezTo>
                      <a:pt x="327" y="62"/>
                      <a:pt x="327" y="62"/>
                      <a:pt x="326" y="62"/>
                    </a:cubicBezTo>
                    <a:cubicBezTo>
                      <a:pt x="326" y="62"/>
                      <a:pt x="326" y="62"/>
                      <a:pt x="326" y="64"/>
                    </a:cubicBezTo>
                    <a:cubicBezTo>
                      <a:pt x="326" y="64"/>
                      <a:pt x="326" y="64"/>
                      <a:pt x="323" y="64"/>
                    </a:cubicBezTo>
                    <a:cubicBezTo>
                      <a:pt x="322" y="60"/>
                      <a:pt x="322" y="60"/>
                      <a:pt x="322" y="60"/>
                    </a:cubicBezTo>
                    <a:cubicBezTo>
                      <a:pt x="322" y="51"/>
                      <a:pt x="322" y="51"/>
                      <a:pt x="322" y="51"/>
                    </a:cubicBezTo>
                    <a:cubicBezTo>
                      <a:pt x="322" y="51"/>
                      <a:pt x="322" y="51"/>
                      <a:pt x="323" y="44"/>
                    </a:cubicBezTo>
                    <a:cubicBezTo>
                      <a:pt x="323" y="44"/>
                      <a:pt x="323" y="44"/>
                      <a:pt x="327" y="35"/>
                    </a:cubicBezTo>
                    <a:cubicBezTo>
                      <a:pt x="327" y="35"/>
                      <a:pt x="327" y="35"/>
                      <a:pt x="320" y="32"/>
                    </a:cubicBezTo>
                    <a:cubicBezTo>
                      <a:pt x="320" y="32"/>
                      <a:pt x="320" y="32"/>
                      <a:pt x="320" y="29"/>
                    </a:cubicBezTo>
                    <a:cubicBezTo>
                      <a:pt x="320" y="29"/>
                      <a:pt x="320" y="29"/>
                      <a:pt x="320" y="27"/>
                    </a:cubicBezTo>
                    <a:cubicBezTo>
                      <a:pt x="320" y="27"/>
                      <a:pt x="320" y="27"/>
                      <a:pt x="317" y="27"/>
                    </a:cubicBezTo>
                    <a:cubicBezTo>
                      <a:pt x="317" y="27"/>
                      <a:pt x="317" y="27"/>
                      <a:pt x="317" y="28"/>
                    </a:cubicBezTo>
                    <a:cubicBezTo>
                      <a:pt x="308" y="27"/>
                      <a:pt x="306" y="31"/>
                      <a:pt x="306" y="31"/>
                    </a:cubicBezTo>
                    <a:cubicBezTo>
                      <a:pt x="306" y="31"/>
                      <a:pt x="306" y="31"/>
                      <a:pt x="303" y="31"/>
                    </a:cubicBezTo>
                    <a:cubicBezTo>
                      <a:pt x="303" y="31"/>
                      <a:pt x="303" y="31"/>
                      <a:pt x="294" y="22"/>
                    </a:cubicBezTo>
                    <a:cubicBezTo>
                      <a:pt x="294" y="22"/>
                      <a:pt x="294" y="22"/>
                      <a:pt x="291" y="25"/>
                    </a:cubicBezTo>
                    <a:cubicBezTo>
                      <a:pt x="291" y="25"/>
                      <a:pt x="291" y="25"/>
                      <a:pt x="278" y="16"/>
                    </a:cubicBezTo>
                    <a:cubicBezTo>
                      <a:pt x="278" y="16"/>
                      <a:pt x="278" y="16"/>
                      <a:pt x="279" y="13"/>
                    </a:cubicBezTo>
                    <a:cubicBezTo>
                      <a:pt x="279" y="13"/>
                      <a:pt x="279" y="13"/>
                      <a:pt x="278" y="9"/>
                    </a:cubicBezTo>
                    <a:cubicBezTo>
                      <a:pt x="278" y="9"/>
                      <a:pt x="278" y="9"/>
                      <a:pt x="276" y="10"/>
                    </a:cubicBezTo>
                    <a:cubicBezTo>
                      <a:pt x="276" y="10"/>
                      <a:pt x="276" y="10"/>
                      <a:pt x="273" y="8"/>
                    </a:cubicBezTo>
                    <a:cubicBezTo>
                      <a:pt x="273" y="8"/>
                      <a:pt x="273" y="8"/>
                      <a:pt x="269" y="9"/>
                    </a:cubicBezTo>
                    <a:cubicBezTo>
                      <a:pt x="269" y="9"/>
                      <a:pt x="269" y="9"/>
                      <a:pt x="269" y="12"/>
                    </a:cubicBezTo>
                    <a:cubicBezTo>
                      <a:pt x="269" y="12"/>
                      <a:pt x="269" y="12"/>
                      <a:pt x="266" y="10"/>
                    </a:cubicBezTo>
                    <a:cubicBezTo>
                      <a:pt x="266" y="10"/>
                      <a:pt x="266" y="10"/>
                      <a:pt x="268" y="3"/>
                    </a:cubicBezTo>
                    <a:cubicBezTo>
                      <a:pt x="268" y="3"/>
                      <a:pt x="268" y="3"/>
                      <a:pt x="263" y="0"/>
                    </a:cubicBezTo>
                    <a:cubicBezTo>
                      <a:pt x="263" y="0"/>
                      <a:pt x="263" y="0"/>
                      <a:pt x="262" y="5"/>
                    </a:cubicBezTo>
                    <a:cubicBezTo>
                      <a:pt x="262" y="5"/>
                      <a:pt x="262" y="5"/>
                      <a:pt x="259" y="3"/>
                    </a:cubicBezTo>
                    <a:cubicBezTo>
                      <a:pt x="259" y="3"/>
                      <a:pt x="259" y="3"/>
                      <a:pt x="259" y="8"/>
                    </a:cubicBezTo>
                    <a:cubicBezTo>
                      <a:pt x="259" y="8"/>
                      <a:pt x="259" y="8"/>
                      <a:pt x="249" y="8"/>
                    </a:cubicBezTo>
                    <a:cubicBezTo>
                      <a:pt x="249" y="8"/>
                      <a:pt x="249" y="8"/>
                      <a:pt x="238" y="3"/>
                    </a:cubicBezTo>
                    <a:cubicBezTo>
                      <a:pt x="238" y="3"/>
                      <a:pt x="238" y="3"/>
                      <a:pt x="234" y="5"/>
                    </a:cubicBezTo>
                    <a:cubicBezTo>
                      <a:pt x="234" y="5"/>
                      <a:pt x="234" y="5"/>
                      <a:pt x="233" y="9"/>
                    </a:cubicBezTo>
                    <a:cubicBezTo>
                      <a:pt x="233" y="9"/>
                      <a:pt x="233" y="9"/>
                      <a:pt x="227" y="12"/>
                    </a:cubicBezTo>
                    <a:cubicBezTo>
                      <a:pt x="227" y="12"/>
                      <a:pt x="227" y="12"/>
                      <a:pt x="215" y="19"/>
                    </a:cubicBezTo>
                    <a:cubicBezTo>
                      <a:pt x="215" y="19"/>
                      <a:pt x="215" y="19"/>
                      <a:pt x="206" y="27"/>
                    </a:cubicBezTo>
                    <a:cubicBezTo>
                      <a:pt x="206" y="27"/>
                      <a:pt x="206" y="27"/>
                      <a:pt x="206" y="25"/>
                    </a:cubicBezTo>
                    <a:cubicBezTo>
                      <a:pt x="206" y="25"/>
                      <a:pt x="206" y="25"/>
                      <a:pt x="202" y="27"/>
                    </a:cubicBezTo>
                    <a:cubicBezTo>
                      <a:pt x="202" y="27"/>
                      <a:pt x="202" y="27"/>
                      <a:pt x="195" y="22"/>
                    </a:cubicBezTo>
                    <a:cubicBezTo>
                      <a:pt x="195" y="22"/>
                      <a:pt x="195" y="22"/>
                      <a:pt x="195" y="25"/>
                    </a:cubicBezTo>
                    <a:cubicBezTo>
                      <a:pt x="195" y="25"/>
                      <a:pt x="195" y="25"/>
                      <a:pt x="202" y="31"/>
                    </a:cubicBezTo>
                    <a:cubicBezTo>
                      <a:pt x="202" y="31"/>
                      <a:pt x="202" y="31"/>
                      <a:pt x="202" y="41"/>
                    </a:cubicBezTo>
                    <a:cubicBezTo>
                      <a:pt x="202" y="41"/>
                      <a:pt x="202" y="41"/>
                      <a:pt x="202" y="51"/>
                    </a:cubicBezTo>
                    <a:cubicBezTo>
                      <a:pt x="202" y="51"/>
                      <a:pt x="202" y="51"/>
                      <a:pt x="198" y="56"/>
                    </a:cubicBezTo>
                    <a:cubicBezTo>
                      <a:pt x="198" y="56"/>
                      <a:pt x="198" y="56"/>
                      <a:pt x="192" y="62"/>
                    </a:cubicBezTo>
                    <a:cubicBezTo>
                      <a:pt x="192" y="62"/>
                      <a:pt x="192" y="62"/>
                      <a:pt x="186" y="67"/>
                    </a:cubicBezTo>
                    <a:cubicBezTo>
                      <a:pt x="186" y="67"/>
                      <a:pt x="186" y="67"/>
                      <a:pt x="173" y="64"/>
                    </a:cubicBezTo>
                    <a:cubicBezTo>
                      <a:pt x="173" y="64"/>
                      <a:pt x="173" y="64"/>
                      <a:pt x="167" y="66"/>
                    </a:cubicBezTo>
                    <a:cubicBezTo>
                      <a:pt x="167" y="66"/>
                      <a:pt x="167" y="66"/>
                      <a:pt x="162" y="64"/>
                    </a:cubicBezTo>
                    <a:cubicBezTo>
                      <a:pt x="162" y="64"/>
                      <a:pt x="162" y="64"/>
                      <a:pt x="158" y="66"/>
                    </a:cubicBezTo>
                    <a:cubicBezTo>
                      <a:pt x="158" y="66"/>
                      <a:pt x="158" y="66"/>
                      <a:pt x="154" y="70"/>
                    </a:cubicBezTo>
                    <a:cubicBezTo>
                      <a:pt x="154" y="70"/>
                      <a:pt x="154" y="70"/>
                      <a:pt x="146" y="72"/>
                    </a:cubicBezTo>
                    <a:cubicBezTo>
                      <a:pt x="146" y="72"/>
                      <a:pt x="146" y="72"/>
                      <a:pt x="141" y="73"/>
                    </a:cubicBezTo>
                    <a:cubicBezTo>
                      <a:pt x="141" y="73"/>
                      <a:pt x="141" y="73"/>
                      <a:pt x="135" y="70"/>
                    </a:cubicBezTo>
                    <a:cubicBezTo>
                      <a:pt x="135" y="70"/>
                      <a:pt x="135" y="70"/>
                      <a:pt x="130" y="64"/>
                    </a:cubicBezTo>
                    <a:cubicBezTo>
                      <a:pt x="130" y="64"/>
                      <a:pt x="130" y="64"/>
                      <a:pt x="126" y="54"/>
                    </a:cubicBezTo>
                    <a:cubicBezTo>
                      <a:pt x="122" y="51"/>
                      <a:pt x="122" y="51"/>
                      <a:pt x="122" y="51"/>
                    </a:cubicBezTo>
                    <a:cubicBezTo>
                      <a:pt x="119" y="45"/>
                      <a:pt x="119" y="45"/>
                      <a:pt x="119" y="45"/>
                    </a:cubicBezTo>
                    <a:cubicBezTo>
                      <a:pt x="119" y="45"/>
                      <a:pt x="119" y="45"/>
                      <a:pt x="116" y="41"/>
                    </a:cubicBezTo>
                    <a:cubicBezTo>
                      <a:pt x="116" y="41"/>
                      <a:pt x="116" y="41"/>
                      <a:pt x="110" y="45"/>
                    </a:cubicBezTo>
                    <a:cubicBezTo>
                      <a:pt x="110" y="45"/>
                      <a:pt x="110" y="45"/>
                      <a:pt x="113" y="47"/>
                    </a:cubicBezTo>
                    <a:cubicBezTo>
                      <a:pt x="113" y="47"/>
                      <a:pt x="113" y="47"/>
                      <a:pt x="113" y="53"/>
                    </a:cubicBezTo>
                    <a:cubicBezTo>
                      <a:pt x="113" y="53"/>
                      <a:pt x="113" y="53"/>
                      <a:pt x="106" y="54"/>
                    </a:cubicBezTo>
                    <a:cubicBezTo>
                      <a:pt x="106" y="54"/>
                      <a:pt x="106" y="54"/>
                      <a:pt x="97" y="62"/>
                    </a:cubicBezTo>
                    <a:cubicBezTo>
                      <a:pt x="97" y="62"/>
                      <a:pt x="97" y="62"/>
                      <a:pt x="94" y="63"/>
                    </a:cubicBezTo>
                    <a:cubicBezTo>
                      <a:pt x="94" y="63"/>
                      <a:pt x="94" y="63"/>
                      <a:pt x="94" y="70"/>
                    </a:cubicBezTo>
                    <a:cubicBezTo>
                      <a:pt x="94" y="70"/>
                      <a:pt x="94" y="70"/>
                      <a:pt x="92" y="75"/>
                    </a:cubicBezTo>
                    <a:cubicBezTo>
                      <a:pt x="92" y="75"/>
                      <a:pt x="92" y="75"/>
                      <a:pt x="91" y="78"/>
                    </a:cubicBezTo>
                    <a:cubicBezTo>
                      <a:pt x="91" y="78"/>
                      <a:pt x="91" y="78"/>
                      <a:pt x="87" y="78"/>
                    </a:cubicBezTo>
                    <a:cubicBezTo>
                      <a:pt x="87" y="78"/>
                      <a:pt x="87" y="78"/>
                      <a:pt x="85" y="81"/>
                    </a:cubicBezTo>
                    <a:cubicBezTo>
                      <a:pt x="85" y="81"/>
                      <a:pt x="85" y="81"/>
                      <a:pt x="87" y="83"/>
                    </a:cubicBezTo>
                    <a:cubicBezTo>
                      <a:pt x="87" y="83"/>
                      <a:pt x="87" y="83"/>
                      <a:pt x="84" y="91"/>
                    </a:cubicBezTo>
                    <a:cubicBezTo>
                      <a:pt x="84" y="91"/>
                      <a:pt x="84" y="91"/>
                      <a:pt x="85" y="95"/>
                    </a:cubicBezTo>
                    <a:cubicBezTo>
                      <a:pt x="85" y="95"/>
                      <a:pt x="85" y="95"/>
                      <a:pt x="85" y="101"/>
                    </a:cubicBezTo>
                    <a:cubicBezTo>
                      <a:pt x="85" y="101"/>
                      <a:pt x="85" y="101"/>
                      <a:pt x="82" y="102"/>
                    </a:cubicBezTo>
                    <a:cubicBezTo>
                      <a:pt x="82" y="102"/>
                      <a:pt x="84" y="110"/>
                      <a:pt x="65" y="118"/>
                    </a:cubicBezTo>
                    <a:cubicBezTo>
                      <a:pt x="65" y="118"/>
                      <a:pt x="54" y="123"/>
                      <a:pt x="50" y="133"/>
                    </a:cubicBezTo>
                    <a:cubicBezTo>
                      <a:pt x="50" y="133"/>
                      <a:pt x="38" y="140"/>
                      <a:pt x="34" y="143"/>
                    </a:cubicBezTo>
                    <a:cubicBezTo>
                      <a:pt x="34" y="143"/>
                      <a:pt x="34" y="143"/>
                      <a:pt x="31" y="143"/>
                    </a:cubicBezTo>
                    <a:cubicBezTo>
                      <a:pt x="31" y="143"/>
                      <a:pt x="31" y="143"/>
                      <a:pt x="31" y="146"/>
                    </a:cubicBezTo>
                    <a:cubicBezTo>
                      <a:pt x="28" y="146"/>
                      <a:pt x="28" y="146"/>
                      <a:pt x="28" y="146"/>
                    </a:cubicBezTo>
                    <a:cubicBezTo>
                      <a:pt x="28" y="145"/>
                      <a:pt x="28" y="145"/>
                      <a:pt x="28" y="145"/>
                    </a:cubicBezTo>
                    <a:cubicBezTo>
                      <a:pt x="28" y="145"/>
                      <a:pt x="28" y="145"/>
                      <a:pt x="25" y="148"/>
                    </a:cubicBezTo>
                    <a:cubicBezTo>
                      <a:pt x="25" y="148"/>
                      <a:pt x="25" y="148"/>
                      <a:pt x="22" y="146"/>
                    </a:cubicBezTo>
                    <a:cubicBezTo>
                      <a:pt x="22" y="146"/>
                      <a:pt x="22" y="146"/>
                      <a:pt x="19" y="148"/>
                    </a:cubicBezTo>
                    <a:cubicBezTo>
                      <a:pt x="19" y="151"/>
                      <a:pt x="19" y="151"/>
                      <a:pt x="19" y="151"/>
                    </a:cubicBezTo>
                    <a:cubicBezTo>
                      <a:pt x="18" y="149"/>
                      <a:pt x="18" y="149"/>
                      <a:pt x="18" y="149"/>
                    </a:cubicBezTo>
                    <a:cubicBezTo>
                      <a:pt x="15" y="151"/>
                      <a:pt x="15" y="151"/>
                      <a:pt x="15" y="151"/>
                    </a:cubicBezTo>
                    <a:cubicBezTo>
                      <a:pt x="15" y="151"/>
                      <a:pt x="15" y="151"/>
                      <a:pt x="18" y="152"/>
                    </a:cubicBezTo>
                    <a:cubicBezTo>
                      <a:pt x="18" y="153"/>
                      <a:pt x="18" y="153"/>
                      <a:pt x="18" y="153"/>
                    </a:cubicBezTo>
                    <a:cubicBezTo>
                      <a:pt x="17" y="153"/>
                      <a:pt x="15" y="152"/>
                      <a:pt x="15" y="152"/>
                    </a:cubicBezTo>
                    <a:cubicBezTo>
                      <a:pt x="15" y="152"/>
                      <a:pt x="15" y="152"/>
                      <a:pt x="15" y="153"/>
                    </a:cubicBezTo>
                    <a:cubicBezTo>
                      <a:pt x="15" y="153"/>
                      <a:pt x="15" y="153"/>
                      <a:pt x="12" y="152"/>
                    </a:cubicBezTo>
                    <a:cubicBezTo>
                      <a:pt x="6" y="158"/>
                      <a:pt x="6" y="158"/>
                      <a:pt x="6" y="158"/>
                    </a:cubicBezTo>
                    <a:cubicBezTo>
                      <a:pt x="0" y="164"/>
                      <a:pt x="0" y="164"/>
                      <a:pt x="0" y="164"/>
                    </a:cubicBezTo>
                    <a:cubicBezTo>
                      <a:pt x="0" y="164"/>
                      <a:pt x="0" y="164"/>
                      <a:pt x="3" y="162"/>
                    </a:cubicBezTo>
                    <a:cubicBezTo>
                      <a:pt x="3" y="162"/>
                      <a:pt x="3" y="162"/>
                      <a:pt x="9" y="158"/>
                    </a:cubicBezTo>
                    <a:cubicBezTo>
                      <a:pt x="9" y="158"/>
                      <a:pt x="9" y="158"/>
                      <a:pt x="12" y="156"/>
                    </a:cubicBezTo>
                    <a:cubicBezTo>
                      <a:pt x="12" y="156"/>
                      <a:pt x="12" y="156"/>
                      <a:pt x="12" y="158"/>
                    </a:cubicBezTo>
                    <a:cubicBezTo>
                      <a:pt x="12" y="158"/>
                      <a:pt x="12" y="158"/>
                      <a:pt x="11" y="161"/>
                    </a:cubicBezTo>
                    <a:cubicBezTo>
                      <a:pt x="11" y="161"/>
                      <a:pt x="11" y="161"/>
                      <a:pt x="14" y="161"/>
                    </a:cubicBezTo>
                    <a:cubicBezTo>
                      <a:pt x="14" y="161"/>
                      <a:pt x="14" y="161"/>
                      <a:pt x="17" y="159"/>
                    </a:cubicBezTo>
                    <a:cubicBezTo>
                      <a:pt x="18" y="156"/>
                      <a:pt x="18" y="156"/>
                      <a:pt x="18" y="156"/>
                    </a:cubicBezTo>
                    <a:cubicBezTo>
                      <a:pt x="24" y="152"/>
                      <a:pt x="24" y="152"/>
                      <a:pt x="24" y="152"/>
                    </a:cubicBezTo>
                    <a:cubicBezTo>
                      <a:pt x="24" y="152"/>
                      <a:pt x="24" y="152"/>
                      <a:pt x="27" y="152"/>
                    </a:cubicBezTo>
                    <a:cubicBezTo>
                      <a:pt x="27" y="152"/>
                      <a:pt x="27" y="152"/>
                      <a:pt x="33" y="148"/>
                    </a:cubicBezTo>
                    <a:cubicBezTo>
                      <a:pt x="33" y="148"/>
                      <a:pt x="33" y="148"/>
                      <a:pt x="35" y="145"/>
                    </a:cubicBezTo>
                    <a:cubicBezTo>
                      <a:pt x="35" y="145"/>
                      <a:pt x="35" y="145"/>
                      <a:pt x="38" y="146"/>
                    </a:cubicBezTo>
                    <a:cubicBezTo>
                      <a:pt x="38" y="146"/>
                      <a:pt x="38" y="146"/>
                      <a:pt x="41" y="143"/>
                    </a:cubicBezTo>
                    <a:cubicBezTo>
                      <a:pt x="41" y="143"/>
                      <a:pt x="41" y="143"/>
                      <a:pt x="44" y="146"/>
                    </a:cubicBezTo>
                    <a:cubicBezTo>
                      <a:pt x="44" y="146"/>
                      <a:pt x="44" y="146"/>
                      <a:pt x="49" y="146"/>
                    </a:cubicBezTo>
                    <a:cubicBezTo>
                      <a:pt x="49" y="146"/>
                      <a:pt x="49" y="146"/>
                      <a:pt x="46" y="152"/>
                    </a:cubicBezTo>
                    <a:cubicBezTo>
                      <a:pt x="46" y="152"/>
                      <a:pt x="46" y="152"/>
                      <a:pt x="46" y="159"/>
                    </a:cubicBezTo>
                    <a:cubicBezTo>
                      <a:pt x="46" y="159"/>
                      <a:pt x="46" y="159"/>
                      <a:pt x="46" y="161"/>
                    </a:cubicBezTo>
                    <a:cubicBezTo>
                      <a:pt x="46" y="161"/>
                      <a:pt x="46" y="161"/>
                      <a:pt x="50" y="158"/>
                    </a:cubicBezTo>
                    <a:cubicBezTo>
                      <a:pt x="50" y="158"/>
                      <a:pt x="50" y="158"/>
                      <a:pt x="49" y="162"/>
                    </a:cubicBezTo>
                    <a:cubicBezTo>
                      <a:pt x="49" y="162"/>
                      <a:pt x="49" y="162"/>
                      <a:pt x="44" y="167"/>
                    </a:cubicBezTo>
                    <a:cubicBezTo>
                      <a:pt x="44" y="167"/>
                      <a:pt x="44" y="167"/>
                      <a:pt x="50" y="170"/>
                    </a:cubicBezTo>
                    <a:cubicBezTo>
                      <a:pt x="50" y="170"/>
                      <a:pt x="50" y="170"/>
                      <a:pt x="53" y="170"/>
                    </a:cubicBezTo>
                    <a:cubicBezTo>
                      <a:pt x="60" y="168"/>
                      <a:pt x="60" y="168"/>
                      <a:pt x="60" y="168"/>
                    </a:cubicBezTo>
                    <a:cubicBezTo>
                      <a:pt x="63" y="170"/>
                      <a:pt x="63" y="170"/>
                      <a:pt x="63" y="170"/>
                    </a:cubicBezTo>
                    <a:cubicBezTo>
                      <a:pt x="63" y="170"/>
                      <a:pt x="63" y="170"/>
                      <a:pt x="59" y="172"/>
                    </a:cubicBezTo>
                    <a:cubicBezTo>
                      <a:pt x="59" y="172"/>
                      <a:pt x="59" y="172"/>
                      <a:pt x="57" y="175"/>
                    </a:cubicBezTo>
                    <a:cubicBezTo>
                      <a:pt x="57" y="175"/>
                      <a:pt x="57" y="175"/>
                      <a:pt x="65" y="178"/>
                    </a:cubicBezTo>
                    <a:cubicBezTo>
                      <a:pt x="65" y="178"/>
                      <a:pt x="65" y="178"/>
                      <a:pt x="63" y="183"/>
                    </a:cubicBezTo>
                    <a:cubicBezTo>
                      <a:pt x="63" y="183"/>
                      <a:pt x="63" y="183"/>
                      <a:pt x="60" y="184"/>
                    </a:cubicBezTo>
                    <a:cubicBezTo>
                      <a:pt x="60" y="184"/>
                      <a:pt x="60" y="184"/>
                      <a:pt x="62" y="190"/>
                    </a:cubicBezTo>
                    <a:cubicBezTo>
                      <a:pt x="62" y="190"/>
                      <a:pt x="62" y="190"/>
                      <a:pt x="56" y="189"/>
                    </a:cubicBezTo>
                    <a:cubicBezTo>
                      <a:pt x="56" y="189"/>
                      <a:pt x="56" y="189"/>
                      <a:pt x="54" y="184"/>
                    </a:cubicBezTo>
                    <a:cubicBezTo>
                      <a:pt x="54" y="184"/>
                      <a:pt x="54" y="184"/>
                      <a:pt x="50" y="184"/>
                    </a:cubicBezTo>
                    <a:cubicBezTo>
                      <a:pt x="50" y="184"/>
                      <a:pt x="50" y="184"/>
                      <a:pt x="47" y="186"/>
                    </a:cubicBezTo>
                    <a:cubicBezTo>
                      <a:pt x="47" y="186"/>
                      <a:pt x="47" y="186"/>
                      <a:pt x="49" y="190"/>
                    </a:cubicBezTo>
                    <a:cubicBezTo>
                      <a:pt x="49" y="190"/>
                      <a:pt x="49" y="190"/>
                      <a:pt x="52" y="187"/>
                    </a:cubicBezTo>
                    <a:cubicBezTo>
                      <a:pt x="52" y="187"/>
                      <a:pt x="52" y="187"/>
                      <a:pt x="53" y="190"/>
                    </a:cubicBezTo>
                    <a:cubicBezTo>
                      <a:pt x="53" y="190"/>
                      <a:pt x="53" y="190"/>
                      <a:pt x="52" y="193"/>
                    </a:cubicBezTo>
                    <a:cubicBezTo>
                      <a:pt x="52" y="193"/>
                      <a:pt x="52" y="193"/>
                      <a:pt x="60" y="197"/>
                    </a:cubicBezTo>
                    <a:cubicBezTo>
                      <a:pt x="60" y="197"/>
                      <a:pt x="60" y="197"/>
                      <a:pt x="60" y="199"/>
                    </a:cubicBezTo>
                    <a:cubicBezTo>
                      <a:pt x="60" y="199"/>
                      <a:pt x="60" y="199"/>
                      <a:pt x="53" y="197"/>
                    </a:cubicBezTo>
                    <a:cubicBezTo>
                      <a:pt x="53" y="197"/>
                      <a:pt x="53" y="197"/>
                      <a:pt x="57" y="202"/>
                    </a:cubicBezTo>
                    <a:cubicBezTo>
                      <a:pt x="57" y="202"/>
                      <a:pt x="57" y="202"/>
                      <a:pt x="56" y="205"/>
                    </a:cubicBezTo>
                    <a:cubicBezTo>
                      <a:pt x="56" y="205"/>
                      <a:pt x="56" y="205"/>
                      <a:pt x="57" y="207"/>
                    </a:cubicBezTo>
                    <a:cubicBezTo>
                      <a:pt x="57" y="207"/>
                      <a:pt x="57" y="207"/>
                      <a:pt x="54" y="209"/>
                    </a:cubicBezTo>
                    <a:cubicBezTo>
                      <a:pt x="54" y="209"/>
                      <a:pt x="54" y="209"/>
                      <a:pt x="50" y="206"/>
                    </a:cubicBezTo>
                    <a:cubicBezTo>
                      <a:pt x="50" y="206"/>
                      <a:pt x="50" y="206"/>
                      <a:pt x="47" y="207"/>
                    </a:cubicBezTo>
                    <a:cubicBezTo>
                      <a:pt x="47" y="207"/>
                      <a:pt x="47" y="207"/>
                      <a:pt x="47" y="212"/>
                    </a:cubicBezTo>
                    <a:cubicBezTo>
                      <a:pt x="47" y="212"/>
                      <a:pt x="47" y="212"/>
                      <a:pt x="44" y="213"/>
                    </a:cubicBezTo>
                    <a:cubicBezTo>
                      <a:pt x="44" y="213"/>
                      <a:pt x="44" y="213"/>
                      <a:pt x="47" y="216"/>
                    </a:cubicBezTo>
                    <a:cubicBezTo>
                      <a:pt x="47" y="216"/>
                      <a:pt x="47" y="216"/>
                      <a:pt x="49" y="213"/>
                    </a:cubicBezTo>
                    <a:cubicBezTo>
                      <a:pt x="49" y="213"/>
                      <a:pt x="49" y="213"/>
                      <a:pt x="50" y="209"/>
                    </a:cubicBezTo>
                    <a:cubicBezTo>
                      <a:pt x="50" y="209"/>
                      <a:pt x="50" y="209"/>
                      <a:pt x="54" y="212"/>
                    </a:cubicBezTo>
                    <a:cubicBezTo>
                      <a:pt x="54" y="212"/>
                      <a:pt x="54" y="212"/>
                      <a:pt x="57" y="210"/>
                    </a:cubicBezTo>
                    <a:cubicBezTo>
                      <a:pt x="57" y="210"/>
                      <a:pt x="57" y="210"/>
                      <a:pt x="57" y="213"/>
                    </a:cubicBezTo>
                    <a:cubicBezTo>
                      <a:pt x="57" y="213"/>
                      <a:pt x="57" y="213"/>
                      <a:pt x="62" y="216"/>
                    </a:cubicBezTo>
                    <a:cubicBezTo>
                      <a:pt x="62" y="216"/>
                      <a:pt x="62" y="216"/>
                      <a:pt x="62" y="219"/>
                    </a:cubicBezTo>
                    <a:cubicBezTo>
                      <a:pt x="62" y="219"/>
                      <a:pt x="62" y="219"/>
                      <a:pt x="60" y="221"/>
                    </a:cubicBezTo>
                    <a:cubicBezTo>
                      <a:pt x="60" y="221"/>
                      <a:pt x="60" y="221"/>
                      <a:pt x="59" y="219"/>
                    </a:cubicBezTo>
                    <a:cubicBezTo>
                      <a:pt x="59" y="219"/>
                      <a:pt x="59" y="219"/>
                      <a:pt x="57" y="222"/>
                    </a:cubicBezTo>
                    <a:cubicBezTo>
                      <a:pt x="57" y="222"/>
                      <a:pt x="57" y="222"/>
                      <a:pt x="60" y="224"/>
                    </a:cubicBezTo>
                    <a:cubicBezTo>
                      <a:pt x="56" y="226"/>
                      <a:pt x="56" y="226"/>
                      <a:pt x="56" y="226"/>
                    </a:cubicBezTo>
                    <a:cubicBezTo>
                      <a:pt x="56" y="231"/>
                      <a:pt x="56" y="231"/>
                      <a:pt x="56" y="231"/>
                    </a:cubicBezTo>
                    <a:cubicBezTo>
                      <a:pt x="56" y="231"/>
                      <a:pt x="56" y="231"/>
                      <a:pt x="63" y="231"/>
                    </a:cubicBezTo>
                    <a:cubicBezTo>
                      <a:pt x="63" y="231"/>
                      <a:pt x="63" y="231"/>
                      <a:pt x="60" y="229"/>
                    </a:cubicBezTo>
                    <a:cubicBezTo>
                      <a:pt x="60" y="229"/>
                      <a:pt x="60" y="229"/>
                      <a:pt x="63" y="226"/>
                    </a:cubicBezTo>
                    <a:cubicBezTo>
                      <a:pt x="63" y="226"/>
                      <a:pt x="63" y="226"/>
                      <a:pt x="72" y="225"/>
                    </a:cubicBezTo>
                    <a:cubicBezTo>
                      <a:pt x="72" y="225"/>
                      <a:pt x="72" y="225"/>
                      <a:pt x="71" y="228"/>
                    </a:cubicBezTo>
                    <a:cubicBezTo>
                      <a:pt x="71" y="228"/>
                      <a:pt x="71" y="228"/>
                      <a:pt x="73" y="229"/>
                    </a:cubicBezTo>
                    <a:cubicBezTo>
                      <a:pt x="73" y="229"/>
                      <a:pt x="73" y="229"/>
                      <a:pt x="75" y="228"/>
                    </a:cubicBezTo>
                    <a:cubicBezTo>
                      <a:pt x="75" y="228"/>
                      <a:pt x="75" y="228"/>
                      <a:pt x="79" y="229"/>
                    </a:cubicBezTo>
                    <a:cubicBezTo>
                      <a:pt x="79" y="229"/>
                      <a:pt x="79" y="229"/>
                      <a:pt x="87" y="229"/>
                    </a:cubicBezTo>
                    <a:cubicBezTo>
                      <a:pt x="87" y="229"/>
                      <a:pt x="87" y="229"/>
                      <a:pt x="87" y="235"/>
                    </a:cubicBezTo>
                    <a:cubicBezTo>
                      <a:pt x="87" y="235"/>
                      <a:pt x="87" y="235"/>
                      <a:pt x="84" y="234"/>
                    </a:cubicBezTo>
                    <a:cubicBezTo>
                      <a:pt x="84" y="234"/>
                      <a:pt x="84" y="234"/>
                      <a:pt x="79" y="240"/>
                    </a:cubicBezTo>
                    <a:cubicBezTo>
                      <a:pt x="79" y="240"/>
                      <a:pt x="79" y="240"/>
                      <a:pt x="81" y="241"/>
                    </a:cubicBezTo>
                    <a:cubicBezTo>
                      <a:pt x="81" y="241"/>
                      <a:pt x="81" y="241"/>
                      <a:pt x="76" y="248"/>
                    </a:cubicBezTo>
                    <a:cubicBezTo>
                      <a:pt x="76" y="248"/>
                      <a:pt x="76" y="248"/>
                      <a:pt x="76" y="253"/>
                    </a:cubicBezTo>
                    <a:cubicBezTo>
                      <a:pt x="76" y="253"/>
                      <a:pt x="76" y="253"/>
                      <a:pt x="79" y="253"/>
                    </a:cubicBezTo>
                    <a:cubicBezTo>
                      <a:pt x="79" y="253"/>
                      <a:pt x="79" y="253"/>
                      <a:pt x="79" y="251"/>
                    </a:cubicBezTo>
                    <a:cubicBezTo>
                      <a:pt x="79" y="251"/>
                      <a:pt x="79" y="251"/>
                      <a:pt x="85" y="248"/>
                    </a:cubicBezTo>
                    <a:cubicBezTo>
                      <a:pt x="85" y="248"/>
                      <a:pt x="85" y="248"/>
                      <a:pt x="87" y="248"/>
                    </a:cubicBezTo>
                    <a:cubicBezTo>
                      <a:pt x="87" y="248"/>
                      <a:pt x="87" y="248"/>
                      <a:pt x="92" y="254"/>
                    </a:cubicBezTo>
                    <a:cubicBezTo>
                      <a:pt x="92" y="254"/>
                      <a:pt x="92" y="254"/>
                      <a:pt x="97" y="256"/>
                    </a:cubicBezTo>
                    <a:cubicBezTo>
                      <a:pt x="97" y="256"/>
                      <a:pt x="97" y="256"/>
                      <a:pt x="101" y="253"/>
                    </a:cubicBezTo>
                    <a:cubicBezTo>
                      <a:pt x="101" y="253"/>
                      <a:pt x="101" y="253"/>
                      <a:pt x="103" y="250"/>
                    </a:cubicBezTo>
                    <a:cubicBezTo>
                      <a:pt x="103" y="250"/>
                      <a:pt x="103" y="250"/>
                      <a:pt x="106" y="250"/>
                    </a:cubicBezTo>
                    <a:cubicBezTo>
                      <a:pt x="106" y="250"/>
                      <a:pt x="106" y="250"/>
                      <a:pt x="114" y="251"/>
                    </a:cubicBezTo>
                    <a:cubicBezTo>
                      <a:pt x="114" y="251"/>
                      <a:pt x="114" y="251"/>
                      <a:pt x="119" y="256"/>
                    </a:cubicBezTo>
                    <a:cubicBezTo>
                      <a:pt x="119" y="256"/>
                      <a:pt x="119" y="256"/>
                      <a:pt x="119" y="259"/>
                    </a:cubicBezTo>
                    <a:cubicBezTo>
                      <a:pt x="119" y="259"/>
                      <a:pt x="119" y="259"/>
                      <a:pt x="125" y="260"/>
                    </a:cubicBezTo>
                    <a:cubicBezTo>
                      <a:pt x="125" y="260"/>
                      <a:pt x="125" y="260"/>
                      <a:pt x="125" y="254"/>
                    </a:cubicBezTo>
                    <a:cubicBezTo>
                      <a:pt x="125" y="254"/>
                      <a:pt x="125" y="254"/>
                      <a:pt x="122" y="248"/>
                    </a:cubicBezTo>
                    <a:cubicBezTo>
                      <a:pt x="122" y="248"/>
                      <a:pt x="122" y="248"/>
                      <a:pt x="117" y="245"/>
                    </a:cubicBezTo>
                    <a:cubicBezTo>
                      <a:pt x="117" y="238"/>
                      <a:pt x="117" y="238"/>
                      <a:pt x="117" y="238"/>
                    </a:cubicBezTo>
                    <a:cubicBezTo>
                      <a:pt x="120" y="237"/>
                      <a:pt x="120" y="237"/>
                      <a:pt x="120" y="237"/>
                    </a:cubicBezTo>
                    <a:cubicBezTo>
                      <a:pt x="120" y="237"/>
                      <a:pt x="120" y="237"/>
                      <a:pt x="123" y="235"/>
                    </a:cubicBezTo>
                    <a:cubicBezTo>
                      <a:pt x="123" y="235"/>
                      <a:pt x="123" y="235"/>
                      <a:pt x="123" y="229"/>
                    </a:cubicBezTo>
                    <a:cubicBezTo>
                      <a:pt x="123" y="229"/>
                      <a:pt x="123" y="229"/>
                      <a:pt x="122" y="225"/>
                    </a:cubicBezTo>
                    <a:cubicBezTo>
                      <a:pt x="125" y="205"/>
                      <a:pt x="135" y="213"/>
                      <a:pt x="135" y="213"/>
                    </a:cubicBezTo>
                    <a:cubicBezTo>
                      <a:pt x="135" y="213"/>
                      <a:pt x="135" y="213"/>
                      <a:pt x="136" y="203"/>
                    </a:cubicBezTo>
                    <a:cubicBezTo>
                      <a:pt x="136" y="203"/>
                      <a:pt x="136" y="203"/>
                      <a:pt x="141" y="203"/>
                    </a:cubicBezTo>
                    <a:cubicBezTo>
                      <a:pt x="141" y="203"/>
                      <a:pt x="141" y="203"/>
                      <a:pt x="144" y="196"/>
                    </a:cubicBezTo>
                    <a:cubicBezTo>
                      <a:pt x="144" y="196"/>
                      <a:pt x="144" y="196"/>
                      <a:pt x="146" y="191"/>
                    </a:cubicBezTo>
                    <a:cubicBezTo>
                      <a:pt x="146" y="191"/>
                      <a:pt x="146" y="191"/>
                      <a:pt x="149" y="191"/>
                    </a:cubicBezTo>
                    <a:cubicBezTo>
                      <a:pt x="149" y="191"/>
                      <a:pt x="149" y="191"/>
                      <a:pt x="149" y="187"/>
                    </a:cubicBezTo>
                    <a:cubicBezTo>
                      <a:pt x="151" y="186"/>
                      <a:pt x="151" y="186"/>
                      <a:pt x="151" y="186"/>
                    </a:cubicBezTo>
                    <a:cubicBezTo>
                      <a:pt x="152" y="186"/>
                      <a:pt x="155" y="183"/>
                      <a:pt x="155" y="183"/>
                    </a:cubicBezTo>
                    <a:cubicBezTo>
                      <a:pt x="155" y="183"/>
                      <a:pt x="155" y="183"/>
                      <a:pt x="155" y="174"/>
                    </a:cubicBezTo>
                    <a:cubicBezTo>
                      <a:pt x="155" y="174"/>
                      <a:pt x="155" y="174"/>
                      <a:pt x="152" y="171"/>
                    </a:cubicBezTo>
                    <a:cubicBezTo>
                      <a:pt x="152" y="171"/>
                      <a:pt x="152" y="171"/>
                      <a:pt x="155" y="168"/>
                    </a:cubicBezTo>
                    <a:cubicBezTo>
                      <a:pt x="155" y="168"/>
                      <a:pt x="155" y="168"/>
                      <a:pt x="151" y="168"/>
                    </a:cubicBezTo>
                    <a:cubicBezTo>
                      <a:pt x="151" y="168"/>
                      <a:pt x="151" y="168"/>
                      <a:pt x="152" y="167"/>
                    </a:cubicBezTo>
                    <a:cubicBezTo>
                      <a:pt x="152" y="167"/>
                      <a:pt x="152" y="167"/>
                      <a:pt x="155" y="165"/>
                    </a:cubicBezTo>
                    <a:cubicBezTo>
                      <a:pt x="155" y="165"/>
                      <a:pt x="155" y="165"/>
                      <a:pt x="155" y="162"/>
                    </a:cubicBezTo>
                    <a:cubicBezTo>
                      <a:pt x="155" y="162"/>
                      <a:pt x="155" y="162"/>
                      <a:pt x="155" y="161"/>
                    </a:cubicBezTo>
                    <a:cubicBezTo>
                      <a:pt x="155" y="161"/>
                      <a:pt x="155" y="161"/>
                      <a:pt x="158" y="159"/>
                    </a:cubicBezTo>
                    <a:cubicBezTo>
                      <a:pt x="158" y="159"/>
                      <a:pt x="158" y="159"/>
                      <a:pt x="161" y="159"/>
                    </a:cubicBezTo>
                    <a:cubicBezTo>
                      <a:pt x="161" y="159"/>
                      <a:pt x="161" y="159"/>
                      <a:pt x="164" y="158"/>
                    </a:cubicBezTo>
                    <a:cubicBezTo>
                      <a:pt x="164" y="158"/>
                      <a:pt x="164" y="158"/>
                      <a:pt x="167" y="155"/>
                    </a:cubicBezTo>
                    <a:cubicBezTo>
                      <a:pt x="167" y="155"/>
                      <a:pt x="167" y="155"/>
                      <a:pt x="174" y="155"/>
                    </a:cubicBezTo>
                    <a:cubicBezTo>
                      <a:pt x="174" y="155"/>
                      <a:pt x="174" y="155"/>
                      <a:pt x="180" y="152"/>
                    </a:cubicBezTo>
                    <a:cubicBezTo>
                      <a:pt x="180" y="152"/>
                      <a:pt x="180" y="152"/>
                      <a:pt x="180" y="151"/>
                    </a:cubicBezTo>
                    <a:cubicBezTo>
                      <a:pt x="180" y="151"/>
                      <a:pt x="180" y="151"/>
                      <a:pt x="176" y="152"/>
                    </a:cubicBezTo>
                    <a:cubicBezTo>
                      <a:pt x="176" y="152"/>
                      <a:pt x="176" y="152"/>
                      <a:pt x="168" y="153"/>
                    </a:cubicBezTo>
                    <a:cubicBezTo>
                      <a:pt x="168" y="153"/>
                      <a:pt x="168" y="153"/>
                      <a:pt x="168" y="152"/>
                    </a:cubicBezTo>
                    <a:cubicBezTo>
                      <a:pt x="168" y="152"/>
                      <a:pt x="168" y="152"/>
                      <a:pt x="174" y="149"/>
                    </a:cubicBezTo>
                    <a:cubicBezTo>
                      <a:pt x="174" y="149"/>
                      <a:pt x="174" y="149"/>
                      <a:pt x="180" y="148"/>
                    </a:cubicBezTo>
                    <a:cubicBezTo>
                      <a:pt x="180" y="148"/>
                      <a:pt x="180" y="148"/>
                      <a:pt x="193" y="142"/>
                    </a:cubicBezTo>
                    <a:cubicBezTo>
                      <a:pt x="193" y="142"/>
                      <a:pt x="193" y="142"/>
                      <a:pt x="195" y="139"/>
                    </a:cubicBezTo>
                    <a:cubicBezTo>
                      <a:pt x="203" y="133"/>
                      <a:pt x="215" y="135"/>
                      <a:pt x="215" y="135"/>
                    </a:cubicBezTo>
                    <a:cubicBezTo>
                      <a:pt x="215" y="135"/>
                      <a:pt x="215" y="135"/>
                      <a:pt x="218" y="137"/>
                    </a:cubicBezTo>
                    <a:cubicBezTo>
                      <a:pt x="218" y="137"/>
                      <a:pt x="218" y="137"/>
                      <a:pt x="228" y="139"/>
                    </a:cubicBezTo>
                    <a:cubicBezTo>
                      <a:pt x="228" y="139"/>
                      <a:pt x="228" y="139"/>
                      <a:pt x="240" y="143"/>
                    </a:cubicBezTo>
                    <a:cubicBezTo>
                      <a:pt x="237" y="148"/>
                      <a:pt x="252" y="155"/>
                      <a:pt x="252" y="155"/>
                    </a:cubicBezTo>
                    <a:cubicBezTo>
                      <a:pt x="252" y="155"/>
                      <a:pt x="252" y="155"/>
                      <a:pt x="252" y="159"/>
                    </a:cubicBezTo>
                    <a:cubicBezTo>
                      <a:pt x="252" y="159"/>
                      <a:pt x="252" y="159"/>
                      <a:pt x="254" y="161"/>
                    </a:cubicBezTo>
                    <a:cubicBezTo>
                      <a:pt x="254" y="161"/>
                      <a:pt x="254" y="161"/>
                      <a:pt x="260" y="165"/>
                    </a:cubicBezTo>
                    <a:cubicBezTo>
                      <a:pt x="260" y="165"/>
                      <a:pt x="260" y="165"/>
                      <a:pt x="260" y="171"/>
                    </a:cubicBezTo>
                    <a:cubicBezTo>
                      <a:pt x="260" y="171"/>
                      <a:pt x="260" y="171"/>
                      <a:pt x="265" y="171"/>
                    </a:cubicBezTo>
                    <a:cubicBezTo>
                      <a:pt x="265" y="171"/>
                      <a:pt x="265" y="171"/>
                      <a:pt x="269" y="178"/>
                    </a:cubicBezTo>
                    <a:cubicBezTo>
                      <a:pt x="269" y="178"/>
                      <a:pt x="269" y="178"/>
                      <a:pt x="272" y="162"/>
                    </a:cubicBezTo>
                    <a:cubicBezTo>
                      <a:pt x="272" y="162"/>
                      <a:pt x="272" y="162"/>
                      <a:pt x="275" y="156"/>
                    </a:cubicBezTo>
                    <a:cubicBezTo>
                      <a:pt x="275" y="156"/>
                      <a:pt x="275" y="156"/>
                      <a:pt x="273" y="155"/>
                    </a:cubicBezTo>
                    <a:cubicBezTo>
                      <a:pt x="273" y="155"/>
                      <a:pt x="273" y="155"/>
                      <a:pt x="276" y="148"/>
                    </a:cubicBezTo>
                    <a:cubicBezTo>
                      <a:pt x="276" y="148"/>
                      <a:pt x="276" y="148"/>
                      <a:pt x="278" y="146"/>
                    </a:cubicBezTo>
                    <a:cubicBezTo>
                      <a:pt x="278" y="146"/>
                      <a:pt x="278" y="146"/>
                      <a:pt x="282" y="137"/>
                    </a:cubicBezTo>
                    <a:cubicBezTo>
                      <a:pt x="282" y="137"/>
                      <a:pt x="282" y="137"/>
                      <a:pt x="285" y="133"/>
                    </a:cubicBezTo>
                    <a:cubicBezTo>
                      <a:pt x="285" y="133"/>
                      <a:pt x="285" y="133"/>
                      <a:pt x="287" y="127"/>
                    </a:cubicBezTo>
                    <a:cubicBezTo>
                      <a:pt x="287" y="127"/>
                      <a:pt x="287" y="127"/>
                      <a:pt x="292" y="127"/>
                    </a:cubicBezTo>
                    <a:cubicBezTo>
                      <a:pt x="292" y="124"/>
                      <a:pt x="292" y="124"/>
                      <a:pt x="292" y="124"/>
                    </a:cubicBezTo>
                    <a:cubicBezTo>
                      <a:pt x="295" y="121"/>
                      <a:pt x="295" y="121"/>
                      <a:pt x="295" y="121"/>
                    </a:cubicBezTo>
                    <a:cubicBezTo>
                      <a:pt x="295" y="121"/>
                      <a:pt x="295" y="121"/>
                      <a:pt x="292" y="121"/>
                    </a:cubicBezTo>
                    <a:cubicBezTo>
                      <a:pt x="292" y="121"/>
                      <a:pt x="292" y="121"/>
                      <a:pt x="297" y="116"/>
                    </a:cubicBezTo>
                    <a:cubicBezTo>
                      <a:pt x="297" y="116"/>
                      <a:pt x="297" y="116"/>
                      <a:pt x="301" y="116"/>
                    </a:cubicBezTo>
                    <a:cubicBezTo>
                      <a:pt x="301" y="116"/>
                      <a:pt x="301" y="116"/>
                      <a:pt x="314" y="107"/>
                    </a:cubicBezTo>
                    <a:cubicBezTo>
                      <a:pt x="314" y="107"/>
                      <a:pt x="314" y="107"/>
                      <a:pt x="316" y="104"/>
                    </a:cubicBezTo>
                    <a:cubicBezTo>
                      <a:pt x="316" y="104"/>
                      <a:pt x="316" y="104"/>
                      <a:pt x="319" y="104"/>
                    </a:cubicBezTo>
                    <a:cubicBezTo>
                      <a:pt x="319" y="104"/>
                      <a:pt x="319" y="104"/>
                      <a:pt x="319" y="98"/>
                    </a:cubicBezTo>
                    <a:cubicBezTo>
                      <a:pt x="319" y="98"/>
                      <a:pt x="319" y="98"/>
                      <a:pt x="323" y="98"/>
                    </a:cubicBezTo>
                    <a:cubicBezTo>
                      <a:pt x="324" y="95"/>
                      <a:pt x="324" y="95"/>
                      <a:pt x="324" y="95"/>
                    </a:cubicBezTo>
                    <a:cubicBezTo>
                      <a:pt x="329" y="95"/>
                      <a:pt x="329" y="95"/>
                      <a:pt x="329" y="95"/>
                    </a:cubicBezTo>
                    <a:cubicBezTo>
                      <a:pt x="329" y="95"/>
                      <a:pt x="329" y="95"/>
                      <a:pt x="341" y="88"/>
                    </a:cubicBezTo>
                    <a:lnTo>
                      <a:pt x="339" y="88"/>
                    </a:lnTo>
                    <a:close/>
                    <a:moveTo>
                      <a:pt x="282" y="132"/>
                    </a:moveTo>
                    <a:cubicBezTo>
                      <a:pt x="283" y="133"/>
                      <a:pt x="284" y="133"/>
                      <a:pt x="285" y="133"/>
                    </a:cubicBezTo>
                    <a:cubicBezTo>
                      <a:pt x="284" y="133"/>
                      <a:pt x="283" y="133"/>
                      <a:pt x="282" y="132"/>
                    </a:cubicBezTo>
                    <a:close/>
                    <a:moveTo>
                      <a:pt x="285" y="133"/>
                    </a:moveTo>
                    <a:cubicBezTo>
                      <a:pt x="285" y="133"/>
                      <a:pt x="285" y="133"/>
                      <a:pt x="285" y="133"/>
                    </a:cubicBezTo>
                    <a:cubicBezTo>
                      <a:pt x="285" y="133"/>
                      <a:pt x="285" y="133"/>
                      <a:pt x="285" y="133"/>
                    </a:cubicBezTo>
                    <a:close/>
                  </a:path>
                </a:pathLst>
              </a:custGeom>
              <a:grpFill/>
              <a:ln>
                <a:noFill/>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grpSp>
          <p:nvGrpSpPr>
            <p:cNvPr id="202" name="グループ化 201"/>
            <p:cNvGrpSpPr/>
            <p:nvPr/>
          </p:nvGrpSpPr>
          <p:grpSpPr bwMode="gray">
            <a:xfrm>
              <a:off x="2276273" y="4980970"/>
              <a:ext cx="618214" cy="881131"/>
              <a:chOff x="2276273" y="4980970"/>
              <a:chExt cx="618214" cy="881131"/>
            </a:xfrm>
            <a:grpFill/>
          </p:grpSpPr>
          <p:sp>
            <p:nvSpPr>
              <p:cNvPr id="212" name="Freeform 65"/>
              <p:cNvSpPr>
                <a:spLocks/>
              </p:cNvSpPr>
              <p:nvPr/>
            </p:nvSpPr>
            <p:spPr bwMode="gray">
              <a:xfrm rot="536838">
                <a:off x="2276273" y="5098234"/>
                <a:ext cx="53747" cy="69220"/>
              </a:xfrm>
              <a:custGeom>
                <a:avLst/>
                <a:gdLst>
                  <a:gd name="T0" fmla="*/ 13 w 28"/>
                  <a:gd name="T1" fmla="*/ 9 h 36"/>
                  <a:gd name="T2" fmla="*/ 12 w 28"/>
                  <a:gd name="T3" fmla="*/ 16 h 36"/>
                  <a:gd name="T4" fmla="*/ 9 w 28"/>
                  <a:gd name="T5" fmla="*/ 19 h 36"/>
                  <a:gd name="T6" fmla="*/ 9 w 28"/>
                  <a:gd name="T7" fmla="*/ 23 h 36"/>
                  <a:gd name="T8" fmla="*/ 10 w 28"/>
                  <a:gd name="T9" fmla="*/ 25 h 36"/>
                  <a:gd name="T10" fmla="*/ 8 w 28"/>
                  <a:gd name="T11" fmla="*/ 25 h 36"/>
                  <a:gd name="T12" fmla="*/ 6 w 28"/>
                  <a:gd name="T13" fmla="*/ 29 h 36"/>
                  <a:gd name="T14" fmla="*/ 6 w 28"/>
                  <a:gd name="T15" fmla="*/ 31 h 36"/>
                  <a:gd name="T16" fmla="*/ 9 w 28"/>
                  <a:gd name="T17" fmla="*/ 32 h 36"/>
                  <a:gd name="T18" fmla="*/ 8 w 28"/>
                  <a:gd name="T19" fmla="*/ 34 h 36"/>
                  <a:gd name="T20" fmla="*/ 5 w 28"/>
                  <a:gd name="T21" fmla="*/ 34 h 36"/>
                  <a:gd name="T22" fmla="*/ 2 w 28"/>
                  <a:gd name="T23" fmla="*/ 29 h 36"/>
                  <a:gd name="T24" fmla="*/ 0 w 28"/>
                  <a:gd name="T25" fmla="*/ 34 h 36"/>
                  <a:gd name="T26" fmla="*/ 3 w 28"/>
                  <a:gd name="T27" fmla="*/ 36 h 36"/>
                  <a:gd name="T28" fmla="*/ 6 w 28"/>
                  <a:gd name="T29" fmla="*/ 35 h 36"/>
                  <a:gd name="T30" fmla="*/ 12 w 28"/>
                  <a:gd name="T31" fmla="*/ 34 h 36"/>
                  <a:gd name="T32" fmla="*/ 18 w 28"/>
                  <a:gd name="T33" fmla="*/ 26 h 36"/>
                  <a:gd name="T34" fmla="*/ 21 w 28"/>
                  <a:gd name="T35" fmla="*/ 20 h 36"/>
                  <a:gd name="T36" fmla="*/ 19 w 28"/>
                  <a:gd name="T37" fmla="*/ 19 h 36"/>
                  <a:gd name="T38" fmla="*/ 22 w 28"/>
                  <a:gd name="T39" fmla="*/ 17 h 36"/>
                  <a:gd name="T40" fmla="*/ 21 w 28"/>
                  <a:gd name="T41" fmla="*/ 16 h 36"/>
                  <a:gd name="T42" fmla="*/ 24 w 28"/>
                  <a:gd name="T43" fmla="*/ 15 h 36"/>
                  <a:gd name="T44" fmla="*/ 25 w 28"/>
                  <a:gd name="T45" fmla="*/ 13 h 36"/>
                  <a:gd name="T46" fmla="*/ 22 w 28"/>
                  <a:gd name="T47" fmla="*/ 12 h 36"/>
                  <a:gd name="T48" fmla="*/ 25 w 28"/>
                  <a:gd name="T49" fmla="*/ 10 h 36"/>
                  <a:gd name="T50" fmla="*/ 28 w 28"/>
                  <a:gd name="T51" fmla="*/ 7 h 36"/>
                  <a:gd name="T52" fmla="*/ 28 w 28"/>
                  <a:gd name="T53" fmla="*/ 0 h 36"/>
                  <a:gd name="T54" fmla="*/ 24 w 28"/>
                  <a:gd name="T55" fmla="*/ 0 h 36"/>
                  <a:gd name="T56" fmla="*/ 24 w 28"/>
                  <a:gd name="T57" fmla="*/ 3 h 36"/>
                  <a:gd name="T58" fmla="*/ 21 w 28"/>
                  <a:gd name="T59" fmla="*/ 3 h 36"/>
                  <a:gd name="T60" fmla="*/ 21 w 28"/>
                  <a:gd name="T61" fmla="*/ 7 h 36"/>
                  <a:gd name="T62" fmla="*/ 13 w 28"/>
                  <a:gd name="T63"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6">
                    <a:moveTo>
                      <a:pt x="13" y="9"/>
                    </a:moveTo>
                    <a:cubicBezTo>
                      <a:pt x="12" y="16"/>
                      <a:pt x="12" y="16"/>
                      <a:pt x="12" y="16"/>
                    </a:cubicBezTo>
                    <a:cubicBezTo>
                      <a:pt x="9" y="19"/>
                      <a:pt x="9" y="19"/>
                      <a:pt x="9" y="19"/>
                    </a:cubicBezTo>
                    <a:cubicBezTo>
                      <a:pt x="9" y="23"/>
                      <a:pt x="9" y="23"/>
                      <a:pt x="9" y="23"/>
                    </a:cubicBezTo>
                    <a:cubicBezTo>
                      <a:pt x="10" y="25"/>
                      <a:pt x="10" y="25"/>
                      <a:pt x="10" y="25"/>
                    </a:cubicBezTo>
                    <a:cubicBezTo>
                      <a:pt x="8" y="25"/>
                      <a:pt x="8" y="25"/>
                      <a:pt x="8" y="25"/>
                    </a:cubicBezTo>
                    <a:cubicBezTo>
                      <a:pt x="6" y="29"/>
                      <a:pt x="6" y="29"/>
                      <a:pt x="6" y="29"/>
                    </a:cubicBezTo>
                    <a:cubicBezTo>
                      <a:pt x="6" y="31"/>
                      <a:pt x="6" y="31"/>
                      <a:pt x="6" y="31"/>
                    </a:cubicBezTo>
                    <a:cubicBezTo>
                      <a:pt x="9" y="32"/>
                      <a:pt x="9" y="32"/>
                      <a:pt x="9" y="32"/>
                    </a:cubicBezTo>
                    <a:cubicBezTo>
                      <a:pt x="8" y="34"/>
                      <a:pt x="8" y="34"/>
                      <a:pt x="8" y="34"/>
                    </a:cubicBezTo>
                    <a:cubicBezTo>
                      <a:pt x="5" y="34"/>
                      <a:pt x="5" y="34"/>
                      <a:pt x="5" y="34"/>
                    </a:cubicBezTo>
                    <a:cubicBezTo>
                      <a:pt x="2" y="29"/>
                      <a:pt x="2" y="29"/>
                      <a:pt x="2" y="29"/>
                    </a:cubicBezTo>
                    <a:cubicBezTo>
                      <a:pt x="0" y="34"/>
                      <a:pt x="0" y="34"/>
                      <a:pt x="0" y="34"/>
                    </a:cubicBezTo>
                    <a:cubicBezTo>
                      <a:pt x="3" y="36"/>
                      <a:pt x="3" y="36"/>
                      <a:pt x="3" y="36"/>
                    </a:cubicBezTo>
                    <a:cubicBezTo>
                      <a:pt x="3" y="36"/>
                      <a:pt x="6" y="36"/>
                      <a:pt x="6" y="35"/>
                    </a:cubicBezTo>
                    <a:cubicBezTo>
                      <a:pt x="12" y="34"/>
                      <a:pt x="12" y="34"/>
                      <a:pt x="12" y="34"/>
                    </a:cubicBezTo>
                    <a:cubicBezTo>
                      <a:pt x="18" y="26"/>
                      <a:pt x="18" y="26"/>
                      <a:pt x="18" y="26"/>
                    </a:cubicBezTo>
                    <a:cubicBezTo>
                      <a:pt x="21" y="20"/>
                      <a:pt x="21" y="20"/>
                      <a:pt x="21" y="20"/>
                    </a:cubicBezTo>
                    <a:cubicBezTo>
                      <a:pt x="21" y="20"/>
                      <a:pt x="18" y="19"/>
                      <a:pt x="19" y="19"/>
                    </a:cubicBezTo>
                    <a:cubicBezTo>
                      <a:pt x="22" y="17"/>
                      <a:pt x="22" y="17"/>
                      <a:pt x="22" y="17"/>
                    </a:cubicBezTo>
                    <a:cubicBezTo>
                      <a:pt x="21" y="16"/>
                      <a:pt x="21" y="16"/>
                      <a:pt x="21" y="16"/>
                    </a:cubicBezTo>
                    <a:cubicBezTo>
                      <a:pt x="24" y="15"/>
                      <a:pt x="24" y="15"/>
                      <a:pt x="24" y="15"/>
                    </a:cubicBezTo>
                    <a:cubicBezTo>
                      <a:pt x="25" y="13"/>
                      <a:pt x="25" y="13"/>
                      <a:pt x="25" y="13"/>
                    </a:cubicBezTo>
                    <a:cubicBezTo>
                      <a:pt x="22" y="12"/>
                      <a:pt x="22" y="12"/>
                      <a:pt x="22" y="12"/>
                    </a:cubicBezTo>
                    <a:cubicBezTo>
                      <a:pt x="25" y="10"/>
                      <a:pt x="25" y="10"/>
                      <a:pt x="25" y="10"/>
                    </a:cubicBezTo>
                    <a:cubicBezTo>
                      <a:pt x="28" y="7"/>
                      <a:pt x="28" y="7"/>
                      <a:pt x="28" y="7"/>
                    </a:cubicBezTo>
                    <a:cubicBezTo>
                      <a:pt x="28" y="0"/>
                      <a:pt x="28" y="0"/>
                      <a:pt x="28" y="0"/>
                    </a:cubicBezTo>
                    <a:cubicBezTo>
                      <a:pt x="24" y="0"/>
                      <a:pt x="24" y="0"/>
                      <a:pt x="24" y="0"/>
                    </a:cubicBezTo>
                    <a:cubicBezTo>
                      <a:pt x="24" y="3"/>
                      <a:pt x="24" y="3"/>
                      <a:pt x="24" y="3"/>
                    </a:cubicBezTo>
                    <a:cubicBezTo>
                      <a:pt x="21" y="3"/>
                      <a:pt x="21" y="3"/>
                      <a:pt x="21" y="3"/>
                    </a:cubicBezTo>
                    <a:cubicBezTo>
                      <a:pt x="21" y="7"/>
                      <a:pt x="21" y="7"/>
                      <a:pt x="21" y="7"/>
                    </a:cubicBezTo>
                    <a:cubicBezTo>
                      <a:pt x="13" y="9"/>
                      <a:pt x="13" y="9"/>
                      <a:pt x="13" y="9"/>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13" name="Freeform 76"/>
              <p:cNvSpPr>
                <a:spLocks/>
              </p:cNvSpPr>
              <p:nvPr/>
            </p:nvSpPr>
            <p:spPr bwMode="gray">
              <a:xfrm rot="536838">
                <a:off x="2443060" y="5386127"/>
                <a:ext cx="59448" cy="45604"/>
              </a:xfrm>
              <a:custGeom>
                <a:avLst/>
                <a:gdLst>
                  <a:gd name="T0" fmla="*/ 15 w 31"/>
                  <a:gd name="T1" fmla="*/ 2 h 24"/>
                  <a:gd name="T2" fmla="*/ 21 w 31"/>
                  <a:gd name="T3" fmla="*/ 0 h 24"/>
                  <a:gd name="T4" fmla="*/ 24 w 31"/>
                  <a:gd name="T5" fmla="*/ 5 h 24"/>
                  <a:gd name="T6" fmla="*/ 28 w 31"/>
                  <a:gd name="T7" fmla="*/ 2 h 24"/>
                  <a:gd name="T8" fmla="*/ 31 w 31"/>
                  <a:gd name="T9" fmla="*/ 2 h 24"/>
                  <a:gd name="T10" fmla="*/ 27 w 31"/>
                  <a:gd name="T11" fmla="*/ 18 h 24"/>
                  <a:gd name="T12" fmla="*/ 27 w 31"/>
                  <a:gd name="T13" fmla="*/ 19 h 24"/>
                  <a:gd name="T14" fmla="*/ 22 w 31"/>
                  <a:gd name="T15" fmla="*/ 24 h 24"/>
                  <a:gd name="T16" fmla="*/ 18 w 31"/>
                  <a:gd name="T17" fmla="*/ 22 h 24"/>
                  <a:gd name="T18" fmla="*/ 18 w 31"/>
                  <a:gd name="T19" fmla="*/ 18 h 24"/>
                  <a:gd name="T20" fmla="*/ 16 w 31"/>
                  <a:gd name="T21" fmla="*/ 21 h 24"/>
                  <a:gd name="T22" fmla="*/ 10 w 31"/>
                  <a:gd name="T23" fmla="*/ 21 h 24"/>
                  <a:gd name="T24" fmla="*/ 9 w 31"/>
                  <a:gd name="T25" fmla="*/ 19 h 24"/>
                  <a:gd name="T26" fmla="*/ 6 w 31"/>
                  <a:gd name="T27" fmla="*/ 22 h 24"/>
                  <a:gd name="T28" fmla="*/ 3 w 31"/>
                  <a:gd name="T29" fmla="*/ 22 h 24"/>
                  <a:gd name="T30" fmla="*/ 5 w 31"/>
                  <a:gd name="T31" fmla="*/ 18 h 24"/>
                  <a:gd name="T32" fmla="*/ 2 w 31"/>
                  <a:gd name="T33" fmla="*/ 16 h 24"/>
                  <a:gd name="T34" fmla="*/ 2 w 31"/>
                  <a:gd name="T35" fmla="*/ 12 h 24"/>
                  <a:gd name="T36" fmla="*/ 15 w 31"/>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24">
                    <a:moveTo>
                      <a:pt x="15" y="2"/>
                    </a:moveTo>
                    <a:cubicBezTo>
                      <a:pt x="21" y="0"/>
                      <a:pt x="21" y="0"/>
                      <a:pt x="21" y="0"/>
                    </a:cubicBezTo>
                    <a:cubicBezTo>
                      <a:pt x="24" y="5"/>
                      <a:pt x="24" y="5"/>
                      <a:pt x="24" y="5"/>
                    </a:cubicBezTo>
                    <a:cubicBezTo>
                      <a:pt x="28" y="2"/>
                      <a:pt x="28" y="2"/>
                      <a:pt x="28" y="2"/>
                    </a:cubicBezTo>
                    <a:cubicBezTo>
                      <a:pt x="31" y="2"/>
                      <a:pt x="31" y="2"/>
                      <a:pt x="31" y="2"/>
                    </a:cubicBezTo>
                    <a:cubicBezTo>
                      <a:pt x="27" y="18"/>
                      <a:pt x="27" y="18"/>
                      <a:pt x="27" y="18"/>
                    </a:cubicBezTo>
                    <a:cubicBezTo>
                      <a:pt x="27" y="19"/>
                      <a:pt x="27" y="19"/>
                      <a:pt x="27" y="19"/>
                    </a:cubicBezTo>
                    <a:cubicBezTo>
                      <a:pt x="22" y="24"/>
                      <a:pt x="22" y="24"/>
                      <a:pt x="22" y="24"/>
                    </a:cubicBezTo>
                    <a:cubicBezTo>
                      <a:pt x="18" y="22"/>
                      <a:pt x="18" y="22"/>
                      <a:pt x="18" y="22"/>
                    </a:cubicBezTo>
                    <a:cubicBezTo>
                      <a:pt x="18" y="18"/>
                      <a:pt x="18" y="18"/>
                      <a:pt x="18" y="18"/>
                    </a:cubicBezTo>
                    <a:cubicBezTo>
                      <a:pt x="16" y="21"/>
                      <a:pt x="16" y="21"/>
                      <a:pt x="16" y="21"/>
                    </a:cubicBezTo>
                    <a:cubicBezTo>
                      <a:pt x="10" y="21"/>
                      <a:pt x="10" y="21"/>
                      <a:pt x="10" y="21"/>
                    </a:cubicBezTo>
                    <a:cubicBezTo>
                      <a:pt x="9" y="19"/>
                      <a:pt x="9" y="19"/>
                      <a:pt x="9" y="19"/>
                    </a:cubicBezTo>
                    <a:cubicBezTo>
                      <a:pt x="6" y="22"/>
                      <a:pt x="6" y="22"/>
                      <a:pt x="6" y="22"/>
                    </a:cubicBezTo>
                    <a:cubicBezTo>
                      <a:pt x="3" y="22"/>
                      <a:pt x="3" y="22"/>
                      <a:pt x="3" y="22"/>
                    </a:cubicBezTo>
                    <a:cubicBezTo>
                      <a:pt x="5" y="18"/>
                      <a:pt x="5" y="18"/>
                      <a:pt x="5" y="18"/>
                    </a:cubicBezTo>
                    <a:cubicBezTo>
                      <a:pt x="5" y="18"/>
                      <a:pt x="0" y="16"/>
                      <a:pt x="2" y="16"/>
                    </a:cubicBezTo>
                    <a:cubicBezTo>
                      <a:pt x="2" y="15"/>
                      <a:pt x="2" y="12"/>
                      <a:pt x="2" y="12"/>
                    </a:cubicBezTo>
                    <a:cubicBezTo>
                      <a:pt x="15" y="2"/>
                      <a:pt x="15" y="2"/>
                      <a:pt x="15" y="2"/>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14" name="Freeform 77"/>
              <p:cNvSpPr>
                <a:spLocks/>
              </p:cNvSpPr>
              <p:nvPr/>
            </p:nvSpPr>
            <p:spPr bwMode="gray">
              <a:xfrm rot="536838">
                <a:off x="2382725" y="5371500"/>
                <a:ext cx="61891" cy="118896"/>
              </a:xfrm>
              <a:custGeom>
                <a:avLst/>
                <a:gdLst>
                  <a:gd name="T0" fmla="*/ 7 w 32"/>
                  <a:gd name="T1" fmla="*/ 37 h 62"/>
                  <a:gd name="T2" fmla="*/ 3 w 32"/>
                  <a:gd name="T3" fmla="*/ 37 h 62"/>
                  <a:gd name="T4" fmla="*/ 0 w 32"/>
                  <a:gd name="T5" fmla="*/ 31 h 62"/>
                  <a:gd name="T6" fmla="*/ 4 w 32"/>
                  <a:gd name="T7" fmla="*/ 21 h 62"/>
                  <a:gd name="T8" fmla="*/ 9 w 32"/>
                  <a:gd name="T9" fmla="*/ 6 h 62"/>
                  <a:gd name="T10" fmla="*/ 4 w 32"/>
                  <a:gd name="T11" fmla="*/ 3 h 62"/>
                  <a:gd name="T12" fmla="*/ 9 w 32"/>
                  <a:gd name="T13" fmla="*/ 2 h 62"/>
                  <a:gd name="T14" fmla="*/ 9 w 32"/>
                  <a:gd name="T15" fmla="*/ 5 h 62"/>
                  <a:gd name="T16" fmla="*/ 12 w 32"/>
                  <a:gd name="T17" fmla="*/ 5 h 62"/>
                  <a:gd name="T18" fmla="*/ 18 w 32"/>
                  <a:gd name="T19" fmla="*/ 0 h 62"/>
                  <a:gd name="T20" fmla="*/ 28 w 32"/>
                  <a:gd name="T21" fmla="*/ 0 h 62"/>
                  <a:gd name="T22" fmla="*/ 29 w 32"/>
                  <a:gd name="T23" fmla="*/ 15 h 62"/>
                  <a:gd name="T24" fmla="*/ 29 w 32"/>
                  <a:gd name="T25" fmla="*/ 25 h 62"/>
                  <a:gd name="T26" fmla="*/ 31 w 32"/>
                  <a:gd name="T27" fmla="*/ 25 h 62"/>
                  <a:gd name="T28" fmla="*/ 32 w 32"/>
                  <a:gd name="T29" fmla="*/ 28 h 62"/>
                  <a:gd name="T30" fmla="*/ 31 w 32"/>
                  <a:gd name="T31" fmla="*/ 30 h 62"/>
                  <a:gd name="T32" fmla="*/ 31 w 32"/>
                  <a:gd name="T33" fmla="*/ 34 h 62"/>
                  <a:gd name="T34" fmla="*/ 26 w 32"/>
                  <a:gd name="T35" fmla="*/ 37 h 62"/>
                  <a:gd name="T36" fmla="*/ 25 w 32"/>
                  <a:gd name="T37" fmla="*/ 32 h 62"/>
                  <a:gd name="T38" fmla="*/ 23 w 32"/>
                  <a:gd name="T39" fmla="*/ 34 h 62"/>
                  <a:gd name="T40" fmla="*/ 20 w 32"/>
                  <a:gd name="T41" fmla="*/ 38 h 62"/>
                  <a:gd name="T42" fmla="*/ 25 w 32"/>
                  <a:gd name="T43" fmla="*/ 38 h 62"/>
                  <a:gd name="T44" fmla="*/ 23 w 32"/>
                  <a:gd name="T45" fmla="*/ 41 h 62"/>
                  <a:gd name="T46" fmla="*/ 19 w 32"/>
                  <a:gd name="T47" fmla="*/ 43 h 62"/>
                  <a:gd name="T48" fmla="*/ 15 w 32"/>
                  <a:gd name="T49" fmla="*/ 50 h 62"/>
                  <a:gd name="T50" fmla="*/ 9 w 32"/>
                  <a:gd name="T51" fmla="*/ 53 h 62"/>
                  <a:gd name="T52" fmla="*/ 10 w 32"/>
                  <a:gd name="T53" fmla="*/ 60 h 62"/>
                  <a:gd name="T54" fmla="*/ 7 w 32"/>
                  <a:gd name="T55" fmla="*/ 62 h 62"/>
                  <a:gd name="T56" fmla="*/ 3 w 32"/>
                  <a:gd name="T57" fmla="*/ 54 h 62"/>
                  <a:gd name="T58" fmla="*/ 4 w 32"/>
                  <a:gd name="T59" fmla="*/ 48 h 62"/>
                  <a:gd name="T60" fmla="*/ 0 w 32"/>
                  <a:gd name="T61" fmla="*/ 47 h 62"/>
                  <a:gd name="T62" fmla="*/ 6 w 32"/>
                  <a:gd name="T63" fmla="*/ 40 h 62"/>
                  <a:gd name="T64" fmla="*/ 7 w 32"/>
                  <a:gd name="T6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62">
                    <a:moveTo>
                      <a:pt x="7" y="37"/>
                    </a:moveTo>
                    <a:cubicBezTo>
                      <a:pt x="3" y="37"/>
                      <a:pt x="3" y="37"/>
                      <a:pt x="3" y="37"/>
                    </a:cubicBezTo>
                    <a:cubicBezTo>
                      <a:pt x="0" y="31"/>
                      <a:pt x="0" y="31"/>
                      <a:pt x="0" y="31"/>
                    </a:cubicBezTo>
                    <a:cubicBezTo>
                      <a:pt x="4" y="21"/>
                      <a:pt x="4" y="21"/>
                      <a:pt x="4" y="21"/>
                    </a:cubicBezTo>
                    <a:cubicBezTo>
                      <a:pt x="4" y="21"/>
                      <a:pt x="10" y="12"/>
                      <a:pt x="9" y="6"/>
                    </a:cubicBezTo>
                    <a:cubicBezTo>
                      <a:pt x="4" y="3"/>
                      <a:pt x="4" y="3"/>
                      <a:pt x="4" y="3"/>
                    </a:cubicBezTo>
                    <a:cubicBezTo>
                      <a:pt x="9" y="2"/>
                      <a:pt x="9" y="2"/>
                      <a:pt x="9" y="2"/>
                    </a:cubicBezTo>
                    <a:cubicBezTo>
                      <a:pt x="9" y="5"/>
                      <a:pt x="9" y="5"/>
                      <a:pt x="9" y="5"/>
                    </a:cubicBezTo>
                    <a:cubicBezTo>
                      <a:pt x="12" y="5"/>
                      <a:pt x="12" y="5"/>
                      <a:pt x="12" y="5"/>
                    </a:cubicBezTo>
                    <a:cubicBezTo>
                      <a:pt x="18" y="0"/>
                      <a:pt x="18" y="0"/>
                      <a:pt x="18" y="0"/>
                    </a:cubicBezTo>
                    <a:cubicBezTo>
                      <a:pt x="28" y="0"/>
                      <a:pt x="28" y="0"/>
                      <a:pt x="28" y="0"/>
                    </a:cubicBezTo>
                    <a:cubicBezTo>
                      <a:pt x="29" y="15"/>
                      <a:pt x="29" y="15"/>
                      <a:pt x="29" y="15"/>
                    </a:cubicBezTo>
                    <a:cubicBezTo>
                      <a:pt x="29" y="25"/>
                      <a:pt x="29" y="25"/>
                      <a:pt x="29" y="25"/>
                    </a:cubicBezTo>
                    <a:cubicBezTo>
                      <a:pt x="31" y="25"/>
                      <a:pt x="31" y="25"/>
                      <a:pt x="31" y="25"/>
                    </a:cubicBezTo>
                    <a:cubicBezTo>
                      <a:pt x="32" y="28"/>
                      <a:pt x="32" y="28"/>
                      <a:pt x="32" y="28"/>
                    </a:cubicBezTo>
                    <a:cubicBezTo>
                      <a:pt x="31" y="30"/>
                      <a:pt x="31" y="30"/>
                      <a:pt x="31" y="30"/>
                    </a:cubicBezTo>
                    <a:cubicBezTo>
                      <a:pt x="31" y="34"/>
                      <a:pt x="31" y="34"/>
                      <a:pt x="31" y="34"/>
                    </a:cubicBezTo>
                    <a:cubicBezTo>
                      <a:pt x="26" y="37"/>
                      <a:pt x="26" y="37"/>
                      <a:pt x="26" y="37"/>
                    </a:cubicBezTo>
                    <a:cubicBezTo>
                      <a:pt x="25" y="32"/>
                      <a:pt x="25" y="32"/>
                      <a:pt x="25" y="32"/>
                    </a:cubicBezTo>
                    <a:cubicBezTo>
                      <a:pt x="23" y="34"/>
                      <a:pt x="23" y="34"/>
                      <a:pt x="23" y="34"/>
                    </a:cubicBezTo>
                    <a:cubicBezTo>
                      <a:pt x="20" y="38"/>
                      <a:pt x="20" y="38"/>
                      <a:pt x="20" y="38"/>
                    </a:cubicBezTo>
                    <a:cubicBezTo>
                      <a:pt x="25" y="38"/>
                      <a:pt x="25" y="38"/>
                      <a:pt x="25" y="38"/>
                    </a:cubicBezTo>
                    <a:cubicBezTo>
                      <a:pt x="23" y="41"/>
                      <a:pt x="23" y="41"/>
                      <a:pt x="23" y="41"/>
                    </a:cubicBezTo>
                    <a:cubicBezTo>
                      <a:pt x="19" y="43"/>
                      <a:pt x="19" y="43"/>
                      <a:pt x="19" y="43"/>
                    </a:cubicBezTo>
                    <a:cubicBezTo>
                      <a:pt x="15" y="50"/>
                      <a:pt x="15" y="50"/>
                      <a:pt x="15" y="50"/>
                    </a:cubicBezTo>
                    <a:cubicBezTo>
                      <a:pt x="9" y="53"/>
                      <a:pt x="9" y="53"/>
                      <a:pt x="9" y="53"/>
                    </a:cubicBezTo>
                    <a:cubicBezTo>
                      <a:pt x="10" y="60"/>
                      <a:pt x="10" y="60"/>
                      <a:pt x="10" y="60"/>
                    </a:cubicBezTo>
                    <a:cubicBezTo>
                      <a:pt x="7" y="62"/>
                      <a:pt x="7" y="62"/>
                      <a:pt x="7" y="62"/>
                    </a:cubicBezTo>
                    <a:cubicBezTo>
                      <a:pt x="3" y="54"/>
                      <a:pt x="3" y="54"/>
                      <a:pt x="3" y="54"/>
                    </a:cubicBezTo>
                    <a:cubicBezTo>
                      <a:pt x="4" y="48"/>
                      <a:pt x="4" y="48"/>
                      <a:pt x="4" y="48"/>
                    </a:cubicBezTo>
                    <a:cubicBezTo>
                      <a:pt x="0" y="47"/>
                      <a:pt x="0" y="47"/>
                      <a:pt x="0" y="47"/>
                    </a:cubicBezTo>
                    <a:cubicBezTo>
                      <a:pt x="6" y="40"/>
                      <a:pt x="6" y="40"/>
                      <a:pt x="6" y="40"/>
                    </a:cubicBezTo>
                    <a:cubicBezTo>
                      <a:pt x="7" y="37"/>
                      <a:pt x="7" y="37"/>
                      <a:pt x="7" y="37"/>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15" name="Freeform 79"/>
              <p:cNvSpPr>
                <a:spLocks/>
              </p:cNvSpPr>
              <p:nvPr/>
            </p:nvSpPr>
            <p:spPr bwMode="gray">
              <a:xfrm rot="536838">
                <a:off x="2491101" y="5364640"/>
                <a:ext cx="17102" cy="19544"/>
              </a:xfrm>
              <a:custGeom>
                <a:avLst/>
                <a:gdLst>
                  <a:gd name="T0" fmla="*/ 5 w 9"/>
                  <a:gd name="T1" fmla="*/ 0 h 10"/>
                  <a:gd name="T2" fmla="*/ 7 w 9"/>
                  <a:gd name="T3" fmla="*/ 0 h 10"/>
                  <a:gd name="T4" fmla="*/ 9 w 9"/>
                  <a:gd name="T5" fmla="*/ 2 h 10"/>
                  <a:gd name="T6" fmla="*/ 7 w 9"/>
                  <a:gd name="T7" fmla="*/ 6 h 10"/>
                  <a:gd name="T8" fmla="*/ 7 w 9"/>
                  <a:gd name="T9" fmla="*/ 10 h 10"/>
                  <a:gd name="T10" fmla="*/ 3 w 9"/>
                  <a:gd name="T11" fmla="*/ 10 h 10"/>
                  <a:gd name="T12" fmla="*/ 5 w 9"/>
                  <a:gd name="T13" fmla="*/ 6 h 10"/>
                  <a:gd name="T14" fmla="*/ 0 w 9"/>
                  <a:gd name="T15" fmla="*/ 4 h 10"/>
                  <a:gd name="T16" fmla="*/ 5 w 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5" y="0"/>
                    </a:moveTo>
                    <a:cubicBezTo>
                      <a:pt x="7" y="0"/>
                      <a:pt x="7" y="0"/>
                      <a:pt x="7" y="0"/>
                    </a:cubicBezTo>
                    <a:cubicBezTo>
                      <a:pt x="9" y="2"/>
                      <a:pt x="9" y="2"/>
                      <a:pt x="9" y="2"/>
                    </a:cubicBezTo>
                    <a:cubicBezTo>
                      <a:pt x="7" y="6"/>
                      <a:pt x="7" y="6"/>
                      <a:pt x="7" y="6"/>
                    </a:cubicBezTo>
                    <a:cubicBezTo>
                      <a:pt x="7" y="10"/>
                      <a:pt x="7" y="10"/>
                      <a:pt x="7" y="10"/>
                    </a:cubicBezTo>
                    <a:cubicBezTo>
                      <a:pt x="3" y="10"/>
                      <a:pt x="3" y="10"/>
                      <a:pt x="3" y="10"/>
                    </a:cubicBezTo>
                    <a:cubicBezTo>
                      <a:pt x="5" y="6"/>
                      <a:pt x="5" y="6"/>
                      <a:pt x="5" y="6"/>
                    </a:cubicBezTo>
                    <a:cubicBezTo>
                      <a:pt x="0" y="4"/>
                      <a:pt x="0" y="4"/>
                      <a:pt x="0" y="4"/>
                    </a:cubicBezTo>
                    <a:cubicBezTo>
                      <a:pt x="5" y="0"/>
                      <a:pt x="5" y="0"/>
                      <a:pt x="5" y="0"/>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16" name="Freeform 85"/>
              <p:cNvSpPr>
                <a:spLocks noEditPoints="1"/>
              </p:cNvSpPr>
              <p:nvPr/>
            </p:nvSpPr>
            <p:spPr bwMode="gray">
              <a:xfrm rot="536838">
                <a:off x="2284535" y="4980970"/>
                <a:ext cx="609952" cy="881131"/>
              </a:xfrm>
              <a:custGeom>
                <a:avLst/>
                <a:gdLst>
                  <a:gd name="T0" fmla="*/ 292 w 317"/>
                  <a:gd name="T1" fmla="*/ 149 h 458"/>
                  <a:gd name="T2" fmla="*/ 297 w 317"/>
                  <a:gd name="T3" fmla="*/ 137 h 458"/>
                  <a:gd name="T4" fmla="*/ 289 w 317"/>
                  <a:gd name="T5" fmla="*/ 117 h 458"/>
                  <a:gd name="T6" fmla="*/ 247 w 317"/>
                  <a:gd name="T7" fmla="*/ 92 h 458"/>
                  <a:gd name="T8" fmla="*/ 269 w 317"/>
                  <a:gd name="T9" fmla="*/ 84 h 458"/>
                  <a:gd name="T10" fmla="*/ 253 w 317"/>
                  <a:gd name="T11" fmla="*/ 41 h 458"/>
                  <a:gd name="T12" fmla="*/ 203 w 317"/>
                  <a:gd name="T13" fmla="*/ 54 h 458"/>
                  <a:gd name="T14" fmla="*/ 183 w 317"/>
                  <a:gd name="T15" fmla="*/ 0 h 458"/>
                  <a:gd name="T16" fmla="*/ 139 w 317"/>
                  <a:gd name="T17" fmla="*/ 10 h 458"/>
                  <a:gd name="T18" fmla="*/ 109 w 317"/>
                  <a:gd name="T19" fmla="*/ 38 h 458"/>
                  <a:gd name="T20" fmla="*/ 107 w 317"/>
                  <a:gd name="T21" fmla="*/ 44 h 458"/>
                  <a:gd name="T22" fmla="*/ 85 w 317"/>
                  <a:gd name="T23" fmla="*/ 48 h 458"/>
                  <a:gd name="T24" fmla="*/ 71 w 317"/>
                  <a:gd name="T25" fmla="*/ 64 h 458"/>
                  <a:gd name="T26" fmla="*/ 52 w 317"/>
                  <a:gd name="T27" fmla="*/ 68 h 458"/>
                  <a:gd name="T28" fmla="*/ 30 w 317"/>
                  <a:gd name="T29" fmla="*/ 79 h 458"/>
                  <a:gd name="T30" fmla="*/ 33 w 317"/>
                  <a:gd name="T31" fmla="*/ 99 h 458"/>
                  <a:gd name="T32" fmla="*/ 21 w 317"/>
                  <a:gd name="T33" fmla="*/ 95 h 458"/>
                  <a:gd name="T34" fmla="*/ 2 w 317"/>
                  <a:gd name="T35" fmla="*/ 99 h 458"/>
                  <a:gd name="T36" fmla="*/ 14 w 317"/>
                  <a:gd name="T37" fmla="*/ 120 h 458"/>
                  <a:gd name="T38" fmla="*/ 28 w 317"/>
                  <a:gd name="T39" fmla="*/ 128 h 458"/>
                  <a:gd name="T40" fmla="*/ 41 w 317"/>
                  <a:gd name="T41" fmla="*/ 138 h 458"/>
                  <a:gd name="T42" fmla="*/ 52 w 317"/>
                  <a:gd name="T43" fmla="*/ 166 h 458"/>
                  <a:gd name="T44" fmla="*/ 40 w 317"/>
                  <a:gd name="T45" fmla="*/ 171 h 458"/>
                  <a:gd name="T46" fmla="*/ 30 w 317"/>
                  <a:gd name="T47" fmla="*/ 157 h 458"/>
                  <a:gd name="T48" fmla="*/ 28 w 317"/>
                  <a:gd name="T49" fmla="*/ 146 h 458"/>
                  <a:gd name="T50" fmla="*/ 21 w 317"/>
                  <a:gd name="T51" fmla="*/ 134 h 458"/>
                  <a:gd name="T52" fmla="*/ 17 w 317"/>
                  <a:gd name="T53" fmla="*/ 165 h 458"/>
                  <a:gd name="T54" fmla="*/ 36 w 317"/>
                  <a:gd name="T55" fmla="*/ 191 h 458"/>
                  <a:gd name="T56" fmla="*/ 30 w 317"/>
                  <a:gd name="T57" fmla="*/ 213 h 458"/>
                  <a:gd name="T58" fmla="*/ 79 w 317"/>
                  <a:gd name="T59" fmla="*/ 181 h 458"/>
                  <a:gd name="T60" fmla="*/ 84 w 317"/>
                  <a:gd name="T61" fmla="*/ 209 h 458"/>
                  <a:gd name="T62" fmla="*/ 94 w 317"/>
                  <a:gd name="T63" fmla="*/ 166 h 458"/>
                  <a:gd name="T64" fmla="*/ 84 w 317"/>
                  <a:gd name="T65" fmla="*/ 155 h 458"/>
                  <a:gd name="T66" fmla="*/ 91 w 317"/>
                  <a:gd name="T67" fmla="*/ 122 h 458"/>
                  <a:gd name="T68" fmla="*/ 113 w 317"/>
                  <a:gd name="T69" fmla="*/ 160 h 458"/>
                  <a:gd name="T70" fmla="*/ 123 w 317"/>
                  <a:gd name="T71" fmla="*/ 198 h 458"/>
                  <a:gd name="T72" fmla="*/ 123 w 317"/>
                  <a:gd name="T73" fmla="*/ 220 h 458"/>
                  <a:gd name="T74" fmla="*/ 111 w 317"/>
                  <a:gd name="T75" fmla="*/ 261 h 458"/>
                  <a:gd name="T76" fmla="*/ 90 w 317"/>
                  <a:gd name="T77" fmla="*/ 283 h 458"/>
                  <a:gd name="T78" fmla="*/ 78 w 317"/>
                  <a:gd name="T79" fmla="*/ 334 h 458"/>
                  <a:gd name="T80" fmla="*/ 78 w 317"/>
                  <a:gd name="T81" fmla="*/ 407 h 458"/>
                  <a:gd name="T82" fmla="*/ 120 w 317"/>
                  <a:gd name="T83" fmla="*/ 426 h 458"/>
                  <a:gd name="T84" fmla="*/ 138 w 317"/>
                  <a:gd name="T85" fmla="*/ 420 h 458"/>
                  <a:gd name="T86" fmla="*/ 132 w 317"/>
                  <a:gd name="T87" fmla="*/ 355 h 458"/>
                  <a:gd name="T88" fmla="*/ 145 w 317"/>
                  <a:gd name="T89" fmla="*/ 362 h 458"/>
                  <a:gd name="T90" fmla="*/ 157 w 317"/>
                  <a:gd name="T91" fmla="*/ 404 h 458"/>
                  <a:gd name="T92" fmla="*/ 138 w 317"/>
                  <a:gd name="T93" fmla="*/ 457 h 458"/>
                  <a:gd name="T94" fmla="*/ 189 w 317"/>
                  <a:gd name="T95" fmla="*/ 420 h 458"/>
                  <a:gd name="T96" fmla="*/ 200 w 317"/>
                  <a:gd name="T97" fmla="*/ 385 h 458"/>
                  <a:gd name="T98" fmla="*/ 222 w 317"/>
                  <a:gd name="T99" fmla="*/ 395 h 458"/>
                  <a:gd name="T100" fmla="*/ 243 w 317"/>
                  <a:gd name="T101" fmla="*/ 336 h 458"/>
                  <a:gd name="T102" fmla="*/ 263 w 317"/>
                  <a:gd name="T103" fmla="*/ 228 h 458"/>
                  <a:gd name="T104" fmla="*/ 276 w 317"/>
                  <a:gd name="T105" fmla="*/ 204 h 458"/>
                  <a:gd name="T106" fmla="*/ 288 w 317"/>
                  <a:gd name="T107" fmla="*/ 188 h 458"/>
                  <a:gd name="T108" fmla="*/ 307 w 317"/>
                  <a:gd name="T109" fmla="*/ 174 h 458"/>
                  <a:gd name="T110" fmla="*/ 307 w 317"/>
                  <a:gd name="T111" fmla="*/ 165 h 458"/>
                  <a:gd name="T112" fmla="*/ 316 w 317"/>
                  <a:gd name="T113" fmla="*/ 15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458">
                    <a:moveTo>
                      <a:pt x="316" y="156"/>
                    </a:moveTo>
                    <a:cubicBezTo>
                      <a:pt x="316" y="156"/>
                      <a:pt x="316" y="156"/>
                      <a:pt x="313" y="156"/>
                    </a:cubicBezTo>
                    <a:cubicBezTo>
                      <a:pt x="313" y="156"/>
                      <a:pt x="313" y="156"/>
                      <a:pt x="307" y="157"/>
                    </a:cubicBezTo>
                    <a:cubicBezTo>
                      <a:pt x="307" y="157"/>
                      <a:pt x="307" y="157"/>
                      <a:pt x="306" y="155"/>
                    </a:cubicBezTo>
                    <a:cubicBezTo>
                      <a:pt x="306" y="155"/>
                      <a:pt x="306" y="155"/>
                      <a:pt x="304" y="157"/>
                    </a:cubicBezTo>
                    <a:cubicBezTo>
                      <a:pt x="304" y="157"/>
                      <a:pt x="304" y="157"/>
                      <a:pt x="301" y="153"/>
                    </a:cubicBezTo>
                    <a:cubicBezTo>
                      <a:pt x="301" y="153"/>
                      <a:pt x="301" y="153"/>
                      <a:pt x="297" y="155"/>
                    </a:cubicBezTo>
                    <a:cubicBezTo>
                      <a:pt x="292" y="149"/>
                      <a:pt x="292" y="149"/>
                      <a:pt x="292" y="149"/>
                    </a:cubicBezTo>
                    <a:cubicBezTo>
                      <a:pt x="294" y="149"/>
                      <a:pt x="295" y="144"/>
                      <a:pt x="295" y="144"/>
                    </a:cubicBezTo>
                    <a:cubicBezTo>
                      <a:pt x="295" y="144"/>
                      <a:pt x="295" y="144"/>
                      <a:pt x="297" y="140"/>
                    </a:cubicBezTo>
                    <a:cubicBezTo>
                      <a:pt x="307" y="138"/>
                      <a:pt x="307" y="138"/>
                      <a:pt x="307" y="138"/>
                    </a:cubicBezTo>
                    <a:cubicBezTo>
                      <a:pt x="308" y="138"/>
                      <a:pt x="308" y="131"/>
                      <a:pt x="308" y="131"/>
                    </a:cubicBezTo>
                    <a:cubicBezTo>
                      <a:pt x="308" y="131"/>
                      <a:pt x="303" y="136"/>
                      <a:pt x="304" y="136"/>
                    </a:cubicBezTo>
                    <a:cubicBezTo>
                      <a:pt x="300" y="136"/>
                      <a:pt x="300" y="136"/>
                      <a:pt x="300" y="136"/>
                    </a:cubicBezTo>
                    <a:cubicBezTo>
                      <a:pt x="300" y="136"/>
                      <a:pt x="300" y="136"/>
                      <a:pt x="297" y="134"/>
                    </a:cubicBezTo>
                    <a:cubicBezTo>
                      <a:pt x="297" y="134"/>
                      <a:pt x="297" y="134"/>
                      <a:pt x="297" y="137"/>
                    </a:cubicBezTo>
                    <a:cubicBezTo>
                      <a:pt x="297" y="137"/>
                      <a:pt x="297" y="137"/>
                      <a:pt x="288" y="134"/>
                    </a:cubicBezTo>
                    <a:cubicBezTo>
                      <a:pt x="288" y="134"/>
                      <a:pt x="288" y="134"/>
                      <a:pt x="295" y="128"/>
                    </a:cubicBezTo>
                    <a:cubicBezTo>
                      <a:pt x="295" y="128"/>
                      <a:pt x="295" y="128"/>
                      <a:pt x="292" y="127"/>
                    </a:cubicBezTo>
                    <a:cubicBezTo>
                      <a:pt x="287" y="130"/>
                      <a:pt x="287" y="130"/>
                      <a:pt x="287" y="130"/>
                    </a:cubicBezTo>
                    <a:cubicBezTo>
                      <a:pt x="282" y="128"/>
                      <a:pt x="282" y="128"/>
                      <a:pt x="282" y="128"/>
                    </a:cubicBezTo>
                    <a:cubicBezTo>
                      <a:pt x="282" y="128"/>
                      <a:pt x="282" y="128"/>
                      <a:pt x="284" y="124"/>
                    </a:cubicBezTo>
                    <a:cubicBezTo>
                      <a:pt x="284" y="124"/>
                      <a:pt x="284" y="124"/>
                      <a:pt x="284" y="120"/>
                    </a:cubicBezTo>
                    <a:cubicBezTo>
                      <a:pt x="284" y="120"/>
                      <a:pt x="284" y="120"/>
                      <a:pt x="289" y="117"/>
                    </a:cubicBezTo>
                    <a:cubicBezTo>
                      <a:pt x="289" y="117"/>
                      <a:pt x="289" y="117"/>
                      <a:pt x="288" y="114"/>
                    </a:cubicBezTo>
                    <a:cubicBezTo>
                      <a:pt x="288" y="114"/>
                      <a:pt x="288" y="114"/>
                      <a:pt x="292" y="106"/>
                    </a:cubicBezTo>
                    <a:cubicBezTo>
                      <a:pt x="292" y="106"/>
                      <a:pt x="292" y="106"/>
                      <a:pt x="279" y="111"/>
                    </a:cubicBezTo>
                    <a:cubicBezTo>
                      <a:pt x="279" y="111"/>
                      <a:pt x="279" y="111"/>
                      <a:pt x="266" y="105"/>
                    </a:cubicBezTo>
                    <a:cubicBezTo>
                      <a:pt x="266" y="105"/>
                      <a:pt x="266" y="105"/>
                      <a:pt x="256" y="109"/>
                    </a:cubicBezTo>
                    <a:cubicBezTo>
                      <a:pt x="256" y="109"/>
                      <a:pt x="256" y="109"/>
                      <a:pt x="252" y="108"/>
                    </a:cubicBezTo>
                    <a:cubicBezTo>
                      <a:pt x="243" y="109"/>
                      <a:pt x="244" y="99"/>
                      <a:pt x="244" y="99"/>
                    </a:cubicBezTo>
                    <a:cubicBezTo>
                      <a:pt x="240" y="90"/>
                      <a:pt x="247" y="92"/>
                      <a:pt x="247" y="92"/>
                    </a:cubicBezTo>
                    <a:cubicBezTo>
                      <a:pt x="247" y="92"/>
                      <a:pt x="250" y="93"/>
                      <a:pt x="250" y="95"/>
                    </a:cubicBezTo>
                    <a:cubicBezTo>
                      <a:pt x="256" y="93"/>
                      <a:pt x="256" y="93"/>
                      <a:pt x="256" y="93"/>
                    </a:cubicBezTo>
                    <a:cubicBezTo>
                      <a:pt x="256" y="93"/>
                      <a:pt x="256" y="93"/>
                      <a:pt x="256" y="90"/>
                    </a:cubicBezTo>
                    <a:cubicBezTo>
                      <a:pt x="256" y="90"/>
                      <a:pt x="256" y="90"/>
                      <a:pt x="262" y="90"/>
                    </a:cubicBezTo>
                    <a:cubicBezTo>
                      <a:pt x="262" y="90"/>
                      <a:pt x="262" y="90"/>
                      <a:pt x="262" y="87"/>
                    </a:cubicBezTo>
                    <a:cubicBezTo>
                      <a:pt x="262" y="87"/>
                      <a:pt x="262" y="87"/>
                      <a:pt x="259" y="83"/>
                    </a:cubicBezTo>
                    <a:cubicBezTo>
                      <a:pt x="259" y="83"/>
                      <a:pt x="259" y="83"/>
                      <a:pt x="266" y="83"/>
                    </a:cubicBezTo>
                    <a:cubicBezTo>
                      <a:pt x="266" y="83"/>
                      <a:pt x="266" y="83"/>
                      <a:pt x="269" y="84"/>
                    </a:cubicBezTo>
                    <a:cubicBezTo>
                      <a:pt x="269" y="84"/>
                      <a:pt x="269" y="84"/>
                      <a:pt x="269" y="82"/>
                    </a:cubicBezTo>
                    <a:cubicBezTo>
                      <a:pt x="269" y="82"/>
                      <a:pt x="269" y="82"/>
                      <a:pt x="273" y="74"/>
                    </a:cubicBezTo>
                    <a:cubicBezTo>
                      <a:pt x="273" y="74"/>
                      <a:pt x="273" y="74"/>
                      <a:pt x="272" y="68"/>
                    </a:cubicBezTo>
                    <a:cubicBezTo>
                      <a:pt x="272" y="68"/>
                      <a:pt x="272" y="68"/>
                      <a:pt x="273" y="66"/>
                    </a:cubicBezTo>
                    <a:cubicBezTo>
                      <a:pt x="273" y="66"/>
                      <a:pt x="273" y="66"/>
                      <a:pt x="272" y="58"/>
                    </a:cubicBezTo>
                    <a:cubicBezTo>
                      <a:pt x="272" y="58"/>
                      <a:pt x="272" y="58"/>
                      <a:pt x="269" y="51"/>
                    </a:cubicBezTo>
                    <a:cubicBezTo>
                      <a:pt x="269" y="51"/>
                      <a:pt x="269" y="51"/>
                      <a:pt x="260" y="44"/>
                    </a:cubicBezTo>
                    <a:cubicBezTo>
                      <a:pt x="260" y="44"/>
                      <a:pt x="260" y="44"/>
                      <a:pt x="253" y="41"/>
                    </a:cubicBezTo>
                    <a:cubicBezTo>
                      <a:pt x="253" y="41"/>
                      <a:pt x="253" y="41"/>
                      <a:pt x="252" y="44"/>
                    </a:cubicBezTo>
                    <a:cubicBezTo>
                      <a:pt x="252" y="44"/>
                      <a:pt x="252" y="44"/>
                      <a:pt x="244" y="45"/>
                    </a:cubicBezTo>
                    <a:cubicBezTo>
                      <a:pt x="244" y="45"/>
                      <a:pt x="244" y="45"/>
                      <a:pt x="238" y="52"/>
                    </a:cubicBezTo>
                    <a:cubicBezTo>
                      <a:pt x="238" y="52"/>
                      <a:pt x="238" y="52"/>
                      <a:pt x="234" y="58"/>
                    </a:cubicBezTo>
                    <a:cubicBezTo>
                      <a:pt x="234" y="58"/>
                      <a:pt x="234" y="58"/>
                      <a:pt x="217" y="58"/>
                    </a:cubicBezTo>
                    <a:cubicBezTo>
                      <a:pt x="217" y="58"/>
                      <a:pt x="217" y="58"/>
                      <a:pt x="212" y="55"/>
                    </a:cubicBezTo>
                    <a:cubicBezTo>
                      <a:pt x="212" y="55"/>
                      <a:pt x="212" y="55"/>
                      <a:pt x="203" y="54"/>
                    </a:cubicBezTo>
                    <a:cubicBezTo>
                      <a:pt x="203" y="54"/>
                      <a:pt x="203" y="54"/>
                      <a:pt x="203" y="54"/>
                    </a:cubicBezTo>
                    <a:cubicBezTo>
                      <a:pt x="203" y="54"/>
                      <a:pt x="203" y="54"/>
                      <a:pt x="203" y="54"/>
                    </a:cubicBezTo>
                    <a:cubicBezTo>
                      <a:pt x="203" y="54"/>
                      <a:pt x="203" y="54"/>
                      <a:pt x="198" y="51"/>
                    </a:cubicBezTo>
                    <a:cubicBezTo>
                      <a:pt x="193" y="52"/>
                      <a:pt x="193" y="52"/>
                      <a:pt x="193" y="52"/>
                    </a:cubicBezTo>
                    <a:cubicBezTo>
                      <a:pt x="180" y="29"/>
                      <a:pt x="180" y="29"/>
                      <a:pt x="180" y="29"/>
                    </a:cubicBezTo>
                    <a:cubicBezTo>
                      <a:pt x="180" y="29"/>
                      <a:pt x="180" y="29"/>
                      <a:pt x="180" y="22"/>
                    </a:cubicBezTo>
                    <a:cubicBezTo>
                      <a:pt x="180" y="22"/>
                      <a:pt x="180" y="22"/>
                      <a:pt x="177" y="20"/>
                    </a:cubicBezTo>
                    <a:cubicBezTo>
                      <a:pt x="177" y="20"/>
                      <a:pt x="177" y="20"/>
                      <a:pt x="180" y="16"/>
                    </a:cubicBezTo>
                    <a:cubicBezTo>
                      <a:pt x="180" y="16"/>
                      <a:pt x="180" y="16"/>
                      <a:pt x="183" y="0"/>
                    </a:cubicBezTo>
                    <a:cubicBezTo>
                      <a:pt x="183" y="0"/>
                      <a:pt x="183" y="0"/>
                      <a:pt x="177" y="1"/>
                    </a:cubicBezTo>
                    <a:cubicBezTo>
                      <a:pt x="177" y="1"/>
                      <a:pt x="177" y="1"/>
                      <a:pt x="174" y="7"/>
                    </a:cubicBezTo>
                    <a:cubicBezTo>
                      <a:pt x="174" y="7"/>
                      <a:pt x="174" y="7"/>
                      <a:pt x="168" y="10"/>
                    </a:cubicBezTo>
                    <a:cubicBezTo>
                      <a:pt x="168" y="10"/>
                      <a:pt x="168" y="10"/>
                      <a:pt x="163" y="3"/>
                    </a:cubicBezTo>
                    <a:cubicBezTo>
                      <a:pt x="163" y="3"/>
                      <a:pt x="163" y="3"/>
                      <a:pt x="155" y="3"/>
                    </a:cubicBezTo>
                    <a:cubicBezTo>
                      <a:pt x="155" y="3"/>
                      <a:pt x="155" y="3"/>
                      <a:pt x="152" y="4"/>
                    </a:cubicBezTo>
                    <a:cubicBezTo>
                      <a:pt x="152" y="4"/>
                      <a:pt x="152" y="4"/>
                      <a:pt x="141" y="4"/>
                    </a:cubicBezTo>
                    <a:cubicBezTo>
                      <a:pt x="141" y="4"/>
                      <a:pt x="141" y="4"/>
                      <a:pt x="139" y="10"/>
                    </a:cubicBezTo>
                    <a:cubicBezTo>
                      <a:pt x="133" y="14"/>
                      <a:pt x="129" y="13"/>
                      <a:pt x="129" y="13"/>
                    </a:cubicBezTo>
                    <a:cubicBezTo>
                      <a:pt x="129" y="13"/>
                      <a:pt x="129" y="13"/>
                      <a:pt x="127" y="12"/>
                    </a:cubicBezTo>
                    <a:cubicBezTo>
                      <a:pt x="127" y="12"/>
                      <a:pt x="127" y="12"/>
                      <a:pt x="122" y="10"/>
                    </a:cubicBezTo>
                    <a:cubicBezTo>
                      <a:pt x="122" y="10"/>
                      <a:pt x="122" y="10"/>
                      <a:pt x="122" y="14"/>
                    </a:cubicBezTo>
                    <a:cubicBezTo>
                      <a:pt x="122" y="14"/>
                      <a:pt x="122" y="14"/>
                      <a:pt x="117" y="16"/>
                    </a:cubicBezTo>
                    <a:cubicBezTo>
                      <a:pt x="117" y="16"/>
                      <a:pt x="117" y="16"/>
                      <a:pt x="113" y="26"/>
                    </a:cubicBezTo>
                    <a:cubicBezTo>
                      <a:pt x="113" y="26"/>
                      <a:pt x="113" y="26"/>
                      <a:pt x="114" y="33"/>
                    </a:cubicBezTo>
                    <a:cubicBezTo>
                      <a:pt x="114" y="33"/>
                      <a:pt x="114" y="33"/>
                      <a:pt x="109" y="38"/>
                    </a:cubicBezTo>
                    <a:cubicBezTo>
                      <a:pt x="109" y="38"/>
                      <a:pt x="109" y="38"/>
                      <a:pt x="100" y="45"/>
                    </a:cubicBezTo>
                    <a:cubicBezTo>
                      <a:pt x="100" y="45"/>
                      <a:pt x="100" y="45"/>
                      <a:pt x="95" y="44"/>
                    </a:cubicBezTo>
                    <a:cubicBezTo>
                      <a:pt x="95" y="44"/>
                      <a:pt x="95" y="44"/>
                      <a:pt x="94" y="41"/>
                    </a:cubicBezTo>
                    <a:cubicBezTo>
                      <a:pt x="94" y="41"/>
                      <a:pt x="94" y="41"/>
                      <a:pt x="91" y="44"/>
                    </a:cubicBezTo>
                    <a:cubicBezTo>
                      <a:pt x="91" y="44"/>
                      <a:pt x="91" y="44"/>
                      <a:pt x="94" y="47"/>
                    </a:cubicBezTo>
                    <a:cubicBezTo>
                      <a:pt x="94" y="47"/>
                      <a:pt x="94" y="47"/>
                      <a:pt x="101" y="49"/>
                    </a:cubicBezTo>
                    <a:cubicBezTo>
                      <a:pt x="101" y="49"/>
                      <a:pt x="101" y="49"/>
                      <a:pt x="103" y="47"/>
                    </a:cubicBezTo>
                    <a:cubicBezTo>
                      <a:pt x="103" y="47"/>
                      <a:pt x="103" y="47"/>
                      <a:pt x="107" y="44"/>
                    </a:cubicBezTo>
                    <a:cubicBezTo>
                      <a:pt x="107" y="44"/>
                      <a:pt x="107" y="44"/>
                      <a:pt x="110" y="44"/>
                    </a:cubicBezTo>
                    <a:cubicBezTo>
                      <a:pt x="110" y="44"/>
                      <a:pt x="110" y="44"/>
                      <a:pt x="109" y="48"/>
                    </a:cubicBezTo>
                    <a:cubicBezTo>
                      <a:pt x="109" y="48"/>
                      <a:pt x="109" y="48"/>
                      <a:pt x="106" y="55"/>
                    </a:cubicBezTo>
                    <a:cubicBezTo>
                      <a:pt x="106" y="55"/>
                      <a:pt x="106" y="55"/>
                      <a:pt x="94" y="57"/>
                    </a:cubicBezTo>
                    <a:cubicBezTo>
                      <a:pt x="94" y="57"/>
                      <a:pt x="94" y="57"/>
                      <a:pt x="90" y="57"/>
                    </a:cubicBezTo>
                    <a:cubicBezTo>
                      <a:pt x="90" y="57"/>
                      <a:pt x="90" y="57"/>
                      <a:pt x="91" y="54"/>
                    </a:cubicBezTo>
                    <a:cubicBezTo>
                      <a:pt x="91" y="54"/>
                      <a:pt x="91" y="54"/>
                      <a:pt x="85" y="51"/>
                    </a:cubicBezTo>
                    <a:cubicBezTo>
                      <a:pt x="85" y="51"/>
                      <a:pt x="85" y="51"/>
                      <a:pt x="85" y="48"/>
                    </a:cubicBezTo>
                    <a:cubicBezTo>
                      <a:pt x="85" y="48"/>
                      <a:pt x="85" y="48"/>
                      <a:pt x="82" y="47"/>
                    </a:cubicBezTo>
                    <a:cubicBezTo>
                      <a:pt x="82" y="47"/>
                      <a:pt x="82" y="47"/>
                      <a:pt x="76" y="51"/>
                    </a:cubicBezTo>
                    <a:cubicBezTo>
                      <a:pt x="76" y="51"/>
                      <a:pt x="76" y="51"/>
                      <a:pt x="76" y="54"/>
                    </a:cubicBezTo>
                    <a:cubicBezTo>
                      <a:pt x="76" y="54"/>
                      <a:pt x="76" y="54"/>
                      <a:pt x="75" y="57"/>
                    </a:cubicBezTo>
                    <a:cubicBezTo>
                      <a:pt x="75" y="57"/>
                      <a:pt x="75" y="57"/>
                      <a:pt x="66" y="57"/>
                    </a:cubicBezTo>
                    <a:cubicBezTo>
                      <a:pt x="66" y="57"/>
                      <a:pt x="66" y="57"/>
                      <a:pt x="69" y="60"/>
                    </a:cubicBezTo>
                    <a:cubicBezTo>
                      <a:pt x="69" y="60"/>
                      <a:pt x="69" y="60"/>
                      <a:pt x="73" y="60"/>
                    </a:cubicBezTo>
                    <a:cubicBezTo>
                      <a:pt x="73" y="60"/>
                      <a:pt x="73" y="60"/>
                      <a:pt x="71" y="64"/>
                    </a:cubicBezTo>
                    <a:cubicBezTo>
                      <a:pt x="71" y="64"/>
                      <a:pt x="71" y="64"/>
                      <a:pt x="78" y="63"/>
                    </a:cubicBezTo>
                    <a:cubicBezTo>
                      <a:pt x="78" y="63"/>
                      <a:pt x="78" y="63"/>
                      <a:pt x="71" y="68"/>
                    </a:cubicBezTo>
                    <a:cubicBezTo>
                      <a:pt x="71" y="68"/>
                      <a:pt x="71" y="68"/>
                      <a:pt x="62" y="71"/>
                    </a:cubicBezTo>
                    <a:cubicBezTo>
                      <a:pt x="62" y="71"/>
                      <a:pt x="62" y="71"/>
                      <a:pt x="62" y="74"/>
                    </a:cubicBezTo>
                    <a:cubicBezTo>
                      <a:pt x="62" y="74"/>
                      <a:pt x="62" y="74"/>
                      <a:pt x="60" y="79"/>
                    </a:cubicBezTo>
                    <a:cubicBezTo>
                      <a:pt x="57" y="82"/>
                      <a:pt x="53" y="79"/>
                      <a:pt x="53" y="79"/>
                    </a:cubicBezTo>
                    <a:cubicBezTo>
                      <a:pt x="53" y="79"/>
                      <a:pt x="53" y="79"/>
                      <a:pt x="49" y="74"/>
                    </a:cubicBezTo>
                    <a:cubicBezTo>
                      <a:pt x="49" y="74"/>
                      <a:pt x="49" y="74"/>
                      <a:pt x="52" y="68"/>
                    </a:cubicBezTo>
                    <a:cubicBezTo>
                      <a:pt x="52" y="68"/>
                      <a:pt x="52" y="68"/>
                      <a:pt x="47" y="64"/>
                    </a:cubicBezTo>
                    <a:cubicBezTo>
                      <a:pt x="47" y="64"/>
                      <a:pt x="47" y="64"/>
                      <a:pt x="41" y="64"/>
                    </a:cubicBezTo>
                    <a:cubicBezTo>
                      <a:pt x="41" y="64"/>
                      <a:pt x="41" y="64"/>
                      <a:pt x="38" y="68"/>
                    </a:cubicBezTo>
                    <a:cubicBezTo>
                      <a:pt x="38" y="68"/>
                      <a:pt x="38" y="68"/>
                      <a:pt x="36" y="70"/>
                    </a:cubicBezTo>
                    <a:cubicBezTo>
                      <a:pt x="36" y="70"/>
                      <a:pt x="36" y="70"/>
                      <a:pt x="38" y="77"/>
                    </a:cubicBezTo>
                    <a:cubicBezTo>
                      <a:pt x="38" y="77"/>
                      <a:pt x="38" y="77"/>
                      <a:pt x="37" y="79"/>
                    </a:cubicBezTo>
                    <a:cubicBezTo>
                      <a:pt x="37" y="79"/>
                      <a:pt x="37" y="79"/>
                      <a:pt x="33" y="74"/>
                    </a:cubicBezTo>
                    <a:cubicBezTo>
                      <a:pt x="33" y="74"/>
                      <a:pt x="31" y="79"/>
                      <a:pt x="30" y="79"/>
                    </a:cubicBezTo>
                    <a:cubicBezTo>
                      <a:pt x="36" y="84"/>
                      <a:pt x="36" y="84"/>
                      <a:pt x="36" y="84"/>
                    </a:cubicBezTo>
                    <a:cubicBezTo>
                      <a:pt x="36" y="84"/>
                      <a:pt x="36" y="84"/>
                      <a:pt x="40" y="86"/>
                    </a:cubicBezTo>
                    <a:cubicBezTo>
                      <a:pt x="40" y="86"/>
                      <a:pt x="40" y="86"/>
                      <a:pt x="40" y="89"/>
                    </a:cubicBezTo>
                    <a:cubicBezTo>
                      <a:pt x="40" y="89"/>
                      <a:pt x="40" y="89"/>
                      <a:pt x="38" y="92"/>
                    </a:cubicBezTo>
                    <a:cubicBezTo>
                      <a:pt x="38" y="92"/>
                      <a:pt x="38" y="92"/>
                      <a:pt x="37" y="99"/>
                    </a:cubicBezTo>
                    <a:cubicBezTo>
                      <a:pt x="38" y="102"/>
                      <a:pt x="38" y="102"/>
                      <a:pt x="38" y="102"/>
                    </a:cubicBezTo>
                    <a:cubicBezTo>
                      <a:pt x="37" y="103"/>
                      <a:pt x="37" y="103"/>
                      <a:pt x="37" y="103"/>
                    </a:cubicBezTo>
                    <a:cubicBezTo>
                      <a:pt x="37" y="103"/>
                      <a:pt x="37" y="103"/>
                      <a:pt x="33" y="99"/>
                    </a:cubicBezTo>
                    <a:cubicBezTo>
                      <a:pt x="33" y="99"/>
                      <a:pt x="33" y="99"/>
                      <a:pt x="30" y="96"/>
                    </a:cubicBezTo>
                    <a:cubicBezTo>
                      <a:pt x="30" y="96"/>
                      <a:pt x="30" y="96"/>
                      <a:pt x="30" y="96"/>
                    </a:cubicBezTo>
                    <a:cubicBezTo>
                      <a:pt x="30" y="96"/>
                      <a:pt x="30" y="96"/>
                      <a:pt x="30" y="96"/>
                    </a:cubicBezTo>
                    <a:cubicBezTo>
                      <a:pt x="30" y="96"/>
                      <a:pt x="30" y="96"/>
                      <a:pt x="30" y="90"/>
                    </a:cubicBezTo>
                    <a:cubicBezTo>
                      <a:pt x="30" y="90"/>
                      <a:pt x="30" y="90"/>
                      <a:pt x="28" y="90"/>
                    </a:cubicBezTo>
                    <a:cubicBezTo>
                      <a:pt x="28" y="90"/>
                      <a:pt x="28" y="90"/>
                      <a:pt x="27" y="92"/>
                    </a:cubicBezTo>
                    <a:cubicBezTo>
                      <a:pt x="27" y="92"/>
                      <a:pt x="27" y="92"/>
                      <a:pt x="24" y="92"/>
                    </a:cubicBezTo>
                    <a:cubicBezTo>
                      <a:pt x="24" y="92"/>
                      <a:pt x="24" y="92"/>
                      <a:pt x="21" y="95"/>
                    </a:cubicBezTo>
                    <a:cubicBezTo>
                      <a:pt x="21" y="95"/>
                      <a:pt x="21" y="95"/>
                      <a:pt x="15" y="92"/>
                    </a:cubicBezTo>
                    <a:cubicBezTo>
                      <a:pt x="15" y="92"/>
                      <a:pt x="15" y="92"/>
                      <a:pt x="17" y="87"/>
                    </a:cubicBezTo>
                    <a:cubicBezTo>
                      <a:pt x="17" y="87"/>
                      <a:pt x="17" y="87"/>
                      <a:pt x="15" y="86"/>
                    </a:cubicBezTo>
                    <a:cubicBezTo>
                      <a:pt x="15" y="86"/>
                      <a:pt x="15" y="86"/>
                      <a:pt x="14" y="90"/>
                    </a:cubicBezTo>
                    <a:cubicBezTo>
                      <a:pt x="14" y="90"/>
                      <a:pt x="14" y="90"/>
                      <a:pt x="3" y="90"/>
                    </a:cubicBezTo>
                    <a:cubicBezTo>
                      <a:pt x="3" y="90"/>
                      <a:pt x="3" y="90"/>
                      <a:pt x="3" y="96"/>
                    </a:cubicBezTo>
                    <a:cubicBezTo>
                      <a:pt x="3" y="96"/>
                      <a:pt x="3" y="96"/>
                      <a:pt x="2" y="96"/>
                    </a:cubicBezTo>
                    <a:cubicBezTo>
                      <a:pt x="2" y="96"/>
                      <a:pt x="2" y="96"/>
                      <a:pt x="2" y="99"/>
                    </a:cubicBezTo>
                    <a:cubicBezTo>
                      <a:pt x="2" y="99"/>
                      <a:pt x="2" y="99"/>
                      <a:pt x="5" y="101"/>
                    </a:cubicBezTo>
                    <a:cubicBezTo>
                      <a:pt x="5" y="101"/>
                      <a:pt x="5" y="101"/>
                      <a:pt x="8" y="101"/>
                    </a:cubicBezTo>
                    <a:cubicBezTo>
                      <a:pt x="8" y="101"/>
                      <a:pt x="8" y="101"/>
                      <a:pt x="0" y="106"/>
                    </a:cubicBezTo>
                    <a:cubicBezTo>
                      <a:pt x="0" y="106"/>
                      <a:pt x="0" y="106"/>
                      <a:pt x="2" y="115"/>
                    </a:cubicBezTo>
                    <a:cubicBezTo>
                      <a:pt x="2" y="115"/>
                      <a:pt x="2" y="115"/>
                      <a:pt x="8" y="115"/>
                    </a:cubicBezTo>
                    <a:cubicBezTo>
                      <a:pt x="8" y="115"/>
                      <a:pt x="8" y="115"/>
                      <a:pt x="9" y="120"/>
                    </a:cubicBezTo>
                    <a:cubicBezTo>
                      <a:pt x="9" y="120"/>
                      <a:pt x="9" y="120"/>
                      <a:pt x="12" y="117"/>
                    </a:cubicBezTo>
                    <a:cubicBezTo>
                      <a:pt x="12" y="117"/>
                      <a:pt x="12" y="117"/>
                      <a:pt x="14" y="120"/>
                    </a:cubicBezTo>
                    <a:cubicBezTo>
                      <a:pt x="14" y="120"/>
                      <a:pt x="14" y="120"/>
                      <a:pt x="14" y="122"/>
                    </a:cubicBezTo>
                    <a:cubicBezTo>
                      <a:pt x="14" y="122"/>
                      <a:pt x="14" y="122"/>
                      <a:pt x="15" y="122"/>
                    </a:cubicBezTo>
                    <a:cubicBezTo>
                      <a:pt x="15" y="122"/>
                      <a:pt x="15" y="122"/>
                      <a:pt x="17" y="127"/>
                    </a:cubicBezTo>
                    <a:cubicBezTo>
                      <a:pt x="17" y="127"/>
                      <a:pt x="17" y="127"/>
                      <a:pt x="14" y="128"/>
                    </a:cubicBezTo>
                    <a:cubicBezTo>
                      <a:pt x="14" y="128"/>
                      <a:pt x="14" y="128"/>
                      <a:pt x="15" y="131"/>
                    </a:cubicBezTo>
                    <a:cubicBezTo>
                      <a:pt x="15" y="131"/>
                      <a:pt x="15" y="131"/>
                      <a:pt x="21" y="130"/>
                    </a:cubicBezTo>
                    <a:cubicBezTo>
                      <a:pt x="21" y="130"/>
                      <a:pt x="21" y="130"/>
                      <a:pt x="22" y="127"/>
                    </a:cubicBezTo>
                    <a:cubicBezTo>
                      <a:pt x="22" y="127"/>
                      <a:pt x="22" y="127"/>
                      <a:pt x="28" y="128"/>
                    </a:cubicBezTo>
                    <a:cubicBezTo>
                      <a:pt x="28" y="128"/>
                      <a:pt x="28" y="128"/>
                      <a:pt x="27" y="131"/>
                    </a:cubicBezTo>
                    <a:cubicBezTo>
                      <a:pt x="27" y="131"/>
                      <a:pt x="27" y="131"/>
                      <a:pt x="28" y="136"/>
                    </a:cubicBezTo>
                    <a:cubicBezTo>
                      <a:pt x="28" y="136"/>
                      <a:pt x="28" y="136"/>
                      <a:pt x="31" y="136"/>
                    </a:cubicBezTo>
                    <a:cubicBezTo>
                      <a:pt x="31" y="136"/>
                      <a:pt x="31" y="136"/>
                      <a:pt x="34" y="138"/>
                    </a:cubicBezTo>
                    <a:cubicBezTo>
                      <a:pt x="34" y="138"/>
                      <a:pt x="34" y="138"/>
                      <a:pt x="34" y="141"/>
                    </a:cubicBezTo>
                    <a:cubicBezTo>
                      <a:pt x="34" y="141"/>
                      <a:pt x="34" y="141"/>
                      <a:pt x="36" y="143"/>
                    </a:cubicBezTo>
                    <a:cubicBezTo>
                      <a:pt x="36" y="143"/>
                      <a:pt x="36" y="143"/>
                      <a:pt x="38" y="138"/>
                    </a:cubicBezTo>
                    <a:cubicBezTo>
                      <a:pt x="38" y="138"/>
                      <a:pt x="38" y="138"/>
                      <a:pt x="41" y="138"/>
                    </a:cubicBezTo>
                    <a:cubicBezTo>
                      <a:pt x="41" y="138"/>
                      <a:pt x="41" y="138"/>
                      <a:pt x="50" y="147"/>
                    </a:cubicBezTo>
                    <a:cubicBezTo>
                      <a:pt x="50" y="147"/>
                      <a:pt x="50" y="147"/>
                      <a:pt x="50" y="152"/>
                    </a:cubicBezTo>
                    <a:cubicBezTo>
                      <a:pt x="50" y="152"/>
                      <a:pt x="50" y="152"/>
                      <a:pt x="47" y="153"/>
                    </a:cubicBezTo>
                    <a:cubicBezTo>
                      <a:pt x="47" y="153"/>
                      <a:pt x="47" y="153"/>
                      <a:pt x="47" y="159"/>
                    </a:cubicBezTo>
                    <a:cubicBezTo>
                      <a:pt x="47" y="159"/>
                      <a:pt x="47" y="159"/>
                      <a:pt x="50" y="163"/>
                    </a:cubicBezTo>
                    <a:cubicBezTo>
                      <a:pt x="50" y="163"/>
                      <a:pt x="50" y="163"/>
                      <a:pt x="53" y="165"/>
                    </a:cubicBezTo>
                    <a:cubicBezTo>
                      <a:pt x="53" y="165"/>
                      <a:pt x="53" y="165"/>
                      <a:pt x="53" y="166"/>
                    </a:cubicBezTo>
                    <a:cubicBezTo>
                      <a:pt x="53" y="166"/>
                      <a:pt x="53" y="166"/>
                      <a:pt x="52" y="166"/>
                    </a:cubicBezTo>
                    <a:cubicBezTo>
                      <a:pt x="57" y="172"/>
                      <a:pt x="57" y="172"/>
                      <a:pt x="57" y="172"/>
                    </a:cubicBezTo>
                    <a:cubicBezTo>
                      <a:pt x="53" y="172"/>
                      <a:pt x="53" y="172"/>
                      <a:pt x="53" y="172"/>
                    </a:cubicBezTo>
                    <a:cubicBezTo>
                      <a:pt x="53" y="172"/>
                      <a:pt x="53" y="172"/>
                      <a:pt x="53" y="171"/>
                    </a:cubicBezTo>
                    <a:cubicBezTo>
                      <a:pt x="53" y="171"/>
                      <a:pt x="53" y="171"/>
                      <a:pt x="49" y="169"/>
                    </a:cubicBezTo>
                    <a:cubicBezTo>
                      <a:pt x="49" y="169"/>
                      <a:pt x="49" y="169"/>
                      <a:pt x="44" y="166"/>
                    </a:cubicBezTo>
                    <a:cubicBezTo>
                      <a:pt x="44" y="166"/>
                      <a:pt x="44" y="166"/>
                      <a:pt x="43" y="168"/>
                    </a:cubicBezTo>
                    <a:cubicBezTo>
                      <a:pt x="43" y="168"/>
                      <a:pt x="43" y="168"/>
                      <a:pt x="41" y="166"/>
                    </a:cubicBezTo>
                    <a:cubicBezTo>
                      <a:pt x="41" y="166"/>
                      <a:pt x="41" y="166"/>
                      <a:pt x="40" y="171"/>
                    </a:cubicBezTo>
                    <a:cubicBezTo>
                      <a:pt x="40" y="171"/>
                      <a:pt x="40" y="171"/>
                      <a:pt x="38" y="169"/>
                    </a:cubicBezTo>
                    <a:cubicBezTo>
                      <a:pt x="38" y="169"/>
                      <a:pt x="38" y="169"/>
                      <a:pt x="38" y="174"/>
                    </a:cubicBezTo>
                    <a:cubicBezTo>
                      <a:pt x="38" y="174"/>
                      <a:pt x="30" y="168"/>
                      <a:pt x="31" y="168"/>
                    </a:cubicBezTo>
                    <a:cubicBezTo>
                      <a:pt x="31" y="166"/>
                      <a:pt x="31" y="166"/>
                      <a:pt x="31" y="166"/>
                    </a:cubicBezTo>
                    <a:cubicBezTo>
                      <a:pt x="31" y="166"/>
                      <a:pt x="31" y="166"/>
                      <a:pt x="33" y="165"/>
                    </a:cubicBezTo>
                    <a:cubicBezTo>
                      <a:pt x="33" y="165"/>
                      <a:pt x="33" y="165"/>
                      <a:pt x="33" y="162"/>
                    </a:cubicBezTo>
                    <a:cubicBezTo>
                      <a:pt x="30" y="162"/>
                      <a:pt x="30" y="162"/>
                      <a:pt x="30" y="162"/>
                    </a:cubicBezTo>
                    <a:cubicBezTo>
                      <a:pt x="30" y="157"/>
                      <a:pt x="30" y="157"/>
                      <a:pt x="30" y="157"/>
                    </a:cubicBezTo>
                    <a:cubicBezTo>
                      <a:pt x="30" y="157"/>
                      <a:pt x="30" y="157"/>
                      <a:pt x="31" y="156"/>
                    </a:cubicBezTo>
                    <a:cubicBezTo>
                      <a:pt x="31" y="156"/>
                      <a:pt x="31" y="156"/>
                      <a:pt x="31" y="160"/>
                    </a:cubicBezTo>
                    <a:cubicBezTo>
                      <a:pt x="31" y="160"/>
                      <a:pt x="31" y="160"/>
                      <a:pt x="33" y="160"/>
                    </a:cubicBezTo>
                    <a:cubicBezTo>
                      <a:pt x="33" y="160"/>
                      <a:pt x="33" y="160"/>
                      <a:pt x="34" y="155"/>
                    </a:cubicBezTo>
                    <a:cubicBezTo>
                      <a:pt x="34" y="155"/>
                      <a:pt x="34" y="155"/>
                      <a:pt x="36" y="152"/>
                    </a:cubicBezTo>
                    <a:cubicBezTo>
                      <a:pt x="36" y="152"/>
                      <a:pt x="36" y="152"/>
                      <a:pt x="33" y="147"/>
                    </a:cubicBezTo>
                    <a:cubicBezTo>
                      <a:pt x="33" y="147"/>
                      <a:pt x="33" y="147"/>
                      <a:pt x="30" y="146"/>
                    </a:cubicBezTo>
                    <a:cubicBezTo>
                      <a:pt x="30" y="146"/>
                      <a:pt x="30" y="146"/>
                      <a:pt x="28" y="146"/>
                    </a:cubicBezTo>
                    <a:cubicBezTo>
                      <a:pt x="28" y="146"/>
                      <a:pt x="28" y="146"/>
                      <a:pt x="24" y="149"/>
                    </a:cubicBezTo>
                    <a:cubicBezTo>
                      <a:pt x="24" y="149"/>
                      <a:pt x="24" y="149"/>
                      <a:pt x="22" y="146"/>
                    </a:cubicBezTo>
                    <a:cubicBezTo>
                      <a:pt x="22" y="146"/>
                      <a:pt x="22" y="146"/>
                      <a:pt x="27" y="141"/>
                    </a:cubicBezTo>
                    <a:cubicBezTo>
                      <a:pt x="27" y="141"/>
                      <a:pt x="27" y="141"/>
                      <a:pt x="25" y="140"/>
                    </a:cubicBezTo>
                    <a:cubicBezTo>
                      <a:pt x="25" y="140"/>
                      <a:pt x="25" y="140"/>
                      <a:pt x="22" y="140"/>
                    </a:cubicBezTo>
                    <a:cubicBezTo>
                      <a:pt x="22" y="140"/>
                      <a:pt x="22" y="140"/>
                      <a:pt x="22" y="138"/>
                    </a:cubicBezTo>
                    <a:cubicBezTo>
                      <a:pt x="22" y="138"/>
                      <a:pt x="22" y="138"/>
                      <a:pt x="21" y="137"/>
                    </a:cubicBezTo>
                    <a:cubicBezTo>
                      <a:pt x="21" y="137"/>
                      <a:pt x="21" y="137"/>
                      <a:pt x="21" y="134"/>
                    </a:cubicBezTo>
                    <a:cubicBezTo>
                      <a:pt x="21" y="134"/>
                      <a:pt x="21" y="134"/>
                      <a:pt x="17" y="134"/>
                    </a:cubicBezTo>
                    <a:cubicBezTo>
                      <a:pt x="17" y="134"/>
                      <a:pt x="17" y="134"/>
                      <a:pt x="15" y="138"/>
                    </a:cubicBezTo>
                    <a:cubicBezTo>
                      <a:pt x="15" y="138"/>
                      <a:pt x="15" y="138"/>
                      <a:pt x="12" y="143"/>
                    </a:cubicBezTo>
                    <a:cubicBezTo>
                      <a:pt x="12" y="143"/>
                      <a:pt x="12" y="143"/>
                      <a:pt x="12" y="149"/>
                    </a:cubicBezTo>
                    <a:cubicBezTo>
                      <a:pt x="12" y="149"/>
                      <a:pt x="12" y="149"/>
                      <a:pt x="11" y="152"/>
                    </a:cubicBezTo>
                    <a:cubicBezTo>
                      <a:pt x="11" y="152"/>
                      <a:pt x="11" y="152"/>
                      <a:pt x="11" y="156"/>
                    </a:cubicBezTo>
                    <a:cubicBezTo>
                      <a:pt x="12" y="159"/>
                      <a:pt x="12" y="159"/>
                      <a:pt x="12" y="159"/>
                    </a:cubicBezTo>
                    <a:cubicBezTo>
                      <a:pt x="17" y="165"/>
                      <a:pt x="17" y="165"/>
                      <a:pt x="17" y="165"/>
                    </a:cubicBezTo>
                    <a:cubicBezTo>
                      <a:pt x="17" y="165"/>
                      <a:pt x="17" y="165"/>
                      <a:pt x="19" y="174"/>
                    </a:cubicBezTo>
                    <a:cubicBezTo>
                      <a:pt x="19" y="174"/>
                      <a:pt x="19" y="174"/>
                      <a:pt x="24" y="178"/>
                    </a:cubicBezTo>
                    <a:cubicBezTo>
                      <a:pt x="24" y="178"/>
                      <a:pt x="24" y="178"/>
                      <a:pt x="25" y="176"/>
                    </a:cubicBezTo>
                    <a:cubicBezTo>
                      <a:pt x="25" y="176"/>
                      <a:pt x="25" y="176"/>
                      <a:pt x="30" y="176"/>
                    </a:cubicBezTo>
                    <a:cubicBezTo>
                      <a:pt x="30" y="176"/>
                      <a:pt x="30" y="176"/>
                      <a:pt x="28" y="179"/>
                    </a:cubicBezTo>
                    <a:cubicBezTo>
                      <a:pt x="28" y="179"/>
                      <a:pt x="28" y="179"/>
                      <a:pt x="31" y="182"/>
                    </a:cubicBezTo>
                    <a:cubicBezTo>
                      <a:pt x="31" y="182"/>
                      <a:pt x="31" y="182"/>
                      <a:pt x="31" y="185"/>
                    </a:cubicBezTo>
                    <a:cubicBezTo>
                      <a:pt x="31" y="185"/>
                      <a:pt x="31" y="185"/>
                      <a:pt x="36" y="191"/>
                    </a:cubicBezTo>
                    <a:cubicBezTo>
                      <a:pt x="36" y="191"/>
                      <a:pt x="36" y="191"/>
                      <a:pt x="40" y="188"/>
                    </a:cubicBezTo>
                    <a:cubicBezTo>
                      <a:pt x="40" y="188"/>
                      <a:pt x="40" y="188"/>
                      <a:pt x="36" y="194"/>
                    </a:cubicBezTo>
                    <a:cubicBezTo>
                      <a:pt x="36" y="194"/>
                      <a:pt x="36" y="194"/>
                      <a:pt x="31" y="195"/>
                    </a:cubicBezTo>
                    <a:cubicBezTo>
                      <a:pt x="31" y="195"/>
                      <a:pt x="31" y="195"/>
                      <a:pt x="34" y="198"/>
                    </a:cubicBezTo>
                    <a:cubicBezTo>
                      <a:pt x="34" y="198"/>
                      <a:pt x="34" y="198"/>
                      <a:pt x="33" y="201"/>
                    </a:cubicBezTo>
                    <a:cubicBezTo>
                      <a:pt x="33" y="201"/>
                      <a:pt x="33" y="201"/>
                      <a:pt x="28" y="210"/>
                    </a:cubicBezTo>
                    <a:cubicBezTo>
                      <a:pt x="28" y="210"/>
                      <a:pt x="28" y="210"/>
                      <a:pt x="24" y="213"/>
                    </a:cubicBezTo>
                    <a:cubicBezTo>
                      <a:pt x="24" y="213"/>
                      <a:pt x="24" y="213"/>
                      <a:pt x="30" y="213"/>
                    </a:cubicBezTo>
                    <a:cubicBezTo>
                      <a:pt x="37" y="204"/>
                      <a:pt x="37" y="204"/>
                      <a:pt x="37" y="204"/>
                    </a:cubicBezTo>
                    <a:cubicBezTo>
                      <a:pt x="37" y="203"/>
                      <a:pt x="43" y="201"/>
                      <a:pt x="43" y="201"/>
                    </a:cubicBezTo>
                    <a:cubicBezTo>
                      <a:pt x="43" y="201"/>
                      <a:pt x="43" y="201"/>
                      <a:pt x="52" y="187"/>
                    </a:cubicBezTo>
                    <a:cubicBezTo>
                      <a:pt x="52" y="187"/>
                      <a:pt x="52" y="187"/>
                      <a:pt x="52" y="182"/>
                    </a:cubicBezTo>
                    <a:cubicBezTo>
                      <a:pt x="52" y="182"/>
                      <a:pt x="52" y="182"/>
                      <a:pt x="59" y="185"/>
                    </a:cubicBezTo>
                    <a:cubicBezTo>
                      <a:pt x="59" y="185"/>
                      <a:pt x="59" y="185"/>
                      <a:pt x="66" y="178"/>
                    </a:cubicBezTo>
                    <a:cubicBezTo>
                      <a:pt x="66" y="178"/>
                      <a:pt x="66" y="178"/>
                      <a:pt x="73" y="179"/>
                    </a:cubicBezTo>
                    <a:cubicBezTo>
                      <a:pt x="73" y="179"/>
                      <a:pt x="73" y="179"/>
                      <a:pt x="79" y="181"/>
                    </a:cubicBezTo>
                    <a:cubicBezTo>
                      <a:pt x="79" y="181"/>
                      <a:pt x="79" y="181"/>
                      <a:pt x="79" y="182"/>
                    </a:cubicBezTo>
                    <a:cubicBezTo>
                      <a:pt x="79" y="182"/>
                      <a:pt x="79" y="182"/>
                      <a:pt x="79" y="185"/>
                    </a:cubicBezTo>
                    <a:cubicBezTo>
                      <a:pt x="79" y="185"/>
                      <a:pt x="79" y="185"/>
                      <a:pt x="82" y="187"/>
                    </a:cubicBezTo>
                    <a:cubicBezTo>
                      <a:pt x="82" y="187"/>
                      <a:pt x="82" y="187"/>
                      <a:pt x="82" y="191"/>
                    </a:cubicBezTo>
                    <a:cubicBezTo>
                      <a:pt x="82" y="191"/>
                      <a:pt x="82" y="191"/>
                      <a:pt x="72" y="198"/>
                    </a:cubicBezTo>
                    <a:cubicBezTo>
                      <a:pt x="72" y="198"/>
                      <a:pt x="72" y="198"/>
                      <a:pt x="73" y="203"/>
                    </a:cubicBezTo>
                    <a:cubicBezTo>
                      <a:pt x="73" y="203"/>
                      <a:pt x="73" y="203"/>
                      <a:pt x="79" y="209"/>
                    </a:cubicBezTo>
                    <a:cubicBezTo>
                      <a:pt x="79" y="209"/>
                      <a:pt x="79" y="209"/>
                      <a:pt x="84" y="209"/>
                    </a:cubicBezTo>
                    <a:cubicBezTo>
                      <a:pt x="84" y="209"/>
                      <a:pt x="84" y="209"/>
                      <a:pt x="90" y="201"/>
                    </a:cubicBezTo>
                    <a:cubicBezTo>
                      <a:pt x="90" y="201"/>
                      <a:pt x="90" y="201"/>
                      <a:pt x="95" y="201"/>
                    </a:cubicBezTo>
                    <a:cubicBezTo>
                      <a:pt x="95" y="201"/>
                      <a:pt x="95" y="201"/>
                      <a:pt x="101" y="195"/>
                    </a:cubicBezTo>
                    <a:cubicBezTo>
                      <a:pt x="101" y="195"/>
                      <a:pt x="101" y="195"/>
                      <a:pt x="100" y="193"/>
                    </a:cubicBezTo>
                    <a:cubicBezTo>
                      <a:pt x="100" y="193"/>
                      <a:pt x="100" y="193"/>
                      <a:pt x="103" y="188"/>
                    </a:cubicBezTo>
                    <a:cubicBezTo>
                      <a:pt x="103" y="188"/>
                      <a:pt x="103" y="188"/>
                      <a:pt x="103" y="179"/>
                    </a:cubicBezTo>
                    <a:cubicBezTo>
                      <a:pt x="103" y="179"/>
                      <a:pt x="103" y="179"/>
                      <a:pt x="100" y="171"/>
                    </a:cubicBezTo>
                    <a:cubicBezTo>
                      <a:pt x="100" y="171"/>
                      <a:pt x="100" y="171"/>
                      <a:pt x="94" y="166"/>
                    </a:cubicBezTo>
                    <a:cubicBezTo>
                      <a:pt x="94" y="166"/>
                      <a:pt x="94" y="166"/>
                      <a:pt x="87" y="168"/>
                    </a:cubicBezTo>
                    <a:cubicBezTo>
                      <a:pt x="87" y="168"/>
                      <a:pt x="87" y="168"/>
                      <a:pt x="79" y="172"/>
                    </a:cubicBezTo>
                    <a:cubicBezTo>
                      <a:pt x="79" y="172"/>
                      <a:pt x="79" y="172"/>
                      <a:pt x="71" y="172"/>
                    </a:cubicBezTo>
                    <a:cubicBezTo>
                      <a:pt x="71" y="172"/>
                      <a:pt x="71" y="172"/>
                      <a:pt x="68" y="168"/>
                    </a:cubicBezTo>
                    <a:cubicBezTo>
                      <a:pt x="68" y="168"/>
                      <a:pt x="68" y="168"/>
                      <a:pt x="73" y="163"/>
                    </a:cubicBezTo>
                    <a:cubicBezTo>
                      <a:pt x="73" y="163"/>
                      <a:pt x="73" y="163"/>
                      <a:pt x="78" y="162"/>
                    </a:cubicBezTo>
                    <a:cubicBezTo>
                      <a:pt x="78" y="162"/>
                      <a:pt x="78" y="162"/>
                      <a:pt x="82" y="155"/>
                    </a:cubicBezTo>
                    <a:cubicBezTo>
                      <a:pt x="82" y="155"/>
                      <a:pt x="82" y="155"/>
                      <a:pt x="84" y="155"/>
                    </a:cubicBezTo>
                    <a:cubicBezTo>
                      <a:pt x="84" y="155"/>
                      <a:pt x="84" y="155"/>
                      <a:pt x="85" y="152"/>
                    </a:cubicBezTo>
                    <a:cubicBezTo>
                      <a:pt x="85" y="152"/>
                      <a:pt x="85" y="152"/>
                      <a:pt x="81" y="149"/>
                    </a:cubicBezTo>
                    <a:cubicBezTo>
                      <a:pt x="81" y="149"/>
                      <a:pt x="81" y="149"/>
                      <a:pt x="78" y="140"/>
                    </a:cubicBezTo>
                    <a:cubicBezTo>
                      <a:pt x="78" y="140"/>
                      <a:pt x="78" y="140"/>
                      <a:pt x="73" y="133"/>
                    </a:cubicBezTo>
                    <a:cubicBezTo>
                      <a:pt x="73" y="133"/>
                      <a:pt x="73" y="133"/>
                      <a:pt x="72" y="130"/>
                    </a:cubicBezTo>
                    <a:cubicBezTo>
                      <a:pt x="72" y="130"/>
                      <a:pt x="72" y="130"/>
                      <a:pt x="75" y="131"/>
                    </a:cubicBezTo>
                    <a:cubicBezTo>
                      <a:pt x="75" y="131"/>
                      <a:pt x="75" y="131"/>
                      <a:pt x="87" y="118"/>
                    </a:cubicBezTo>
                    <a:cubicBezTo>
                      <a:pt x="87" y="118"/>
                      <a:pt x="87" y="118"/>
                      <a:pt x="91" y="122"/>
                    </a:cubicBezTo>
                    <a:cubicBezTo>
                      <a:pt x="91" y="122"/>
                      <a:pt x="91" y="122"/>
                      <a:pt x="92" y="125"/>
                    </a:cubicBezTo>
                    <a:cubicBezTo>
                      <a:pt x="92" y="125"/>
                      <a:pt x="93" y="125"/>
                      <a:pt x="100" y="125"/>
                    </a:cubicBezTo>
                    <a:cubicBezTo>
                      <a:pt x="104" y="127"/>
                      <a:pt x="104" y="127"/>
                      <a:pt x="104" y="127"/>
                    </a:cubicBezTo>
                    <a:cubicBezTo>
                      <a:pt x="104" y="127"/>
                      <a:pt x="104" y="127"/>
                      <a:pt x="106" y="133"/>
                    </a:cubicBezTo>
                    <a:cubicBezTo>
                      <a:pt x="106" y="133"/>
                      <a:pt x="106" y="133"/>
                      <a:pt x="109" y="137"/>
                    </a:cubicBezTo>
                    <a:cubicBezTo>
                      <a:pt x="109" y="137"/>
                      <a:pt x="109" y="137"/>
                      <a:pt x="109" y="143"/>
                    </a:cubicBezTo>
                    <a:cubicBezTo>
                      <a:pt x="109" y="143"/>
                      <a:pt x="109" y="143"/>
                      <a:pt x="109" y="147"/>
                    </a:cubicBezTo>
                    <a:cubicBezTo>
                      <a:pt x="109" y="147"/>
                      <a:pt x="109" y="147"/>
                      <a:pt x="113" y="160"/>
                    </a:cubicBezTo>
                    <a:cubicBezTo>
                      <a:pt x="113" y="160"/>
                      <a:pt x="113" y="160"/>
                      <a:pt x="122" y="166"/>
                    </a:cubicBezTo>
                    <a:cubicBezTo>
                      <a:pt x="122" y="166"/>
                      <a:pt x="122" y="166"/>
                      <a:pt x="122" y="171"/>
                    </a:cubicBezTo>
                    <a:cubicBezTo>
                      <a:pt x="122" y="171"/>
                      <a:pt x="122" y="171"/>
                      <a:pt x="127" y="172"/>
                    </a:cubicBezTo>
                    <a:cubicBezTo>
                      <a:pt x="127" y="172"/>
                      <a:pt x="127" y="172"/>
                      <a:pt x="132" y="179"/>
                    </a:cubicBezTo>
                    <a:cubicBezTo>
                      <a:pt x="132" y="184"/>
                      <a:pt x="132" y="184"/>
                      <a:pt x="132" y="184"/>
                    </a:cubicBezTo>
                    <a:cubicBezTo>
                      <a:pt x="132" y="185"/>
                      <a:pt x="132" y="193"/>
                      <a:pt x="132" y="193"/>
                    </a:cubicBezTo>
                    <a:cubicBezTo>
                      <a:pt x="132" y="193"/>
                      <a:pt x="132" y="193"/>
                      <a:pt x="126" y="195"/>
                    </a:cubicBezTo>
                    <a:cubicBezTo>
                      <a:pt x="126" y="195"/>
                      <a:pt x="126" y="195"/>
                      <a:pt x="123" y="198"/>
                    </a:cubicBezTo>
                    <a:cubicBezTo>
                      <a:pt x="123" y="198"/>
                      <a:pt x="123" y="198"/>
                      <a:pt x="113" y="206"/>
                    </a:cubicBezTo>
                    <a:cubicBezTo>
                      <a:pt x="113" y="206"/>
                      <a:pt x="113" y="206"/>
                      <a:pt x="113" y="209"/>
                    </a:cubicBezTo>
                    <a:cubicBezTo>
                      <a:pt x="113" y="209"/>
                      <a:pt x="113" y="209"/>
                      <a:pt x="120" y="207"/>
                    </a:cubicBezTo>
                    <a:cubicBezTo>
                      <a:pt x="120" y="207"/>
                      <a:pt x="120" y="207"/>
                      <a:pt x="129" y="206"/>
                    </a:cubicBezTo>
                    <a:cubicBezTo>
                      <a:pt x="129" y="206"/>
                      <a:pt x="129" y="206"/>
                      <a:pt x="136" y="203"/>
                    </a:cubicBezTo>
                    <a:cubicBezTo>
                      <a:pt x="136" y="203"/>
                      <a:pt x="136" y="203"/>
                      <a:pt x="139" y="207"/>
                    </a:cubicBezTo>
                    <a:cubicBezTo>
                      <a:pt x="139" y="207"/>
                      <a:pt x="139" y="207"/>
                      <a:pt x="133" y="210"/>
                    </a:cubicBezTo>
                    <a:cubicBezTo>
                      <a:pt x="133" y="210"/>
                      <a:pt x="133" y="210"/>
                      <a:pt x="123" y="220"/>
                    </a:cubicBezTo>
                    <a:cubicBezTo>
                      <a:pt x="123" y="220"/>
                      <a:pt x="123" y="220"/>
                      <a:pt x="127" y="223"/>
                    </a:cubicBezTo>
                    <a:cubicBezTo>
                      <a:pt x="127" y="223"/>
                      <a:pt x="127" y="223"/>
                      <a:pt x="125" y="225"/>
                    </a:cubicBezTo>
                    <a:cubicBezTo>
                      <a:pt x="125" y="225"/>
                      <a:pt x="125" y="225"/>
                      <a:pt x="123" y="229"/>
                    </a:cubicBezTo>
                    <a:cubicBezTo>
                      <a:pt x="123" y="229"/>
                      <a:pt x="123" y="229"/>
                      <a:pt x="127" y="229"/>
                    </a:cubicBezTo>
                    <a:cubicBezTo>
                      <a:pt x="127" y="229"/>
                      <a:pt x="127" y="229"/>
                      <a:pt x="127" y="235"/>
                    </a:cubicBezTo>
                    <a:cubicBezTo>
                      <a:pt x="117" y="245"/>
                      <a:pt x="117" y="245"/>
                      <a:pt x="117" y="245"/>
                    </a:cubicBezTo>
                    <a:cubicBezTo>
                      <a:pt x="116" y="257"/>
                      <a:pt x="116" y="257"/>
                      <a:pt x="116" y="257"/>
                    </a:cubicBezTo>
                    <a:cubicBezTo>
                      <a:pt x="116" y="257"/>
                      <a:pt x="116" y="257"/>
                      <a:pt x="111" y="261"/>
                    </a:cubicBezTo>
                    <a:cubicBezTo>
                      <a:pt x="111" y="261"/>
                      <a:pt x="111" y="261"/>
                      <a:pt x="111" y="265"/>
                    </a:cubicBezTo>
                    <a:cubicBezTo>
                      <a:pt x="111" y="265"/>
                      <a:pt x="111" y="265"/>
                      <a:pt x="107" y="265"/>
                    </a:cubicBezTo>
                    <a:cubicBezTo>
                      <a:pt x="107" y="265"/>
                      <a:pt x="107" y="265"/>
                      <a:pt x="103" y="271"/>
                    </a:cubicBezTo>
                    <a:cubicBezTo>
                      <a:pt x="103" y="271"/>
                      <a:pt x="103" y="271"/>
                      <a:pt x="101" y="277"/>
                    </a:cubicBezTo>
                    <a:cubicBezTo>
                      <a:pt x="101" y="277"/>
                      <a:pt x="101" y="277"/>
                      <a:pt x="98" y="283"/>
                    </a:cubicBezTo>
                    <a:cubicBezTo>
                      <a:pt x="98" y="283"/>
                      <a:pt x="98" y="283"/>
                      <a:pt x="95" y="284"/>
                    </a:cubicBezTo>
                    <a:cubicBezTo>
                      <a:pt x="95" y="284"/>
                      <a:pt x="95" y="284"/>
                      <a:pt x="91" y="284"/>
                    </a:cubicBezTo>
                    <a:cubicBezTo>
                      <a:pt x="91" y="284"/>
                      <a:pt x="91" y="284"/>
                      <a:pt x="90" y="283"/>
                    </a:cubicBezTo>
                    <a:cubicBezTo>
                      <a:pt x="90" y="283"/>
                      <a:pt x="90" y="283"/>
                      <a:pt x="84" y="282"/>
                    </a:cubicBezTo>
                    <a:cubicBezTo>
                      <a:pt x="84" y="282"/>
                      <a:pt x="84" y="282"/>
                      <a:pt x="79" y="284"/>
                    </a:cubicBezTo>
                    <a:cubicBezTo>
                      <a:pt x="79" y="284"/>
                      <a:pt x="79" y="284"/>
                      <a:pt x="78" y="290"/>
                    </a:cubicBezTo>
                    <a:cubicBezTo>
                      <a:pt x="78" y="290"/>
                      <a:pt x="78" y="290"/>
                      <a:pt x="82" y="293"/>
                    </a:cubicBezTo>
                    <a:cubicBezTo>
                      <a:pt x="82" y="293"/>
                      <a:pt x="82" y="293"/>
                      <a:pt x="81" y="296"/>
                    </a:cubicBezTo>
                    <a:cubicBezTo>
                      <a:pt x="81" y="296"/>
                      <a:pt x="81" y="296"/>
                      <a:pt x="78" y="302"/>
                    </a:cubicBezTo>
                    <a:cubicBezTo>
                      <a:pt x="90" y="312"/>
                      <a:pt x="81" y="325"/>
                      <a:pt x="81" y="325"/>
                    </a:cubicBezTo>
                    <a:cubicBezTo>
                      <a:pt x="81" y="325"/>
                      <a:pt x="81" y="325"/>
                      <a:pt x="78" y="334"/>
                    </a:cubicBezTo>
                    <a:cubicBezTo>
                      <a:pt x="78" y="334"/>
                      <a:pt x="78" y="334"/>
                      <a:pt x="81" y="340"/>
                    </a:cubicBezTo>
                    <a:cubicBezTo>
                      <a:pt x="117" y="366"/>
                      <a:pt x="87" y="394"/>
                      <a:pt x="84" y="394"/>
                    </a:cubicBezTo>
                    <a:cubicBezTo>
                      <a:pt x="84" y="394"/>
                      <a:pt x="84" y="394"/>
                      <a:pt x="78" y="388"/>
                    </a:cubicBezTo>
                    <a:cubicBezTo>
                      <a:pt x="78" y="388"/>
                      <a:pt x="78" y="388"/>
                      <a:pt x="72" y="391"/>
                    </a:cubicBezTo>
                    <a:cubicBezTo>
                      <a:pt x="72" y="391"/>
                      <a:pt x="72" y="391"/>
                      <a:pt x="76" y="398"/>
                    </a:cubicBezTo>
                    <a:cubicBezTo>
                      <a:pt x="76" y="398"/>
                      <a:pt x="76" y="398"/>
                      <a:pt x="82" y="401"/>
                    </a:cubicBezTo>
                    <a:cubicBezTo>
                      <a:pt x="82" y="401"/>
                      <a:pt x="82" y="401"/>
                      <a:pt x="82" y="406"/>
                    </a:cubicBezTo>
                    <a:cubicBezTo>
                      <a:pt x="82" y="406"/>
                      <a:pt x="82" y="406"/>
                      <a:pt x="78" y="407"/>
                    </a:cubicBezTo>
                    <a:cubicBezTo>
                      <a:pt x="78" y="407"/>
                      <a:pt x="78" y="407"/>
                      <a:pt x="84" y="410"/>
                    </a:cubicBezTo>
                    <a:cubicBezTo>
                      <a:pt x="84" y="410"/>
                      <a:pt x="84" y="410"/>
                      <a:pt x="81" y="411"/>
                    </a:cubicBezTo>
                    <a:cubicBezTo>
                      <a:pt x="81" y="411"/>
                      <a:pt x="81" y="411"/>
                      <a:pt x="85" y="413"/>
                    </a:cubicBezTo>
                    <a:cubicBezTo>
                      <a:pt x="85" y="413"/>
                      <a:pt x="85" y="413"/>
                      <a:pt x="84" y="417"/>
                    </a:cubicBezTo>
                    <a:cubicBezTo>
                      <a:pt x="84" y="417"/>
                      <a:pt x="84" y="417"/>
                      <a:pt x="92" y="417"/>
                    </a:cubicBezTo>
                    <a:cubicBezTo>
                      <a:pt x="92" y="417"/>
                      <a:pt x="92" y="417"/>
                      <a:pt x="92" y="414"/>
                    </a:cubicBezTo>
                    <a:cubicBezTo>
                      <a:pt x="92" y="414"/>
                      <a:pt x="92" y="414"/>
                      <a:pt x="104" y="417"/>
                    </a:cubicBezTo>
                    <a:cubicBezTo>
                      <a:pt x="122" y="416"/>
                      <a:pt x="120" y="426"/>
                      <a:pt x="120" y="426"/>
                    </a:cubicBezTo>
                    <a:cubicBezTo>
                      <a:pt x="120" y="426"/>
                      <a:pt x="120" y="426"/>
                      <a:pt x="120" y="430"/>
                    </a:cubicBezTo>
                    <a:cubicBezTo>
                      <a:pt x="120" y="430"/>
                      <a:pt x="120" y="430"/>
                      <a:pt x="125" y="429"/>
                    </a:cubicBezTo>
                    <a:cubicBezTo>
                      <a:pt x="125" y="429"/>
                      <a:pt x="125" y="429"/>
                      <a:pt x="129" y="430"/>
                    </a:cubicBezTo>
                    <a:cubicBezTo>
                      <a:pt x="129" y="430"/>
                      <a:pt x="129" y="430"/>
                      <a:pt x="130" y="428"/>
                    </a:cubicBezTo>
                    <a:cubicBezTo>
                      <a:pt x="130" y="428"/>
                      <a:pt x="130" y="428"/>
                      <a:pt x="135" y="429"/>
                    </a:cubicBezTo>
                    <a:cubicBezTo>
                      <a:pt x="135" y="429"/>
                      <a:pt x="135" y="429"/>
                      <a:pt x="136" y="425"/>
                    </a:cubicBezTo>
                    <a:cubicBezTo>
                      <a:pt x="136" y="425"/>
                      <a:pt x="136" y="425"/>
                      <a:pt x="135" y="425"/>
                    </a:cubicBezTo>
                    <a:cubicBezTo>
                      <a:pt x="135" y="425"/>
                      <a:pt x="135" y="425"/>
                      <a:pt x="138" y="420"/>
                    </a:cubicBezTo>
                    <a:cubicBezTo>
                      <a:pt x="138" y="420"/>
                      <a:pt x="138" y="420"/>
                      <a:pt x="139" y="414"/>
                    </a:cubicBezTo>
                    <a:cubicBezTo>
                      <a:pt x="120" y="407"/>
                      <a:pt x="122" y="382"/>
                      <a:pt x="122" y="382"/>
                    </a:cubicBezTo>
                    <a:cubicBezTo>
                      <a:pt x="122" y="382"/>
                      <a:pt x="122" y="382"/>
                      <a:pt x="122" y="378"/>
                    </a:cubicBezTo>
                    <a:cubicBezTo>
                      <a:pt x="122" y="378"/>
                      <a:pt x="122" y="378"/>
                      <a:pt x="126" y="371"/>
                    </a:cubicBezTo>
                    <a:cubicBezTo>
                      <a:pt x="126" y="371"/>
                      <a:pt x="126" y="371"/>
                      <a:pt x="127" y="368"/>
                    </a:cubicBezTo>
                    <a:cubicBezTo>
                      <a:pt x="127" y="368"/>
                      <a:pt x="127" y="368"/>
                      <a:pt x="127" y="363"/>
                    </a:cubicBezTo>
                    <a:cubicBezTo>
                      <a:pt x="127" y="363"/>
                      <a:pt x="127" y="363"/>
                      <a:pt x="130" y="360"/>
                    </a:cubicBezTo>
                    <a:cubicBezTo>
                      <a:pt x="130" y="360"/>
                      <a:pt x="130" y="360"/>
                      <a:pt x="132" y="355"/>
                    </a:cubicBezTo>
                    <a:cubicBezTo>
                      <a:pt x="129" y="347"/>
                      <a:pt x="144" y="343"/>
                      <a:pt x="144" y="343"/>
                    </a:cubicBezTo>
                    <a:cubicBezTo>
                      <a:pt x="144" y="343"/>
                      <a:pt x="144" y="343"/>
                      <a:pt x="148" y="346"/>
                    </a:cubicBezTo>
                    <a:cubicBezTo>
                      <a:pt x="148" y="346"/>
                      <a:pt x="148" y="346"/>
                      <a:pt x="155" y="349"/>
                    </a:cubicBezTo>
                    <a:cubicBezTo>
                      <a:pt x="155" y="349"/>
                      <a:pt x="155" y="349"/>
                      <a:pt x="160" y="355"/>
                    </a:cubicBezTo>
                    <a:cubicBezTo>
                      <a:pt x="160" y="355"/>
                      <a:pt x="160" y="355"/>
                      <a:pt x="157" y="360"/>
                    </a:cubicBezTo>
                    <a:cubicBezTo>
                      <a:pt x="154" y="372"/>
                      <a:pt x="149" y="371"/>
                      <a:pt x="149" y="371"/>
                    </a:cubicBezTo>
                    <a:cubicBezTo>
                      <a:pt x="149" y="371"/>
                      <a:pt x="149" y="371"/>
                      <a:pt x="145" y="369"/>
                    </a:cubicBezTo>
                    <a:cubicBezTo>
                      <a:pt x="145" y="369"/>
                      <a:pt x="145" y="369"/>
                      <a:pt x="145" y="362"/>
                    </a:cubicBezTo>
                    <a:cubicBezTo>
                      <a:pt x="145" y="362"/>
                      <a:pt x="145" y="362"/>
                      <a:pt x="141" y="359"/>
                    </a:cubicBezTo>
                    <a:cubicBezTo>
                      <a:pt x="141" y="359"/>
                      <a:pt x="141" y="359"/>
                      <a:pt x="133" y="362"/>
                    </a:cubicBezTo>
                    <a:cubicBezTo>
                      <a:pt x="133" y="362"/>
                      <a:pt x="133" y="362"/>
                      <a:pt x="130" y="368"/>
                    </a:cubicBezTo>
                    <a:cubicBezTo>
                      <a:pt x="130" y="368"/>
                      <a:pt x="130" y="368"/>
                      <a:pt x="136" y="372"/>
                    </a:cubicBezTo>
                    <a:cubicBezTo>
                      <a:pt x="136" y="372"/>
                      <a:pt x="136" y="372"/>
                      <a:pt x="144" y="372"/>
                    </a:cubicBezTo>
                    <a:cubicBezTo>
                      <a:pt x="144" y="372"/>
                      <a:pt x="144" y="372"/>
                      <a:pt x="144" y="378"/>
                    </a:cubicBezTo>
                    <a:cubicBezTo>
                      <a:pt x="144" y="378"/>
                      <a:pt x="144" y="378"/>
                      <a:pt x="144" y="385"/>
                    </a:cubicBezTo>
                    <a:cubicBezTo>
                      <a:pt x="149" y="387"/>
                      <a:pt x="157" y="404"/>
                      <a:pt x="157" y="404"/>
                    </a:cubicBezTo>
                    <a:cubicBezTo>
                      <a:pt x="157" y="404"/>
                      <a:pt x="157" y="404"/>
                      <a:pt x="154" y="417"/>
                    </a:cubicBezTo>
                    <a:cubicBezTo>
                      <a:pt x="154" y="417"/>
                      <a:pt x="154" y="417"/>
                      <a:pt x="149" y="425"/>
                    </a:cubicBezTo>
                    <a:cubicBezTo>
                      <a:pt x="149" y="425"/>
                      <a:pt x="149" y="425"/>
                      <a:pt x="152" y="428"/>
                    </a:cubicBezTo>
                    <a:cubicBezTo>
                      <a:pt x="152" y="428"/>
                      <a:pt x="146" y="438"/>
                      <a:pt x="146" y="439"/>
                    </a:cubicBezTo>
                    <a:cubicBezTo>
                      <a:pt x="138" y="445"/>
                      <a:pt x="138" y="445"/>
                      <a:pt x="138" y="445"/>
                    </a:cubicBezTo>
                    <a:cubicBezTo>
                      <a:pt x="138" y="445"/>
                      <a:pt x="138" y="445"/>
                      <a:pt x="141" y="446"/>
                    </a:cubicBezTo>
                    <a:cubicBezTo>
                      <a:pt x="141" y="446"/>
                      <a:pt x="141" y="446"/>
                      <a:pt x="141" y="452"/>
                    </a:cubicBezTo>
                    <a:cubicBezTo>
                      <a:pt x="141" y="452"/>
                      <a:pt x="141" y="452"/>
                      <a:pt x="138" y="457"/>
                    </a:cubicBezTo>
                    <a:cubicBezTo>
                      <a:pt x="138" y="457"/>
                      <a:pt x="138" y="457"/>
                      <a:pt x="141" y="458"/>
                    </a:cubicBezTo>
                    <a:cubicBezTo>
                      <a:pt x="141" y="458"/>
                      <a:pt x="141" y="458"/>
                      <a:pt x="145" y="449"/>
                    </a:cubicBezTo>
                    <a:cubicBezTo>
                      <a:pt x="145" y="449"/>
                      <a:pt x="145" y="449"/>
                      <a:pt x="158" y="442"/>
                    </a:cubicBezTo>
                    <a:cubicBezTo>
                      <a:pt x="158" y="442"/>
                      <a:pt x="158" y="442"/>
                      <a:pt x="164" y="442"/>
                    </a:cubicBezTo>
                    <a:cubicBezTo>
                      <a:pt x="164" y="442"/>
                      <a:pt x="164" y="442"/>
                      <a:pt x="177" y="433"/>
                    </a:cubicBezTo>
                    <a:cubicBezTo>
                      <a:pt x="177" y="433"/>
                      <a:pt x="177" y="433"/>
                      <a:pt x="179" y="429"/>
                    </a:cubicBezTo>
                    <a:cubicBezTo>
                      <a:pt x="179" y="429"/>
                      <a:pt x="179" y="429"/>
                      <a:pt x="181" y="422"/>
                    </a:cubicBezTo>
                    <a:cubicBezTo>
                      <a:pt x="189" y="420"/>
                      <a:pt x="189" y="420"/>
                      <a:pt x="189" y="420"/>
                    </a:cubicBezTo>
                    <a:cubicBezTo>
                      <a:pt x="190" y="420"/>
                      <a:pt x="196" y="413"/>
                      <a:pt x="196" y="413"/>
                    </a:cubicBezTo>
                    <a:cubicBezTo>
                      <a:pt x="196" y="413"/>
                      <a:pt x="196" y="413"/>
                      <a:pt x="190" y="413"/>
                    </a:cubicBezTo>
                    <a:cubicBezTo>
                      <a:pt x="190" y="413"/>
                      <a:pt x="190" y="413"/>
                      <a:pt x="190" y="411"/>
                    </a:cubicBezTo>
                    <a:cubicBezTo>
                      <a:pt x="190" y="411"/>
                      <a:pt x="190" y="411"/>
                      <a:pt x="193" y="407"/>
                    </a:cubicBezTo>
                    <a:cubicBezTo>
                      <a:pt x="193" y="407"/>
                      <a:pt x="193" y="407"/>
                      <a:pt x="193" y="406"/>
                    </a:cubicBezTo>
                    <a:cubicBezTo>
                      <a:pt x="193" y="406"/>
                      <a:pt x="193" y="406"/>
                      <a:pt x="183" y="400"/>
                    </a:cubicBezTo>
                    <a:cubicBezTo>
                      <a:pt x="181" y="391"/>
                      <a:pt x="195" y="384"/>
                      <a:pt x="195" y="384"/>
                    </a:cubicBezTo>
                    <a:cubicBezTo>
                      <a:pt x="195" y="384"/>
                      <a:pt x="195" y="384"/>
                      <a:pt x="200" y="385"/>
                    </a:cubicBezTo>
                    <a:cubicBezTo>
                      <a:pt x="200" y="385"/>
                      <a:pt x="200" y="385"/>
                      <a:pt x="205" y="385"/>
                    </a:cubicBezTo>
                    <a:cubicBezTo>
                      <a:pt x="205" y="385"/>
                      <a:pt x="205" y="385"/>
                      <a:pt x="211" y="390"/>
                    </a:cubicBezTo>
                    <a:cubicBezTo>
                      <a:pt x="211" y="390"/>
                      <a:pt x="211" y="390"/>
                      <a:pt x="211" y="397"/>
                    </a:cubicBezTo>
                    <a:cubicBezTo>
                      <a:pt x="211" y="397"/>
                      <a:pt x="211" y="397"/>
                      <a:pt x="215" y="398"/>
                    </a:cubicBezTo>
                    <a:cubicBezTo>
                      <a:pt x="215" y="398"/>
                      <a:pt x="215" y="398"/>
                      <a:pt x="219" y="395"/>
                    </a:cubicBezTo>
                    <a:cubicBezTo>
                      <a:pt x="222" y="401"/>
                      <a:pt x="222" y="401"/>
                      <a:pt x="222" y="401"/>
                    </a:cubicBezTo>
                    <a:cubicBezTo>
                      <a:pt x="225" y="400"/>
                      <a:pt x="225" y="400"/>
                      <a:pt x="225" y="400"/>
                    </a:cubicBezTo>
                    <a:cubicBezTo>
                      <a:pt x="225" y="400"/>
                      <a:pt x="225" y="400"/>
                      <a:pt x="222" y="395"/>
                    </a:cubicBezTo>
                    <a:cubicBezTo>
                      <a:pt x="222" y="395"/>
                      <a:pt x="222" y="395"/>
                      <a:pt x="228" y="388"/>
                    </a:cubicBezTo>
                    <a:cubicBezTo>
                      <a:pt x="228" y="388"/>
                      <a:pt x="228" y="388"/>
                      <a:pt x="225" y="384"/>
                    </a:cubicBezTo>
                    <a:cubicBezTo>
                      <a:pt x="230" y="381"/>
                      <a:pt x="230" y="381"/>
                      <a:pt x="230" y="381"/>
                    </a:cubicBezTo>
                    <a:cubicBezTo>
                      <a:pt x="230" y="372"/>
                      <a:pt x="230" y="372"/>
                      <a:pt x="230" y="372"/>
                    </a:cubicBezTo>
                    <a:cubicBezTo>
                      <a:pt x="230" y="365"/>
                      <a:pt x="238" y="359"/>
                      <a:pt x="238" y="359"/>
                    </a:cubicBezTo>
                    <a:cubicBezTo>
                      <a:pt x="238" y="359"/>
                      <a:pt x="238" y="359"/>
                      <a:pt x="238" y="353"/>
                    </a:cubicBezTo>
                    <a:cubicBezTo>
                      <a:pt x="238" y="353"/>
                      <a:pt x="238" y="353"/>
                      <a:pt x="238" y="346"/>
                    </a:cubicBezTo>
                    <a:cubicBezTo>
                      <a:pt x="238" y="346"/>
                      <a:pt x="238" y="346"/>
                      <a:pt x="243" y="336"/>
                    </a:cubicBezTo>
                    <a:cubicBezTo>
                      <a:pt x="235" y="334"/>
                      <a:pt x="238" y="319"/>
                      <a:pt x="238" y="319"/>
                    </a:cubicBezTo>
                    <a:cubicBezTo>
                      <a:pt x="240" y="312"/>
                      <a:pt x="249" y="282"/>
                      <a:pt x="249" y="282"/>
                    </a:cubicBezTo>
                    <a:cubicBezTo>
                      <a:pt x="254" y="254"/>
                      <a:pt x="260" y="248"/>
                      <a:pt x="260" y="248"/>
                    </a:cubicBezTo>
                    <a:cubicBezTo>
                      <a:pt x="260" y="248"/>
                      <a:pt x="260" y="248"/>
                      <a:pt x="262" y="239"/>
                    </a:cubicBezTo>
                    <a:cubicBezTo>
                      <a:pt x="262" y="239"/>
                      <a:pt x="262" y="239"/>
                      <a:pt x="266" y="236"/>
                    </a:cubicBezTo>
                    <a:cubicBezTo>
                      <a:pt x="266" y="236"/>
                      <a:pt x="266" y="236"/>
                      <a:pt x="265" y="233"/>
                    </a:cubicBezTo>
                    <a:cubicBezTo>
                      <a:pt x="265" y="233"/>
                      <a:pt x="265" y="233"/>
                      <a:pt x="262" y="233"/>
                    </a:cubicBezTo>
                    <a:cubicBezTo>
                      <a:pt x="262" y="233"/>
                      <a:pt x="262" y="233"/>
                      <a:pt x="263" y="228"/>
                    </a:cubicBezTo>
                    <a:cubicBezTo>
                      <a:pt x="263" y="228"/>
                      <a:pt x="263" y="228"/>
                      <a:pt x="268" y="230"/>
                    </a:cubicBezTo>
                    <a:cubicBezTo>
                      <a:pt x="268" y="230"/>
                      <a:pt x="268" y="230"/>
                      <a:pt x="272" y="226"/>
                    </a:cubicBezTo>
                    <a:cubicBezTo>
                      <a:pt x="272" y="226"/>
                      <a:pt x="272" y="226"/>
                      <a:pt x="271" y="222"/>
                    </a:cubicBezTo>
                    <a:cubicBezTo>
                      <a:pt x="271" y="222"/>
                      <a:pt x="271" y="222"/>
                      <a:pt x="268" y="223"/>
                    </a:cubicBezTo>
                    <a:cubicBezTo>
                      <a:pt x="268" y="223"/>
                      <a:pt x="268" y="223"/>
                      <a:pt x="266" y="217"/>
                    </a:cubicBezTo>
                    <a:cubicBezTo>
                      <a:pt x="266" y="217"/>
                      <a:pt x="266" y="217"/>
                      <a:pt x="269" y="211"/>
                    </a:cubicBezTo>
                    <a:cubicBezTo>
                      <a:pt x="269" y="211"/>
                      <a:pt x="269" y="211"/>
                      <a:pt x="273" y="210"/>
                    </a:cubicBezTo>
                    <a:cubicBezTo>
                      <a:pt x="273" y="210"/>
                      <a:pt x="273" y="210"/>
                      <a:pt x="276" y="204"/>
                    </a:cubicBezTo>
                    <a:cubicBezTo>
                      <a:pt x="276" y="204"/>
                      <a:pt x="276" y="204"/>
                      <a:pt x="275" y="204"/>
                    </a:cubicBezTo>
                    <a:cubicBezTo>
                      <a:pt x="275" y="204"/>
                      <a:pt x="275" y="204"/>
                      <a:pt x="278" y="200"/>
                    </a:cubicBezTo>
                    <a:cubicBezTo>
                      <a:pt x="284" y="194"/>
                      <a:pt x="284" y="194"/>
                      <a:pt x="284" y="194"/>
                    </a:cubicBezTo>
                    <a:cubicBezTo>
                      <a:pt x="284" y="195"/>
                      <a:pt x="287" y="195"/>
                      <a:pt x="287" y="195"/>
                    </a:cubicBezTo>
                    <a:cubicBezTo>
                      <a:pt x="287" y="195"/>
                      <a:pt x="287" y="195"/>
                      <a:pt x="287" y="193"/>
                    </a:cubicBezTo>
                    <a:cubicBezTo>
                      <a:pt x="287" y="193"/>
                      <a:pt x="287" y="193"/>
                      <a:pt x="288" y="188"/>
                    </a:cubicBezTo>
                    <a:cubicBezTo>
                      <a:pt x="288" y="188"/>
                      <a:pt x="288" y="188"/>
                      <a:pt x="288" y="188"/>
                    </a:cubicBezTo>
                    <a:cubicBezTo>
                      <a:pt x="288" y="188"/>
                      <a:pt x="288" y="188"/>
                      <a:pt x="288" y="188"/>
                    </a:cubicBezTo>
                    <a:cubicBezTo>
                      <a:pt x="288" y="188"/>
                      <a:pt x="288" y="188"/>
                      <a:pt x="291" y="187"/>
                    </a:cubicBezTo>
                    <a:cubicBezTo>
                      <a:pt x="291" y="187"/>
                      <a:pt x="291" y="187"/>
                      <a:pt x="291" y="181"/>
                    </a:cubicBezTo>
                    <a:cubicBezTo>
                      <a:pt x="291" y="181"/>
                      <a:pt x="291" y="181"/>
                      <a:pt x="292" y="184"/>
                    </a:cubicBezTo>
                    <a:cubicBezTo>
                      <a:pt x="292" y="184"/>
                      <a:pt x="292" y="184"/>
                      <a:pt x="294" y="179"/>
                    </a:cubicBezTo>
                    <a:cubicBezTo>
                      <a:pt x="294" y="179"/>
                      <a:pt x="294" y="179"/>
                      <a:pt x="300" y="181"/>
                    </a:cubicBezTo>
                    <a:cubicBezTo>
                      <a:pt x="300" y="181"/>
                      <a:pt x="300" y="181"/>
                      <a:pt x="300" y="178"/>
                    </a:cubicBezTo>
                    <a:cubicBezTo>
                      <a:pt x="303" y="179"/>
                      <a:pt x="303" y="179"/>
                      <a:pt x="303" y="179"/>
                    </a:cubicBezTo>
                    <a:cubicBezTo>
                      <a:pt x="307" y="174"/>
                      <a:pt x="307" y="174"/>
                      <a:pt x="307" y="174"/>
                    </a:cubicBezTo>
                    <a:cubicBezTo>
                      <a:pt x="307" y="174"/>
                      <a:pt x="307" y="174"/>
                      <a:pt x="304" y="172"/>
                    </a:cubicBezTo>
                    <a:cubicBezTo>
                      <a:pt x="304" y="172"/>
                      <a:pt x="304" y="172"/>
                      <a:pt x="304" y="175"/>
                    </a:cubicBezTo>
                    <a:cubicBezTo>
                      <a:pt x="304" y="175"/>
                      <a:pt x="304" y="175"/>
                      <a:pt x="303" y="172"/>
                    </a:cubicBezTo>
                    <a:cubicBezTo>
                      <a:pt x="303" y="172"/>
                      <a:pt x="303" y="172"/>
                      <a:pt x="301" y="174"/>
                    </a:cubicBezTo>
                    <a:cubicBezTo>
                      <a:pt x="301" y="174"/>
                      <a:pt x="301" y="174"/>
                      <a:pt x="300" y="172"/>
                    </a:cubicBezTo>
                    <a:cubicBezTo>
                      <a:pt x="300" y="172"/>
                      <a:pt x="300" y="172"/>
                      <a:pt x="303" y="169"/>
                    </a:cubicBezTo>
                    <a:cubicBezTo>
                      <a:pt x="303" y="169"/>
                      <a:pt x="303" y="169"/>
                      <a:pt x="308" y="165"/>
                    </a:cubicBezTo>
                    <a:cubicBezTo>
                      <a:pt x="308" y="165"/>
                      <a:pt x="308" y="165"/>
                      <a:pt x="307" y="165"/>
                    </a:cubicBezTo>
                    <a:cubicBezTo>
                      <a:pt x="307" y="165"/>
                      <a:pt x="307" y="165"/>
                      <a:pt x="304" y="165"/>
                    </a:cubicBezTo>
                    <a:cubicBezTo>
                      <a:pt x="304" y="165"/>
                      <a:pt x="304" y="165"/>
                      <a:pt x="304" y="160"/>
                    </a:cubicBezTo>
                    <a:cubicBezTo>
                      <a:pt x="304" y="160"/>
                      <a:pt x="304" y="160"/>
                      <a:pt x="307" y="162"/>
                    </a:cubicBezTo>
                    <a:cubicBezTo>
                      <a:pt x="307" y="162"/>
                      <a:pt x="307" y="162"/>
                      <a:pt x="308" y="159"/>
                    </a:cubicBezTo>
                    <a:cubicBezTo>
                      <a:pt x="308" y="159"/>
                      <a:pt x="308" y="159"/>
                      <a:pt x="311" y="160"/>
                    </a:cubicBezTo>
                    <a:cubicBezTo>
                      <a:pt x="311" y="160"/>
                      <a:pt x="311" y="160"/>
                      <a:pt x="311" y="159"/>
                    </a:cubicBezTo>
                    <a:cubicBezTo>
                      <a:pt x="316" y="159"/>
                      <a:pt x="316" y="159"/>
                      <a:pt x="316" y="159"/>
                    </a:cubicBezTo>
                    <a:cubicBezTo>
                      <a:pt x="317" y="159"/>
                      <a:pt x="316" y="156"/>
                      <a:pt x="316" y="156"/>
                    </a:cubicBezTo>
                    <a:close/>
                    <a:moveTo>
                      <a:pt x="204" y="55"/>
                    </a:moveTo>
                    <a:cubicBezTo>
                      <a:pt x="204" y="54"/>
                      <a:pt x="203" y="54"/>
                      <a:pt x="203" y="54"/>
                    </a:cubicBezTo>
                    <a:cubicBezTo>
                      <a:pt x="203" y="54"/>
                      <a:pt x="203" y="54"/>
                      <a:pt x="204" y="55"/>
                    </a:cubicBezTo>
                    <a:close/>
                  </a:path>
                </a:pathLst>
              </a:custGeom>
              <a:grpFill/>
              <a:ln w="9525">
                <a:no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sp>
          <p:nvSpPr>
            <p:cNvPr id="203" name="Freeform 61"/>
            <p:cNvSpPr>
              <a:spLocks noEditPoints="1"/>
            </p:cNvSpPr>
            <p:nvPr/>
          </p:nvSpPr>
          <p:spPr bwMode="gray">
            <a:xfrm rot="536838">
              <a:off x="2698225" y="4570154"/>
              <a:ext cx="875432" cy="521188"/>
            </a:xfrm>
            <a:custGeom>
              <a:avLst/>
              <a:gdLst>
                <a:gd name="T0" fmla="*/ 438 w 455"/>
                <a:gd name="T1" fmla="*/ 0 h 271"/>
                <a:gd name="T2" fmla="*/ 391 w 455"/>
                <a:gd name="T3" fmla="*/ 12 h 271"/>
                <a:gd name="T4" fmla="*/ 323 w 455"/>
                <a:gd name="T5" fmla="*/ 16 h 271"/>
                <a:gd name="T6" fmla="*/ 306 w 455"/>
                <a:gd name="T7" fmla="*/ 7 h 271"/>
                <a:gd name="T8" fmla="*/ 282 w 455"/>
                <a:gd name="T9" fmla="*/ 3 h 271"/>
                <a:gd name="T10" fmla="*/ 270 w 455"/>
                <a:gd name="T11" fmla="*/ 10 h 271"/>
                <a:gd name="T12" fmla="*/ 232 w 455"/>
                <a:gd name="T13" fmla="*/ 20 h 271"/>
                <a:gd name="T14" fmla="*/ 219 w 455"/>
                <a:gd name="T15" fmla="*/ 29 h 271"/>
                <a:gd name="T16" fmla="*/ 182 w 455"/>
                <a:gd name="T17" fmla="*/ 79 h 271"/>
                <a:gd name="T18" fmla="*/ 149 w 455"/>
                <a:gd name="T19" fmla="*/ 112 h 271"/>
                <a:gd name="T20" fmla="*/ 134 w 455"/>
                <a:gd name="T21" fmla="*/ 125 h 271"/>
                <a:gd name="T22" fmla="*/ 95 w 455"/>
                <a:gd name="T23" fmla="*/ 144 h 271"/>
                <a:gd name="T24" fmla="*/ 86 w 455"/>
                <a:gd name="T25" fmla="*/ 157 h 271"/>
                <a:gd name="T26" fmla="*/ 67 w 455"/>
                <a:gd name="T27" fmla="*/ 182 h 271"/>
                <a:gd name="T28" fmla="*/ 34 w 455"/>
                <a:gd name="T29" fmla="*/ 184 h 271"/>
                <a:gd name="T30" fmla="*/ 19 w 455"/>
                <a:gd name="T31" fmla="*/ 187 h 271"/>
                <a:gd name="T32" fmla="*/ 7 w 455"/>
                <a:gd name="T33" fmla="*/ 210 h 271"/>
                <a:gd name="T34" fmla="*/ 6 w 455"/>
                <a:gd name="T35" fmla="*/ 255 h 271"/>
                <a:gd name="T36" fmla="*/ 22 w 455"/>
                <a:gd name="T37" fmla="*/ 241 h 271"/>
                <a:gd name="T38" fmla="*/ 42 w 455"/>
                <a:gd name="T39" fmla="*/ 255 h 271"/>
                <a:gd name="T40" fmla="*/ 77 w 455"/>
                <a:gd name="T41" fmla="*/ 245 h 271"/>
                <a:gd name="T42" fmla="*/ 95 w 455"/>
                <a:gd name="T43" fmla="*/ 239 h 271"/>
                <a:gd name="T44" fmla="*/ 118 w 455"/>
                <a:gd name="T45" fmla="*/ 249 h 271"/>
                <a:gd name="T46" fmla="*/ 146 w 455"/>
                <a:gd name="T47" fmla="*/ 263 h 271"/>
                <a:gd name="T48" fmla="*/ 159 w 455"/>
                <a:gd name="T49" fmla="*/ 264 h 271"/>
                <a:gd name="T50" fmla="*/ 171 w 455"/>
                <a:gd name="T51" fmla="*/ 228 h 271"/>
                <a:gd name="T52" fmla="*/ 169 w 455"/>
                <a:gd name="T53" fmla="*/ 209 h 271"/>
                <a:gd name="T54" fmla="*/ 200 w 455"/>
                <a:gd name="T55" fmla="*/ 193 h 271"/>
                <a:gd name="T56" fmla="*/ 210 w 455"/>
                <a:gd name="T57" fmla="*/ 213 h 271"/>
                <a:gd name="T58" fmla="*/ 222 w 455"/>
                <a:gd name="T59" fmla="*/ 216 h 271"/>
                <a:gd name="T60" fmla="*/ 236 w 455"/>
                <a:gd name="T61" fmla="*/ 207 h 271"/>
                <a:gd name="T62" fmla="*/ 247 w 455"/>
                <a:gd name="T63" fmla="*/ 201 h 271"/>
                <a:gd name="T64" fmla="*/ 271 w 455"/>
                <a:gd name="T65" fmla="*/ 197 h 271"/>
                <a:gd name="T66" fmla="*/ 298 w 455"/>
                <a:gd name="T67" fmla="*/ 179 h 271"/>
                <a:gd name="T68" fmla="*/ 302 w 455"/>
                <a:gd name="T69" fmla="*/ 188 h 271"/>
                <a:gd name="T70" fmla="*/ 317 w 455"/>
                <a:gd name="T71" fmla="*/ 182 h 271"/>
                <a:gd name="T72" fmla="*/ 328 w 455"/>
                <a:gd name="T73" fmla="*/ 178 h 271"/>
                <a:gd name="T74" fmla="*/ 359 w 455"/>
                <a:gd name="T75" fmla="*/ 175 h 271"/>
                <a:gd name="T76" fmla="*/ 375 w 455"/>
                <a:gd name="T77" fmla="*/ 176 h 271"/>
                <a:gd name="T78" fmla="*/ 388 w 455"/>
                <a:gd name="T79" fmla="*/ 165 h 271"/>
                <a:gd name="T80" fmla="*/ 394 w 455"/>
                <a:gd name="T81" fmla="*/ 156 h 271"/>
                <a:gd name="T82" fmla="*/ 400 w 455"/>
                <a:gd name="T83" fmla="*/ 157 h 271"/>
                <a:gd name="T84" fmla="*/ 417 w 455"/>
                <a:gd name="T85" fmla="*/ 143 h 271"/>
                <a:gd name="T86" fmla="*/ 422 w 455"/>
                <a:gd name="T87" fmla="*/ 137 h 271"/>
                <a:gd name="T88" fmla="*/ 423 w 455"/>
                <a:gd name="T89" fmla="*/ 120 h 271"/>
                <a:gd name="T90" fmla="*/ 425 w 455"/>
                <a:gd name="T91" fmla="*/ 89 h 271"/>
                <a:gd name="T92" fmla="*/ 442 w 455"/>
                <a:gd name="T93" fmla="*/ 71 h 271"/>
                <a:gd name="T94" fmla="*/ 445 w 455"/>
                <a:gd name="T95" fmla="*/ 58 h 271"/>
                <a:gd name="T96" fmla="*/ 103 w 455"/>
                <a:gd name="T97" fmla="*/ 146 h 271"/>
                <a:gd name="T98" fmla="*/ 292 w 455"/>
                <a:gd name="T99" fmla="*/ 12 h 271"/>
                <a:gd name="T100" fmla="*/ 303 w 455"/>
                <a:gd name="T101" fmla="*/ 27 h 271"/>
                <a:gd name="T102" fmla="*/ 285 w 455"/>
                <a:gd name="T103" fmla="*/ 2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5" h="271">
                  <a:moveTo>
                    <a:pt x="450" y="33"/>
                  </a:moveTo>
                  <a:cubicBezTo>
                    <a:pt x="450" y="33"/>
                    <a:pt x="450" y="33"/>
                    <a:pt x="451" y="28"/>
                  </a:cubicBezTo>
                  <a:cubicBezTo>
                    <a:pt x="451" y="28"/>
                    <a:pt x="451" y="28"/>
                    <a:pt x="445" y="25"/>
                  </a:cubicBezTo>
                  <a:cubicBezTo>
                    <a:pt x="445" y="25"/>
                    <a:pt x="445" y="25"/>
                    <a:pt x="442" y="6"/>
                  </a:cubicBezTo>
                  <a:cubicBezTo>
                    <a:pt x="442" y="6"/>
                    <a:pt x="442" y="6"/>
                    <a:pt x="438" y="0"/>
                  </a:cubicBezTo>
                  <a:cubicBezTo>
                    <a:pt x="438" y="0"/>
                    <a:pt x="438" y="0"/>
                    <a:pt x="433" y="1"/>
                  </a:cubicBezTo>
                  <a:cubicBezTo>
                    <a:pt x="433" y="1"/>
                    <a:pt x="433" y="1"/>
                    <a:pt x="429" y="1"/>
                  </a:cubicBezTo>
                  <a:cubicBezTo>
                    <a:pt x="429" y="1"/>
                    <a:pt x="429" y="1"/>
                    <a:pt x="426" y="6"/>
                  </a:cubicBezTo>
                  <a:cubicBezTo>
                    <a:pt x="426" y="6"/>
                    <a:pt x="426" y="10"/>
                    <a:pt x="396" y="13"/>
                  </a:cubicBezTo>
                  <a:cubicBezTo>
                    <a:pt x="396" y="13"/>
                    <a:pt x="396" y="13"/>
                    <a:pt x="391" y="12"/>
                  </a:cubicBezTo>
                  <a:cubicBezTo>
                    <a:pt x="391" y="12"/>
                    <a:pt x="391" y="12"/>
                    <a:pt x="381" y="14"/>
                  </a:cubicBezTo>
                  <a:cubicBezTo>
                    <a:pt x="381" y="14"/>
                    <a:pt x="353" y="19"/>
                    <a:pt x="340" y="12"/>
                  </a:cubicBezTo>
                  <a:cubicBezTo>
                    <a:pt x="340" y="12"/>
                    <a:pt x="340" y="12"/>
                    <a:pt x="331" y="13"/>
                  </a:cubicBezTo>
                  <a:cubicBezTo>
                    <a:pt x="331" y="13"/>
                    <a:pt x="331" y="13"/>
                    <a:pt x="325" y="16"/>
                  </a:cubicBezTo>
                  <a:cubicBezTo>
                    <a:pt x="325" y="16"/>
                    <a:pt x="325" y="16"/>
                    <a:pt x="323" y="16"/>
                  </a:cubicBezTo>
                  <a:cubicBezTo>
                    <a:pt x="323" y="16"/>
                    <a:pt x="323" y="16"/>
                    <a:pt x="318" y="22"/>
                  </a:cubicBezTo>
                  <a:cubicBezTo>
                    <a:pt x="318" y="22"/>
                    <a:pt x="306" y="28"/>
                    <a:pt x="298" y="13"/>
                  </a:cubicBezTo>
                  <a:cubicBezTo>
                    <a:pt x="298" y="13"/>
                    <a:pt x="298" y="13"/>
                    <a:pt x="299" y="9"/>
                  </a:cubicBezTo>
                  <a:cubicBezTo>
                    <a:pt x="299" y="9"/>
                    <a:pt x="299" y="9"/>
                    <a:pt x="301" y="9"/>
                  </a:cubicBezTo>
                  <a:cubicBezTo>
                    <a:pt x="301" y="9"/>
                    <a:pt x="301" y="9"/>
                    <a:pt x="306" y="7"/>
                  </a:cubicBezTo>
                  <a:cubicBezTo>
                    <a:pt x="306" y="7"/>
                    <a:pt x="306" y="7"/>
                    <a:pt x="306" y="6"/>
                  </a:cubicBezTo>
                  <a:cubicBezTo>
                    <a:pt x="306" y="6"/>
                    <a:pt x="306" y="6"/>
                    <a:pt x="299" y="4"/>
                  </a:cubicBezTo>
                  <a:cubicBezTo>
                    <a:pt x="299" y="4"/>
                    <a:pt x="299" y="4"/>
                    <a:pt x="292" y="6"/>
                  </a:cubicBezTo>
                  <a:cubicBezTo>
                    <a:pt x="292" y="6"/>
                    <a:pt x="292" y="6"/>
                    <a:pt x="285" y="7"/>
                  </a:cubicBezTo>
                  <a:cubicBezTo>
                    <a:pt x="285" y="7"/>
                    <a:pt x="285" y="7"/>
                    <a:pt x="282" y="3"/>
                  </a:cubicBezTo>
                  <a:cubicBezTo>
                    <a:pt x="282" y="3"/>
                    <a:pt x="279" y="0"/>
                    <a:pt x="277" y="0"/>
                  </a:cubicBezTo>
                  <a:cubicBezTo>
                    <a:pt x="277" y="4"/>
                    <a:pt x="277" y="4"/>
                    <a:pt x="277" y="4"/>
                  </a:cubicBezTo>
                  <a:cubicBezTo>
                    <a:pt x="277" y="4"/>
                    <a:pt x="277" y="4"/>
                    <a:pt x="271" y="4"/>
                  </a:cubicBezTo>
                  <a:cubicBezTo>
                    <a:pt x="271" y="4"/>
                    <a:pt x="271" y="4"/>
                    <a:pt x="273" y="7"/>
                  </a:cubicBezTo>
                  <a:cubicBezTo>
                    <a:pt x="273" y="7"/>
                    <a:pt x="273" y="7"/>
                    <a:pt x="270" y="10"/>
                  </a:cubicBezTo>
                  <a:cubicBezTo>
                    <a:pt x="270" y="10"/>
                    <a:pt x="270" y="10"/>
                    <a:pt x="264" y="9"/>
                  </a:cubicBezTo>
                  <a:cubicBezTo>
                    <a:pt x="264" y="9"/>
                    <a:pt x="264" y="9"/>
                    <a:pt x="263" y="14"/>
                  </a:cubicBezTo>
                  <a:cubicBezTo>
                    <a:pt x="263" y="14"/>
                    <a:pt x="263" y="14"/>
                    <a:pt x="248" y="14"/>
                  </a:cubicBezTo>
                  <a:cubicBezTo>
                    <a:pt x="248" y="14"/>
                    <a:pt x="248" y="14"/>
                    <a:pt x="241" y="19"/>
                  </a:cubicBezTo>
                  <a:cubicBezTo>
                    <a:pt x="241" y="19"/>
                    <a:pt x="241" y="19"/>
                    <a:pt x="232" y="20"/>
                  </a:cubicBezTo>
                  <a:cubicBezTo>
                    <a:pt x="232" y="20"/>
                    <a:pt x="232" y="20"/>
                    <a:pt x="236" y="23"/>
                  </a:cubicBezTo>
                  <a:cubicBezTo>
                    <a:pt x="236" y="23"/>
                    <a:pt x="236" y="23"/>
                    <a:pt x="235" y="25"/>
                  </a:cubicBezTo>
                  <a:cubicBezTo>
                    <a:pt x="235" y="25"/>
                    <a:pt x="235" y="25"/>
                    <a:pt x="228" y="25"/>
                  </a:cubicBezTo>
                  <a:cubicBezTo>
                    <a:pt x="228" y="25"/>
                    <a:pt x="220" y="26"/>
                    <a:pt x="219" y="26"/>
                  </a:cubicBezTo>
                  <a:cubicBezTo>
                    <a:pt x="219" y="29"/>
                    <a:pt x="219" y="29"/>
                    <a:pt x="219" y="29"/>
                  </a:cubicBezTo>
                  <a:cubicBezTo>
                    <a:pt x="225" y="32"/>
                    <a:pt x="225" y="32"/>
                    <a:pt x="225" y="32"/>
                  </a:cubicBezTo>
                  <a:cubicBezTo>
                    <a:pt x="228" y="48"/>
                    <a:pt x="213" y="52"/>
                    <a:pt x="213" y="52"/>
                  </a:cubicBezTo>
                  <a:cubicBezTo>
                    <a:pt x="213" y="52"/>
                    <a:pt x="213" y="52"/>
                    <a:pt x="191" y="67"/>
                  </a:cubicBezTo>
                  <a:cubicBezTo>
                    <a:pt x="191" y="67"/>
                    <a:pt x="191" y="67"/>
                    <a:pt x="191" y="73"/>
                  </a:cubicBezTo>
                  <a:cubicBezTo>
                    <a:pt x="191" y="73"/>
                    <a:pt x="191" y="73"/>
                    <a:pt x="182" y="79"/>
                  </a:cubicBezTo>
                  <a:cubicBezTo>
                    <a:pt x="182" y="79"/>
                    <a:pt x="181" y="85"/>
                    <a:pt x="179" y="85"/>
                  </a:cubicBezTo>
                  <a:cubicBezTo>
                    <a:pt x="172" y="89"/>
                    <a:pt x="172" y="89"/>
                    <a:pt x="172" y="89"/>
                  </a:cubicBezTo>
                  <a:cubicBezTo>
                    <a:pt x="172" y="89"/>
                    <a:pt x="172" y="89"/>
                    <a:pt x="156" y="101"/>
                  </a:cubicBezTo>
                  <a:cubicBezTo>
                    <a:pt x="156" y="101"/>
                    <a:pt x="156" y="101"/>
                    <a:pt x="150" y="106"/>
                  </a:cubicBezTo>
                  <a:cubicBezTo>
                    <a:pt x="150" y="106"/>
                    <a:pt x="150" y="106"/>
                    <a:pt x="149" y="112"/>
                  </a:cubicBezTo>
                  <a:cubicBezTo>
                    <a:pt x="149" y="112"/>
                    <a:pt x="149" y="112"/>
                    <a:pt x="146" y="112"/>
                  </a:cubicBezTo>
                  <a:cubicBezTo>
                    <a:pt x="146" y="112"/>
                    <a:pt x="146" y="112"/>
                    <a:pt x="143" y="114"/>
                  </a:cubicBezTo>
                  <a:cubicBezTo>
                    <a:pt x="143" y="114"/>
                    <a:pt x="143" y="114"/>
                    <a:pt x="140" y="120"/>
                  </a:cubicBezTo>
                  <a:cubicBezTo>
                    <a:pt x="140" y="120"/>
                    <a:pt x="140" y="120"/>
                    <a:pt x="137" y="121"/>
                  </a:cubicBezTo>
                  <a:cubicBezTo>
                    <a:pt x="137" y="121"/>
                    <a:pt x="137" y="121"/>
                    <a:pt x="134" y="125"/>
                  </a:cubicBezTo>
                  <a:cubicBezTo>
                    <a:pt x="134" y="125"/>
                    <a:pt x="134" y="125"/>
                    <a:pt x="125" y="131"/>
                  </a:cubicBezTo>
                  <a:cubicBezTo>
                    <a:pt x="127" y="141"/>
                    <a:pt x="111" y="143"/>
                    <a:pt x="111" y="143"/>
                  </a:cubicBezTo>
                  <a:cubicBezTo>
                    <a:pt x="111" y="143"/>
                    <a:pt x="111" y="143"/>
                    <a:pt x="102" y="144"/>
                  </a:cubicBezTo>
                  <a:cubicBezTo>
                    <a:pt x="102" y="144"/>
                    <a:pt x="102" y="144"/>
                    <a:pt x="98" y="149"/>
                  </a:cubicBezTo>
                  <a:cubicBezTo>
                    <a:pt x="98" y="149"/>
                    <a:pt x="98" y="149"/>
                    <a:pt x="95" y="144"/>
                  </a:cubicBezTo>
                  <a:cubicBezTo>
                    <a:pt x="95" y="144"/>
                    <a:pt x="95" y="144"/>
                    <a:pt x="92" y="147"/>
                  </a:cubicBezTo>
                  <a:cubicBezTo>
                    <a:pt x="92" y="147"/>
                    <a:pt x="92" y="147"/>
                    <a:pt x="92" y="150"/>
                  </a:cubicBezTo>
                  <a:cubicBezTo>
                    <a:pt x="92" y="150"/>
                    <a:pt x="92" y="150"/>
                    <a:pt x="88" y="152"/>
                  </a:cubicBezTo>
                  <a:cubicBezTo>
                    <a:pt x="86" y="153"/>
                    <a:pt x="86" y="153"/>
                    <a:pt x="86" y="153"/>
                  </a:cubicBezTo>
                  <a:cubicBezTo>
                    <a:pt x="86" y="155"/>
                    <a:pt x="86" y="157"/>
                    <a:pt x="86" y="157"/>
                  </a:cubicBezTo>
                  <a:cubicBezTo>
                    <a:pt x="86" y="157"/>
                    <a:pt x="86" y="157"/>
                    <a:pt x="79" y="165"/>
                  </a:cubicBezTo>
                  <a:cubicBezTo>
                    <a:pt x="79" y="165"/>
                    <a:pt x="74" y="165"/>
                    <a:pt x="74" y="166"/>
                  </a:cubicBezTo>
                  <a:cubicBezTo>
                    <a:pt x="74" y="168"/>
                    <a:pt x="74" y="168"/>
                    <a:pt x="74" y="168"/>
                  </a:cubicBezTo>
                  <a:cubicBezTo>
                    <a:pt x="74" y="168"/>
                    <a:pt x="74" y="168"/>
                    <a:pt x="74" y="171"/>
                  </a:cubicBezTo>
                  <a:cubicBezTo>
                    <a:pt x="67" y="182"/>
                    <a:pt x="67" y="182"/>
                    <a:pt x="67" y="182"/>
                  </a:cubicBezTo>
                  <a:cubicBezTo>
                    <a:pt x="60" y="182"/>
                    <a:pt x="60" y="182"/>
                    <a:pt x="60" y="182"/>
                  </a:cubicBezTo>
                  <a:cubicBezTo>
                    <a:pt x="60" y="182"/>
                    <a:pt x="60" y="182"/>
                    <a:pt x="57" y="187"/>
                  </a:cubicBezTo>
                  <a:cubicBezTo>
                    <a:pt x="57" y="187"/>
                    <a:pt x="57" y="187"/>
                    <a:pt x="44" y="188"/>
                  </a:cubicBezTo>
                  <a:cubicBezTo>
                    <a:pt x="44" y="188"/>
                    <a:pt x="44" y="188"/>
                    <a:pt x="36" y="190"/>
                  </a:cubicBezTo>
                  <a:cubicBezTo>
                    <a:pt x="36" y="190"/>
                    <a:pt x="36" y="190"/>
                    <a:pt x="34" y="184"/>
                  </a:cubicBezTo>
                  <a:cubicBezTo>
                    <a:pt x="34" y="184"/>
                    <a:pt x="34" y="184"/>
                    <a:pt x="28" y="182"/>
                  </a:cubicBezTo>
                  <a:cubicBezTo>
                    <a:pt x="19" y="184"/>
                    <a:pt x="19" y="184"/>
                    <a:pt x="19" y="184"/>
                  </a:cubicBezTo>
                  <a:cubicBezTo>
                    <a:pt x="20" y="184"/>
                    <a:pt x="15" y="179"/>
                    <a:pt x="15" y="179"/>
                  </a:cubicBezTo>
                  <a:cubicBezTo>
                    <a:pt x="15" y="179"/>
                    <a:pt x="10" y="184"/>
                    <a:pt x="12" y="185"/>
                  </a:cubicBezTo>
                  <a:cubicBezTo>
                    <a:pt x="19" y="187"/>
                    <a:pt x="19" y="187"/>
                    <a:pt x="19" y="187"/>
                  </a:cubicBezTo>
                  <a:cubicBezTo>
                    <a:pt x="19" y="187"/>
                    <a:pt x="19" y="187"/>
                    <a:pt x="20" y="190"/>
                  </a:cubicBezTo>
                  <a:cubicBezTo>
                    <a:pt x="20" y="190"/>
                    <a:pt x="20" y="190"/>
                    <a:pt x="9" y="194"/>
                  </a:cubicBezTo>
                  <a:cubicBezTo>
                    <a:pt x="9" y="194"/>
                    <a:pt x="9" y="194"/>
                    <a:pt x="4" y="193"/>
                  </a:cubicBezTo>
                  <a:cubicBezTo>
                    <a:pt x="4" y="193"/>
                    <a:pt x="4" y="193"/>
                    <a:pt x="1" y="203"/>
                  </a:cubicBezTo>
                  <a:cubicBezTo>
                    <a:pt x="7" y="210"/>
                    <a:pt x="7" y="210"/>
                    <a:pt x="7" y="210"/>
                  </a:cubicBezTo>
                  <a:cubicBezTo>
                    <a:pt x="7" y="212"/>
                    <a:pt x="7" y="219"/>
                    <a:pt x="7" y="219"/>
                  </a:cubicBezTo>
                  <a:cubicBezTo>
                    <a:pt x="7" y="219"/>
                    <a:pt x="7" y="219"/>
                    <a:pt x="1" y="228"/>
                  </a:cubicBezTo>
                  <a:cubicBezTo>
                    <a:pt x="1" y="228"/>
                    <a:pt x="1" y="228"/>
                    <a:pt x="0" y="232"/>
                  </a:cubicBezTo>
                  <a:cubicBezTo>
                    <a:pt x="0" y="232"/>
                    <a:pt x="0" y="232"/>
                    <a:pt x="6" y="238"/>
                  </a:cubicBezTo>
                  <a:cubicBezTo>
                    <a:pt x="6" y="238"/>
                    <a:pt x="6" y="238"/>
                    <a:pt x="6" y="255"/>
                  </a:cubicBezTo>
                  <a:cubicBezTo>
                    <a:pt x="6" y="255"/>
                    <a:pt x="6" y="255"/>
                    <a:pt x="1" y="255"/>
                  </a:cubicBezTo>
                  <a:cubicBezTo>
                    <a:pt x="1" y="255"/>
                    <a:pt x="1" y="255"/>
                    <a:pt x="6" y="260"/>
                  </a:cubicBezTo>
                  <a:cubicBezTo>
                    <a:pt x="6" y="260"/>
                    <a:pt x="6" y="260"/>
                    <a:pt x="9" y="255"/>
                  </a:cubicBezTo>
                  <a:cubicBezTo>
                    <a:pt x="9" y="255"/>
                    <a:pt x="9" y="255"/>
                    <a:pt x="15" y="251"/>
                  </a:cubicBezTo>
                  <a:cubicBezTo>
                    <a:pt x="22" y="241"/>
                    <a:pt x="22" y="241"/>
                    <a:pt x="22" y="241"/>
                  </a:cubicBezTo>
                  <a:cubicBezTo>
                    <a:pt x="29" y="242"/>
                    <a:pt x="29" y="242"/>
                    <a:pt x="29" y="242"/>
                  </a:cubicBezTo>
                  <a:cubicBezTo>
                    <a:pt x="29" y="242"/>
                    <a:pt x="29" y="242"/>
                    <a:pt x="38" y="251"/>
                  </a:cubicBezTo>
                  <a:cubicBezTo>
                    <a:pt x="38" y="251"/>
                    <a:pt x="38" y="251"/>
                    <a:pt x="36" y="255"/>
                  </a:cubicBezTo>
                  <a:cubicBezTo>
                    <a:pt x="36" y="255"/>
                    <a:pt x="36" y="255"/>
                    <a:pt x="39" y="258"/>
                  </a:cubicBezTo>
                  <a:cubicBezTo>
                    <a:pt x="39" y="258"/>
                    <a:pt x="39" y="258"/>
                    <a:pt x="42" y="255"/>
                  </a:cubicBezTo>
                  <a:cubicBezTo>
                    <a:pt x="42" y="255"/>
                    <a:pt x="42" y="255"/>
                    <a:pt x="51" y="260"/>
                  </a:cubicBezTo>
                  <a:cubicBezTo>
                    <a:pt x="51" y="260"/>
                    <a:pt x="51" y="260"/>
                    <a:pt x="60" y="254"/>
                  </a:cubicBezTo>
                  <a:cubicBezTo>
                    <a:pt x="60" y="254"/>
                    <a:pt x="64" y="239"/>
                    <a:pt x="66" y="239"/>
                  </a:cubicBezTo>
                  <a:cubicBezTo>
                    <a:pt x="66" y="241"/>
                    <a:pt x="71" y="248"/>
                    <a:pt x="71" y="248"/>
                  </a:cubicBezTo>
                  <a:cubicBezTo>
                    <a:pt x="71" y="248"/>
                    <a:pt x="71" y="248"/>
                    <a:pt x="77" y="245"/>
                  </a:cubicBezTo>
                  <a:cubicBezTo>
                    <a:pt x="77" y="245"/>
                    <a:pt x="77" y="245"/>
                    <a:pt x="74" y="242"/>
                  </a:cubicBezTo>
                  <a:cubicBezTo>
                    <a:pt x="74" y="242"/>
                    <a:pt x="74" y="242"/>
                    <a:pt x="80" y="244"/>
                  </a:cubicBezTo>
                  <a:cubicBezTo>
                    <a:pt x="80" y="244"/>
                    <a:pt x="80" y="244"/>
                    <a:pt x="82" y="247"/>
                  </a:cubicBezTo>
                  <a:cubicBezTo>
                    <a:pt x="82" y="247"/>
                    <a:pt x="82" y="247"/>
                    <a:pt x="89" y="249"/>
                  </a:cubicBezTo>
                  <a:cubicBezTo>
                    <a:pt x="89" y="249"/>
                    <a:pt x="89" y="249"/>
                    <a:pt x="95" y="239"/>
                  </a:cubicBezTo>
                  <a:cubicBezTo>
                    <a:pt x="95" y="239"/>
                    <a:pt x="95" y="239"/>
                    <a:pt x="111" y="238"/>
                  </a:cubicBezTo>
                  <a:cubicBezTo>
                    <a:pt x="111" y="238"/>
                    <a:pt x="111" y="238"/>
                    <a:pt x="120" y="244"/>
                  </a:cubicBezTo>
                  <a:cubicBezTo>
                    <a:pt x="120" y="244"/>
                    <a:pt x="120" y="244"/>
                    <a:pt x="112" y="249"/>
                  </a:cubicBezTo>
                  <a:cubicBezTo>
                    <a:pt x="112" y="249"/>
                    <a:pt x="112" y="249"/>
                    <a:pt x="118" y="252"/>
                  </a:cubicBezTo>
                  <a:cubicBezTo>
                    <a:pt x="118" y="252"/>
                    <a:pt x="118" y="252"/>
                    <a:pt x="118" y="249"/>
                  </a:cubicBezTo>
                  <a:cubicBezTo>
                    <a:pt x="118" y="249"/>
                    <a:pt x="118" y="249"/>
                    <a:pt x="121" y="247"/>
                  </a:cubicBezTo>
                  <a:cubicBezTo>
                    <a:pt x="121" y="247"/>
                    <a:pt x="121" y="247"/>
                    <a:pt x="125" y="249"/>
                  </a:cubicBezTo>
                  <a:cubicBezTo>
                    <a:pt x="125" y="249"/>
                    <a:pt x="125" y="249"/>
                    <a:pt x="131" y="254"/>
                  </a:cubicBezTo>
                  <a:cubicBezTo>
                    <a:pt x="131" y="254"/>
                    <a:pt x="131" y="254"/>
                    <a:pt x="142" y="260"/>
                  </a:cubicBezTo>
                  <a:cubicBezTo>
                    <a:pt x="142" y="260"/>
                    <a:pt x="142" y="260"/>
                    <a:pt x="146" y="263"/>
                  </a:cubicBezTo>
                  <a:cubicBezTo>
                    <a:pt x="149" y="260"/>
                    <a:pt x="149" y="260"/>
                    <a:pt x="149" y="260"/>
                  </a:cubicBezTo>
                  <a:cubicBezTo>
                    <a:pt x="156" y="267"/>
                    <a:pt x="156" y="267"/>
                    <a:pt x="156" y="267"/>
                  </a:cubicBezTo>
                  <a:cubicBezTo>
                    <a:pt x="156" y="267"/>
                    <a:pt x="156" y="271"/>
                    <a:pt x="158" y="271"/>
                  </a:cubicBezTo>
                  <a:cubicBezTo>
                    <a:pt x="162" y="270"/>
                    <a:pt x="162" y="270"/>
                    <a:pt x="162" y="270"/>
                  </a:cubicBezTo>
                  <a:cubicBezTo>
                    <a:pt x="161" y="270"/>
                    <a:pt x="159" y="264"/>
                    <a:pt x="159" y="264"/>
                  </a:cubicBezTo>
                  <a:cubicBezTo>
                    <a:pt x="159" y="264"/>
                    <a:pt x="159" y="264"/>
                    <a:pt x="158" y="255"/>
                  </a:cubicBezTo>
                  <a:cubicBezTo>
                    <a:pt x="158" y="255"/>
                    <a:pt x="158" y="255"/>
                    <a:pt x="163" y="254"/>
                  </a:cubicBezTo>
                  <a:cubicBezTo>
                    <a:pt x="163" y="254"/>
                    <a:pt x="163" y="254"/>
                    <a:pt x="168" y="248"/>
                  </a:cubicBezTo>
                  <a:cubicBezTo>
                    <a:pt x="168" y="248"/>
                    <a:pt x="168" y="248"/>
                    <a:pt x="166" y="230"/>
                  </a:cubicBezTo>
                  <a:cubicBezTo>
                    <a:pt x="166" y="230"/>
                    <a:pt x="166" y="230"/>
                    <a:pt x="171" y="228"/>
                  </a:cubicBezTo>
                  <a:cubicBezTo>
                    <a:pt x="171" y="228"/>
                    <a:pt x="171" y="228"/>
                    <a:pt x="172" y="225"/>
                  </a:cubicBezTo>
                  <a:cubicBezTo>
                    <a:pt x="172" y="225"/>
                    <a:pt x="172" y="225"/>
                    <a:pt x="171" y="219"/>
                  </a:cubicBezTo>
                  <a:cubicBezTo>
                    <a:pt x="171" y="219"/>
                    <a:pt x="171" y="219"/>
                    <a:pt x="171" y="214"/>
                  </a:cubicBezTo>
                  <a:cubicBezTo>
                    <a:pt x="171" y="214"/>
                    <a:pt x="171" y="214"/>
                    <a:pt x="169" y="212"/>
                  </a:cubicBezTo>
                  <a:cubicBezTo>
                    <a:pt x="169" y="209"/>
                    <a:pt x="169" y="209"/>
                    <a:pt x="169" y="209"/>
                  </a:cubicBezTo>
                  <a:cubicBezTo>
                    <a:pt x="171" y="207"/>
                    <a:pt x="181" y="198"/>
                    <a:pt x="181" y="198"/>
                  </a:cubicBezTo>
                  <a:cubicBezTo>
                    <a:pt x="181" y="198"/>
                    <a:pt x="181" y="198"/>
                    <a:pt x="181" y="194"/>
                  </a:cubicBezTo>
                  <a:cubicBezTo>
                    <a:pt x="188" y="193"/>
                    <a:pt x="188" y="193"/>
                    <a:pt x="188" y="193"/>
                  </a:cubicBezTo>
                  <a:cubicBezTo>
                    <a:pt x="190" y="193"/>
                    <a:pt x="197" y="194"/>
                    <a:pt x="197" y="194"/>
                  </a:cubicBezTo>
                  <a:cubicBezTo>
                    <a:pt x="197" y="194"/>
                    <a:pt x="197" y="194"/>
                    <a:pt x="200" y="193"/>
                  </a:cubicBezTo>
                  <a:cubicBezTo>
                    <a:pt x="200" y="193"/>
                    <a:pt x="200" y="193"/>
                    <a:pt x="204" y="198"/>
                  </a:cubicBezTo>
                  <a:cubicBezTo>
                    <a:pt x="204" y="198"/>
                    <a:pt x="204" y="198"/>
                    <a:pt x="206" y="203"/>
                  </a:cubicBezTo>
                  <a:cubicBezTo>
                    <a:pt x="206" y="203"/>
                    <a:pt x="206" y="203"/>
                    <a:pt x="207" y="209"/>
                  </a:cubicBezTo>
                  <a:cubicBezTo>
                    <a:pt x="207" y="209"/>
                    <a:pt x="207" y="209"/>
                    <a:pt x="212" y="210"/>
                  </a:cubicBezTo>
                  <a:cubicBezTo>
                    <a:pt x="212" y="210"/>
                    <a:pt x="212" y="210"/>
                    <a:pt x="210" y="213"/>
                  </a:cubicBezTo>
                  <a:cubicBezTo>
                    <a:pt x="210" y="213"/>
                    <a:pt x="210" y="213"/>
                    <a:pt x="209" y="213"/>
                  </a:cubicBezTo>
                  <a:cubicBezTo>
                    <a:pt x="209" y="213"/>
                    <a:pt x="209" y="213"/>
                    <a:pt x="210" y="217"/>
                  </a:cubicBezTo>
                  <a:cubicBezTo>
                    <a:pt x="213" y="217"/>
                    <a:pt x="213" y="217"/>
                    <a:pt x="213" y="217"/>
                  </a:cubicBezTo>
                  <a:cubicBezTo>
                    <a:pt x="216" y="213"/>
                    <a:pt x="216" y="213"/>
                    <a:pt x="216" y="213"/>
                  </a:cubicBezTo>
                  <a:cubicBezTo>
                    <a:pt x="216" y="213"/>
                    <a:pt x="216" y="213"/>
                    <a:pt x="222" y="216"/>
                  </a:cubicBezTo>
                  <a:cubicBezTo>
                    <a:pt x="222" y="216"/>
                    <a:pt x="222" y="216"/>
                    <a:pt x="229" y="213"/>
                  </a:cubicBezTo>
                  <a:cubicBezTo>
                    <a:pt x="229" y="213"/>
                    <a:pt x="229" y="213"/>
                    <a:pt x="229" y="210"/>
                  </a:cubicBezTo>
                  <a:cubicBezTo>
                    <a:pt x="229" y="210"/>
                    <a:pt x="229" y="210"/>
                    <a:pt x="235" y="210"/>
                  </a:cubicBezTo>
                  <a:cubicBezTo>
                    <a:pt x="235" y="210"/>
                    <a:pt x="235" y="210"/>
                    <a:pt x="239" y="209"/>
                  </a:cubicBezTo>
                  <a:cubicBezTo>
                    <a:pt x="239" y="209"/>
                    <a:pt x="239" y="209"/>
                    <a:pt x="236" y="207"/>
                  </a:cubicBezTo>
                  <a:cubicBezTo>
                    <a:pt x="236" y="207"/>
                    <a:pt x="236" y="207"/>
                    <a:pt x="236" y="204"/>
                  </a:cubicBezTo>
                  <a:cubicBezTo>
                    <a:pt x="241" y="204"/>
                    <a:pt x="241" y="204"/>
                    <a:pt x="241" y="204"/>
                  </a:cubicBezTo>
                  <a:cubicBezTo>
                    <a:pt x="239" y="204"/>
                    <a:pt x="242" y="198"/>
                    <a:pt x="242" y="198"/>
                  </a:cubicBezTo>
                  <a:cubicBezTo>
                    <a:pt x="242" y="198"/>
                    <a:pt x="242" y="198"/>
                    <a:pt x="247" y="200"/>
                  </a:cubicBezTo>
                  <a:cubicBezTo>
                    <a:pt x="247" y="200"/>
                    <a:pt x="247" y="200"/>
                    <a:pt x="247" y="201"/>
                  </a:cubicBezTo>
                  <a:cubicBezTo>
                    <a:pt x="247" y="201"/>
                    <a:pt x="247" y="201"/>
                    <a:pt x="250" y="201"/>
                  </a:cubicBezTo>
                  <a:cubicBezTo>
                    <a:pt x="250" y="201"/>
                    <a:pt x="250" y="201"/>
                    <a:pt x="250" y="198"/>
                  </a:cubicBezTo>
                  <a:cubicBezTo>
                    <a:pt x="250" y="198"/>
                    <a:pt x="250" y="198"/>
                    <a:pt x="258" y="198"/>
                  </a:cubicBezTo>
                  <a:cubicBezTo>
                    <a:pt x="258" y="198"/>
                    <a:pt x="258" y="198"/>
                    <a:pt x="260" y="195"/>
                  </a:cubicBezTo>
                  <a:cubicBezTo>
                    <a:pt x="260" y="195"/>
                    <a:pt x="260" y="195"/>
                    <a:pt x="271" y="197"/>
                  </a:cubicBezTo>
                  <a:cubicBezTo>
                    <a:pt x="271" y="197"/>
                    <a:pt x="271" y="197"/>
                    <a:pt x="276" y="194"/>
                  </a:cubicBezTo>
                  <a:cubicBezTo>
                    <a:pt x="276" y="194"/>
                    <a:pt x="276" y="194"/>
                    <a:pt x="277" y="187"/>
                  </a:cubicBezTo>
                  <a:cubicBezTo>
                    <a:pt x="277" y="187"/>
                    <a:pt x="277" y="187"/>
                    <a:pt x="282" y="188"/>
                  </a:cubicBezTo>
                  <a:cubicBezTo>
                    <a:pt x="282" y="188"/>
                    <a:pt x="282" y="188"/>
                    <a:pt x="296" y="182"/>
                  </a:cubicBezTo>
                  <a:cubicBezTo>
                    <a:pt x="296" y="182"/>
                    <a:pt x="296" y="182"/>
                    <a:pt x="298" y="179"/>
                  </a:cubicBezTo>
                  <a:cubicBezTo>
                    <a:pt x="298" y="179"/>
                    <a:pt x="298" y="179"/>
                    <a:pt x="301" y="181"/>
                  </a:cubicBezTo>
                  <a:cubicBezTo>
                    <a:pt x="301" y="181"/>
                    <a:pt x="301" y="181"/>
                    <a:pt x="301" y="185"/>
                  </a:cubicBezTo>
                  <a:cubicBezTo>
                    <a:pt x="301" y="185"/>
                    <a:pt x="301" y="185"/>
                    <a:pt x="299" y="187"/>
                  </a:cubicBezTo>
                  <a:cubicBezTo>
                    <a:pt x="299" y="187"/>
                    <a:pt x="299" y="187"/>
                    <a:pt x="299" y="190"/>
                  </a:cubicBezTo>
                  <a:cubicBezTo>
                    <a:pt x="299" y="190"/>
                    <a:pt x="299" y="190"/>
                    <a:pt x="302" y="188"/>
                  </a:cubicBezTo>
                  <a:cubicBezTo>
                    <a:pt x="302" y="188"/>
                    <a:pt x="302" y="188"/>
                    <a:pt x="308" y="190"/>
                  </a:cubicBezTo>
                  <a:cubicBezTo>
                    <a:pt x="308" y="190"/>
                    <a:pt x="308" y="190"/>
                    <a:pt x="309" y="191"/>
                  </a:cubicBezTo>
                  <a:cubicBezTo>
                    <a:pt x="314" y="188"/>
                    <a:pt x="314" y="188"/>
                    <a:pt x="314" y="188"/>
                  </a:cubicBezTo>
                  <a:cubicBezTo>
                    <a:pt x="314" y="184"/>
                    <a:pt x="314" y="184"/>
                    <a:pt x="314" y="184"/>
                  </a:cubicBezTo>
                  <a:cubicBezTo>
                    <a:pt x="314" y="184"/>
                    <a:pt x="314" y="184"/>
                    <a:pt x="317" y="182"/>
                  </a:cubicBezTo>
                  <a:cubicBezTo>
                    <a:pt x="317" y="182"/>
                    <a:pt x="317" y="182"/>
                    <a:pt x="317" y="179"/>
                  </a:cubicBezTo>
                  <a:cubicBezTo>
                    <a:pt x="317" y="179"/>
                    <a:pt x="317" y="179"/>
                    <a:pt x="320" y="182"/>
                  </a:cubicBezTo>
                  <a:cubicBezTo>
                    <a:pt x="320" y="182"/>
                    <a:pt x="320" y="182"/>
                    <a:pt x="321" y="179"/>
                  </a:cubicBezTo>
                  <a:cubicBezTo>
                    <a:pt x="321" y="179"/>
                    <a:pt x="321" y="179"/>
                    <a:pt x="323" y="176"/>
                  </a:cubicBezTo>
                  <a:cubicBezTo>
                    <a:pt x="323" y="176"/>
                    <a:pt x="323" y="176"/>
                    <a:pt x="328" y="178"/>
                  </a:cubicBezTo>
                  <a:cubicBezTo>
                    <a:pt x="328" y="178"/>
                    <a:pt x="328" y="178"/>
                    <a:pt x="342" y="175"/>
                  </a:cubicBezTo>
                  <a:cubicBezTo>
                    <a:pt x="342" y="175"/>
                    <a:pt x="342" y="175"/>
                    <a:pt x="350" y="168"/>
                  </a:cubicBezTo>
                  <a:cubicBezTo>
                    <a:pt x="350" y="168"/>
                    <a:pt x="350" y="168"/>
                    <a:pt x="355" y="165"/>
                  </a:cubicBezTo>
                  <a:cubicBezTo>
                    <a:pt x="355" y="165"/>
                    <a:pt x="355" y="165"/>
                    <a:pt x="355" y="174"/>
                  </a:cubicBezTo>
                  <a:cubicBezTo>
                    <a:pt x="355" y="174"/>
                    <a:pt x="355" y="174"/>
                    <a:pt x="359" y="175"/>
                  </a:cubicBezTo>
                  <a:cubicBezTo>
                    <a:pt x="359" y="175"/>
                    <a:pt x="359" y="175"/>
                    <a:pt x="359" y="169"/>
                  </a:cubicBezTo>
                  <a:cubicBezTo>
                    <a:pt x="359" y="169"/>
                    <a:pt x="359" y="169"/>
                    <a:pt x="363" y="179"/>
                  </a:cubicBezTo>
                  <a:cubicBezTo>
                    <a:pt x="363" y="179"/>
                    <a:pt x="363" y="179"/>
                    <a:pt x="368" y="179"/>
                  </a:cubicBezTo>
                  <a:cubicBezTo>
                    <a:pt x="368" y="179"/>
                    <a:pt x="368" y="179"/>
                    <a:pt x="368" y="176"/>
                  </a:cubicBezTo>
                  <a:cubicBezTo>
                    <a:pt x="368" y="176"/>
                    <a:pt x="368" y="176"/>
                    <a:pt x="375" y="176"/>
                  </a:cubicBezTo>
                  <a:cubicBezTo>
                    <a:pt x="375" y="176"/>
                    <a:pt x="375" y="176"/>
                    <a:pt x="381" y="179"/>
                  </a:cubicBezTo>
                  <a:cubicBezTo>
                    <a:pt x="381" y="179"/>
                    <a:pt x="381" y="179"/>
                    <a:pt x="384" y="175"/>
                  </a:cubicBezTo>
                  <a:cubicBezTo>
                    <a:pt x="384" y="175"/>
                    <a:pt x="384" y="175"/>
                    <a:pt x="385" y="171"/>
                  </a:cubicBezTo>
                  <a:cubicBezTo>
                    <a:pt x="385" y="171"/>
                    <a:pt x="385" y="171"/>
                    <a:pt x="387" y="166"/>
                  </a:cubicBezTo>
                  <a:cubicBezTo>
                    <a:pt x="387" y="166"/>
                    <a:pt x="387" y="166"/>
                    <a:pt x="388" y="165"/>
                  </a:cubicBezTo>
                  <a:cubicBezTo>
                    <a:pt x="388" y="165"/>
                    <a:pt x="388" y="165"/>
                    <a:pt x="391" y="166"/>
                  </a:cubicBezTo>
                  <a:cubicBezTo>
                    <a:pt x="391" y="166"/>
                    <a:pt x="391" y="166"/>
                    <a:pt x="391" y="163"/>
                  </a:cubicBezTo>
                  <a:cubicBezTo>
                    <a:pt x="391" y="163"/>
                    <a:pt x="391" y="163"/>
                    <a:pt x="394" y="163"/>
                  </a:cubicBezTo>
                  <a:cubicBezTo>
                    <a:pt x="394" y="163"/>
                    <a:pt x="394" y="163"/>
                    <a:pt x="396" y="159"/>
                  </a:cubicBezTo>
                  <a:cubicBezTo>
                    <a:pt x="396" y="159"/>
                    <a:pt x="396" y="159"/>
                    <a:pt x="394" y="156"/>
                  </a:cubicBezTo>
                  <a:cubicBezTo>
                    <a:pt x="394" y="156"/>
                    <a:pt x="394" y="156"/>
                    <a:pt x="385" y="157"/>
                  </a:cubicBezTo>
                  <a:cubicBezTo>
                    <a:pt x="385" y="157"/>
                    <a:pt x="385" y="157"/>
                    <a:pt x="384" y="155"/>
                  </a:cubicBezTo>
                  <a:cubicBezTo>
                    <a:pt x="384" y="155"/>
                    <a:pt x="384" y="155"/>
                    <a:pt x="393" y="153"/>
                  </a:cubicBezTo>
                  <a:cubicBezTo>
                    <a:pt x="393" y="153"/>
                    <a:pt x="393" y="153"/>
                    <a:pt x="400" y="155"/>
                  </a:cubicBezTo>
                  <a:cubicBezTo>
                    <a:pt x="400" y="155"/>
                    <a:pt x="400" y="155"/>
                    <a:pt x="400" y="157"/>
                  </a:cubicBezTo>
                  <a:cubicBezTo>
                    <a:pt x="400" y="157"/>
                    <a:pt x="400" y="157"/>
                    <a:pt x="406" y="156"/>
                  </a:cubicBezTo>
                  <a:cubicBezTo>
                    <a:pt x="406" y="156"/>
                    <a:pt x="406" y="156"/>
                    <a:pt x="410" y="153"/>
                  </a:cubicBezTo>
                  <a:cubicBezTo>
                    <a:pt x="410" y="153"/>
                    <a:pt x="410" y="153"/>
                    <a:pt x="413" y="150"/>
                  </a:cubicBezTo>
                  <a:cubicBezTo>
                    <a:pt x="413" y="150"/>
                    <a:pt x="413" y="150"/>
                    <a:pt x="413" y="147"/>
                  </a:cubicBezTo>
                  <a:cubicBezTo>
                    <a:pt x="413" y="147"/>
                    <a:pt x="413" y="147"/>
                    <a:pt x="417" y="143"/>
                  </a:cubicBezTo>
                  <a:cubicBezTo>
                    <a:pt x="417" y="143"/>
                    <a:pt x="417" y="143"/>
                    <a:pt x="420" y="140"/>
                  </a:cubicBezTo>
                  <a:cubicBezTo>
                    <a:pt x="420" y="140"/>
                    <a:pt x="420" y="140"/>
                    <a:pt x="416" y="139"/>
                  </a:cubicBezTo>
                  <a:cubicBezTo>
                    <a:pt x="416" y="139"/>
                    <a:pt x="416" y="139"/>
                    <a:pt x="416" y="134"/>
                  </a:cubicBezTo>
                  <a:cubicBezTo>
                    <a:pt x="416" y="134"/>
                    <a:pt x="416" y="134"/>
                    <a:pt x="419" y="134"/>
                  </a:cubicBezTo>
                  <a:cubicBezTo>
                    <a:pt x="419" y="134"/>
                    <a:pt x="419" y="134"/>
                    <a:pt x="422" y="137"/>
                  </a:cubicBezTo>
                  <a:cubicBezTo>
                    <a:pt x="422" y="137"/>
                    <a:pt x="422" y="137"/>
                    <a:pt x="426" y="134"/>
                  </a:cubicBezTo>
                  <a:cubicBezTo>
                    <a:pt x="426" y="134"/>
                    <a:pt x="426" y="134"/>
                    <a:pt x="431" y="136"/>
                  </a:cubicBezTo>
                  <a:cubicBezTo>
                    <a:pt x="431" y="136"/>
                    <a:pt x="431" y="136"/>
                    <a:pt x="432" y="130"/>
                  </a:cubicBezTo>
                  <a:cubicBezTo>
                    <a:pt x="432" y="130"/>
                    <a:pt x="432" y="130"/>
                    <a:pt x="428" y="121"/>
                  </a:cubicBezTo>
                  <a:cubicBezTo>
                    <a:pt x="428" y="121"/>
                    <a:pt x="428" y="121"/>
                    <a:pt x="423" y="120"/>
                  </a:cubicBezTo>
                  <a:cubicBezTo>
                    <a:pt x="423" y="120"/>
                    <a:pt x="423" y="120"/>
                    <a:pt x="426" y="108"/>
                  </a:cubicBezTo>
                  <a:cubicBezTo>
                    <a:pt x="426" y="108"/>
                    <a:pt x="426" y="108"/>
                    <a:pt x="422" y="102"/>
                  </a:cubicBezTo>
                  <a:cubicBezTo>
                    <a:pt x="422" y="102"/>
                    <a:pt x="422" y="102"/>
                    <a:pt x="426" y="99"/>
                  </a:cubicBezTo>
                  <a:cubicBezTo>
                    <a:pt x="426" y="99"/>
                    <a:pt x="426" y="99"/>
                    <a:pt x="426" y="93"/>
                  </a:cubicBezTo>
                  <a:cubicBezTo>
                    <a:pt x="426" y="93"/>
                    <a:pt x="426" y="93"/>
                    <a:pt x="425" y="89"/>
                  </a:cubicBezTo>
                  <a:cubicBezTo>
                    <a:pt x="425" y="89"/>
                    <a:pt x="425" y="89"/>
                    <a:pt x="431" y="86"/>
                  </a:cubicBezTo>
                  <a:cubicBezTo>
                    <a:pt x="431" y="86"/>
                    <a:pt x="431" y="86"/>
                    <a:pt x="431" y="80"/>
                  </a:cubicBezTo>
                  <a:cubicBezTo>
                    <a:pt x="431" y="80"/>
                    <a:pt x="431" y="80"/>
                    <a:pt x="435" y="80"/>
                  </a:cubicBezTo>
                  <a:cubicBezTo>
                    <a:pt x="435" y="80"/>
                    <a:pt x="435" y="80"/>
                    <a:pt x="436" y="70"/>
                  </a:cubicBezTo>
                  <a:cubicBezTo>
                    <a:pt x="436" y="70"/>
                    <a:pt x="436" y="70"/>
                    <a:pt x="442" y="71"/>
                  </a:cubicBezTo>
                  <a:cubicBezTo>
                    <a:pt x="442" y="71"/>
                    <a:pt x="442" y="71"/>
                    <a:pt x="442" y="66"/>
                  </a:cubicBezTo>
                  <a:cubicBezTo>
                    <a:pt x="442" y="66"/>
                    <a:pt x="442" y="66"/>
                    <a:pt x="439" y="63"/>
                  </a:cubicBezTo>
                  <a:cubicBezTo>
                    <a:pt x="439" y="63"/>
                    <a:pt x="439" y="63"/>
                    <a:pt x="438" y="60"/>
                  </a:cubicBezTo>
                  <a:cubicBezTo>
                    <a:pt x="438" y="60"/>
                    <a:pt x="438" y="60"/>
                    <a:pt x="441" y="57"/>
                  </a:cubicBezTo>
                  <a:cubicBezTo>
                    <a:pt x="441" y="57"/>
                    <a:pt x="441" y="57"/>
                    <a:pt x="445" y="58"/>
                  </a:cubicBezTo>
                  <a:cubicBezTo>
                    <a:pt x="445" y="58"/>
                    <a:pt x="445" y="58"/>
                    <a:pt x="455" y="49"/>
                  </a:cubicBezTo>
                  <a:cubicBezTo>
                    <a:pt x="455" y="49"/>
                    <a:pt x="455" y="49"/>
                    <a:pt x="455" y="38"/>
                  </a:cubicBezTo>
                  <a:cubicBezTo>
                    <a:pt x="455" y="38"/>
                    <a:pt x="455" y="38"/>
                    <a:pt x="450" y="33"/>
                  </a:cubicBezTo>
                  <a:close/>
                  <a:moveTo>
                    <a:pt x="102" y="145"/>
                  </a:moveTo>
                  <a:cubicBezTo>
                    <a:pt x="102" y="145"/>
                    <a:pt x="102" y="145"/>
                    <a:pt x="103" y="146"/>
                  </a:cubicBezTo>
                  <a:cubicBezTo>
                    <a:pt x="103" y="145"/>
                    <a:pt x="102" y="145"/>
                    <a:pt x="102" y="145"/>
                  </a:cubicBezTo>
                  <a:close/>
                  <a:moveTo>
                    <a:pt x="285" y="20"/>
                  </a:moveTo>
                  <a:cubicBezTo>
                    <a:pt x="283" y="14"/>
                    <a:pt x="283" y="14"/>
                    <a:pt x="283" y="14"/>
                  </a:cubicBezTo>
                  <a:cubicBezTo>
                    <a:pt x="286" y="12"/>
                    <a:pt x="286" y="12"/>
                    <a:pt x="286" y="12"/>
                  </a:cubicBezTo>
                  <a:cubicBezTo>
                    <a:pt x="286" y="12"/>
                    <a:pt x="286" y="12"/>
                    <a:pt x="292" y="12"/>
                  </a:cubicBezTo>
                  <a:cubicBezTo>
                    <a:pt x="292" y="12"/>
                    <a:pt x="292" y="12"/>
                    <a:pt x="293" y="14"/>
                  </a:cubicBezTo>
                  <a:cubicBezTo>
                    <a:pt x="293" y="14"/>
                    <a:pt x="293" y="14"/>
                    <a:pt x="296" y="17"/>
                  </a:cubicBezTo>
                  <a:cubicBezTo>
                    <a:pt x="296" y="17"/>
                    <a:pt x="296" y="17"/>
                    <a:pt x="302" y="23"/>
                  </a:cubicBezTo>
                  <a:cubicBezTo>
                    <a:pt x="302" y="23"/>
                    <a:pt x="302" y="23"/>
                    <a:pt x="305" y="26"/>
                  </a:cubicBezTo>
                  <a:cubicBezTo>
                    <a:pt x="303" y="27"/>
                    <a:pt x="303" y="27"/>
                    <a:pt x="303" y="27"/>
                  </a:cubicBezTo>
                  <a:cubicBezTo>
                    <a:pt x="302" y="27"/>
                    <a:pt x="300" y="26"/>
                    <a:pt x="295" y="25"/>
                  </a:cubicBezTo>
                  <a:cubicBezTo>
                    <a:pt x="295" y="25"/>
                    <a:pt x="295" y="25"/>
                    <a:pt x="289" y="26"/>
                  </a:cubicBezTo>
                  <a:cubicBezTo>
                    <a:pt x="289" y="26"/>
                    <a:pt x="289" y="26"/>
                    <a:pt x="286" y="25"/>
                  </a:cubicBezTo>
                  <a:cubicBezTo>
                    <a:pt x="286" y="25"/>
                    <a:pt x="286" y="25"/>
                    <a:pt x="282" y="25"/>
                  </a:cubicBezTo>
                  <a:cubicBezTo>
                    <a:pt x="282" y="25"/>
                    <a:pt x="282" y="25"/>
                    <a:pt x="285" y="20"/>
                  </a:cubicBezTo>
                  <a:close/>
                  <a:moveTo>
                    <a:pt x="436" y="57"/>
                  </a:moveTo>
                  <a:cubicBezTo>
                    <a:pt x="436" y="57"/>
                    <a:pt x="436" y="57"/>
                    <a:pt x="436" y="57"/>
                  </a:cubicBezTo>
                  <a:cubicBezTo>
                    <a:pt x="437" y="57"/>
                    <a:pt x="438" y="56"/>
                    <a:pt x="439" y="55"/>
                  </a:cubicBezTo>
                  <a:cubicBezTo>
                    <a:pt x="438" y="56"/>
                    <a:pt x="437" y="56"/>
                    <a:pt x="436" y="57"/>
                  </a:cubicBezTo>
                  <a:close/>
                </a:path>
              </a:pathLst>
            </a:custGeom>
            <a:grpFill/>
            <a:ln w="9525">
              <a:solidFill>
                <a:schemeClr val="bg1"/>
              </a:solid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nvGrpSpPr>
            <p:cNvPr id="204" name="グループ化 203"/>
            <p:cNvGrpSpPr/>
            <p:nvPr/>
          </p:nvGrpSpPr>
          <p:grpSpPr bwMode="gray">
            <a:xfrm>
              <a:off x="3497541" y="4621216"/>
              <a:ext cx="530960" cy="679173"/>
              <a:chOff x="3497541" y="4621216"/>
              <a:chExt cx="530960" cy="679173"/>
            </a:xfrm>
            <a:grpFill/>
          </p:grpSpPr>
          <p:sp>
            <p:nvSpPr>
              <p:cNvPr id="208" name="Freeform 39"/>
              <p:cNvSpPr>
                <a:spLocks/>
              </p:cNvSpPr>
              <p:nvPr/>
            </p:nvSpPr>
            <p:spPr bwMode="gray">
              <a:xfrm rot="536838">
                <a:off x="3588918" y="4943634"/>
                <a:ext cx="88764" cy="127039"/>
              </a:xfrm>
              <a:custGeom>
                <a:avLst/>
                <a:gdLst>
                  <a:gd name="T0" fmla="*/ 2 w 46"/>
                  <a:gd name="T1" fmla="*/ 56 h 66"/>
                  <a:gd name="T2" fmla="*/ 0 w 46"/>
                  <a:gd name="T3" fmla="*/ 50 h 66"/>
                  <a:gd name="T4" fmla="*/ 2 w 46"/>
                  <a:gd name="T5" fmla="*/ 44 h 66"/>
                  <a:gd name="T6" fmla="*/ 6 w 46"/>
                  <a:gd name="T7" fmla="*/ 45 h 66"/>
                  <a:gd name="T8" fmla="*/ 9 w 46"/>
                  <a:gd name="T9" fmla="*/ 44 h 66"/>
                  <a:gd name="T10" fmla="*/ 11 w 46"/>
                  <a:gd name="T11" fmla="*/ 35 h 66"/>
                  <a:gd name="T12" fmla="*/ 16 w 46"/>
                  <a:gd name="T13" fmla="*/ 29 h 66"/>
                  <a:gd name="T14" fmla="*/ 16 w 46"/>
                  <a:gd name="T15" fmla="*/ 26 h 66"/>
                  <a:gd name="T16" fmla="*/ 19 w 46"/>
                  <a:gd name="T17" fmla="*/ 22 h 66"/>
                  <a:gd name="T18" fmla="*/ 22 w 46"/>
                  <a:gd name="T19" fmla="*/ 22 h 66"/>
                  <a:gd name="T20" fmla="*/ 25 w 46"/>
                  <a:gd name="T21" fmla="*/ 16 h 66"/>
                  <a:gd name="T22" fmla="*/ 28 w 46"/>
                  <a:gd name="T23" fmla="*/ 12 h 66"/>
                  <a:gd name="T24" fmla="*/ 30 w 46"/>
                  <a:gd name="T25" fmla="*/ 12 h 66"/>
                  <a:gd name="T26" fmla="*/ 32 w 46"/>
                  <a:gd name="T27" fmla="*/ 10 h 66"/>
                  <a:gd name="T28" fmla="*/ 34 w 46"/>
                  <a:gd name="T29" fmla="*/ 10 h 66"/>
                  <a:gd name="T30" fmla="*/ 41 w 46"/>
                  <a:gd name="T31" fmla="*/ 0 h 66"/>
                  <a:gd name="T32" fmla="*/ 46 w 46"/>
                  <a:gd name="T33" fmla="*/ 6 h 66"/>
                  <a:gd name="T34" fmla="*/ 41 w 46"/>
                  <a:gd name="T35" fmla="*/ 10 h 66"/>
                  <a:gd name="T36" fmla="*/ 41 w 46"/>
                  <a:gd name="T37" fmla="*/ 15 h 66"/>
                  <a:gd name="T38" fmla="*/ 35 w 46"/>
                  <a:gd name="T39" fmla="*/ 21 h 66"/>
                  <a:gd name="T40" fmla="*/ 32 w 46"/>
                  <a:gd name="T41" fmla="*/ 26 h 66"/>
                  <a:gd name="T42" fmla="*/ 30 w 46"/>
                  <a:gd name="T43" fmla="*/ 32 h 66"/>
                  <a:gd name="T44" fmla="*/ 30 w 46"/>
                  <a:gd name="T45" fmla="*/ 40 h 66"/>
                  <a:gd name="T46" fmla="*/ 35 w 46"/>
                  <a:gd name="T47" fmla="*/ 51 h 66"/>
                  <a:gd name="T48" fmla="*/ 37 w 46"/>
                  <a:gd name="T49" fmla="*/ 53 h 66"/>
                  <a:gd name="T50" fmla="*/ 18 w 46"/>
                  <a:gd name="T51" fmla="*/ 63 h 66"/>
                  <a:gd name="T52" fmla="*/ 9 w 46"/>
                  <a:gd name="T53" fmla="*/ 66 h 66"/>
                  <a:gd name="T54" fmla="*/ 9 w 46"/>
                  <a:gd name="T55" fmla="*/ 63 h 66"/>
                  <a:gd name="T56" fmla="*/ 8 w 46"/>
                  <a:gd name="T57" fmla="*/ 61 h 66"/>
                  <a:gd name="T58" fmla="*/ 5 w 46"/>
                  <a:gd name="T59" fmla="*/ 61 h 66"/>
                  <a:gd name="T60" fmla="*/ 5 w 46"/>
                  <a:gd name="T61" fmla="*/ 60 h 66"/>
                  <a:gd name="T62" fmla="*/ 6 w 46"/>
                  <a:gd name="T63" fmla="*/ 57 h 66"/>
                  <a:gd name="T64" fmla="*/ 6 w 46"/>
                  <a:gd name="T65" fmla="*/ 56 h 66"/>
                  <a:gd name="T66" fmla="*/ 5 w 46"/>
                  <a:gd name="T67" fmla="*/ 57 h 66"/>
                  <a:gd name="T68" fmla="*/ 2 w 46"/>
                  <a:gd name="T69"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6">
                    <a:moveTo>
                      <a:pt x="2" y="56"/>
                    </a:moveTo>
                    <a:cubicBezTo>
                      <a:pt x="0" y="50"/>
                      <a:pt x="0" y="50"/>
                      <a:pt x="0" y="50"/>
                    </a:cubicBezTo>
                    <a:cubicBezTo>
                      <a:pt x="2" y="44"/>
                      <a:pt x="2" y="44"/>
                      <a:pt x="2" y="44"/>
                    </a:cubicBezTo>
                    <a:cubicBezTo>
                      <a:pt x="6" y="45"/>
                      <a:pt x="6" y="45"/>
                      <a:pt x="6" y="45"/>
                    </a:cubicBezTo>
                    <a:cubicBezTo>
                      <a:pt x="9" y="44"/>
                      <a:pt x="9" y="44"/>
                      <a:pt x="9" y="44"/>
                    </a:cubicBezTo>
                    <a:cubicBezTo>
                      <a:pt x="11" y="35"/>
                      <a:pt x="11" y="35"/>
                      <a:pt x="11" y="35"/>
                    </a:cubicBezTo>
                    <a:cubicBezTo>
                      <a:pt x="16" y="29"/>
                      <a:pt x="16" y="29"/>
                      <a:pt x="16" y="29"/>
                    </a:cubicBezTo>
                    <a:cubicBezTo>
                      <a:pt x="16" y="26"/>
                      <a:pt x="16" y="26"/>
                      <a:pt x="16" y="26"/>
                    </a:cubicBezTo>
                    <a:cubicBezTo>
                      <a:pt x="19" y="22"/>
                      <a:pt x="19" y="22"/>
                      <a:pt x="19" y="22"/>
                    </a:cubicBezTo>
                    <a:cubicBezTo>
                      <a:pt x="22" y="22"/>
                      <a:pt x="22" y="22"/>
                      <a:pt x="22" y="22"/>
                    </a:cubicBezTo>
                    <a:cubicBezTo>
                      <a:pt x="25" y="16"/>
                      <a:pt x="25" y="16"/>
                      <a:pt x="25" y="16"/>
                    </a:cubicBezTo>
                    <a:cubicBezTo>
                      <a:pt x="28" y="12"/>
                      <a:pt x="28" y="12"/>
                      <a:pt x="28" y="12"/>
                    </a:cubicBezTo>
                    <a:cubicBezTo>
                      <a:pt x="30" y="12"/>
                      <a:pt x="30" y="12"/>
                      <a:pt x="30" y="12"/>
                    </a:cubicBezTo>
                    <a:cubicBezTo>
                      <a:pt x="32" y="10"/>
                      <a:pt x="32" y="10"/>
                      <a:pt x="32" y="10"/>
                    </a:cubicBezTo>
                    <a:cubicBezTo>
                      <a:pt x="34" y="10"/>
                      <a:pt x="34" y="10"/>
                      <a:pt x="34" y="10"/>
                    </a:cubicBezTo>
                    <a:cubicBezTo>
                      <a:pt x="41" y="0"/>
                      <a:pt x="41" y="0"/>
                      <a:pt x="41" y="0"/>
                    </a:cubicBezTo>
                    <a:cubicBezTo>
                      <a:pt x="46" y="6"/>
                      <a:pt x="46" y="6"/>
                      <a:pt x="46" y="6"/>
                    </a:cubicBezTo>
                    <a:cubicBezTo>
                      <a:pt x="41" y="10"/>
                      <a:pt x="41" y="10"/>
                      <a:pt x="41" y="10"/>
                    </a:cubicBezTo>
                    <a:cubicBezTo>
                      <a:pt x="41" y="15"/>
                      <a:pt x="41" y="15"/>
                      <a:pt x="41" y="15"/>
                    </a:cubicBezTo>
                    <a:cubicBezTo>
                      <a:pt x="35" y="21"/>
                      <a:pt x="35" y="21"/>
                      <a:pt x="35" y="21"/>
                    </a:cubicBezTo>
                    <a:cubicBezTo>
                      <a:pt x="32" y="26"/>
                      <a:pt x="32" y="26"/>
                      <a:pt x="32" y="26"/>
                    </a:cubicBezTo>
                    <a:cubicBezTo>
                      <a:pt x="30" y="32"/>
                      <a:pt x="30" y="32"/>
                      <a:pt x="30" y="32"/>
                    </a:cubicBezTo>
                    <a:cubicBezTo>
                      <a:pt x="30" y="40"/>
                      <a:pt x="30" y="40"/>
                      <a:pt x="30" y="40"/>
                    </a:cubicBezTo>
                    <a:cubicBezTo>
                      <a:pt x="35" y="51"/>
                      <a:pt x="35" y="51"/>
                      <a:pt x="35" y="51"/>
                    </a:cubicBezTo>
                    <a:cubicBezTo>
                      <a:pt x="37" y="53"/>
                      <a:pt x="37" y="53"/>
                      <a:pt x="37" y="53"/>
                    </a:cubicBezTo>
                    <a:cubicBezTo>
                      <a:pt x="37" y="53"/>
                      <a:pt x="22" y="59"/>
                      <a:pt x="18" y="63"/>
                    </a:cubicBezTo>
                    <a:cubicBezTo>
                      <a:pt x="18" y="63"/>
                      <a:pt x="12" y="63"/>
                      <a:pt x="9" y="66"/>
                    </a:cubicBezTo>
                    <a:cubicBezTo>
                      <a:pt x="9" y="63"/>
                      <a:pt x="9" y="63"/>
                      <a:pt x="9" y="63"/>
                    </a:cubicBezTo>
                    <a:cubicBezTo>
                      <a:pt x="8" y="61"/>
                      <a:pt x="8" y="61"/>
                      <a:pt x="8" y="61"/>
                    </a:cubicBezTo>
                    <a:cubicBezTo>
                      <a:pt x="5" y="61"/>
                      <a:pt x="5" y="61"/>
                      <a:pt x="5" y="61"/>
                    </a:cubicBezTo>
                    <a:cubicBezTo>
                      <a:pt x="5" y="60"/>
                      <a:pt x="5" y="60"/>
                      <a:pt x="5" y="60"/>
                    </a:cubicBezTo>
                    <a:cubicBezTo>
                      <a:pt x="6" y="57"/>
                      <a:pt x="6" y="57"/>
                      <a:pt x="6" y="57"/>
                    </a:cubicBezTo>
                    <a:cubicBezTo>
                      <a:pt x="6" y="56"/>
                      <a:pt x="6" y="56"/>
                      <a:pt x="6" y="56"/>
                    </a:cubicBezTo>
                    <a:cubicBezTo>
                      <a:pt x="5" y="57"/>
                      <a:pt x="5" y="57"/>
                      <a:pt x="5" y="57"/>
                    </a:cubicBezTo>
                    <a:cubicBezTo>
                      <a:pt x="2" y="56"/>
                      <a:pt x="2" y="56"/>
                      <a:pt x="2" y="56"/>
                    </a:cubicBezTo>
                    <a:close/>
                  </a:path>
                </a:pathLst>
              </a:custGeom>
              <a:grpFill/>
              <a:ln>
                <a:noFill/>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nvGrpSpPr>
              <p:cNvPr id="209" name="グループ化 208"/>
              <p:cNvGrpSpPr/>
              <p:nvPr/>
            </p:nvGrpSpPr>
            <p:grpSpPr bwMode="gray">
              <a:xfrm>
                <a:off x="3497541" y="4621216"/>
                <a:ext cx="530960" cy="679173"/>
                <a:chOff x="3497541" y="4621216"/>
                <a:chExt cx="530960" cy="679173"/>
              </a:xfrm>
              <a:grpFill/>
            </p:grpSpPr>
            <p:sp>
              <p:nvSpPr>
                <p:cNvPr id="210" name="Freeform 40"/>
                <p:cNvSpPr>
                  <a:spLocks noEditPoints="1"/>
                </p:cNvSpPr>
                <p:nvPr/>
              </p:nvSpPr>
              <p:spPr bwMode="gray">
                <a:xfrm rot="536838">
                  <a:off x="3497541" y="4621216"/>
                  <a:ext cx="530960" cy="679173"/>
                </a:xfrm>
                <a:custGeom>
                  <a:avLst/>
                  <a:gdLst>
                    <a:gd name="T0" fmla="*/ 268 w 276"/>
                    <a:gd name="T1" fmla="*/ 73 h 353"/>
                    <a:gd name="T2" fmla="*/ 265 w 276"/>
                    <a:gd name="T3" fmla="*/ 32 h 353"/>
                    <a:gd name="T4" fmla="*/ 254 w 276"/>
                    <a:gd name="T5" fmla="*/ 22 h 353"/>
                    <a:gd name="T6" fmla="*/ 238 w 276"/>
                    <a:gd name="T7" fmla="*/ 12 h 353"/>
                    <a:gd name="T8" fmla="*/ 232 w 276"/>
                    <a:gd name="T9" fmla="*/ 29 h 353"/>
                    <a:gd name="T10" fmla="*/ 207 w 276"/>
                    <a:gd name="T11" fmla="*/ 44 h 353"/>
                    <a:gd name="T12" fmla="*/ 194 w 276"/>
                    <a:gd name="T13" fmla="*/ 58 h 353"/>
                    <a:gd name="T14" fmla="*/ 184 w 276"/>
                    <a:gd name="T15" fmla="*/ 64 h 353"/>
                    <a:gd name="T16" fmla="*/ 159 w 276"/>
                    <a:gd name="T17" fmla="*/ 54 h 353"/>
                    <a:gd name="T18" fmla="*/ 153 w 276"/>
                    <a:gd name="T19" fmla="*/ 32 h 353"/>
                    <a:gd name="T20" fmla="*/ 137 w 276"/>
                    <a:gd name="T21" fmla="*/ 34 h 353"/>
                    <a:gd name="T22" fmla="*/ 138 w 276"/>
                    <a:gd name="T23" fmla="*/ 44 h 353"/>
                    <a:gd name="T24" fmla="*/ 136 w 276"/>
                    <a:gd name="T25" fmla="*/ 38 h 353"/>
                    <a:gd name="T26" fmla="*/ 124 w 276"/>
                    <a:gd name="T27" fmla="*/ 32 h 353"/>
                    <a:gd name="T28" fmla="*/ 125 w 276"/>
                    <a:gd name="T29" fmla="*/ 26 h 353"/>
                    <a:gd name="T30" fmla="*/ 117 w 276"/>
                    <a:gd name="T31" fmla="*/ 32 h 353"/>
                    <a:gd name="T32" fmla="*/ 130 w 276"/>
                    <a:gd name="T33" fmla="*/ 16 h 353"/>
                    <a:gd name="T34" fmla="*/ 122 w 276"/>
                    <a:gd name="T35" fmla="*/ 0 h 353"/>
                    <a:gd name="T36" fmla="*/ 92 w 276"/>
                    <a:gd name="T37" fmla="*/ 12 h 353"/>
                    <a:gd name="T38" fmla="*/ 67 w 276"/>
                    <a:gd name="T39" fmla="*/ 16 h 353"/>
                    <a:gd name="T40" fmla="*/ 16 w 276"/>
                    <a:gd name="T41" fmla="*/ 25 h 353"/>
                    <a:gd name="T42" fmla="*/ 28 w 276"/>
                    <a:gd name="T43" fmla="*/ 58 h 353"/>
                    <a:gd name="T44" fmla="*/ 19 w 276"/>
                    <a:gd name="T45" fmla="*/ 82 h 353"/>
                    <a:gd name="T46" fmla="*/ 20 w 276"/>
                    <a:gd name="T47" fmla="*/ 96 h 353"/>
                    <a:gd name="T48" fmla="*/ 9 w 276"/>
                    <a:gd name="T49" fmla="*/ 111 h 353"/>
                    <a:gd name="T50" fmla="*/ 0 w 276"/>
                    <a:gd name="T51" fmla="*/ 127 h 353"/>
                    <a:gd name="T52" fmla="*/ 10 w 276"/>
                    <a:gd name="T53" fmla="*/ 155 h 353"/>
                    <a:gd name="T54" fmla="*/ 26 w 276"/>
                    <a:gd name="T55" fmla="*/ 146 h 353"/>
                    <a:gd name="T56" fmla="*/ 95 w 276"/>
                    <a:gd name="T57" fmla="*/ 172 h 353"/>
                    <a:gd name="T58" fmla="*/ 122 w 276"/>
                    <a:gd name="T59" fmla="*/ 172 h 353"/>
                    <a:gd name="T60" fmla="*/ 130 w 276"/>
                    <a:gd name="T61" fmla="*/ 165 h 353"/>
                    <a:gd name="T62" fmla="*/ 150 w 276"/>
                    <a:gd name="T63" fmla="*/ 175 h 353"/>
                    <a:gd name="T64" fmla="*/ 121 w 276"/>
                    <a:gd name="T65" fmla="*/ 219 h 353"/>
                    <a:gd name="T66" fmla="*/ 106 w 276"/>
                    <a:gd name="T67" fmla="*/ 225 h 353"/>
                    <a:gd name="T68" fmla="*/ 117 w 276"/>
                    <a:gd name="T69" fmla="*/ 244 h 353"/>
                    <a:gd name="T70" fmla="*/ 106 w 276"/>
                    <a:gd name="T71" fmla="*/ 261 h 353"/>
                    <a:gd name="T72" fmla="*/ 108 w 276"/>
                    <a:gd name="T73" fmla="*/ 279 h 353"/>
                    <a:gd name="T74" fmla="*/ 112 w 276"/>
                    <a:gd name="T75" fmla="*/ 292 h 353"/>
                    <a:gd name="T76" fmla="*/ 134 w 276"/>
                    <a:gd name="T77" fmla="*/ 324 h 353"/>
                    <a:gd name="T78" fmla="*/ 157 w 276"/>
                    <a:gd name="T79" fmla="*/ 345 h 353"/>
                    <a:gd name="T80" fmla="*/ 213 w 276"/>
                    <a:gd name="T81" fmla="*/ 337 h 353"/>
                    <a:gd name="T82" fmla="*/ 216 w 276"/>
                    <a:gd name="T83" fmla="*/ 326 h 353"/>
                    <a:gd name="T84" fmla="*/ 210 w 276"/>
                    <a:gd name="T85" fmla="*/ 311 h 353"/>
                    <a:gd name="T86" fmla="*/ 201 w 276"/>
                    <a:gd name="T87" fmla="*/ 293 h 353"/>
                    <a:gd name="T88" fmla="*/ 206 w 276"/>
                    <a:gd name="T89" fmla="*/ 280 h 353"/>
                    <a:gd name="T90" fmla="*/ 230 w 276"/>
                    <a:gd name="T91" fmla="*/ 269 h 353"/>
                    <a:gd name="T92" fmla="*/ 235 w 276"/>
                    <a:gd name="T93" fmla="*/ 235 h 353"/>
                    <a:gd name="T94" fmla="*/ 230 w 276"/>
                    <a:gd name="T95" fmla="*/ 206 h 353"/>
                    <a:gd name="T96" fmla="*/ 239 w 276"/>
                    <a:gd name="T97" fmla="*/ 193 h 353"/>
                    <a:gd name="T98" fmla="*/ 225 w 276"/>
                    <a:gd name="T99" fmla="*/ 182 h 353"/>
                    <a:gd name="T100" fmla="*/ 222 w 276"/>
                    <a:gd name="T101" fmla="*/ 152 h 353"/>
                    <a:gd name="T102" fmla="*/ 233 w 276"/>
                    <a:gd name="T103" fmla="*/ 139 h 353"/>
                    <a:gd name="T104" fmla="*/ 241 w 276"/>
                    <a:gd name="T105" fmla="*/ 136 h 353"/>
                    <a:gd name="T106" fmla="*/ 270 w 276"/>
                    <a:gd name="T107" fmla="*/ 110 h 353"/>
                    <a:gd name="T108" fmla="*/ 270 w 276"/>
                    <a:gd name="T109" fmla="*/ 91 h 353"/>
                    <a:gd name="T110" fmla="*/ 224 w 276"/>
                    <a:gd name="T111" fmla="*/ 161 h 353"/>
                    <a:gd name="T112" fmla="*/ 107 w 276"/>
                    <a:gd name="T113" fmla="*/ 226 h 353"/>
                    <a:gd name="T114" fmla="*/ 200 w 276"/>
                    <a:gd name="T115" fmla="*/ 289 h 353"/>
                    <a:gd name="T116" fmla="*/ 225 w 276"/>
                    <a:gd name="T117" fmla="*/ 15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6" h="353">
                      <a:moveTo>
                        <a:pt x="270" y="91"/>
                      </a:moveTo>
                      <a:cubicBezTo>
                        <a:pt x="270" y="91"/>
                        <a:pt x="270" y="91"/>
                        <a:pt x="270" y="85"/>
                      </a:cubicBezTo>
                      <a:cubicBezTo>
                        <a:pt x="270" y="85"/>
                        <a:pt x="270" y="85"/>
                        <a:pt x="267" y="80"/>
                      </a:cubicBezTo>
                      <a:cubicBezTo>
                        <a:pt x="267" y="80"/>
                        <a:pt x="267" y="80"/>
                        <a:pt x="268" y="73"/>
                      </a:cubicBezTo>
                      <a:cubicBezTo>
                        <a:pt x="268" y="73"/>
                        <a:pt x="268" y="73"/>
                        <a:pt x="270" y="61"/>
                      </a:cubicBezTo>
                      <a:cubicBezTo>
                        <a:pt x="270" y="61"/>
                        <a:pt x="270" y="61"/>
                        <a:pt x="273" y="60"/>
                      </a:cubicBezTo>
                      <a:cubicBezTo>
                        <a:pt x="273" y="60"/>
                        <a:pt x="273" y="60"/>
                        <a:pt x="268" y="38"/>
                      </a:cubicBezTo>
                      <a:cubicBezTo>
                        <a:pt x="268" y="38"/>
                        <a:pt x="268" y="38"/>
                        <a:pt x="265" y="32"/>
                      </a:cubicBezTo>
                      <a:cubicBezTo>
                        <a:pt x="265" y="32"/>
                        <a:pt x="265" y="32"/>
                        <a:pt x="262" y="35"/>
                      </a:cubicBezTo>
                      <a:cubicBezTo>
                        <a:pt x="262" y="35"/>
                        <a:pt x="262" y="35"/>
                        <a:pt x="258" y="34"/>
                      </a:cubicBezTo>
                      <a:cubicBezTo>
                        <a:pt x="258" y="34"/>
                        <a:pt x="258" y="34"/>
                        <a:pt x="258" y="22"/>
                      </a:cubicBezTo>
                      <a:cubicBezTo>
                        <a:pt x="258" y="22"/>
                        <a:pt x="258" y="22"/>
                        <a:pt x="254" y="22"/>
                      </a:cubicBezTo>
                      <a:cubicBezTo>
                        <a:pt x="254" y="22"/>
                        <a:pt x="254" y="22"/>
                        <a:pt x="254" y="16"/>
                      </a:cubicBezTo>
                      <a:cubicBezTo>
                        <a:pt x="254" y="16"/>
                        <a:pt x="254" y="16"/>
                        <a:pt x="245" y="13"/>
                      </a:cubicBezTo>
                      <a:cubicBezTo>
                        <a:pt x="245" y="13"/>
                        <a:pt x="245" y="13"/>
                        <a:pt x="241" y="10"/>
                      </a:cubicBezTo>
                      <a:cubicBezTo>
                        <a:pt x="241" y="10"/>
                        <a:pt x="241" y="10"/>
                        <a:pt x="238" y="12"/>
                      </a:cubicBezTo>
                      <a:cubicBezTo>
                        <a:pt x="238" y="12"/>
                        <a:pt x="238" y="12"/>
                        <a:pt x="236" y="15"/>
                      </a:cubicBezTo>
                      <a:cubicBezTo>
                        <a:pt x="236" y="15"/>
                        <a:pt x="236" y="15"/>
                        <a:pt x="241" y="26"/>
                      </a:cubicBezTo>
                      <a:cubicBezTo>
                        <a:pt x="241" y="26"/>
                        <a:pt x="241" y="26"/>
                        <a:pt x="239" y="31"/>
                      </a:cubicBezTo>
                      <a:cubicBezTo>
                        <a:pt x="239" y="31"/>
                        <a:pt x="239" y="31"/>
                        <a:pt x="232" y="29"/>
                      </a:cubicBezTo>
                      <a:cubicBezTo>
                        <a:pt x="232" y="29"/>
                        <a:pt x="232" y="29"/>
                        <a:pt x="232" y="35"/>
                      </a:cubicBezTo>
                      <a:cubicBezTo>
                        <a:pt x="232" y="35"/>
                        <a:pt x="232" y="35"/>
                        <a:pt x="216" y="42"/>
                      </a:cubicBezTo>
                      <a:cubicBezTo>
                        <a:pt x="216" y="42"/>
                        <a:pt x="216" y="42"/>
                        <a:pt x="211" y="38"/>
                      </a:cubicBezTo>
                      <a:cubicBezTo>
                        <a:pt x="211" y="38"/>
                        <a:pt x="211" y="38"/>
                        <a:pt x="207" y="44"/>
                      </a:cubicBezTo>
                      <a:cubicBezTo>
                        <a:pt x="207" y="44"/>
                        <a:pt x="207" y="44"/>
                        <a:pt x="208" y="51"/>
                      </a:cubicBezTo>
                      <a:cubicBezTo>
                        <a:pt x="208" y="51"/>
                        <a:pt x="208" y="51"/>
                        <a:pt x="203" y="57"/>
                      </a:cubicBezTo>
                      <a:cubicBezTo>
                        <a:pt x="203" y="57"/>
                        <a:pt x="203" y="57"/>
                        <a:pt x="195" y="54"/>
                      </a:cubicBezTo>
                      <a:cubicBezTo>
                        <a:pt x="195" y="54"/>
                        <a:pt x="195" y="54"/>
                        <a:pt x="194" y="58"/>
                      </a:cubicBezTo>
                      <a:cubicBezTo>
                        <a:pt x="194" y="58"/>
                        <a:pt x="194" y="58"/>
                        <a:pt x="190" y="66"/>
                      </a:cubicBezTo>
                      <a:cubicBezTo>
                        <a:pt x="190" y="66"/>
                        <a:pt x="190" y="66"/>
                        <a:pt x="190" y="66"/>
                      </a:cubicBezTo>
                      <a:cubicBezTo>
                        <a:pt x="190" y="66"/>
                        <a:pt x="190" y="66"/>
                        <a:pt x="190" y="66"/>
                      </a:cubicBezTo>
                      <a:cubicBezTo>
                        <a:pt x="190" y="66"/>
                        <a:pt x="190" y="66"/>
                        <a:pt x="184" y="64"/>
                      </a:cubicBezTo>
                      <a:cubicBezTo>
                        <a:pt x="184" y="64"/>
                        <a:pt x="184" y="64"/>
                        <a:pt x="182" y="66"/>
                      </a:cubicBezTo>
                      <a:cubicBezTo>
                        <a:pt x="182" y="66"/>
                        <a:pt x="182" y="66"/>
                        <a:pt x="172" y="61"/>
                      </a:cubicBezTo>
                      <a:cubicBezTo>
                        <a:pt x="172" y="61"/>
                        <a:pt x="172" y="61"/>
                        <a:pt x="159" y="60"/>
                      </a:cubicBezTo>
                      <a:cubicBezTo>
                        <a:pt x="159" y="60"/>
                        <a:pt x="159" y="60"/>
                        <a:pt x="159" y="54"/>
                      </a:cubicBezTo>
                      <a:cubicBezTo>
                        <a:pt x="159" y="54"/>
                        <a:pt x="159" y="54"/>
                        <a:pt x="152" y="47"/>
                      </a:cubicBezTo>
                      <a:cubicBezTo>
                        <a:pt x="152" y="47"/>
                        <a:pt x="152" y="47"/>
                        <a:pt x="153" y="41"/>
                      </a:cubicBezTo>
                      <a:cubicBezTo>
                        <a:pt x="153" y="41"/>
                        <a:pt x="153" y="41"/>
                        <a:pt x="150" y="38"/>
                      </a:cubicBezTo>
                      <a:cubicBezTo>
                        <a:pt x="150" y="38"/>
                        <a:pt x="150" y="38"/>
                        <a:pt x="153" y="32"/>
                      </a:cubicBezTo>
                      <a:cubicBezTo>
                        <a:pt x="153" y="32"/>
                        <a:pt x="153" y="32"/>
                        <a:pt x="150" y="29"/>
                      </a:cubicBezTo>
                      <a:cubicBezTo>
                        <a:pt x="150" y="29"/>
                        <a:pt x="150" y="29"/>
                        <a:pt x="152" y="25"/>
                      </a:cubicBezTo>
                      <a:cubicBezTo>
                        <a:pt x="152" y="25"/>
                        <a:pt x="152" y="25"/>
                        <a:pt x="146" y="31"/>
                      </a:cubicBezTo>
                      <a:cubicBezTo>
                        <a:pt x="146" y="31"/>
                        <a:pt x="146" y="31"/>
                        <a:pt x="137" y="34"/>
                      </a:cubicBezTo>
                      <a:cubicBezTo>
                        <a:pt x="137" y="34"/>
                        <a:pt x="137" y="34"/>
                        <a:pt x="138" y="41"/>
                      </a:cubicBezTo>
                      <a:cubicBezTo>
                        <a:pt x="138" y="41"/>
                        <a:pt x="138" y="41"/>
                        <a:pt x="143" y="41"/>
                      </a:cubicBezTo>
                      <a:cubicBezTo>
                        <a:pt x="143" y="41"/>
                        <a:pt x="143" y="41"/>
                        <a:pt x="143" y="45"/>
                      </a:cubicBezTo>
                      <a:cubicBezTo>
                        <a:pt x="143" y="45"/>
                        <a:pt x="143" y="45"/>
                        <a:pt x="138" y="44"/>
                      </a:cubicBezTo>
                      <a:cubicBezTo>
                        <a:pt x="138" y="44"/>
                        <a:pt x="138" y="44"/>
                        <a:pt x="134" y="50"/>
                      </a:cubicBezTo>
                      <a:cubicBezTo>
                        <a:pt x="134" y="50"/>
                        <a:pt x="134" y="50"/>
                        <a:pt x="133" y="47"/>
                      </a:cubicBezTo>
                      <a:cubicBezTo>
                        <a:pt x="133" y="47"/>
                        <a:pt x="133" y="47"/>
                        <a:pt x="136" y="42"/>
                      </a:cubicBezTo>
                      <a:cubicBezTo>
                        <a:pt x="136" y="42"/>
                        <a:pt x="136" y="42"/>
                        <a:pt x="136" y="38"/>
                      </a:cubicBezTo>
                      <a:cubicBezTo>
                        <a:pt x="136" y="38"/>
                        <a:pt x="136" y="38"/>
                        <a:pt x="133" y="38"/>
                      </a:cubicBezTo>
                      <a:cubicBezTo>
                        <a:pt x="133" y="38"/>
                        <a:pt x="133" y="38"/>
                        <a:pt x="133" y="39"/>
                      </a:cubicBezTo>
                      <a:cubicBezTo>
                        <a:pt x="133" y="39"/>
                        <a:pt x="133" y="39"/>
                        <a:pt x="124" y="35"/>
                      </a:cubicBezTo>
                      <a:cubicBezTo>
                        <a:pt x="124" y="35"/>
                        <a:pt x="124" y="35"/>
                        <a:pt x="124" y="32"/>
                      </a:cubicBezTo>
                      <a:cubicBezTo>
                        <a:pt x="124" y="32"/>
                        <a:pt x="124" y="32"/>
                        <a:pt x="128" y="34"/>
                      </a:cubicBezTo>
                      <a:cubicBezTo>
                        <a:pt x="128" y="34"/>
                        <a:pt x="128" y="34"/>
                        <a:pt x="128" y="31"/>
                      </a:cubicBezTo>
                      <a:cubicBezTo>
                        <a:pt x="128" y="31"/>
                        <a:pt x="128" y="31"/>
                        <a:pt x="125" y="29"/>
                      </a:cubicBezTo>
                      <a:cubicBezTo>
                        <a:pt x="125" y="29"/>
                        <a:pt x="125" y="29"/>
                        <a:pt x="125" y="26"/>
                      </a:cubicBezTo>
                      <a:cubicBezTo>
                        <a:pt x="125" y="26"/>
                        <a:pt x="125" y="26"/>
                        <a:pt x="119" y="32"/>
                      </a:cubicBezTo>
                      <a:cubicBezTo>
                        <a:pt x="119" y="32"/>
                        <a:pt x="119" y="32"/>
                        <a:pt x="119" y="35"/>
                      </a:cubicBezTo>
                      <a:cubicBezTo>
                        <a:pt x="119" y="35"/>
                        <a:pt x="119" y="35"/>
                        <a:pt x="118" y="35"/>
                      </a:cubicBezTo>
                      <a:cubicBezTo>
                        <a:pt x="118" y="35"/>
                        <a:pt x="118" y="35"/>
                        <a:pt x="117" y="32"/>
                      </a:cubicBezTo>
                      <a:cubicBezTo>
                        <a:pt x="117" y="32"/>
                        <a:pt x="117" y="32"/>
                        <a:pt x="125" y="22"/>
                      </a:cubicBezTo>
                      <a:cubicBezTo>
                        <a:pt x="125" y="22"/>
                        <a:pt x="125" y="22"/>
                        <a:pt x="127" y="16"/>
                      </a:cubicBezTo>
                      <a:cubicBezTo>
                        <a:pt x="127" y="16"/>
                        <a:pt x="127" y="16"/>
                        <a:pt x="130" y="15"/>
                      </a:cubicBezTo>
                      <a:cubicBezTo>
                        <a:pt x="130" y="15"/>
                        <a:pt x="130" y="15"/>
                        <a:pt x="130" y="16"/>
                      </a:cubicBezTo>
                      <a:cubicBezTo>
                        <a:pt x="130" y="16"/>
                        <a:pt x="130" y="16"/>
                        <a:pt x="131" y="16"/>
                      </a:cubicBezTo>
                      <a:cubicBezTo>
                        <a:pt x="131" y="16"/>
                        <a:pt x="131" y="16"/>
                        <a:pt x="133" y="12"/>
                      </a:cubicBezTo>
                      <a:cubicBezTo>
                        <a:pt x="133" y="12"/>
                        <a:pt x="133" y="12"/>
                        <a:pt x="130" y="6"/>
                      </a:cubicBezTo>
                      <a:cubicBezTo>
                        <a:pt x="130" y="6"/>
                        <a:pt x="130" y="6"/>
                        <a:pt x="122" y="0"/>
                      </a:cubicBezTo>
                      <a:cubicBezTo>
                        <a:pt x="122" y="0"/>
                        <a:pt x="122" y="0"/>
                        <a:pt x="103" y="4"/>
                      </a:cubicBezTo>
                      <a:cubicBezTo>
                        <a:pt x="103" y="4"/>
                        <a:pt x="103" y="4"/>
                        <a:pt x="105" y="6"/>
                      </a:cubicBezTo>
                      <a:cubicBezTo>
                        <a:pt x="105" y="6"/>
                        <a:pt x="105" y="6"/>
                        <a:pt x="98" y="12"/>
                      </a:cubicBezTo>
                      <a:cubicBezTo>
                        <a:pt x="98" y="12"/>
                        <a:pt x="98" y="12"/>
                        <a:pt x="92" y="12"/>
                      </a:cubicBezTo>
                      <a:cubicBezTo>
                        <a:pt x="92" y="12"/>
                        <a:pt x="92" y="12"/>
                        <a:pt x="89" y="16"/>
                      </a:cubicBezTo>
                      <a:cubicBezTo>
                        <a:pt x="89" y="16"/>
                        <a:pt x="89" y="16"/>
                        <a:pt x="84" y="19"/>
                      </a:cubicBezTo>
                      <a:cubicBezTo>
                        <a:pt x="84" y="19"/>
                        <a:pt x="84" y="19"/>
                        <a:pt x="77" y="18"/>
                      </a:cubicBezTo>
                      <a:cubicBezTo>
                        <a:pt x="77" y="18"/>
                        <a:pt x="77" y="18"/>
                        <a:pt x="67" y="16"/>
                      </a:cubicBezTo>
                      <a:cubicBezTo>
                        <a:pt x="67" y="16"/>
                        <a:pt x="67" y="16"/>
                        <a:pt x="51" y="16"/>
                      </a:cubicBezTo>
                      <a:cubicBezTo>
                        <a:pt x="51" y="16"/>
                        <a:pt x="51" y="16"/>
                        <a:pt x="46" y="19"/>
                      </a:cubicBezTo>
                      <a:cubicBezTo>
                        <a:pt x="46" y="19"/>
                        <a:pt x="46" y="19"/>
                        <a:pt x="33" y="16"/>
                      </a:cubicBezTo>
                      <a:cubicBezTo>
                        <a:pt x="33" y="16"/>
                        <a:pt x="33" y="16"/>
                        <a:pt x="16" y="25"/>
                      </a:cubicBezTo>
                      <a:cubicBezTo>
                        <a:pt x="16" y="25"/>
                        <a:pt x="16" y="25"/>
                        <a:pt x="20" y="31"/>
                      </a:cubicBezTo>
                      <a:cubicBezTo>
                        <a:pt x="20" y="31"/>
                        <a:pt x="20" y="31"/>
                        <a:pt x="23" y="50"/>
                      </a:cubicBezTo>
                      <a:cubicBezTo>
                        <a:pt x="23" y="50"/>
                        <a:pt x="23" y="50"/>
                        <a:pt x="29" y="53"/>
                      </a:cubicBezTo>
                      <a:cubicBezTo>
                        <a:pt x="29" y="53"/>
                        <a:pt x="29" y="53"/>
                        <a:pt x="28" y="58"/>
                      </a:cubicBezTo>
                      <a:cubicBezTo>
                        <a:pt x="28" y="58"/>
                        <a:pt x="28" y="58"/>
                        <a:pt x="33" y="63"/>
                      </a:cubicBezTo>
                      <a:cubicBezTo>
                        <a:pt x="33" y="63"/>
                        <a:pt x="33" y="63"/>
                        <a:pt x="33" y="74"/>
                      </a:cubicBezTo>
                      <a:cubicBezTo>
                        <a:pt x="33" y="74"/>
                        <a:pt x="33" y="74"/>
                        <a:pt x="23" y="83"/>
                      </a:cubicBezTo>
                      <a:cubicBezTo>
                        <a:pt x="23" y="83"/>
                        <a:pt x="23" y="83"/>
                        <a:pt x="19" y="82"/>
                      </a:cubicBezTo>
                      <a:cubicBezTo>
                        <a:pt x="19" y="82"/>
                        <a:pt x="19" y="82"/>
                        <a:pt x="16" y="85"/>
                      </a:cubicBezTo>
                      <a:cubicBezTo>
                        <a:pt x="16" y="85"/>
                        <a:pt x="16" y="85"/>
                        <a:pt x="17" y="88"/>
                      </a:cubicBezTo>
                      <a:cubicBezTo>
                        <a:pt x="17" y="88"/>
                        <a:pt x="17" y="88"/>
                        <a:pt x="20" y="91"/>
                      </a:cubicBezTo>
                      <a:cubicBezTo>
                        <a:pt x="20" y="91"/>
                        <a:pt x="20" y="91"/>
                        <a:pt x="20" y="96"/>
                      </a:cubicBezTo>
                      <a:cubicBezTo>
                        <a:pt x="20" y="96"/>
                        <a:pt x="20" y="96"/>
                        <a:pt x="14" y="95"/>
                      </a:cubicBezTo>
                      <a:cubicBezTo>
                        <a:pt x="14" y="95"/>
                        <a:pt x="14" y="95"/>
                        <a:pt x="13" y="105"/>
                      </a:cubicBezTo>
                      <a:cubicBezTo>
                        <a:pt x="13" y="105"/>
                        <a:pt x="13" y="105"/>
                        <a:pt x="9" y="105"/>
                      </a:cubicBezTo>
                      <a:cubicBezTo>
                        <a:pt x="9" y="105"/>
                        <a:pt x="9" y="105"/>
                        <a:pt x="9" y="111"/>
                      </a:cubicBezTo>
                      <a:cubicBezTo>
                        <a:pt x="9" y="111"/>
                        <a:pt x="9" y="111"/>
                        <a:pt x="3" y="114"/>
                      </a:cubicBezTo>
                      <a:cubicBezTo>
                        <a:pt x="3" y="114"/>
                        <a:pt x="3" y="114"/>
                        <a:pt x="4" y="118"/>
                      </a:cubicBezTo>
                      <a:cubicBezTo>
                        <a:pt x="4" y="118"/>
                        <a:pt x="4" y="118"/>
                        <a:pt x="4" y="124"/>
                      </a:cubicBezTo>
                      <a:cubicBezTo>
                        <a:pt x="4" y="124"/>
                        <a:pt x="4" y="124"/>
                        <a:pt x="0" y="127"/>
                      </a:cubicBezTo>
                      <a:cubicBezTo>
                        <a:pt x="0" y="127"/>
                        <a:pt x="0" y="127"/>
                        <a:pt x="4" y="133"/>
                      </a:cubicBezTo>
                      <a:cubicBezTo>
                        <a:pt x="4" y="133"/>
                        <a:pt x="4" y="133"/>
                        <a:pt x="1" y="145"/>
                      </a:cubicBezTo>
                      <a:cubicBezTo>
                        <a:pt x="1" y="145"/>
                        <a:pt x="1" y="145"/>
                        <a:pt x="6" y="146"/>
                      </a:cubicBezTo>
                      <a:cubicBezTo>
                        <a:pt x="6" y="146"/>
                        <a:pt x="6" y="146"/>
                        <a:pt x="10" y="155"/>
                      </a:cubicBezTo>
                      <a:cubicBezTo>
                        <a:pt x="10" y="155"/>
                        <a:pt x="10" y="155"/>
                        <a:pt x="9" y="161"/>
                      </a:cubicBezTo>
                      <a:cubicBezTo>
                        <a:pt x="9" y="161"/>
                        <a:pt x="9" y="161"/>
                        <a:pt x="22" y="161"/>
                      </a:cubicBezTo>
                      <a:cubicBezTo>
                        <a:pt x="22" y="161"/>
                        <a:pt x="22" y="161"/>
                        <a:pt x="25" y="153"/>
                      </a:cubicBezTo>
                      <a:cubicBezTo>
                        <a:pt x="25" y="153"/>
                        <a:pt x="25" y="153"/>
                        <a:pt x="26" y="146"/>
                      </a:cubicBezTo>
                      <a:cubicBezTo>
                        <a:pt x="26" y="146"/>
                        <a:pt x="26" y="146"/>
                        <a:pt x="29" y="153"/>
                      </a:cubicBezTo>
                      <a:cubicBezTo>
                        <a:pt x="29" y="153"/>
                        <a:pt x="29" y="153"/>
                        <a:pt x="60" y="152"/>
                      </a:cubicBezTo>
                      <a:cubicBezTo>
                        <a:pt x="60" y="152"/>
                        <a:pt x="60" y="152"/>
                        <a:pt x="89" y="174"/>
                      </a:cubicBezTo>
                      <a:cubicBezTo>
                        <a:pt x="89" y="174"/>
                        <a:pt x="89" y="174"/>
                        <a:pt x="95" y="172"/>
                      </a:cubicBezTo>
                      <a:cubicBezTo>
                        <a:pt x="95" y="172"/>
                        <a:pt x="95" y="172"/>
                        <a:pt x="100" y="175"/>
                      </a:cubicBezTo>
                      <a:cubicBezTo>
                        <a:pt x="100" y="175"/>
                        <a:pt x="100" y="175"/>
                        <a:pt x="115" y="172"/>
                      </a:cubicBezTo>
                      <a:cubicBezTo>
                        <a:pt x="115" y="172"/>
                        <a:pt x="115" y="172"/>
                        <a:pt x="118" y="169"/>
                      </a:cubicBezTo>
                      <a:cubicBezTo>
                        <a:pt x="118" y="169"/>
                        <a:pt x="118" y="169"/>
                        <a:pt x="122" y="172"/>
                      </a:cubicBezTo>
                      <a:cubicBezTo>
                        <a:pt x="122" y="172"/>
                        <a:pt x="122" y="172"/>
                        <a:pt x="119" y="166"/>
                      </a:cubicBezTo>
                      <a:cubicBezTo>
                        <a:pt x="119" y="166"/>
                        <a:pt x="119" y="166"/>
                        <a:pt x="124" y="165"/>
                      </a:cubicBezTo>
                      <a:cubicBezTo>
                        <a:pt x="124" y="165"/>
                        <a:pt x="124" y="165"/>
                        <a:pt x="128" y="166"/>
                      </a:cubicBezTo>
                      <a:cubicBezTo>
                        <a:pt x="128" y="166"/>
                        <a:pt x="128" y="166"/>
                        <a:pt x="130" y="165"/>
                      </a:cubicBezTo>
                      <a:cubicBezTo>
                        <a:pt x="130" y="165"/>
                        <a:pt x="130" y="165"/>
                        <a:pt x="134" y="162"/>
                      </a:cubicBezTo>
                      <a:cubicBezTo>
                        <a:pt x="134" y="162"/>
                        <a:pt x="134" y="162"/>
                        <a:pt x="144" y="166"/>
                      </a:cubicBezTo>
                      <a:cubicBezTo>
                        <a:pt x="144" y="166"/>
                        <a:pt x="144" y="166"/>
                        <a:pt x="143" y="169"/>
                      </a:cubicBezTo>
                      <a:cubicBezTo>
                        <a:pt x="143" y="169"/>
                        <a:pt x="143" y="169"/>
                        <a:pt x="150" y="175"/>
                      </a:cubicBezTo>
                      <a:cubicBezTo>
                        <a:pt x="150" y="175"/>
                        <a:pt x="150" y="175"/>
                        <a:pt x="152" y="182"/>
                      </a:cubicBezTo>
                      <a:cubicBezTo>
                        <a:pt x="152" y="182"/>
                        <a:pt x="152" y="182"/>
                        <a:pt x="147" y="191"/>
                      </a:cubicBezTo>
                      <a:cubicBezTo>
                        <a:pt x="147" y="191"/>
                        <a:pt x="147" y="191"/>
                        <a:pt x="133" y="207"/>
                      </a:cubicBezTo>
                      <a:cubicBezTo>
                        <a:pt x="133" y="207"/>
                        <a:pt x="133" y="207"/>
                        <a:pt x="121" y="219"/>
                      </a:cubicBezTo>
                      <a:cubicBezTo>
                        <a:pt x="121" y="219"/>
                        <a:pt x="121" y="219"/>
                        <a:pt x="111" y="222"/>
                      </a:cubicBezTo>
                      <a:cubicBezTo>
                        <a:pt x="111" y="222"/>
                        <a:pt x="111" y="222"/>
                        <a:pt x="106" y="225"/>
                      </a:cubicBezTo>
                      <a:cubicBezTo>
                        <a:pt x="106" y="225"/>
                        <a:pt x="106" y="225"/>
                        <a:pt x="106" y="225"/>
                      </a:cubicBezTo>
                      <a:cubicBezTo>
                        <a:pt x="106" y="225"/>
                        <a:pt x="106" y="225"/>
                        <a:pt x="106" y="225"/>
                      </a:cubicBezTo>
                      <a:cubicBezTo>
                        <a:pt x="106" y="225"/>
                        <a:pt x="106" y="225"/>
                        <a:pt x="102" y="232"/>
                      </a:cubicBezTo>
                      <a:cubicBezTo>
                        <a:pt x="102" y="232"/>
                        <a:pt x="102" y="232"/>
                        <a:pt x="109" y="235"/>
                      </a:cubicBezTo>
                      <a:cubicBezTo>
                        <a:pt x="109" y="235"/>
                        <a:pt x="109" y="235"/>
                        <a:pt x="112" y="244"/>
                      </a:cubicBezTo>
                      <a:cubicBezTo>
                        <a:pt x="112" y="244"/>
                        <a:pt x="112" y="244"/>
                        <a:pt x="117" y="244"/>
                      </a:cubicBezTo>
                      <a:cubicBezTo>
                        <a:pt x="117" y="244"/>
                        <a:pt x="117" y="244"/>
                        <a:pt x="117" y="250"/>
                      </a:cubicBezTo>
                      <a:cubicBezTo>
                        <a:pt x="117" y="250"/>
                        <a:pt x="117" y="250"/>
                        <a:pt x="109" y="251"/>
                      </a:cubicBezTo>
                      <a:cubicBezTo>
                        <a:pt x="109" y="251"/>
                        <a:pt x="109" y="251"/>
                        <a:pt x="108" y="254"/>
                      </a:cubicBezTo>
                      <a:cubicBezTo>
                        <a:pt x="108" y="254"/>
                        <a:pt x="108" y="254"/>
                        <a:pt x="106" y="261"/>
                      </a:cubicBezTo>
                      <a:cubicBezTo>
                        <a:pt x="106" y="261"/>
                        <a:pt x="106" y="261"/>
                        <a:pt x="115" y="267"/>
                      </a:cubicBezTo>
                      <a:cubicBezTo>
                        <a:pt x="115" y="267"/>
                        <a:pt x="115" y="267"/>
                        <a:pt x="106" y="273"/>
                      </a:cubicBezTo>
                      <a:cubicBezTo>
                        <a:pt x="106" y="273"/>
                        <a:pt x="106" y="273"/>
                        <a:pt x="103" y="279"/>
                      </a:cubicBezTo>
                      <a:cubicBezTo>
                        <a:pt x="103" y="279"/>
                        <a:pt x="103" y="279"/>
                        <a:pt x="108" y="279"/>
                      </a:cubicBezTo>
                      <a:cubicBezTo>
                        <a:pt x="108" y="279"/>
                        <a:pt x="108" y="279"/>
                        <a:pt x="103" y="283"/>
                      </a:cubicBezTo>
                      <a:cubicBezTo>
                        <a:pt x="103" y="283"/>
                        <a:pt x="103" y="283"/>
                        <a:pt x="102" y="289"/>
                      </a:cubicBezTo>
                      <a:cubicBezTo>
                        <a:pt x="102" y="289"/>
                        <a:pt x="102" y="289"/>
                        <a:pt x="109" y="291"/>
                      </a:cubicBezTo>
                      <a:cubicBezTo>
                        <a:pt x="109" y="291"/>
                        <a:pt x="109" y="291"/>
                        <a:pt x="112" y="292"/>
                      </a:cubicBezTo>
                      <a:cubicBezTo>
                        <a:pt x="112" y="292"/>
                        <a:pt x="112" y="292"/>
                        <a:pt x="118" y="301"/>
                      </a:cubicBezTo>
                      <a:cubicBezTo>
                        <a:pt x="118" y="301"/>
                        <a:pt x="118" y="301"/>
                        <a:pt x="143" y="315"/>
                      </a:cubicBezTo>
                      <a:cubicBezTo>
                        <a:pt x="143" y="315"/>
                        <a:pt x="143" y="315"/>
                        <a:pt x="141" y="321"/>
                      </a:cubicBezTo>
                      <a:cubicBezTo>
                        <a:pt x="141" y="321"/>
                        <a:pt x="141" y="321"/>
                        <a:pt x="134" y="324"/>
                      </a:cubicBezTo>
                      <a:cubicBezTo>
                        <a:pt x="134" y="324"/>
                        <a:pt x="134" y="324"/>
                        <a:pt x="136" y="326"/>
                      </a:cubicBezTo>
                      <a:cubicBezTo>
                        <a:pt x="136" y="326"/>
                        <a:pt x="136" y="326"/>
                        <a:pt x="140" y="326"/>
                      </a:cubicBezTo>
                      <a:cubicBezTo>
                        <a:pt x="140" y="326"/>
                        <a:pt x="140" y="326"/>
                        <a:pt x="143" y="337"/>
                      </a:cubicBezTo>
                      <a:cubicBezTo>
                        <a:pt x="143" y="337"/>
                        <a:pt x="143" y="337"/>
                        <a:pt x="157" y="345"/>
                      </a:cubicBezTo>
                      <a:cubicBezTo>
                        <a:pt x="157" y="345"/>
                        <a:pt x="157" y="345"/>
                        <a:pt x="173" y="349"/>
                      </a:cubicBezTo>
                      <a:cubicBezTo>
                        <a:pt x="173" y="349"/>
                        <a:pt x="173" y="349"/>
                        <a:pt x="188" y="353"/>
                      </a:cubicBezTo>
                      <a:cubicBezTo>
                        <a:pt x="188" y="353"/>
                        <a:pt x="188" y="353"/>
                        <a:pt x="192" y="350"/>
                      </a:cubicBezTo>
                      <a:cubicBezTo>
                        <a:pt x="192" y="350"/>
                        <a:pt x="192" y="350"/>
                        <a:pt x="213" y="337"/>
                      </a:cubicBezTo>
                      <a:cubicBezTo>
                        <a:pt x="213" y="337"/>
                        <a:pt x="213" y="337"/>
                        <a:pt x="210" y="334"/>
                      </a:cubicBezTo>
                      <a:cubicBezTo>
                        <a:pt x="210" y="334"/>
                        <a:pt x="210" y="334"/>
                        <a:pt x="211" y="331"/>
                      </a:cubicBezTo>
                      <a:cubicBezTo>
                        <a:pt x="211" y="331"/>
                        <a:pt x="211" y="331"/>
                        <a:pt x="210" y="327"/>
                      </a:cubicBezTo>
                      <a:cubicBezTo>
                        <a:pt x="210" y="327"/>
                        <a:pt x="210" y="327"/>
                        <a:pt x="216" y="326"/>
                      </a:cubicBezTo>
                      <a:cubicBezTo>
                        <a:pt x="216" y="326"/>
                        <a:pt x="216" y="326"/>
                        <a:pt x="216" y="323"/>
                      </a:cubicBezTo>
                      <a:cubicBezTo>
                        <a:pt x="216" y="323"/>
                        <a:pt x="216" y="323"/>
                        <a:pt x="220" y="314"/>
                      </a:cubicBezTo>
                      <a:cubicBezTo>
                        <a:pt x="220" y="314"/>
                        <a:pt x="220" y="314"/>
                        <a:pt x="216" y="314"/>
                      </a:cubicBezTo>
                      <a:cubicBezTo>
                        <a:pt x="216" y="314"/>
                        <a:pt x="216" y="314"/>
                        <a:pt x="210" y="311"/>
                      </a:cubicBezTo>
                      <a:cubicBezTo>
                        <a:pt x="210" y="311"/>
                        <a:pt x="210" y="311"/>
                        <a:pt x="204" y="304"/>
                      </a:cubicBezTo>
                      <a:cubicBezTo>
                        <a:pt x="204" y="304"/>
                        <a:pt x="204" y="304"/>
                        <a:pt x="201" y="302"/>
                      </a:cubicBezTo>
                      <a:cubicBezTo>
                        <a:pt x="201" y="302"/>
                        <a:pt x="201" y="302"/>
                        <a:pt x="201" y="298"/>
                      </a:cubicBezTo>
                      <a:cubicBezTo>
                        <a:pt x="201" y="298"/>
                        <a:pt x="201" y="298"/>
                        <a:pt x="201" y="293"/>
                      </a:cubicBezTo>
                      <a:cubicBezTo>
                        <a:pt x="201" y="293"/>
                        <a:pt x="201" y="293"/>
                        <a:pt x="201" y="292"/>
                      </a:cubicBezTo>
                      <a:cubicBezTo>
                        <a:pt x="201" y="291"/>
                        <a:pt x="201" y="289"/>
                        <a:pt x="201" y="285"/>
                      </a:cubicBezTo>
                      <a:cubicBezTo>
                        <a:pt x="201" y="285"/>
                        <a:pt x="201" y="285"/>
                        <a:pt x="204" y="286"/>
                      </a:cubicBezTo>
                      <a:cubicBezTo>
                        <a:pt x="204" y="286"/>
                        <a:pt x="204" y="286"/>
                        <a:pt x="206" y="280"/>
                      </a:cubicBezTo>
                      <a:cubicBezTo>
                        <a:pt x="206" y="280"/>
                        <a:pt x="206" y="280"/>
                        <a:pt x="208" y="276"/>
                      </a:cubicBezTo>
                      <a:cubicBezTo>
                        <a:pt x="208" y="276"/>
                        <a:pt x="208" y="276"/>
                        <a:pt x="214" y="276"/>
                      </a:cubicBezTo>
                      <a:cubicBezTo>
                        <a:pt x="214" y="276"/>
                        <a:pt x="214" y="276"/>
                        <a:pt x="222" y="267"/>
                      </a:cubicBezTo>
                      <a:cubicBezTo>
                        <a:pt x="222" y="267"/>
                        <a:pt x="222" y="267"/>
                        <a:pt x="230" y="269"/>
                      </a:cubicBezTo>
                      <a:cubicBezTo>
                        <a:pt x="230" y="269"/>
                        <a:pt x="230" y="269"/>
                        <a:pt x="232" y="258"/>
                      </a:cubicBezTo>
                      <a:cubicBezTo>
                        <a:pt x="232" y="258"/>
                        <a:pt x="232" y="258"/>
                        <a:pt x="232" y="245"/>
                      </a:cubicBezTo>
                      <a:cubicBezTo>
                        <a:pt x="232" y="245"/>
                        <a:pt x="232" y="245"/>
                        <a:pt x="229" y="242"/>
                      </a:cubicBezTo>
                      <a:cubicBezTo>
                        <a:pt x="229" y="242"/>
                        <a:pt x="229" y="242"/>
                        <a:pt x="235" y="235"/>
                      </a:cubicBezTo>
                      <a:cubicBezTo>
                        <a:pt x="235" y="235"/>
                        <a:pt x="235" y="235"/>
                        <a:pt x="230" y="226"/>
                      </a:cubicBezTo>
                      <a:cubicBezTo>
                        <a:pt x="230" y="226"/>
                        <a:pt x="230" y="226"/>
                        <a:pt x="235" y="223"/>
                      </a:cubicBezTo>
                      <a:cubicBezTo>
                        <a:pt x="235" y="223"/>
                        <a:pt x="235" y="223"/>
                        <a:pt x="227" y="213"/>
                      </a:cubicBezTo>
                      <a:cubicBezTo>
                        <a:pt x="227" y="213"/>
                        <a:pt x="227" y="213"/>
                        <a:pt x="230" y="206"/>
                      </a:cubicBezTo>
                      <a:cubicBezTo>
                        <a:pt x="230" y="206"/>
                        <a:pt x="230" y="206"/>
                        <a:pt x="244" y="203"/>
                      </a:cubicBezTo>
                      <a:cubicBezTo>
                        <a:pt x="244" y="203"/>
                        <a:pt x="244" y="203"/>
                        <a:pt x="246" y="196"/>
                      </a:cubicBezTo>
                      <a:cubicBezTo>
                        <a:pt x="246" y="196"/>
                        <a:pt x="246" y="196"/>
                        <a:pt x="245" y="191"/>
                      </a:cubicBezTo>
                      <a:cubicBezTo>
                        <a:pt x="245" y="191"/>
                        <a:pt x="245" y="191"/>
                        <a:pt x="239" y="193"/>
                      </a:cubicBezTo>
                      <a:cubicBezTo>
                        <a:pt x="239" y="193"/>
                        <a:pt x="239" y="193"/>
                        <a:pt x="239" y="188"/>
                      </a:cubicBezTo>
                      <a:cubicBezTo>
                        <a:pt x="239" y="188"/>
                        <a:pt x="239" y="188"/>
                        <a:pt x="236" y="185"/>
                      </a:cubicBezTo>
                      <a:cubicBezTo>
                        <a:pt x="236" y="185"/>
                        <a:pt x="236" y="185"/>
                        <a:pt x="232" y="188"/>
                      </a:cubicBezTo>
                      <a:cubicBezTo>
                        <a:pt x="232" y="188"/>
                        <a:pt x="232" y="188"/>
                        <a:pt x="225" y="182"/>
                      </a:cubicBezTo>
                      <a:cubicBezTo>
                        <a:pt x="225" y="182"/>
                        <a:pt x="225" y="182"/>
                        <a:pt x="229" y="168"/>
                      </a:cubicBezTo>
                      <a:cubicBezTo>
                        <a:pt x="229" y="168"/>
                        <a:pt x="229" y="168"/>
                        <a:pt x="225" y="159"/>
                      </a:cubicBezTo>
                      <a:cubicBezTo>
                        <a:pt x="225" y="159"/>
                        <a:pt x="225" y="159"/>
                        <a:pt x="222" y="152"/>
                      </a:cubicBezTo>
                      <a:cubicBezTo>
                        <a:pt x="222" y="152"/>
                        <a:pt x="222" y="152"/>
                        <a:pt x="222" y="152"/>
                      </a:cubicBezTo>
                      <a:cubicBezTo>
                        <a:pt x="222" y="152"/>
                        <a:pt x="222" y="152"/>
                        <a:pt x="222" y="152"/>
                      </a:cubicBezTo>
                      <a:cubicBezTo>
                        <a:pt x="222" y="152"/>
                        <a:pt x="222" y="152"/>
                        <a:pt x="230" y="146"/>
                      </a:cubicBezTo>
                      <a:cubicBezTo>
                        <a:pt x="230" y="146"/>
                        <a:pt x="230" y="146"/>
                        <a:pt x="229" y="143"/>
                      </a:cubicBezTo>
                      <a:cubicBezTo>
                        <a:pt x="229" y="143"/>
                        <a:pt x="229" y="143"/>
                        <a:pt x="233" y="139"/>
                      </a:cubicBezTo>
                      <a:cubicBezTo>
                        <a:pt x="233" y="139"/>
                        <a:pt x="233" y="139"/>
                        <a:pt x="229" y="137"/>
                      </a:cubicBezTo>
                      <a:cubicBezTo>
                        <a:pt x="229" y="137"/>
                        <a:pt x="229" y="137"/>
                        <a:pt x="232" y="134"/>
                      </a:cubicBezTo>
                      <a:cubicBezTo>
                        <a:pt x="232" y="134"/>
                        <a:pt x="232" y="134"/>
                        <a:pt x="236" y="136"/>
                      </a:cubicBezTo>
                      <a:cubicBezTo>
                        <a:pt x="236" y="136"/>
                        <a:pt x="236" y="136"/>
                        <a:pt x="241" y="136"/>
                      </a:cubicBezTo>
                      <a:cubicBezTo>
                        <a:pt x="241" y="136"/>
                        <a:pt x="241" y="136"/>
                        <a:pt x="251" y="140"/>
                      </a:cubicBezTo>
                      <a:cubicBezTo>
                        <a:pt x="251" y="140"/>
                        <a:pt x="251" y="140"/>
                        <a:pt x="264" y="133"/>
                      </a:cubicBezTo>
                      <a:cubicBezTo>
                        <a:pt x="264" y="133"/>
                        <a:pt x="264" y="133"/>
                        <a:pt x="270" y="120"/>
                      </a:cubicBezTo>
                      <a:cubicBezTo>
                        <a:pt x="270" y="120"/>
                        <a:pt x="270" y="120"/>
                        <a:pt x="270" y="110"/>
                      </a:cubicBezTo>
                      <a:cubicBezTo>
                        <a:pt x="270" y="110"/>
                        <a:pt x="270" y="110"/>
                        <a:pt x="273" y="108"/>
                      </a:cubicBezTo>
                      <a:cubicBezTo>
                        <a:pt x="273" y="108"/>
                        <a:pt x="273" y="108"/>
                        <a:pt x="273" y="102"/>
                      </a:cubicBezTo>
                      <a:cubicBezTo>
                        <a:pt x="273" y="102"/>
                        <a:pt x="273" y="102"/>
                        <a:pt x="276" y="93"/>
                      </a:cubicBezTo>
                      <a:cubicBezTo>
                        <a:pt x="276" y="93"/>
                        <a:pt x="276" y="93"/>
                        <a:pt x="270" y="91"/>
                      </a:cubicBezTo>
                      <a:close/>
                      <a:moveTo>
                        <a:pt x="199" y="289"/>
                      </a:moveTo>
                      <a:cubicBezTo>
                        <a:pt x="199" y="289"/>
                        <a:pt x="199" y="289"/>
                        <a:pt x="199" y="289"/>
                      </a:cubicBezTo>
                      <a:cubicBezTo>
                        <a:pt x="199" y="289"/>
                        <a:pt x="199" y="289"/>
                        <a:pt x="199" y="289"/>
                      </a:cubicBezTo>
                      <a:close/>
                      <a:moveTo>
                        <a:pt x="224" y="161"/>
                      </a:moveTo>
                      <a:cubicBezTo>
                        <a:pt x="224" y="161"/>
                        <a:pt x="224" y="161"/>
                        <a:pt x="224" y="161"/>
                      </a:cubicBezTo>
                      <a:cubicBezTo>
                        <a:pt x="224" y="161"/>
                        <a:pt x="224" y="161"/>
                        <a:pt x="224" y="161"/>
                      </a:cubicBezTo>
                      <a:cubicBezTo>
                        <a:pt x="224" y="161"/>
                        <a:pt x="224" y="161"/>
                        <a:pt x="224" y="161"/>
                      </a:cubicBezTo>
                      <a:close/>
                      <a:moveTo>
                        <a:pt x="107" y="226"/>
                      </a:moveTo>
                      <a:cubicBezTo>
                        <a:pt x="107" y="226"/>
                        <a:pt x="107" y="226"/>
                        <a:pt x="107" y="226"/>
                      </a:cubicBezTo>
                      <a:cubicBezTo>
                        <a:pt x="107" y="226"/>
                        <a:pt x="107" y="226"/>
                        <a:pt x="107" y="226"/>
                      </a:cubicBezTo>
                      <a:cubicBezTo>
                        <a:pt x="107" y="226"/>
                        <a:pt x="107" y="226"/>
                        <a:pt x="107" y="226"/>
                      </a:cubicBezTo>
                      <a:close/>
                      <a:moveTo>
                        <a:pt x="200" y="289"/>
                      </a:moveTo>
                      <a:cubicBezTo>
                        <a:pt x="200" y="289"/>
                        <a:pt x="200" y="289"/>
                        <a:pt x="200" y="289"/>
                      </a:cubicBezTo>
                      <a:cubicBezTo>
                        <a:pt x="200" y="289"/>
                        <a:pt x="200" y="289"/>
                        <a:pt x="200" y="289"/>
                      </a:cubicBezTo>
                      <a:close/>
                      <a:moveTo>
                        <a:pt x="225" y="159"/>
                      </a:moveTo>
                      <a:cubicBezTo>
                        <a:pt x="225" y="159"/>
                        <a:pt x="225" y="159"/>
                        <a:pt x="225" y="159"/>
                      </a:cubicBezTo>
                      <a:cubicBezTo>
                        <a:pt x="225" y="159"/>
                        <a:pt x="225" y="159"/>
                        <a:pt x="225" y="159"/>
                      </a:cubicBezTo>
                      <a:close/>
                    </a:path>
                  </a:pathLst>
                </a:custGeom>
                <a:grpFill/>
                <a:ln w="9525">
                  <a:solidFill>
                    <a:schemeClr val="bg1"/>
                  </a:solid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11" name="Freeform 87"/>
                <p:cNvSpPr>
                  <a:spLocks/>
                </p:cNvSpPr>
                <p:nvPr/>
              </p:nvSpPr>
              <p:spPr bwMode="gray">
                <a:xfrm rot="536838">
                  <a:off x="3911014" y="4729244"/>
                  <a:ext cx="101795" cy="151470"/>
                </a:xfrm>
                <a:custGeom>
                  <a:avLst/>
                  <a:gdLst>
                    <a:gd name="T0" fmla="*/ 41 w 53"/>
                    <a:gd name="T1" fmla="*/ 39 h 79"/>
                    <a:gd name="T2" fmla="*/ 48 w 53"/>
                    <a:gd name="T3" fmla="*/ 33 h 79"/>
                    <a:gd name="T4" fmla="*/ 44 w 53"/>
                    <a:gd name="T5" fmla="*/ 17 h 79"/>
                    <a:gd name="T6" fmla="*/ 41 w 53"/>
                    <a:gd name="T7" fmla="*/ 10 h 79"/>
                    <a:gd name="T8" fmla="*/ 43 w 53"/>
                    <a:gd name="T9" fmla="*/ 7 h 79"/>
                    <a:gd name="T10" fmla="*/ 43 w 53"/>
                    <a:gd name="T11" fmla="*/ 1 h 79"/>
                    <a:gd name="T12" fmla="*/ 38 w 53"/>
                    <a:gd name="T13" fmla="*/ 0 h 79"/>
                    <a:gd name="T14" fmla="*/ 37 w 53"/>
                    <a:gd name="T15" fmla="*/ 7 h 79"/>
                    <a:gd name="T16" fmla="*/ 34 w 53"/>
                    <a:gd name="T17" fmla="*/ 7 h 79"/>
                    <a:gd name="T18" fmla="*/ 34 w 53"/>
                    <a:gd name="T19" fmla="*/ 4 h 79"/>
                    <a:gd name="T20" fmla="*/ 32 w 53"/>
                    <a:gd name="T21" fmla="*/ 4 h 79"/>
                    <a:gd name="T22" fmla="*/ 31 w 53"/>
                    <a:gd name="T23" fmla="*/ 7 h 79"/>
                    <a:gd name="T24" fmla="*/ 28 w 53"/>
                    <a:gd name="T25" fmla="*/ 7 h 79"/>
                    <a:gd name="T26" fmla="*/ 26 w 53"/>
                    <a:gd name="T27" fmla="*/ 6 h 79"/>
                    <a:gd name="T28" fmla="*/ 22 w 53"/>
                    <a:gd name="T29" fmla="*/ 12 h 79"/>
                    <a:gd name="T30" fmla="*/ 24 w 53"/>
                    <a:gd name="T31" fmla="*/ 13 h 79"/>
                    <a:gd name="T32" fmla="*/ 22 w 53"/>
                    <a:gd name="T33" fmla="*/ 16 h 79"/>
                    <a:gd name="T34" fmla="*/ 22 w 53"/>
                    <a:gd name="T35" fmla="*/ 19 h 79"/>
                    <a:gd name="T36" fmla="*/ 26 w 53"/>
                    <a:gd name="T37" fmla="*/ 23 h 79"/>
                    <a:gd name="T38" fmla="*/ 26 w 53"/>
                    <a:gd name="T39" fmla="*/ 29 h 79"/>
                    <a:gd name="T40" fmla="*/ 24 w 53"/>
                    <a:gd name="T41" fmla="*/ 31 h 79"/>
                    <a:gd name="T42" fmla="*/ 21 w 53"/>
                    <a:gd name="T43" fmla="*/ 31 h 79"/>
                    <a:gd name="T44" fmla="*/ 21 w 53"/>
                    <a:gd name="T45" fmla="*/ 35 h 79"/>
                    <a:gd name="T46" fmla="*/ 13 w 53"/>
                    <a:gd name="T47" fmla="*/ 42 h 79"/>
                    <a:gd name="T48" fmla="*/ 9 w 53"/>
                    <a:gd name="T49" fmla="*/ 54 h 79"/>
                    <a:gd name="T50" fmla="*/ 7 w 53"/>
                    <a:gd name="T51" fmla="*/ 60 h 79"/>
                    <a:gd name="T52" fmla="*/ 3 w 53"/>
                    <a:gd name="T53" fmla="*/ 67 h 79"/>
                    <a:gd name="T54" fmla="*/ 0 w 53"/>
                    <a:gd name="T55" fmla="*/ 76 h 79"/>
                    <a:gd name="T56" fmla="*/ 6 w 53"/>
                    <a:gd name="T57" fmla="*/ 79 h 79"/>
                    <a:gd name="T58" fmla="*/ 7 w 53"/>
                    <a:gd name="T59" fmla="*/ 76 h 79"/>
                    <a:gd name="T60" fmla="*/ 7 w 53"/>
                    <a:gd name="T61" fmla="*/ 71 h 79"/>
                    <a:gd name="T62" fmla="*/ 10 w 53"/>
                    <a:gd name="T63" fmla="*/ 66 h 79"/>
                    <a:gd name="T64" fmla="*/ 10 w 53"/>
                    <a:gd name="T65" fmla="*/ 58 h 79"/>
                    <a:gd name="T66" fmla="*/ 13 w 53"/>
                    <a:gd name="T67" fmla="*/ 60 h 79"/>
                    <a:gd name="T68" fmla="*/ 16 w 53"/>
                    <a:gd name="T69" fmla="*/ 55 h 79"/>
                    <a:gd name="T70" fmla="*/ 25 w 53"/>
                    <a:gd name="T71" fmla="*/ 54 h 79"/>
                    <a:gd name="T72" fmla="*/ 26 w 53"/>
                    <a:gd name="T73" fmla="*/ 48 h 79"/>
                    <a:gd name="T74" fmla="*/ 32 w 53"/>
                    <a:gd name="T75" fmla="*/ 44 h 79"/>
                    <a:gd name="T76" fmla="*/ 41 w 53"/>
                    <a:gd name="T77" fmla="*/ 3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79">
                      <a:moveTo>
                        <a:pt x="41" y="39"/>
                      </a:moveTo>
                      <a:cubicBezTo>
                        <a:pt x="48" y="33"/>
                        <a:pt x="48" y="33"/>
                        <a:pt x="48" y="33"/>
                      </a:cubicBezTo>
                      <a:cubicBezTo>
                        <a:pt x="53" y="29"/>
                        <a:pt x="53" y="16"/>
                        <a:pt x="44" y="17"/>
                      </a:cubicBezTo>
                      <a:cubicBezTo>
                        <a:pt x="41" y="10"/>
                        <a:pt x="41" y="10"/>
                        <a:pt x="41" y="10"/>
                      </a:cubicBezTo>
                      <a:cubicBezTo>
                        <a:pt x="43" y="7"/>
                        <a:pt x="43" y="7"/>
                        <a:pt x="43" y="7"/>
                      </a:cubicBezTo>
                      <a:cubicBezTo>
                        <a:pt x="43" y="1"/>
                        <a:pt x="43" y="1"/>
                        <a:pt x="43" y="1"/>
                      </a:cubicBezTo>
                      <a:cubicBezTo>
                        <a:pt x="38" y="0"/>
                        <a:pt x="38" y="0"/>
                        <a:pt x="38" y="0"/>
                      </a:cubicBezTo>
                      <a:cubicBezTo>
                        <a:pt x="37" y="7"/>
                        <a:pt x="37" y="7"/>
                        <a:pt x="37" y="7"/>
                      </a:cubicBezTo>
                      <a:cubicBezTo>
                        <a:pt x="34" y="7"/>
                        <a:pt x="34" y="7"/>
                        <a:pt x="34" y="7"/>
                      </a:cubicBezTo>
                      <a:cubicBezTo>
                        <a:pt x="34" y="4"/>
                        <a:pt x="34" y="4"/>
                        <a:pt x="34" y="4"/>
                      </a:cubicBezTo>
                      <a:cubicBezTo>
                        <a:pt x="32" y="4"/>
                        <a:pt x="32" y="4"/>
                        <a:pt x="32" y="4"/>
                      </a:cubicBezTo>
                      <a:cubicBezTo>
                        <a:pt x="31" y="7"/>
                        <a:pt x="31" y="7"/>
                        <a:pt x="31" y="7"/>
                      </a:cubicBezTo>
                      <a:cubicBezTo>
                        <a:pt x="28" y="7"/>
                        <a:pt x="28" y="7"/>
                        <a:pt x="28" y="7"/>
                      </a:cubicBezTo>
                      <a:cubicBezTo>
                        <a:pt x="26" y="6"/>
                        <a:pt x="26" y="6"/>
                        <a:pt x="26" y="6"/>
                      </a:cubicBezTo>
                      <a:cubicBezTo>
                        <a:pt x="22" y="12"/>
                        <a:pt x="22" y="12"/>
                        <a:pt x="22" y="12"/>
                      </a:cubicBezTo>
                      <a:cubicBezTo>
                        <a:pt x="24" y="13"/>
                        <a:pt x="24" y="13"/>
                        <a:pt x="24" y="13"/>
                      </a:cubicBezTo>
                      <a:cubicBezTo>
                        <a:pt x="22" y="16"/>
                        <a:pt x="22" y="16"/>
                        <a:pt x="22" y="16"/>
                      </a:cubicBezTo>
                      <a:cubicBezTo>
                        <a:pt x="22" y="19"/>
                        <a:pt x="22" y="19"/>
                        <a:pt x="22" y="19"/>
                      </a:cubicBezTo>
                      <a:cubicBezTo>
                        <a:pt x="26" y="23"/>
                        <a:pt x="26" y="23"/>
                        <a:pt x="26" y="23"/>
                      </a:cubicBezTo>
                      <a:cubicBezTo>
                        <a:pt x="26" y="29"/>
                        <a:pt x="26" y="29"/>
                        <a:pt x="26" y="29"/>
                      </a:cubicBezTo>
                      <a:cubicBezTo>
                        <a:pt x="24" y="31"/>
                        <a:pt x="24" y="31"/>
                        <a:pt x="24" y="31"/>
                      </a:cubicBezTo>
                      <a:cubicBezTo>
                        <a:pt x="21" y="31"/>
                        <a:pt x="21" y="31"/>
                        <a:pt x="21" y="31"/>
                      </a:cubicBezTo>
                      <a:cubicBezTo>
                        <a:pt x="21" y="35"/>
                        <a:pt x="21" y="35"/>
                        <a:pt x="21" y="35"/>
                      </a:cubicBezTo>
                      <a:cubicBezTo>
                        <a:pt x="13" y="36"/>
                        <a:pt x="13" y="42"/>
                        <a:pt x="13" y="42"/>
                      </a:cubicBezTo>
                      <a:cubicBezTo>
                        <a:pt x="3" y="48"/>
                        <a:pt x="9" y="54"/>
                        <a:pt x="9" y="54"/>
                      </a:cubicBezTo>
                      <a:cubicBezTo>
                        <a:pt x="7" y="60"/>
                        <a:pt x="7" y="60"/>
                        <a:pt x="7" y="60"/>
                      </a:cubicBezTo>
                      <a:cubicBezTo>
                        <a:pt x="3" y="67"/>
                        <a:pt x="3" y="67"/>
                        <a:pt x="3" y="67"/>
                      </a:cubicBezTo>
                      <a:cubicBezTo>
                        <a:pt x="0" y="76"/>
                        <a:pt x="0" y="76"/>
                        <a:pt x="0" y="76"/>
                      </a:cubicBezTo>
                      <a:cubicBezTo>
                        <a:pt x="6" y="79"/>
                        <a:pt x="6" y="79"/>
                        <a:pt x="6" y="79"/>
                      </a:cubicBezTo>
                      <a:cubicBezTo>
                        <a:pt x="7" y="76"/>
                        <a:pt x="7" y="76"/>
                        <a:pt x="7" y="76"/>
                      </a:cubicBezTo>
                      <a:cubicBezTo>
                        <a:pt x="7" y="71"/>
                        <a:pt x="7" y="71"/>
                        <a:pt x="7" y="71"/>
                      </a:cubicBezTo>
                      <a:cubicBezTo>
                        <a:pt x="10" y="66"/>
                        <a:pt x="10" y="66"/>
                        <a:pt x="10" y="66"/>
                      </a:cubicBezTo>
                      <a:cubicBezTo>
                        <a:pt x="10" y="58"/>
                        <a:pt x="10" y="58"/>
                        <a:pt x="10" y="58"/>
                      </a:cubicBezTo>
                      <a:cubicBezTo>
                        <a:pt x="13" y="60"/>
                        <a:pt x="13" y="60"/>
                        <a:pt x="13" y="60"/>
                      </a:cubicBezTo>
                      <a:cubicBezTo>
                        <a:pt x="16" y="55"/>
                        <a:pt x="16" y="55"/>
                        <a:pt x="16" y="55"/>
                      </a:cubicBezTo>
                      <a:cubicBezTo>
                        <a:pt x="25" y="54"/>
                        <a:pt x="25" y="54"/>
                        <a:pt x="25" y="54"/>
                      </a:cubicBezTo>
                      <a:cubicBezTo>
                        <a:pt x="26" y="48"/>
                        <a:pt x="26" y="48"/>
                        <a:pt x="26" y="48"/>
                      </a:cubicBezTo>
                      <a:cubicBezTo>
                        <a:pt x="32" y="44"/>
                        <a:pt x="32" y="44"/>
                        <a:pt x="32" y="44"/>
                      </a:cubicBezTo>
                      <a:cubicBezTo>
                        <a:pt x="41" y="39"/>
                        <a:pt x="41" y="39"/>
                        <a:pt x="41" y="39"/>
                      </a:cubicBezTo>
                      <a:close/>
                    </a:path>
                  </a:pathLst>
                </a:custGeom>
                <a:grpFill/>
                <a:ln>
                  <a:noFill/>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grpSp>
        <p:grpSp>
          <p:nvGrpSpPr>
            <p:cNvPr id="205" name="グループ化 204"/>
            <p:cNvGrpSpPr/>
            <p:nvPr/>
          </p:nvGrpSpPr>
          <p:grpSpPr bwMode="gray">
            <a:xfrm>
              <a:off x="3899944" y="4496939"/>
              <a:ext cx="786667" cy="810284"/>
              <a:chOff x="3899944" y="4496939"/>
              <a:chExt cx="786667" cy="810284"/>
            </a:xfrm>
            <a:grpFill/>
          </p:grpSpPr>
          <p:sp>
            <p:nvSpPr>
              <p:cNvPr id="206" name="Freeform 36"/>
              <p:cNvSpPr>
                <a:spLocks noEditPoints="1"/>
              </p:cNvSpPr>
              <p:nvPr/>
            </p:nvSpPr>
            <p:spPr bwMode="gray">
              <a:xfrm rot="536838">
                <a:off x="3899944" y="4496939"/>
                <a:ext cx="786667" cy="810284"/>
              </a:xfrm>
              <a:custGeom>
                <a:avLst/>
                <a:gdLst>
                  <a:gd name="T0" fmla="*/ 403 w 409"/>
                  <a:gd name="T1" fmla="*/ 208 h 421"/>
                  <a:gd name="T2" fmla="*/ 393 w 409"/>
                  <a:gd name="T3" fmla="*/ 179 h 421"/>
                  <a:gd name="T4" fmla="*/ 343 w 409"/>
                  <a:gd name="T5" fmla="*/ 164 h 421"/>
                  <a:gd name="T6" fmla="*/ 329 w 409"/>
                  <a:gd name="T7" fmla="*/ 199 h 421"/>
                  <a:gd name="T8" fmla="*/ 298 w 409"/>
                  <a:gd name="T9" fmla="*/ 174 h 421"/>
                  <a:gd name="T10" fmla="*/ 299 w 409"/>
                  <a:gd name="T11" fmla="*/ 142 h 421"/>
                  <a:gd name="T12" fmla="*/ 285 w 409"/>
                  <a:gd name="T13" fmla="*/ 139 h 421"/>
                  <a:gd name="T14" fmla="*/ 285 w 409"/>
                  <a:gd name="T15" fmla="*/ 168 h 421"/>
                  <a:gd name="T16" fmla="*/ 222 w 409"/>
                  <a:gd name="T17" fmla="*/ 193 h 421"/>
                  <a:gd name="T18" fmla="*/ 216 w 409"/>
                  <a:gd name="T19" fmla="*/ 158 h 421"/>
                  <a:gd name="T20" fmla="*/ 194 w 409"/>
                  <a:gd name="T21" fmla="*/ 107 h 421"/>
                  <a:gd name="T22" fmla="*/ 210 w 409"/>
                  <a:gd name="T23" fmla="*/ 55 h 421"/>
                  <a:gd name="T24" fmla="*/ 215 w 409"/>
                  <a:gd name="T25" fmla="*/ 11 h 421"/>
                  <a:gd name="T26" fmla="*/ 137 w 409"/>
                  <a:gd name="T27" fmla="*/ 30 h 421"/>
                  <a:gd name="T28" fmla="*/ 123 w 409"/>
                  <a:gd name="T29" fmla="*/ 31 h 421"/>
                  <a:gd name="T30" fmla="*/ 108 w 409"/>
                  <a:gd name="T31" fmla="*/ 65 h 421"/>
                  <a:gd name="T32" fmla="*/ 80 w 409"/>
                  <a:gd name="T33" fmla="*/ 109 h 421"/>
                  <a:gd name="T34" fmla="*/ 57 w 409"/>
                  <a:gd name="T35" fmla="*/ 129 h 421"/>
                  <a:gd name="T36" fmla="*/ 69 w 409"/>
                  <a:gd name="T37" fmla="*/ 168 h 421"/>
                  <a:gd name="T38" fmla="*/ 72 w 409"/>
                  <a:gd name="T39" fmla="*/ 209 h 421"/>
                  <a:gd name="T40" fmla="*/ 40 w 409"/>
                  <a:gd name="T41" fmla="*/ 243 h 421"/>
                  <a:gd name="T42" fmla="*/ 29 w 409"/>
                  <a:gd name="T43" fmla="*/ 253 h 421"/>
                  <a:gd name="T44" fmla="*/ 35 w 409"/>
                  <a:gd name="T45" fmla="*/ 292 h 421"/>
                  <a:gd name="T46" fmla="*/ 29 w 409"/>
                  <a:gd name="T47" fmla="*/ 313 h 421"/>
                  <a:gd name="T48" fmla="*/ 31 w 409"/>
                  <a:gd name="T49" fmla="*/ 352 h 421"/>
                  <a:gd name="T50" fmla="*/ 5 w 409"/>
                  <a:gd name="T51" fmla="*/ 387 h 421"/>
                  <a:gd name="T52" fmla="*/ 3 w 409"/>
                  <a:gd name="T53" fmla="*/ 411 h 421"/>
                  <a:gd name="T54" fmla="*/ 35 w 409"/>
                  <a:gd name="T55" fmla="*/ 395 h 421"/>
                  <a:gd name="T56" fmla="*/ 45 w 409"/>
                  <a:gd name="T57" fmla="*/ 387 h 421"/>
                  <a:gd name="T58" fmla="*/ 51 w 409"/>
                  <a:gd name="T59" fmla="*/ 384 h 421"/>
                  <a:gd name="T60" fmla="*/ 43 w 409"/>
                  <a:gd name="T61" fmla="*/ 368 h 421"/>
                  <a:gd name="T62" fmla="*/ 53 w 409"/>
                  <a:gd name="T63" fmla="*/ 355 h 421"/>
                  <a:gd name="T64" fmla="*/ 80 w 409"/>
                  <a:gd name="T65" fmla="*/ 338 h 421"/>
                  <a:gd name="T66" fmla="*/ 91 w 409"/>
                  <a:gd name="T67" fmla="*/ 339 h 421"/>
                  <a:gd name="T68" fmla="*/ 107 w 409"/>
                  <a:gd name="T69" fmla="*/ 329 h 421"/>
                  <a:gd name="T70" fmla="*/ 121 w 409"/>
                  <a:gd name="T71" fmla="*/ 338 h 421"/>
                  <a:gd name="T72" fmla="*/ 130 w 409"/>
                  <a:gd name="T73" fmla="*/ 325 h 421"/>
                  <a:gd name="T74" fmla="*/ 130 w 409"/>
                  <a:gd name="T75" fmla="*/ 310 h 421"/>
                  <a:gd name="T76" fmla="*/ 101 w 409"/>
                  <a:gd name="T77" fmla="*/ 294 h 421"/>
                  <a:gd name="T78" fmla="*/ 98 w 409"/>
                  <a:gd name="T79" fmla="*/ 241 h 421"/>
                  <a:gd name="T80" fmla="*/ 121 w 409"/>
                  <a:gd name="T81" fmla="*/ 215 h 421"/>
                  <a:gd name="T82" fmla="*/ 121 w 409"/>
                  <a:gd name="T83" fmla="*/ 263 h 421"/>
                  <a:gd name="T84" fmla="*/ 139 w 409"/>
                  <a:gd name="T85" fmla="*/ 240 h 421"/>
                  <a:gd name="T86" fmla="*/ 149 w 409"/>
                  <a:gd name="T87" fmla="*/ 259 h 421"/>
                  <a:gd name="T88" fmla="*/ 183 w 409"/>
                  <a:gd name="T89" fmla="*/ 260 h 421"/>
                  <a:gd name="T90" fmla="*/ 181 w 409"/>
                  <a:gd name="T91" fmla="*/ 273 h 421"/>
                  <a:gd name="T92" fmla="*/ 172 w 409"/>
                  <a:gd name="T93" fmla="*/ 273 h 421"/>
                  <a:gd name="T94" fmla="*/ 158 w 409"/>
                  <a:gd name="T95" fmla="*/ 282 h 421"/>
                  <a:gd name="T96" fmla="*/ 161 w 409"/>
                  <a:gd name="T97" fmla="*/ 289 h 421"/>
                  <a:gd name="T98" fmla="*/ 295 w 409"/>
                  <a:gd name="T99" fmla="*/ 288 h 421"/>
                  <a:gd name="T100" fmla="*/ 320 w 409"/>
                  <a:gd name="T101" fmla="*/ 233 h 421"/>
                  <a:gd name="T102" fmla="*/ 367 w 409"/>
                  <a:gd name="T103" fmla="*/ 208 h 421"/>
                  <a:gd name="T104" fmla="*/ 365 w 409"/>
                  <a:gd name="T105" fmla="*/ 240 h 421"/>
                  <a:gd name="T106" fmla="*/ 362 w 409"/>
                  <a:gd name="T107" fmla="*/ 259 h 421"/>
                  <a:gd name="T108" fmla="*/ 359 w 409"/>
                  <a:gd name="T109" fmla="*/ 268 h 421"/>
                  <a:gd name="T110" fmla="*/ 381 w 409"/>
                  <a:gd name="T111" fmla="*/ 282 h 421"/>
                  <a:gd name="T112" fmla="*/ 391 w 409"/>
                  <a:gd name="T113" fmla="*/ 265 h 421"/>
                  <a:gd name="T114" fmla="*/ 409 w 409"/>
                  <a:gd name="T115" fmla="*/ 244 h 421"/>
                  <a:gd name="T116" fmla="*/ 246 w 409"/>
                  <a:gd name="T117" fmla="*/ 194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9" h="421">
                    <a:moveTo>
                      <a:pt x="404" y="230"/>
                    </a:moveTo>
                    <a:cubicBezTo>
                      <a:pt x="404" y="230"/>
                      <a:pt x="404" y="230"/>
                      <a:pt x="402" y="227"/>
                    </a:cubicBezTo>
                    <a:cubicBezTo>
                      <a:pt x="402" y="227"/>
                      <a:pt x="402" y="227"/>
                      <a:pt x="404" y="224"/>
                    </a:cubicBezTo>
                    <a:cubicBezTo>
                      <a:pt x="404" y="224"/>
                      <a:pt x="404" y="224"/>
                      <a:pt x="403" y="219"/>
                    </a:cubicBezTo>
                    <a:cubicBezTo>
                      <a:pt x="403" y="219"/>
                      <a:pt x="403" y="219"/>
                      <a:pt x="400" y="218"/>
                    </a:cubicBezTo>
                    <a:cubicBezTo>
                      <a:pt x="400" y="218"/>
                      <a:pt x="400" y="218"/>
                      <a:pt x="403" y="208"/>
                    </a:cubicBezTo>
                    <a:cubicBezTo>
                      <a:pt x="403" y="208"/>
                      <a:pt x="403" y="208"/>
                      <a:pt x="406" y="203"/>
                    </a:cubicBezTo>
                    <a:cubicBezTo>
                      <a:pt x="406" y="203"/>
                      <a:pt x="406" y="203"/>
                      <a:pt x="396" y="202"/>
                    </a:cubicBezTo>
                    <a:cubicBezTo>
                      <a:pt x="396" y="202"/>
                      <a:pt x="396" y="202"/>
                      <a:pt x="394" y="198"/>
                    </a:cubicBezTo>
                    <a:cubicBezTo>
                      <a:pt x="394" y="198"/>
                      <a:pt x="394" y="198"/>
                      <a:pt x="388" y="190"/>
                    </a:cubicBezTo>
                    <a:cubicBezTo>
                      <a:pt x="388" y="190"/>
                      <a:pt x="388" y="190"/>
                      <a:pt x="390" y="183"/>
                    </a:cubicBezTo>
                    <a:cubicBezTo>
                      <a:pt x="390" y="183"/>
                      <a:pt x="390" y="183"/>
                      <a:pt x="393" y="179"/>
                    </a:cubicBezTo>
                    <a:cubicBezTo>
                      <a:pt x="393" y="179"/>
                      <a:pt x="393" y="179"/>
                      <a:pt x="391" y="164"/>
                    </a:cubicBezTo>
                    <a:cubicBezTo>
                      <a:pt x="391" y="164"/>
                      <a:pt x="391" y="164"/>
                      <a:pt x="381" y="164"/>
                    </a:cubicBezTo>
                    <a:cubicBezTo>
                      <a:pt x="381" y="164"/>
                      <a:pt x="381" y="164"/>
                      <a:pt x="375" y="167"/>
                    </a:cubicBezTo>
                    <a:cubicBezTo>
                      <a:pt x="375" y="167"/>
                      <a:pt x="375" y="167"/>
                      <a:pt x="352" y="170"/>
                    </a:cubicBezTo>
                    <a:cubicBezTo>
                      <a:pt x="350" y="164"/>
                      <a:pt x="350" y="164"/>
                      <a:pt x="350" y="164"/>
                    </a:cubicBezTo>
                    <a:cubicBezTo>
                      <a:pt x="343" y="164"/>
                      <a:pt x="343" y="164"/>
                      <a:pt x="343" y="164"/>
                    </a:cubicBezTo>
                    <a:cubicBezTo>
                      <a:pt x="343" y="164"/>
                      <a:pt x="343" y="164"/>
                      <a:pt x="339" y="157"/>
                    </a:cubicBezTo>
                    <a:cubicBezTo>
                      <a:pt x="339" y="157"/>
                      <a:pt x="339" y="157"/>
                      <a:pt x="333" y="163"/>
                    </a:cubicBezTo>
                    <a:cubicBezTo>
                      <a:pt x="333" y="163"/>
                      <a:pt x="333" y="163"/>
                      <a:pt x="333" y="171"/>
                    </a:cubicBezTo>
                    <a:cubicBezTo>
                      <a:pt x="333" y="171"/>
                      <a:pt x="333" y="171"/>
                      <a:pt x="332" y="177"/>
                    </a:cubicBezTo>
                    <a:cubicBezTo>
                      <a:pt x="332" y="177"/>
                      <a:pt x="332" y="177"/>
                      <a:pt x="333" y="193"/>
                    </a:cubicBezTo>
                    <a:cubicBezTo>
                      <a:pt x="333" y="193"/>
                      <a:pt x="333" y="193"/>
                      <a:pt x="329" y="199"/>
                    </a:cubicBezTo>
                    <a:cubicBezTo>
                      <a:pt x="329" y="199"/>
                      <a:pt x="323" y="198"/>
                      <a:pt x="321" y="198"/>
                    </a:cubicBezTo>
                    <a:cubicBezTo>
                      <a:pt x="317" y="193"/>
                      <a:pt x="317" y="193"/>
                      <a:pt x="317" y="193"/>
                    </a:cubicBezTo>
                    <a:cubicBezTo>
                      <a:pt x="317" y="193"/>
                      <a:pt x="317" y="193"/>
                      <a:pt x="313" y="179"/>
                    </a:cubicBezTo>
                    <a:cubicBezTo>
                      <a:pt x="313" y="179"/>
                      <a:pt x="313" y="179"/>
                      <a:pt x="307" y="176"/>
                    </a:cubicBezTo>
                    <a:cubicBezTo>
                      <a:pt x="307" y="176"/>
                      <a:pt x="307" y="176"/>
                      <a:pt x="302" y="179"/>
                    </a:cubicBezTo>
                    <a:cubicBezTo>
                      <a:pt x="302" y="179"/>
                      <a:pt x="302" y="179"/>
                      <a:pt x="298" y="174"/>
                    </a:cubicBezTo>
                    <a:cubicBezTo>
                      <a:pt x="298" y="174"/>
                      <a:pt x="298" y="174"/>
                      <a:pt x="296" y="168"/>
                    </a:cubicBezTo>
                    <a:cubicBezTo>
                      <a:pt x="296" y="168"/>
                      <a:pt x="296" y="168"/>
                      <a:pt x="299" y="163"/>
                    </a:cubicBezTo>
                    <a:cubicBezTo>
                      <a:pt x="299" y="163"/>
                      <a:pt x="299" y="163"/>
                      <a:pt x="299" y="158"/>
                    </a:cubicBezTo>
                    <a:cubicBezTo>
                      <a:pt x="299" y="158"/>
                      <a:pt x="299" y="158"/>
                      <a:pt x="298" y="155"/>
                    </a:cubicBezTo>
                    <a:cubicBezTo>
                      <a:pt x="298" y="155"/>
                      <a:pt x="298" y="155"/>
                      <a:pt x="299" y="152"/>
                    </a:cubicBezTo>
                    <a:cubicBezTo>
                      <a:pt x="299" y="152"/>
                      <a:pt x="299" y="152"/>
                      <a:pt x="299" y="142"/>
                    </a:cubicBezTo>
                    <a:cubicBezTo>
                      <a:pt x="299" y="142"/>
                      <a:pt x="299" y="142"/>
                      <a:pt x="296" y="132"/>
                    </a:cubicBezTo>
                    <a:cubicBezTo>
                      <a:pt x="296" y="132"/>
                      <a:pt x="296" y="132"/>
                      <a:pt x="294" y="126"/>
                    </a:cubicBezTo>
                    <a:cubicBezTo>
                      <a:pt x="294" y="126"/>
                      <a:pt x="294" y="126"/>
                      <a:pt x="292" y="130"/>
                    </a:cubicBezTo>
                    <a:cubicBezTo>
                      <a:pt x="292" y="130"/>
                      <a:pt x="292" y="130"/>
                      <a:pt x="291" y="138"/>
                    </a:cubicBezTo>
                    <a:cubicBezTo>
                      <a:pt x="291" y="138"/>
                      <a:pt x="291" y="138"/>
                      <a:pt x="288" y="136"/>
                    </a:cubicBezTo>
                    <a:cubicBezTo>
                      <a:pt x="288" y="136"/>
                      <a:pt x="288" y="136"/>
                      <a:pt x="285" y="139"/>
                    </a:cubicBezTo>
                    <a:cubicBezTo>
                      <a:pt x="285" y="139"/>
                      <a:pt x="285" y="139"/>
                      <a:pt x="285" y="148"/>
                    </a:cubicBezTo>
                    <a:cubicBezTo>
                      <a:pt x="285" y="148"/>
                      <a:pt x="285" y="148"/>
                      <a:pt x="288" y="149"/>
                    </a:cubicBezTo>
                    <a:cubicBezTo>
                      <a:pt x="286" y="154"/>
                      <a:pt x="286" y="154"/>
                      <a:pt x="286" y="154"/>
                    </a:cubicBezTo>
                    <a:cubicBezTo>
                      <a:pt x="282" y="155"/>
                      <a:pt x="282" y="155"/>
                      <a:pt x="282" y="155"/>
                    </a:cubicBezTo>
                    <a:cubicBezTo>
                      <a:pt x="282" y="155"/>
                      <a:pt x="282" y="155"/>
                      <a:pt x="286" y="164"/>
                    </a:cubicBezTo>
                    <a:cubicBezTo>
                      <a:pt x="286" y="164"/>
                      <a:pt x="286" y="164"/>
                      <a:pt x="285" y="168"/>
                    </a:cubicBezTo>
                    <a:cubicBezTo>
                      <a:pt x="285" y="168"/>
                      <a:pt x="285" y="168"/>
                      <a:pt x="253" y="187"/>
                    </a:cubicBezTo>
                    <a:cubicBezTo>
                      <a:pt x="253" y="187"/>
                      <a:pt x="253" y="187"/>
                      <a:pt x="253" y="190"/>
                    </a:cubicBezTo>
                    <a:cubicBezTo>
                      <a:pt x="253" y="190"/>
                      <a:pt x="253" y="190"/>
                      <a:pt x="247" y="193"/>
                    </a:cubicBezTo>
                    <a:cubicBezTo>
                      <a:pt x="247" y="193"/>
                      <a:pt x="247" y="193"/>
                      <a:pt x="238" y="193"/>
                    </a:cubicBezTo>
                    <a:cubicBezTo>
                      <a:pt x="238" y="193"/>
                      <a:pt x="238" y="193"/>
                      <a:pt x="228" y="190"/>
                    </a:cubicBezTo>
                    <a:cubicBezTo>
                      <a:pt x="228" y="190"/>
                      <a:pt x="228" y="190"/>
                      <a:pt x="222" y="193"/>
                    </a:cubicBezTo>
                    <a:cubicBezTo>
                      <a:pt x="222" y="193"/>
                      <a:pt x="222" y="193"/>
                      <a:pt x="213" y="195"/>
                    </a:cubicBezTo>
                    <a:cubicBezTo>
                      <a:pt x="213" y="195"/>
                      <a:pt x="213" y="195"/>
                      <a:pt x="215" y="192"/>
                    </a:cubicBezTo>
                    <a:cubicBezTo>
                      <a:pt x="215" y="192"/>
                      <a:pt x="215" y="192"/>
                      <a:pt x="210" y="186"/>
                    </a:cubicBezTo>
                    <a:cubicBezTo>
                      <a:pt x="210" y="186"/>
                      <a:pt x="210" y="186"/>
                      <a:pt x="212" y="181"/>
                    </a:cubicBezTo>
                    <a:cubicBezTo>
                      <a:pt x="212" y="181"/>
                      <a:pt x="212" y="181"/>
                      <a:pt x="212" y="177"/>
                    </a:cubicBezTo>
                    <a:cubicBezTo>
                      <a:pt x="212" y="177"/>
                      <a:pt x="212" y="177"/>
                      <a:pt x="216" y="158"/>
                    </a:cubicBezTo>
                    <a:cubicBezTo>
                      <a:pt x="216" y="158"/>
                      <a:pt x="216" y="158"/>
                      <a:pt x="221" y="154"/>
                    </a:cubicBezTo>
                    <a:cubicBezTo>
                      <a:pt x="221" y="154"/>
                      <a:pt x="221" y="154"/>
                      <a:pt x="219" y="144"/>
                    </a:cubicBezTo>
                    <a:cubicBezTo>
                      <a:pt x="219" y="144"/>
                      <a:pt x="219" y="144"/>
                      <a:pt x="210" y="145"/>
                    </a:cubicBezTo>
                    <a:cubicBezTo>
                      <a:pt x="210" y="145"/>
                      <a:pt x="210" y="145"/>
                      <a:pt x="205" y="130"/>
                    </a:cubicBezTo>
                    <a:cubicBezTo>
                      <a:pt x="205" y="130"/>
                      <a:pt x="205" y="130"/>
                      <a:pt x="207" y="125"/>
                    </a:cubicBezTo>
                    <a:cubicBezTo>
                      <a:pt x="207" y="125"/>
                      <a:pt x="207" y="125"/>
                      <a:pt x="194" y="107"/>
                    </a:cubicBezTo>
                    <a:cubicBezTo>
                      <a:pt x="194" y="107"/>
                      <a:pt x="194" y="107"/>
                      <a:pt x="183" y="101"/>
                    </a:cubicBezTo>
                    <a:cubicBezTo>
                      <a:pt x="183" y="101"/>
                      <a:pt x="183" y="101"/>
                      <a:pt x="183" y="97"/>
                    </a:cubicBezTo>
                    <a:cubicBezTo>
                      <a:pt x="183" y="97"/>
                      <a:pt x="183" y="97"/>
                      <a:pt x="194" y="85"/>
                    </a:cubicBezTo>
                    <a:cubicBezTo>
                      <a:pt x="194" y="85"/>
                      <a:pt x="194" y="85"/>
                      <a:pt x="200" y="88"/>
                    </a:cubicBezTo>
                    <a:cubicBezTo>
                      <a:pt x="200" y="88"/>
                      <a:pt x="200" y="88"/>
                      <a:pt x="218" y="60"/>
                    </a:cubicBezTo>
                    <a:cubicBezTo>
                      <a:pt x="218" y="60"/>
                      <a:pt x="218" y="60"/>
                      <a:pt x="210" y="55"/>
                    </a:cubicBezTo>
                    <a:cubicBezTo>
                      <a:pt x="210" y="55"/>
                      <a:pt x="210" y="55"/>
                      <a:pt x="216" y="43"/>
                    </a:cubicBezTo>
                    <a:cubicBezTo>
                      <a:pt x="216" y="43"/>
                      <a:pt x="216" y="43"/>
                      <a:pt x="213" y="40"/>
                    </a:cubicBezTo>
                    <a:cubicBezTo>
                      <a:pt x="213" y="40"/>
                      <a:pt x="213" y="40"/>
                      <a:pt x="222" y="27"/>
                    </a:cubicBezTo>
                    <a:cubicBezTo>
                      <a:pt x="222" y="27"/>
                      <a:pt x="222" y="27"/>
                      <a:pt x="222" y="19"/>
                    </a:cubicBezTo>
                    <a:cubicBezTo>
                      <a:pt x="222" y="19"/>
                      <a:pt x="222" y="19"/>
                      <a:pt x="215" y="15"/>
                    </a:cubicBezTo>
                    <a:cubicBezTo>
                      <a:pt x="215" y="15"/>
                      <a:pt x="215" y="15"/>
                      <a:pt x="215" y="11"/>
                    </a:cubicBezTo>
                    <a:cubicBezTo>
                      <a:pt x="215" y="11"/>
                      <a:pt x="215" y="11"/>
                      <a:pt x="209" y="11"/>
                    </a:cubicBezTo>
                    <a:cubicBezTo>
                      <a:pt x="209" y="11"/>
                      <a:pt x="209" y="11"/>
                      <a:pt x="181" y="0"/>
                    </a:cubicBezTo>
                    <a:cubicBezTo>
                      <a:pt x="181" y="0"/>
                      <a:pt x="181" y="0"/>
                      <a:pt x="165" y="0"/>
                    </a:cubicBezTo>
                    <a:cubicBezTo>
                      <a:pt x="165" y="0"/>
                      <a:pt x="165" y="0"/>
                      <a:pt x="151" y="14"/>
                    </a:cubicBezTo>
                    <a:cubicBezTo>
                      <a:pt x="151" y="14"/>
                      <a:pt x="151" y="14"/>
                      <a:pt x="142" y="27"/>
                    </a:cubicBezTo>
                    <a:cubicBezTo>
                      <a:pt x="142" y="27"/>
                      <a:pt x="142" y="27"/>
                      <a:pt x="137" y="30"/>
                    </a:cubicBezTo>
                    <a:cubicBezTo>
                      <a:pt x="137" y="30"/>
                      <a:pt x="137" y="30"/>
                      <a:pt x="137" y="21"/>
                    </a:cubicBezTo>
                    <a:cubicBezTo>
                      <a:pt x="137" y="21"/>
                      <a:pt x="137" y="21"/>
                      <a:pt x="129" y="17"/>
                    </a:cubicBezTo>
                    <a:cubicBezTo>
                      <a:pt x="129" y="17"/>
                      <a:pt x="129" y="17"/>
                      <a:pt x="121" y="25"/>
                    </a:cubicBezTo>
                    <a:cubicBezTo>
                      <a:pt x="121" y="25"/>
                      <a:pt x="121" y="25"/>
                      <a:pt x="115" y="25"/>
                    </a:cubicBezTo>
                    <a:cubicBezTo>
                      <a:pt x="115" y="25"/>
                      <a:pt x="115" y="25"/>
                      <a:pt x="118" y="31"/>
                    </a:cubicBezTo>
                    <a:cubicBezTo>
                      <a:pt x="118" y="31"/>
                      <a:pt x="118" y="31"/>
                      <a:pt x="123" y="31"/>
                    </a:cubicBezTo>
                    <a:cubicBezTo>
                      <a:pt x="123" y="31"/>
                      <a:pt x="123" y="31"/>
                      <a:pt x="123" y="34"/>
                    </a:cubicBezTo>
                    <a:cubicBezTo>
                      <a:pt x="123" y="34"/>
                      <a:pt x="123" y="34"/>
                      <a:pt x="114" y="47"/>
                    </a:cubicBezTo>
                    <a:cubicBezTo>
                      <a:pt x="114" y="47"/>
                      <a:pt x="114" y="47"/>
                      <a:pt x="114" y="52"/>
                    </a:cubicBezTo>
                    <a:cubicBezTo>
                      <a:pt x="114" y="52"/>
                      <a:pt x="114" y="52"/>
                      <a:pt x="111" y="59"/>
                    </a:cubicBezTo>
                    <a:cubicBezTo>
                      <a:pt x="111" y="59"/>
                      <a:pt x="111" y="59"/>
                      <a:pt x="113" y="60"/>
                    </a:cubicBezTo>
                    <a:cubicBezTo>
                      <a:pt x="113" y="60"/>
                      <a:pt x="113" y="60"/>
                      <a:pt x="108" y="65"/>
                    </a:cubicBezTo>
                    <a:cubicBezTo>
                      <a:pt x="108" y="65"/>
                      <a:pt x="108" y="65"/>
                      <a:pt x="108" y="72"/>
                    </a:cubicBezTo>
                    <a:cubicBezTo>
                      <a:pt x="108" y="72"/>
                      <a:pt x="108" y="72"/>
                      <a:pt x="120" y="88"/>
                    </a:cubicBezTo>
                    <a:cubicBezTo>
                      <a:pt x="120" y="88"/>
                      <a:pt x="120" y="88"/>
                      <a:pt x="121" y="92"/>
                    </a:cubicBezTo>
                    <a:cubicBezTo>
                      <a:pt x="121" y="92"/>
                      <a:pt x="121" y="92"/>
                      <a:pt x="115" y="101"/>
                    </a:cubicBezTo>
                    <a:cubicBezTo>
                      <a:pt x="115" y="101"/>
                      <a:pt x="115" y="101"/>
                      <a:pt x="82" y="106"/>
                    </a:cubicBezTo>
                    <a:cubicBezTo>
                      <a:pt x="82" y="106"/>
                      <a:pt x="82" y="106"/>
                      <a:pt x="80" y="109"/>
                    </a:cubicBezTo>
                    <a:cubicBezTo>
                      <a:pt x="80" y="109"/>
                      <a:pt x="80" y="109"/>
                      <a:pt x="66" y="104"/>
                    </a:cubicBezTo>
                    <a:cubicBezTo>
                      <a:pt x="66" y="104"/>
                      <a:pt x="66" y="104"/>
                      <a:pt x="57" y="107"/>
                    </a:cubicBezTo>
                    <a:cubicBezTo>
                      <a:pt x="57" y="107"/>
                      <a:pt x="57" y="107"/>
                      <a:pt x="54" y="119"/>
                    </a:cubicBezTo>
                    <a:cubicBezTo>
                      <a:pt x="54" y="119"/>
                      <a:pt x="54" y="119"/>
                      <a:pt x="53" y="123"/>
                    </a:cubicBezTo>
                    <a:cubicBezTo>
                      <a:pt x="53" y="123"/>
                      <a:pt x="53" y="123"/>
                      <a:pt x="53" y="129"/>
                    </a:cubicBezTo>
                    <a:cubicBezTo>
                      <a:pt x="53" y="129"/>
                      <a:pt x="53" y="129"/>
                      <a:pt x="57" y="129"/>
                    </a:cubicBezTo>
                    <a:cubicBezTo>
                      <a:pt x="57" y="129"/>
                      <a:pt x="57" y="129"/>
                      <a:pt x="57" y="141"/>
                    </a:cubicBezTo>
                    <a:cubicBezTo>
                      <a:pt x="57" y="141"/>
                      <a:pt x="57" y="141"/>
                      <a:pt x="61" y="142"/>
                    </a:cubicBezTo>
                    <a:cubicBezTo>
                      <a:pt x="61" y="142"/>
                      <a:pt x="61" y="142"/>
                      <a:pt x="64" y="139"/>
                    </a:cubicBezTo>
                    <a:cubicBezTo>
                      <a:pt x="64" y="139"/>
                      <a:pt x="64" y="139"/>
                      <a:pt x="67" y="145"/>
                    </a:cubicBezTo>
                    <a:cubicBezTo>
                      <a:pt x="67" y="145"/>
                      <a:pt x="67" y="145"/>
                      <a:pt x="72" y="167"/>
                    </a:cubicBezTo>
                    <a:cubicBezTo>
                      <a:pt x="72" y="167"/>
                      <a:pt x="72" y="167"/>
                      <a:pt x="69" y="168"/>
                    </a:cubicBezTo>
                    <a:cubicBezTo>
                      <a:pt x="69" y="168"/>
                      <a:pt x="69" y="168"/>
                      <a:pt x="67" y="180"/>
                    </a:cubicBezTo>
                    <a:cubicBezTo>
                      <a:pt x="67" y="180"/>
                      <a:pt x="67" y="180"/>
                      <a:pt x="66" y="187"/>
                    </a:cubicBezTo>
                    <a:cubicBezTo>
                      <a:pt x="66" y="187"/>
                      <a:pt x="66" y="187"/>
                      <a:pt x="69" y="192"/>
                    </a:cubicBezTo>
                    <a:cubicBezTo>
                      <a:pt x="69" y="192"/>
                      <a:pt x="69" y="192"/>
                      <a:pt x="69" y="198"/>
                    </a:cubicBezTo>
                    <a:cubicBezTo>
                      <a:pt x="69" y="198"/>
                      <a:pt x="69" y="198"/>
                      <a:pt x="75" y="200"/>
                    </a:cubicBezTo>
                    <a:cubicBezTo>
                      <a:pt x="75" y="200"/>
                      <a:pt x="75" y="200"/>
                      <a:pt x="72" y="209"/>
                    </a:cubicBezTo>
                    <a:cubicBezTo>
                      <a:pt x="72" y="209"/>
                      <a:pt x="72" y="209"/>
                      <a:pt x="72" y="215"/>
                    </a:cubicBezTo>
                    <a:cubicBezTo>
                      <a:pt x="72" y="215"/>
                      <a:pt x="72" y="215"/>
                      <a:pt x="69" y="217"/>
                    </a:cubicBezTo>
                    <a:cubicBezTo>
                      <a:pt x="69" y="217"/>
                      <a:pt x="69" y="217"/>
                      <a:pt x="69" y="227"/>
                    </a:cubicBezTo>
                    <a:cubicBezTo>
                      <a:pt x="69" y="227"/>
                      <a:pt x="69" y="227"/>
                      <a:pt x="63" y="240"/>
                    </a:cubicBezTo>
                    <a:cubicBezTo>
                      <a:pt x="63" y="240"/>
                      <a:pt x="63" y="240"/>
                      <a:pt x="50" y="247"/>
                    </a:cubicBezTo>
                    <a:cubicBezTo>
                      <a:pt x="50" y="247"/>
                      <a:pt x="50" y="247"/>
                      <a:pt x="40" y="243"/>
                    </a:cubicBezTo>
                    <a:cubicBezTo>
                      <a:pt x="40" y="243"/>
                      <a:pt x="40" y="243"/>
                      <a:pt x="35" y="243"/>
                    </a:cubicBezTo>
                    <a:cubicBezTo>
                      <a:pt x="35" y="243"/>
                      <a:pt x="35" y="243"/>
                      <a:pt x="31" y="241"/>
                    </a:cubicBezTo>
                    <a:cubicBezTo>
                      <a:pt x="31" y="241"/>
                      <a:pt x="31" y="241"/>
                      <a:pt x="28" y="244"/>
                    </a:cubicBezTo>
                    <a:cubicBezTo>
                      <a:pt x="28" y="244"/>
                      <a:pt x="28" y="244"/>
                      <a:pt x="32" y="246"/>
                    </a:cubicBezTo>
                    <a:cubicBezTo>
                      <a:pt x="32" y="246"/>
                      <a:pt x="32" y="246"/>
                      <a:pt x="28" y="250"/>
                    </a:cubicBezTo>
                    <a:cubicBezTo>
                      <a:pt x="28" y="250"/>
                      <a:pt x="28" y="250"/>
                      <a:pt x="29" y="253"/>
                    </a:cubicBezTo>
                    <a:cubicBezTo>
                      <a:pt x="29" y="253"/>
                      <a:pt x="29" y="253"/>
                      <a:pt x="21" y="259"/>
                    </a:cubicBezTo>
                    <a:cubicBezTo>
                      <a:pt x="21" y="259"/>
                      <a:pt x="21" y="259"/>
                      <a:pt x="24" y="266"/>
                    </a:cubicBezTo>
                    <a:cubicBezTo>
                      <a:pt x="24" y="266"/>
                      <a:pt x="24" y="266"/>
                      <a:pt x="28" y="275"/>
                    </a:cubicBezTo>
                    <a:cubicBezTo>
                      <a:pt x="28" y="275"/>
                      <a:pt x="28" y="275"/>
                      <a:pt x="24" y="289"/>
                    </a:cubicBezTo>
                    <a:cubicBezTo>
                      <a:pt x="24" y="289"/>
                      <a:pt x="24" y="289"/>
                      <a:pt x="31" y="295"/>
                    </a:cubicBezTo>
                    <a:cubicBezTo>
                      <a:pt x="31" y="295"/>
                      <a:pt x="31" y="295"/>
                      <a:pt x="35" y="292"/>
                    </a:cubicBezTo>
                    <a:cubicBezTo>
                      <a:pt x="35" y="292"/>
                      <a:pt x="35" y="292"/>
                      <a:pt x="38" y="295"/>
                    </a:cubicBezTo>
                    <a:cubicBezTo>
                      <a:pt x="38" y="295"/>
                      <a:pt x="38" y="295"/>
                      <a:pt x="38" y="300"/>
                    </a:cubicBezTo>
                    <a:cubicBezTo>
                      <a:pt x="38" y="300"/>
                      <a:pt x="38" y="300"/>
                      <a:pt x="44" y="298"/>
                    </a:cubicBezTo>
                    <a:cubicBezTo>
                      <a:pt x="44" y="298"/>
                      <a:pt x="44" y="298"/>
                      <a:pt x="45" y="303"/>
                    </a:cubicBezTo>
                    <a:cubicBezTo>
                      <a:pt x="45" y="303"/>
                      <a:pt x="45" y="303"/>
                      <a:pt x="43" y="310"/>
                    </a:cubicBezTo>
                    <a:cubicBezTo>
                      <a:pt x="43" y="310"/>
                      <a:pt x="43" y="310"/>
                      <a:pt x="29" y="313"/>
                    </a:cubicBezTo>
                    <a:cubicBezTo>
                      <a:pt x="29" y="313"/>
                      <a:pt x="29" y="313"/>
                      <a:pt x="26" y="320"/>
                    </a:cubicBezTo>
                    <a:cubicBezTo>
                      <a:pt x="26" y="320"/>
                      <a:pt x="26" y="320"/>
                      <a:pt x="34" y="330"/>
                    </a:cubicBezTo>
                    <a:cubicBezTo>
                      <a:pt x="34" y="330"/>
                      <a:pt x="34" y="330"/>
                      <a:pt x="29" y="333"/>
                    </a:cubicBezTo>
                    <a:cubicBezTo>
                      <a:pt x="29" y="333"/>
                      <a:pt x="29" y="333"/>
                      <a:pt x="34" y="342"/>
                    </a:cubicBezTo>
                    <a:cubicBezTo>
                      <a:pt x="34" y="342"/>
                      <a:pt x="34" y="342"/>
                      <a:pt x="28" y="349"/>
                    </a:cubicBezTo>
                    <a:cubicBezTo>
                      <a:pt x="28" y="349"/>
                      <a:pt x="28" y="349"/>
                      <a:pt x="31" y="352"/>
                    </a:cubicBezTo>
                    <a:cubicBezTo>
                      <a:pt x="31" y="352"/>
                      <a:pt x="31" y="352"/>
                      <a:pt x="31" y="365"/>
                    </a:cubicBezTo>
                    <a:cubicBezTo>
                      <a:pt x="31" y="365"/>
                      <a:pt x="31" y="365"/>
                      <a:pt x="29" y="376"/>
                    </a:cubicBezTo>
                    <a:cubicBezTo>
                      <a:pt x="29" y="376"/>
                      <a:pt x="29" y="376"/>
                      <a:pt x="21" y="374"/>
                    </a:cubicBezTo>
                    <a:cubicBezTo>
                      <a:pt x="21" y="374"/>
                      <a:pt x="21" y="374"/>
                      <a:pt x="13" y="383"/>
                    </a:cubicBezTo>
                    <a:cubicBezTo>
                      <a:pt x="13" y="383"/>
                      <a:pt x="13" y="383"/>
                      <a:pt x="7" y="383"/>
                    </a:cubicBezTo>
                    <a:cubicBezTo>
                      <a:pt x="7" y="383"/>
                      <a:pt x="7" y="383"/>
                      <a:pt x="5" y="387"/>
                    </a:cubicBezTo>
                    <a:cubicBezTo>
                      <a:pt x="5" y="387"/>
                      <a:pt x="5" y="387"/>
                      <a:pt x="3" y="393"/>
                    </a:cubicBezTo>
                    <a:cubicBezTo>
                      <a:pt x="3" y="393"/>
                      <a:pt x="3" y="393"/>
                      <a:pt x="0" y="392"/>
                    </a:cubicBezTo>
                    <a:cubicBezTo>
                      <a:pt x="0" y="392"/>
                      <a:pt x="0" y="392"/>
                      <a:pt x="0" y="399"/>
                    </a:cubicBezTo>
                    <a:cubicBezTo>
                      <a:pt x="0" y="399"/>
                      <a:pt x="0" y="399"/>
                      <a:pt x="0" y="405"/>
                    </a:cubicBezTo>
                    <a:cubicBezTo>
                      <a:pt x="0" y="405"/>
                      <a:pt x="0" y="405"/>
                      <a:pt x="0" y="409"/>
                    </a:cubicBezTo>
                    <a:cubicBezTo>
                      <a:pt x="0" y="409"/>
                      <a:pt x="0" y="409"/>
                      <a:pt x="3" y="411"/>
                    </a:cubicBezTo>
                    <a:cubicBezTo>
                      <a:pt x="3" y="411"/>
                      <a:pt x="3" y="411"/>
                      <a:pt x="9" y="418"/>
                    </a:cubicBezTo>
                    <a:cubicBezTo>
                      <a:pt x="9" y="418"/>
                      <a:pt x="9" y="418"/>
                      <a:pt x="15" y="421"/>
                    </a:cubicBezTo>
                    <a:cubicBezTo>
                      <a:pt x="15" y="421"/>
                      <a:pt x="15" y="421"/>
                      <a:pt x="19" y="421"/>
                    </a:cubicBezTo>
                    <a:cubicBezTo>
                      <a:pt x="19" y="421"/>
                      <a:pt x="19" y="421"/>
                      <a:pt x="21" y="415"/>
                    </a:cubicBezTo>
                    <a:cubicBezTo>
                      <a:pt x="22" y="408"/>
                      <a:pt x="31" y="396"/>
                      <a:pt x="31" y="396"/>
                    </a:cubicBezTo>
                    <a:cubicBezTo>
                      <a:pt x="31" y="396"/>
                      <a:pt x="31" y="396"/>
                      <a:pt x="35" y="395"/>
                    </a:cubicBezTo>
                    <a:cubicBezTo>
                      <a:pt x="35" y="395"/>
                      <a:pt x="35" y="395"/>
                      <a:pt x="35" y="390"/>
                    </a:cubicBezTo>
                    <a:cubicBezTo>
                      <a:pt x="35" y="390"/>
                      <a:pt x="35" y="390"/>
                      <a:pt x="40" y="390"/>
                    </a:cubicBezTo>
                    <a:cubicBezTo>
                      <a:pt x="40" y="390"/>
                      <a:pt x="40" y="390"/>
                      <a:pt x="38" y="393"/>
                    </a:cubicBezTo>
                    <a:cubicBezTo>
                      <a:pt x="38" y="393"/>
                      <a:pt x="38" y="393"/>
                      <a:pt x="43" y="393"/>
                    </a:cubicBezTo>
                    <a:cubicBezTo>
                      <a:pt x="43" y="393"/>
                      <a:pt x="43" y="393"/>
                      <a:pt x="43" y="389"/>
                    </a:cubicBezTo>
                    <a:cubicBezTo>
                      <a:pt x="43" y="389"/>
                      <a:pt x="43" y="389"/>
                      <a:pt x="45" y="387"/>
                    </a:cubicBezTo>
                    <a:cubicBezTo>
                      <a:pt x="45" y="387"/>
                      <a:pt x="45" y="387"/>
                      <a:pt x="45" y="386"/>
                    </a:cubicBezTo>
                    <a:cubicBezTo>
                      <a:pt x="45" y="386"/>
                      <a:pt x="45" y="386"/>
                      <a:pt x="43" y="384"/>
                    </a:cubicBezTo>
                    <a:cubicBezTo>
                      <a:pt x="43" y="384"/>
                      <a:pt x="43" y="384"/>
                      <a:pt x="44" y="380"/>
                    </a:cubicBezTo>
                    <a:cubicBezTo>
                      <a:pt x="44" y="380"/>
                      <a:pt x="44" y="380"/>
                      <a:pt x="48" y="381"/>
                    </a:cubicBezTo>
                    <a:cubicBezTo>
                      <a:pt x="48" y="381"/>
                      <a:pt x="48" y="381"/>
                      <a:pt x="48" y="384"/>
                    </a:cubicBezTo>
                    <a:cubicBezTo>
                      <a:pt x="48" y="384"/>
                      <a:pt x="48" y="384"/>
                      <a:pt x="51" y="384"/>
                    </a:cubicBezTo>
                    <a:cubicBezTo>
                      <a:pt x="51" y="384"/>
                      <a:pt x="51" y="384"/>
                      <a:pt x="51" y="379"/>
                    </a:cubicBezTo>
                    <a:cubicBezTo>
                      <a:pt x="51" y="379"/>
                      <a:pt x="51" y="379"/>
                      <a:pt x="53" y="376"/>
                    </a:cubicBezTo>
                    <a:cubicBezTo>
                      <a:pt x="53" y="376"/>
                      <a:pt x="53" y="376"/>
                      <a:pt x="48" y="374"/>
                    </a:cubicBezTo>
                    <a:cubicBezTo>
                      <a:pt x="48" y="374"/>
                      <a:pt x="48" y="374"/>
                      <a:pt x="48" y="370"/>
                    </a:cubicBezTo>
                    <a:cubicBezTo>
                      <a:pt x="43" y="368"/>
                      <a:pt x="43" y="368"/>
                      <a:pt x="43" y="368"/>
                    </a:cubicBezTo>
                    <a:cubicBezTo>
                      <a:pt x="43" y="369"/>
                      <a:pt x="43" y="369"/>
                      <a:pt x="43" y="368"/>
                    </a:cubicBezTo>
                    <a:cubicBezTo>
                      <a:pt x="43" y="368"/>
                      <a:pt x="43" y="368"/>
                      <a:pt x="43" y="368"/>
                    </a:cubicBezTo>
                    <a:cubicBezTo>
                      <a:pt x="44" y="368"/>
                      <a:pt x="50" y="362"/>
                      <a:pt x="50" y="362"/>
                    </a:cubicBezTo>
                    <a:cubicBezTo>
                      <a:pt x="50" y="362"/>
                      <a:pt x="50" y="362"/>
                      <a:pt x="51" y="367"/>
                    </a:cubicBezTo>
                    <a:cubicBezTo>
                      <a:pt x="51" y="367"/>
                      <a:pt x="51" y="367"/>
                      <a:pt x="57" y="361"/>
                    </a:cubicBezTo>
                    <a:cubicBezTo>
                      <a:pt x="57" y="361"/>
                      <a:pt x="57" y="361"/>
                      <a:pt x="53" y="360"/>
                    </a:cubicBezTo>
                    <a:cubicBezTo>
                      <a:pt x="53" y="360"/>
                      <a:pt x="53" y="360"/>
                      <a:pt x="53" y="355"/>
                    </a:cubicBezTo>
                    <a:cubicBezTo>
                      <a:pt x="53" y="355"/>
                      <a:pt x="53" y="355"/>
                      <a:pt x="61" y="348"/>
                    </a:cubicBezTo>
                    <a:cubicBezTo>
                      <a:pt x="61" y="348"/>
                      <a:pt x="61" y="348"/>
                      <a:pt x="64" y="351"/>
                    </a:cubicBezTo>
                    <a:cubicBezTo>
                      <a:pt x="64" y="351"/>
                      <a:pt x="64" y="351"/>
                      <a:pt x="76" y="344"/>
                    </a:cubicBezTo>
                    <a:cubicBezTo>
                      <a:pt x="76" y="344"/>
                      <a:pt x="76" y="344"/>
                      <a:pt x="78" y="345"/>
                    </a:cubicBezTo>
                    <a:cubicBezTo>
                      <a:pt x="78" y="345"/>
                      <a:pt x="78" y="345"/>
                      <a:pt x="82" y="342"/>
                    </a:cubicBezTo>
                    <a:cubicBezTo>
                      <a:pt x="82" y="342"/>
                      <a:pt x="82" y="342"/>
                      <a:pt x="80" y="338"/>
                    </a:cubicBezTo>
                    <a:cubicBezTo>
                      <a:pt x="80" y="338"/>
                      <a:pt x="80" y="338"/>
                      <a:pt x="83" y="338"/>
                    </a:cubicBezTo>
                    <a:cubicBezTo>
                      <a:pt x="83" y="338"/>
                      <a:pt x="83" y="338"/>
                      <a:pt x="85" y="342"/>
                    </a:cubicBezTo>
                    <a:cubicBezTo>
                      <a:pt x="85" y="342"/>
                      <a:pt x="85" y="342"/>
                      <a:pt x="86" y="342"/>
                    </a:cubicBezTo>
                    <a:cubicBezTo>
                      <a:pt x="86" y="342"/>
                      <a:pt x="86" y="342"/>
                      <a:pt x="88" y="336"/>
                    </a:cubicBezTo>
                    <a:cubicBezTo>
                      <a:pt x="88" y="336"/>
                      <a:pt x="88" y="336"/>
                      <a:pt x="92" y="335"/>
                    </a:cubicBezTo>
                    <a:cubicBezTo>
                      <a:pt x="92" y="335"/>
                      <a:pt x="92" y="335"/>
                      <a:pt x="91" y="339"/>
                    </a:cubicBezTo>
                    <a:cubicBezTo>
                      <a:pt x="91" y="339"/>
                      <a:pt x="91" y="339"/>
                      <a:pt x="101" y="332"/>
                    </a:cubicBezTo>
                    <a:cubicBezTo>
                      <a:pt x="101" y="332"/>
                      <a:pt x="101" y="332"/>
                      <a:pt x="98" y="330"/>
                    </a:cubicBezTo>
                    <a:cubicBezTo>
                      <a:pt x="98" y="330"/>
                      <a:pt x="98" y="330"/>
                      <a:pt x="99" y="327"/>
                    </a:cubicBezTo>
                    <a:cubicBezTo>
                      <a:pt x="99" y="327"/>
                      <a:pt x="99" y="327"/>
                      <a:pt x="102" y="327"/>
                    </a:cubicBezTo>
                    <a:cubicBezTo>
                      <a:pt x="102" y="327"/>
                      <a:pt x="102" y="327"/>
                      <a:pt x="104" y="326"/>
                    </a:cubicBezTo>
                    <a:cubicBezTo>
                      <a:pt x="104" y="326"/>
                      <a:pt x="104" y="326"/>
                      <a:pt x="107" y="329"/>
                    </a:cubicBezTo>
                    <a:cubicBezTo>
                      <a:pt x="107" y="329"/>
                      <a:pt x="107" y="329"/>
                      <a:pt x="102" y="335"/>
                    </a:cubicBezTo>
                    <a:cubicBezTo>
                      <a:pt x="102" y="335"/>
                      <a:pt x="102" y="335"/>
                      <a:pt x="105" y="335"/>
                    </a:cubicBezTo>
                    <a:cubicBezTo>
                      <a:pt x="105" y="335"/>
                      <a:pt x="105" y="335"/>
                      <a:pt x="107" y="333"/>
                    </a:cubicBezTo>
                    <a:cubicBezTo>
                      <a:pt x="107" y="333"/>
                      <a:pt x="107" y="333"/>
                      <a:pt x="111" y="335"/>
                    </a:cubicBezTo>
                    <a:cubicBezTo>
                      <a:pt x="111" y="335"/>
                      <a:pt x="111" y="335"/>
                      <a:pt x="120" y="335"/>
                    </a:cubicBezTo>
                    <a:cubicBezTo>
                      <a:pt x="120" y="335"/>
                      <a:pt x="120" y="335"/>
                      <a:pt x="121" y="338"/>
                    </a:cubicBezTo>
                    <a:cubicBezTo>
                      <a:pt x="121" y="338"/>
                      <a:pt x="121" y="338"/>
                      <a:pt x="111" y="338"/>
                    </a:cubicBezTo>
                    <a:cubicBezTo>
                      <a:pt x="111" y="338"/>
                      <a:pt x="111" y="338"/>
                      <a:pt x="115" y="341"/>
                    </a:cubicBezTo>
                    <a:cubicBezTo>
                      <a:pt x="115" y="341"/>
                      <a:pt x="115" y="341"/>
                      <a:pt x="123" y="341"/>
                    </a:cubicBezTo>
                    <a:cubicBezTo>
                      <a:pt x="123" y="341"/>
                      <a:pt x="123" y="341"/>
                      <a:pt x="130" y="336"/>
                    </a:cubicBezTo>
                    <a:cubicBezTo>
                      <a:pt x="127" y="327"/>
                      <a:pt x="127" y="327"/>
                      <a:pt x="127" y="327"/>
                    </a:cubicBezTo>
                    <a:cubicBezTo>
                      <a:pt x="126" y="327"/>
                      <a:pt x="130" y="325"/>
                      <a:pt x="130" y="325"/>
                    </a:cubicBezTo>
                    <a:cubicBezTo>
                      <a:pt x="130" y="325"/>
                      <a:pt x="130" y="325"/>
                      <a:pt x="124" y="325"/>
                    </a:cubicBezTo>
                    <a:cubicBezTo>
                      <a:pt x="124" y="325"/>
                      <a:pt x="124" y="325"/>
                      <a:pt x="127" y="320"/>
                    </a:cubicBezTo>
                    <a:cubicBezTo>
                      <a:pt x="127" y="320"/>
                      <a:pt x="127" y="320"/>
                      <a:pt x="130" y="320"/>
                    </a:cubicBezTo>
                    <a:cubicBezTo>
                      <a:pt x="130" y="320"/>
                      <a:pt x="130" y="320"/>
                      <a:pt x="133" y="316"/>
                    </a:cubicBezTo>
                    <a:cubicBezTo>
                      <a:pt x="133" y="316"/>
                      <a:pt x="133" y="316"/>
                      <a:pt x="133" y="311"/>
                    </a:cubicBezTo>
                    <a:cubicBezTo>
                      <a:pt x="133" y="311"/>
                      <a:pt x="133" y="311"/>
                      <a:pt x="130" y="310"/>
                    </a:cubicBezTo>
                    <a:cubicBezTo>
                      <a:pt x="130" y="310"/>
                      <a:pt x="130" y="310"/>
                      <a:pt x="129" y="311"/>
                    </a:cubicBezTo>
                    <a:cubicBezTo>
                      <a:pt x="129" y="311"/>
                      <a:pt x="129" y="311"/>
                      <a:pt x="126" y="310"/>
                    </a:cubicBezTo>
                    <a:cubicBezTo>
                      <a:pt x="126" y="310"/>
                      <a:pt x="126" y="310"/>
                      <a:pt x="127" y="306"/>
                    </a:cubicBezTo>
                    <a:cubicBezTo>
                      <a:pt x="127" y="306"/>
                      <a:pt x="127" y="306"/>
                      <a:pt x="120" y="303"/>
                    </a:cubicBezTo>
                    <a:cubicBezTo>
                      <a:pt x="120" y="303"/>
                      <a:pt x="120" y="303"/>
                      <a:pt x="110" y="297"/>
                    </a:cubicBezTo>
                    <a:cubicBezTo>
                      <a:pt x="105" y="297"/>
                      <a:pt x="101" y="294"/>
                      <a:pt x="101" y="294"/>
                    </a:cubicBezTo>
                    <a:cubicBezTo>
                      <a:pt x="98" y="287"/>
                      <a:pt x="91" y="287"/>
                      <a:pt x="91" y="287"/>
                    </a:cubicBezTo>
                    <a:cubicBezTo>
                      <a:pt x="91" y="287"/>
                      <a:pt x="91" y="287"/>
                      <a:pt x="85" y="285"/>
                    </a:cubicBezTo>
                    <a:cubicBezTo>
                      <a:pt x="85" y="285"/>
                      <a:pt x="85" y="285"/>
                      <a:pt x="86" y="276"/>
                    </a:cubicBezTo>
                    <a:cubicBezTo>
                      <a:pt x="86" y="276"/>
                      <a:pt x="86" y="276"/>
                      <a:pt x="83" y="273"/>
                    </a:cubicBezTo>
                    <a:cubicBezTo>
                      <a:pt x="80" y="268"/>
                      <a:pt x="88" y="257"/>
                      <a:pt x="88" y="257"/>
                    </a:cubicBezTo>
                    <a:cubicBezTo>
                      <a:pt x="92" y="253"/>
                      <a:pt x="98" y="241"/>
                      <a:pt x="98" y="241"/>
                    </a:cubicBezTo>
                    <a:cubicBezTo>
                      <a:pt x="98" y="241"/>
                      <a:pt x="98" y="241"/>
                      <a:pt x="99" y="237"/>
                    </a:cubicBezTo>
                    <a:cubicBezTo>
                      <a:pt x="99" y="237"/>
                      <a:pt x="99" y="237"/>
                      <a:pt x="98" y="234"/>
                    </a:cubicBezTo>
                    <a:cubicBezTo>
                      <a:pt x="98" y="234"/>
                      <a:pt x="98" y="234"/>
                      <a:pt x="99" y="224"/>
                    </a:cubicBezTo>
                    <a:cubicBezTo>
                      <a:pt x="99" y="224"/>
                      <a:pt x="99" y="224"/>
                      <a:pt x="111" y="219"/>
                    </a:cubicBezTo>
                    <a:cubicBezTo>
                      <a:pt x="111" y="219"/>
                      <a:pt x="111" y="219"/>
                      <a:pt x="115" y="222"/>
                    </a:cubicBezTo>
                    <a:cubicBezTo>
                      <a:pt x="115" y="222"/>
                      <a:pt x="115" y="222"/>
                      <a:pt x="121" y="215"/>
                    </a:cubicBezTo>
                    <a:cubicBezTo>
                      <a:pt x="121" y="215"/>
                      <a:pt x="121" y="215"/>
                      <a:pt x="129" y="212"/>
                    </a:cubicBezTo>
                    <a:cubicBezTo>
                      <a:pt x="129" y="212"/>
                      <a:pt x="129" y="212"/>
                      <a:pt x="129" y="215"/>
                    </a:cubicBezTo>
                    <a:cubicBezTo>
                      <a:pt x="129" y="215"/>
                      <a:pt x="129" y="215"/>
                      <a:pt x="126" y="217"/>
                    </a:cubicBezTo>
                    <a:cubicBezTo>
                      <a:pt x="126" y="217"/>
                      <a:pt x="123" y="227"/>
                      <a:pt x="121" y="230"/>
                    </a:cubicBezTo>
                    <a:cubicBezTo>
                      <a:pt x="120" y="243"/>
                      <a:pt x="120" y="243"/>
                      <a:pt x="120" y="243"/>
                    </a:cubicBezTo>
                    <a:cubicBezTo>
                      <a:pt x="120" y="243"/>
                      <a:pt x="130" y="249"/>
                      <a:pt x="121" y="263"/>
                    </a:cubicBezTo>
                    <a:cubicBezTo>
                      <a:pt x="121" y="263"/>
                      <a:pt x="130" y="273"/>
                      <a:pt x="139" y="272"/>
                    </a:cubicBezTo>
                    <a:cubicBezTo>
                      <a:pt x="139" y="272"/>
                      <a:pt x="142" y="269"/>
                      <a:pt x="133" y="262"/>
                    </a:cubicBezTo>
                    <a:cubicBezTo>
                      <a:pt x="133" y="262"/>
                      <a:pt x="130" y="257"/>
                      <a:pt x="134" y="247"/>
                    </a:cubicBezTo>
                    <a:cubicBezTo>
                      <a:pt x="134" y="247"/>
                      <a:pt x="134" y="247"/>
                      <a:pt x="137" y="244"/>
                    </a:cubicBezTo>
                    <a:cubicBezTo>
                      <a:pt x="137" y="244"/>
                      <a:pt x="137" y="244"/>
                      <a:pt x="137" y="240"/>
                    </a:cubicBezTo>
                    <a:cubicBezTo>
                      <a:pt x="137" y="240"/>
                      <a:pt x="137" y="240"/>
                      <a:pt x="139" y="240"/>
                    </a:cubicBezTo>
                    <a:cubicBezTo>
                      <a:pt x="139" y="240"/>
                      <a:pt x="139" y="240"/>
                      <a:pt x="139" y="243"/>
                    </a:cubicBezTo>
                    <a:cubicBezTo>
                      <a:pt x="139" y="243"/>
                      <a:pt x="139" y="243"/>
                      <a:pt x="139" y="246"/>
                    </a:cubicBezTo>
                    <a:cubicBezTo>
                      <a:pt x="139" y="246"/>
                      <a:pt x="139" y="246"/>
                      <a:pt x="137" y="247"/>
                    </a:cubicBezTo>
                    <a:cubicBezTo>
                      <a:pt x="137" y="247"/>
                      <a:pt x="137" y="247"/>
                      <a:pt x="137" y="252"/>
                    </a:cubicBezTo>
                    <a:cubicBezTo>
                      <a:pt x="137" y="252"/>
                      <a:pt x="140" y="250"/>
                      <a:pt x="143" y="259"/>
                    </a:cubicBezTo>
                    <a:cubicBezTo>
                      <a:pt x="143" y="259"/>
                      <a:pt x="145" y="260"/>
                      <a:pt x="149" y="259"/>
                    </a:cubicBezTo>
                    <a:cubicBezTo>
                      <a:pt x="149" y="259"/>
                      <a:pt x="149" y="259"/>
                      <a:pt x="162" y="259"/>
                    </a:cubicBezTo>
                    <a:cubicBezTo>
                      <a:pt x="164" y="262"/>
                      <a:pt x="164" y="262"/>
                      <a:pt x="164" y="262"/>
                    </a:cubicBezTo>
                    <a:cubicBezTo>
                      <a:pt x="165" y="262"/>
                      <a:pt x="165" y="262"/>
                      <a:pt x="165" y="262"/>
                    </a:cubicBezTo>
                    <a:cubicBezTo>
                      <a:pt x="165" y="262"/>
                      <a:pt x="165" y="253"/>
                      <a:pt x="172" y="254"/>
                    </a:cubicBezTo>
                    <a:cubicBezTo>
                      <a:pt x="172" y="254"/>
                      <a:pt x="172" y="254"/>
                      <a:pt x="175" y="256"/>
                    </a:cubicBezTo>
                    <a:cubicBezTo>
                      <a:pt x="175" y="256"/>
                      <a:pt x="181" y="253"/>
                      <a:pt x="183" y="260"/>
                    </a:cubicBezTo>
                    <a:cubicBezTo>
                      <a:pt x="183" y="260"/>
                      <a:pt x="183" y="260"/>
                      <a:pt x="181" y="262"/>
                    </a:cubicBezTo>
                    <a:cubicBezTo>
                      <a:pt x="181" y="262"/>
                      <a:pt x="181" y="262"/>
                      <a:pt x="181" y="266"/>
                    </a:cubicBezTo>
                    <a:cubicBezTo>
                      <a:pt x="181" y="266"/>
                      <a:pt x="181" y="266"/>
                      <a:pt x="184" y="268"/>
                    </a:cubicBezTo>
                    <a:cubicBezTo>
                      <a:pt x="184" y="268"/>
                      <a:pt x="186" y="269"/>
                      <a:pt x="184" y="269"/>
                    </a:cubicBezTo>
                    <a:cubicBezTo>
                      <a:pt x="181" y="269"/>
                      <a:pt x="181" y="269"/>
                      <a:pt x="181" y="269"/>
                    </a:cubicBezTo>
                    <a:cubicBezTo>
                      <a:pt x="181" y="269"/>
                      <a:pt x="181" y="269"/>
                      <a:pt x="181" y="273"/>
                    </a:cubicBezTo>
                    <a:cubicBezTo>
                      <a:pt x="181" y="273"/>
                      <a:pt x="181" y="273"/>
                      <a:pt x="180" y="275"/>
                    </a:cubicBezTo>
                    <a:cubicBezTo>
                      <a:pt x="180" y="268"/>
                      <a:pt x="180" y="268"/>
                      <a:pt x="180" y="268"/>
                    </a:cubicBezTo>
                    <a:cubicBezTo>
                      <a:pt x="178" y="268"/>
                      <a:pt x="178" y="268"/>
                      <a:pt x="178" y="268"/>
                    </a:cubicBezTo>
                    <a:cubicBezTo>
                      <a:pt x="178" y="268"/>
                      <a:pt x="178" y="268"/>
                      <a:pt x="175" y="269"/>
                    </a:cubicBezTo>
                    <a:cubicBezTo>
                      <a:pt x="175" y="269"/>
                      <a:pt x="175" y="269"/>
                      <a:pt x="175" y="272"/>
                    </a:cubicBezTo>
                    <a:cubicBezTo>
                      <a:pt x="172" y="273"/>
                      <a:pt x="172" y="273"/>
                      <a:pt x="172" y="273"/>
                    </a:cubicBezTo>
                    <a:cubicBezTo>
                      <a:pt x="171" y="273"/>
                      <a:pt x="170" y="276"/>
                      <a:pt x="170" y="276"/>
                    </a:cubicBezTo>
                    <a:cubicBezTo>
                      <a:pt x="170" y="276"/>
                      <a:pt x="170" y="276"/>
                      <a:pt x="170" y="275"/>
                    </a:cubicBezTo>
                    <a:cubicBezTo>
                      <a:pt x="164" y="279"/>
                      <a:pt x="164" y="279"/>
                      <a:pt x="164" y="279"/>
                    </a:cubicBezTo>
                    <a:cubicBezTo>
                      <a:pt x="158" y="279"/>
                      <a:pt x="158" y="279"/>
                      <a:pt x="158" y="279"/>
                    </a:cubicBezTo>
                    <a:cubicBezTo>
                      <a:pt x="159" y="281"/>
                      <a:pt x="159" y="281"/>
                      <a:pt x="159" y="281"/>
                    </a:cubicBezTo>
                    <a:cubicBezTo>
                      <a:pt x="158" y="282"/>
                      <a:pt x="158" y="282"/>
                      <a:pt x="158" y="282"/>
                    </a:cubicBezTo>
                    <a:cubicBezTo>
                      <a:pt x="155" y="282"/>
                      <a:pt x="155" y="282"/>
                      <a:pt x="155" y="282"/>
                    </a:cubicBezTo>
                    <a:cubicBezTo>
                      <a:pt x="153" y="278"/>
                      <a:pt x="153" y="278"/>
                      <a:pt x="153" y="278"/>
                    </a:cubicBezTo>
                    <a:cubicBezTo>
                      <a:pt x="151" y="278"/>
                      <a:pt x="151" y="278"/>
                      <a:pt x="151" y="278"/>
                    </a:cubicBezTo>
                    <a:cubicBezTo>
                      <a:pt x="151" y="278"/>
                      <a:pt x="145" y="288"/>
                      <a:pt x="145" y="291"/>
                    </a:cubicBezTo>
                    <a:cubicBezTo>
                      <a:pt x="153" y="288"/>
                      <a:pt x="153" y="288"/>
                      <a:pt x="153" y="288"/>
                    </a:cubicBezTo>
                    <a:cubicBezTo>
                      <a:pt x="161" y="289"/>
                      <a:pt x="161" y="289"/>
                      <a:pt x="161" y="289"/>
                    </a:cubicBezTo>
                    <a:cubicBezTo>
                      <a:pt x="161" y="289"/>
                      <a:pt x="188" y="278"/>
                      <a:pt x="199" y="276"/>
                    </a:cubicBezTo>
                    <a:cubicBezTo>
                      <a:pt x="199" y="276"/>
                      <a:pt x="199" y="276"/>
                      <a:pt x="203" y="275"/>
                    </a:cubicBezTo>
                    <a:cubicBezTo>
                      <a:pt x="203" y="275"/>
                      <a:pt x="203" y="275"/>
                      <a:pt x="212" y="276"/>
                    </a:cubicBezTo>
                    <a:cubicBezTo>
                      <a:pt x="212" y="276"/>
                      <a:pt x="235" y="276"/>
                      <a:pt x="242" y="281"/>
                    </a:cubicBezTo>
                    <a:cubicBezTo>
                      <a:pt x="242" y="281"/>
                      <a:pt x="263" y="272"/>
                      <a:pt x="288" y="285"/>
                    </a:cubicBezTo>
                    <a:cubicBezTo>
                      <a:pt x="288" y="285"/>
                      <a:pt x="292" y="288"/>
                      <a:pt x="295" y="288"/>
                    </a:cubicBezTo>
                    <a:cubicBezTo>
                      <a:pt x="295" y="288"/>
                      <a:pt x="282" y="276"/>
                      <a:pt x="304" y="262"/>
                    </a:cubicBezTo>
                    <a:cubicBezTo>
                      <a:pt x="304" y="262"/>
                      <a:pt x="304" y="262"/>
                      <a:pt x="304" y="259"/>
                    </a:cubicBezTo>
                    <a:cubicBezTo>
                      <a:pt x="304" y="259"/>
                      <a:pt x="304" y="259"/>
                      <a:pt x="308" y="252"/>
                    </a:cubicBezTo>
                    <a:cubicBezTo>
                      <a:pt x="308" y="252"/>
                      <a:pt x="308" y="252"/>
                      <a:pt x="307" y="247"/>
                    </a:cubicBezTo>
                    <a:cubicBezTo>
                      <a:pt x="307" y="247"/>
                      <a:pt x="307" y="247"/>
                      <a:pt x="313" y="237"/>
                    </a:cubicBezTo>
                    <a:cubicBezTo>
                      <a:pt x="313" y="237"/>
                      <a:pt x="313" y="237"/>
                      <a:pt x="320" y="233"/>
                    </a:cubicBezTo>
                    <a:cubicBezTo>
                      <a:pt x="320" y="233"/>
                      <a:pt x="329" y="233"/>
                      <a:pt x="332" y="228"/>
                    </a:cubicBezTo>
                    <a:cubicBezTo>
                      <a:pt x="332" y="228"/>
                      <a:pt x="324" y="222"/>
                      <a:pt x="333" y="217"/>
                    </a:cubicBezTo>
                    <a:cubicBezTo>
                      <a:pt x="333" y="217"/>
                      <a:pt x="333" y="217"/>
                      <a:pt x="334" y="217"/>
                    </a:cubicBezTo>
                    <a:cubicBezTo>
                      <a:pt x="334" y="217"/>
                      <a:pt x="332" y="208"/>
                      <a:pt x="348" y="208"/>
                    </a:cubicBezTo>
                    <a:cubicBezTo>
                      <a:pt x="348" y="208"/>
                      <a:pt x="348" y="208"/>
                      <a:pt x="353" y="205"/>
                    </a:cubicBezTo>
                    <a:cubicBezTo>
                      <a:pt x="353" y="205"/>
                      <a:pt x="353" y="205"/>
                      <a:pt x="367" y="208"/>
                    </a:cubicBezTo>
                    <a:cubicBezTo>
                      <a:pt x="367" y="208"/>
                      <a:pt x="367" y="208"/>
                      <a:pt x="372" y="212"/>
                    </a:cubicBezTo>
                    <a:cubicBezTo>
                      <a:pt x="372" y="212"/>
                      <a:pt x="372" y="212"/>
                      <a:pt x="378" y="218"/>
                    </a:cubicBezTo>
                    <a:cubicBezTo>
                      <a:pt x="378" y="218"/>
                      <a:pt x="378" y="218"/>
                      <a:pt x="378" y="222"/>
                    </a:cubicBezTo>
                    <a:cubicBezTo>
                      <a:pt x="378" y="222"/>
                      <a:pt x="378" y="222"/>
                      <a:pt x="365" y="221"/>
                    </a:cubicBezTo>
                    <a:cubicBezTo>
                      <a:pt x="365" y="221"/>
                      <a:pt x="365" y="221"/>
                      <a:pt x="362" y="231"/>
                    </a:cubicBezTo>
                    <a:cubicBezTo>
                      <a:pt x="362" y="231"/>
                      <a:pt x="362" y="231"/>
                      <a:pt x="365" y="240"/>
                    </a:cubicBezTo>
                    <a:cubicBezTo>
                      <a:pt x="361" y="243"/>
                      <a:pt x="361" y="243"/>
                      <a:pt x="361" y="243"/>
                    </a:cubicBezTo>
                    <a:cubicBezTo>
                      <a:pt x="361" y="247"/>
                      <a:pt x="361" y="247"/>
                      <a:pt x="361" y="247"/>
                    </a:cubicBezTo>
                    <a:cubicBezTo>
                      <a:pt x="364" y="247"/>
                      <a:pt x="364" y="247"/>
                      <a:pt x="364" y="247"/>
                    </a:cubicBezTo>
                    <a:cubicBezTo>
                      <a:pt x="362" y="252"/>
                      <a:pt x="362" y="252"/>
                      <a:pt x="362" y="252"/>
                    </a:cubicBezTo>
                    <a:cubicBezTo>
                      <a:pt x="362" y="252"/>
                      <a:pt x="362" y="252"/>
                      <a:pt x="361" y="256"/>
                    </a:cubicBezTo>
                    <a:cubicBezTo>
                      <a:pt x="361" y="256"/>
                      <a:pt x="361" y="256"/>
                      <a:pt x="362" y="259"/>
                    </a:cubicBezTo>
                    <a:cubicBezTo>
                      <a:pt x="362" y="259"/>
                      <a:pt x="362" y="259"/>
                      <a:pt x="362" y="261"/>
                    </a:cubicBezTo>
                    <a:cubicBezTo>
                      <a:pt x="363" y="261"/>
                      <a:pt x="364" y="262"/>
                      <a:pt x="364" y="262"/>
                    </a:cubicBezTo>
                    <a:cubicBezTo>
                      <a:pt x="362" y="262"/>
                      <a:pt x="362" y="262"/>
                      <a:pt x="362" y="262"/>
                    </a:cubicBezTo>
                    <a:cubicBezTo>
                      <a:pt x="362" y="262"/>
                      <a:pt x="362" y="261"/>
                      <a:pt x="362" y="261"/>
                    </a:cubicBezTo>
                    <a:cubicBezTo>
                      <a:pt x="361" y="261"/>
                      <a:pt x="360" y="260"/>
                      <a:pt x="364" y="263"/>
                    </a:cubicBezTo>
                    <a:cubicBezTo>
                      <a:pt x="359" y="268"/>
                      <a:pt x="359" y="268"/>
                      <a:pt x="359" y="268"/>
                    </a:cubicBezTo>
                    <a:cubicBezTo>
                      <a:pt x="359" y="273"/>
                      <a:pt x="359" y="273"/>
                      <a:pt x="359" y="273"/>
                    </a:cubicBezTo>
                    <a:cubicBezTo>
                      <a:pt x="359" y="273"/>
                      <a:pt x="359" y="273"/>
                      <a:pt x="362" y="273"/>
                    </a:cubicBezTo>
                    <a:cubicBezTo>
                      <a:pt x="365" y="278"/>
                      <a:pt x="365" y="278"/>
                      <a:pt x="365" y="278"/>
                    </a:cubicBezTo>
                    <a:cubicBezTo>
                      <a:pt x="362" y="281"/>
                      <a:pt x="362" y="281"/>
                      <a:pt x="362" y="281"/>
                    </a:cubicBezTo>
                    <a:cubicBezTo>
                      <a:pt x="372" y="287"/>
                      <a:pt x="372" y="287"/>
                      <a:pt x="372" y="287"/>
                    </a:cubicBezTo>
                    <a:cubicBezTo>
                      <a:pt x="372" y="286"/>
                      <a:pt x="381" y="282"/>
                      <a:pt x="381" y="282"/>
                    </a:cubicBezTo>
                    <a:cubicBezTo>
                      <a:pt x="380" y="282"/>
                      <a:pt x="383" y="278"/>
                      <a:pt x="381" y="278"/>
                    </a:cubicBezTo>
                    <a:cubicBezTo>
                      <a:pt x="386" y="276"/>
                      <a:pt x="386" y="276"/>
                      <a:pt x="386" y="276"/>
                    </a:cubicBezTo>
                    <a:cubicBezTo>
                      <a:pt x="387" y="278"/>
                      <a:pt x="387" y="278"/>
                      <a:pt x="387" y="278"/>
                    </a:cubicBezTo>
                    <a:cubicBezTo>
                      <a:pt x="390" y="278"/>
                      <a:pt x="390" y="278"/>
                      <a:pt x="390" y="278"/>
                    </a:cubicBezTo>
                    <a:cubicBezTo>
                      <a:pt x="390" y="278"/>
                      <a:pt x="390" y="278"/>
                      <a:pt x="388" y="271"/>
                    </a:cubicBezTo>
                    <a:cubicBezTo>
                      <a:pt x="388" y="271"/>
                      <a:pt x="388" y="271"/>
                      <a:pt x="391" y="265"/>
                    </a:cubicBezTo>
                    <a:cubicBezTo>
                      <a:pt x="391" y="265"/>
                      <a:pt x="391" y="265"/>
                      <a:pt x="394" y="262"/>
                    </a:cubicBezTo>
                    <a:cubicBezTo>
                      <a:pt x="394" y="262"/>
                      <a:pt x="394" y="262"/>
                      <a:pt x="397" y="262"/>
                    </a:cubicBezTo>
                    <a:cubicBezTo>
                      <a:pt x="397" y="262"/>
                      <a:pt x="397" y="262"/>
                      <a:pt x="399" y="257"/>
                    </a:cubicBezTo>
                    <a:cubicBezTo>
                      <a:pt x="399" y="257"/>
                      <a:pt x="399" y="257"/>
                      <a:pt x="401" y="254"/>
                    </a:cubicBezTo>
                    <a:cubicBezTo>
                      <a:pt x="401" y="253"/>
                      <a:pt x="401" y="251"/>
                      <a:pt x="402" y="249"/>
                    </a:cubicBezTo>
                    <a:cubicBezTo>
                      <a:pt x="402" y="249"/>
                      <a:pt x="402" y="249"/>
                      <a:pt x="409" y="244"/>
                    </a:cubicBezTo>
                    <a:cubicBezTo>
                      <a:pt x="409" y="244"/>
                      <a:pt x="409" y="244"/>
                      <a:pt x="409" y="237"/>
                    </a:cubicBezTo>
                    <a:cubicBezTo>
                      <a:pt x="409" y="237"/>
                      <a:pt x="409" y="237"/>
                      <a:pt x="409" y="233"/>
                    </a:cubicBezTo>
                    <a:cubicBezTo>
                      <a:pt x="409" y="233"/>
                      <a:pt x="409" y="233"/>
                      <a:pt x="404" y="230"/>
                    </a:cubicBezTo>
                    <a:close/>
                    <a:moveTo>
                      <a:pt x="245" y="195"/>
                    </a:moveTo>
                    <a:cubicBezTo>
                      <a:pt x="245" y="195"/>
                      <a:pt x="245" y="195"/>
                      <a:pt x="245" y="195"/>
                    </a:cubicBezTo>
                    <a:cubicBezTo>
                      <a:pt x="246" y="194"/>
                      <a:pt x="246" y="194"/>
                      <a:pt x="246" y="194"/>
                    </a:cubicBezTo>
                    <a:cubicBezTo>
                      <a:pt x="246" y="194"/>
                      <a:pt x="246" y="194"/>
                      <a:pt x="245" y="195"/>
                    </a:cubicBezTo>
                    <a:close/>
                  </a:path>
                </a:pathLst>
              </a:custGeom>
              <a:grpFill/>
              <a:ln w="9525">
                <a:solidFill>
                  <a:schemeClr val="bg1"/>
                </a:solidFill>
                <a:round/>
                <a:headEnd/>
                <a:tailEnd/>
              </a:ln>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07" name="Freeform 89"/>
              <p:cNvSpPr>
                <a:spLocks/>
              </p:cNvSpPr>
              <p:nvPr/>
            </p:nvSpPr>
            <p:spPr bwMode="gray">
              <a:xfrm rot="536838">
                <a:off x="4281783" y="4991336"/>
                <a:ext cx="28502" cy="32574"/>
              </a:xfrm>
              <a:custGeom>
                <a:avLst/>
                <a:gdLst>
                  <a:gd name="T0" fmla="*/ 2 w 15"/>
                  <a:gd name="T1" fmla="*/ 12 h 17"/>
                  <a:gd name="T2" fmla="*/ 6 w 15"/>
                  <a:gd name="T3" fmla="*/ 16 h 17"/>
                  <a:gd name="T4" fmla="*/ 12 w 15"/>
                  <a:gd name="T5" fmla="*/ 17 h 17"/>
                  <a:gd name="T6" fmla="*/ 12 w 15"/>
                  <a:gd name="T7" fmla="*/ 15 h 17"/>
                  <a:gd name="T8" fmla="*/ 14 w 15"/>
                  <a:gd name="T9" fmla="*/ 12 h 17"/>
                  <a:gd name="T10" fmla="*/ 15 w 15"/>
                  <a:gd name="T11" fmla="*/ 12 h 17"/>
                  <a:gd name="T12" fmla="*/ 15 w 15"/>
                  <a:gd name="T13" fmla="*/ 9 h 17"/>
                  <a:gd name="T14" fmla="*/ 14 w 15"/>
                  <a:gd name="T15" fmla="*/ 7 h 17"/>
                  <a:gd name="T16" fmla="*/ 11 w 15"/>
                  <a:gd name="T17" fmla="*/ 10 h 17"/>
                  <a:gd name="T18" fmla="*/ 11 w 15"/>
                  <a:gd name="T19" fmla="*/ 13 h 17"/>
                  <a:gd name="T20" fmla="*/ 8 w 15"/>
                  <a:gd name="T21" fmla="*/ 13 h 17"/>
                  <a:gd name="T22" fmla="*/ 9 w 15"/>
                  <a:gd name="T23" fmla="*/ 9 h 17"/>
                  <a:gd name="T24" fmla="*/ 12 w 15"/>
                  <a:gd name="T25" fmla="*/ 6 h 17"/>
                  <a:gd name="T26" fmla="*/ 15 w 15"/>
                  <a:gd name="T27" fmla="*/ 3 h 17"/>
                  <a:gd name="T28" fmla="*/ 15 w 15"/>
                  <a:gd name="T29" fmla="*/ 1 h 17"/>
                  <a:gd name="T30" fmla="*/ 12 w 15"/>
                  <a:gd name="T31" fmla="*/ 1 h 17"/>
                  <a:gd name="T32" fmla="*/ 11 w 15"/>
                  <a:gd name="T33" fmla="*/ 4 h 17"/>
                  <a:gd name="T34" fmla="*/ 11 w 15"/>
                  <a:gd name="T35" fmla="*/ 3 h 17"/>
                  <a:gd name="T36" fmla="*/ 8 w 15"/>
                  <a:gd name="T37" fmla="*/ 3 h 17"/>
                  <a:gd name="T38" fmla="*/ 6 w 15"/>
                  <a:gd name="T39" fmla="*/ 6 h 17"/>
                  <a:gd name="T40" fmla="*/ 5 w 15"/>
                  <a:gd name="T41" fmla="*/ 6 h 17"/>
                  <a:gd name="T42" fmla="*/ 5 w 15"/>
                  <a:gd name="T43" fmla="*/ 4 h 17"/>
                  <a:gd name="T44" fmla="*/ 6 w 15"/>
                  <a:gd name="T45" fmla="*/ 3 h 17"/>
                  <a:gd name="T46" fmla="*/ 6 w 15"/>
                  <a:gd name="T47" fmla="*/ 1 h 17"/>
                  <a:gd name="T48" fmla="*/ 5 w 15"/>
                  <a:gd name="T49" fmla="*/ 0 h 17"/>
                  <a:gd name="T50" fmla="*/ 3 w 15"/>
                  <a:gd name="T51" fmla="*/ 1 h 17"/>
                  <a:gd name="T52" fmla="*/ 3 w 15"/>
                  <a:gd name="T53" fmla="*/ 4 h 17"/>
                  <a:gd name="T54" fmla="*/ 0 w 15"/>
                  <a:gd name="T55" fmla="*/ 7 h 17"/>
                  <a:gd name="T56" fmla="*/ 2 w 15"/>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17">
                    <a:moveTo>
                      <a:pt x="2" y="12"/>
                    </a:moveTo>
                    <a:cubicBezTo>
                      <a:pt x="6" y="16"/>
                      <a:pt x="6" y="16"/>
                      <a:pt x="6" y="16"/>
                    </a:cubicBezTo>
                    <a:cubicBezTo>
                      <a:pt x="12" y="17"/>
                      <a:pt x="12" y="17"/>
                      <a:pt x="12" y="17"/>
                    </a:cubicBezTo>
                    <a:cubicBezTo>
                      <a:pt x="12" y="15"/>
                      <a:pt x="12" y="15"/>
                      <a:pt x="12" y="15"/>
                    </a:cubicBezTo>
                    <a:cubicBezTo>
                      <a:pt x="14" y="12"/>
                      <a:pt x="14" y="12"/>
                      <a:pt x="14" y="12"/>
                    </a:cubicBezTo>
                    <a:cubicBezTo>
                      <a:pt x="15" y="12"/>
                      <a:pt x="15" y="12"/>
                      <a:pt x="15" y="12"/>
                    </a:cubicBezTo>
                    <a:cubicBezTo>
                      <a:pt x="15" y="9"/>
                      <a:pt x="15" y="9"/>
                      <a:pt x="15" y="9"/>
                    </a:cubicBezTo>
                    <a:cubicBezTo>
                      <a:pt x="14" y="7"/>
                      <a:pt x="14" y="7"/>
                      <a:pt x="14" y="7"/>
                    </a:cubicBezTo>
                    <a:cubicBezTo>
                      <a:pt x="11" y="10"/>
                      <a:pt x="11" y="10"/>
                      <a:pt x="11" y="10"/>
                    </a:cubicBezTo>
                    <a:cubicBezTo>
                      <a:pt x="11" y="13"/>
                      <a:pt x="11" y="13"/>
                      <a:pt x="11" y="13"/>
                    </a:cubicBezTo>
                    <a:cubicBezTo>
                      <a:pt x="8" y="13"/>
                      <a:pt x="8" y="13"/>
                      <a:pt x="8" y="13"/>
                    </a:cubicBezTo>
                    <a:cubicBezTo>
                      <a:pt x="9" y="9"/>
                      <a:pt x="9" y="9"/>
                      <a:pt x="9" y="9"/>
                    </a:cubicBezTo>
                    <a:cubicBezTo>
                      <a:pt x="12" y="6"/>
                      <a:pt x="12" y="6"/>
                      <a:pt x="12" y="6"/>
                    </a:cubicBezTo>
                    <a:cubicBezTo>
                      <a:pt x="15" y="3"/>
                      <a:pt x="15" y="3"/>
                      <a:pt x="15" y="3"/>
                    </a:cubicBezTo>
                    <a:cubicBezTo>
                      <a:pt x="15" y="1"/>
                      <a:pt x="15" y="1"/>
                      <a:pt x="15" y="1"/>
                    </a:cubicBezTo>
                    <a:cubicBezTo>
                      <a:pt x="12" y="1"/>
                      <a:pt x="12" y="1"/>
                      <a:pt x="12" y="1"/>
                    </a:cubicBezTo>
                    <a:cubicBezTo>
                      <a:pt x="11" y="4"/>
                      <a:pt x="11" y="4"/>
                      <a:pt x="11" y="4"/>
                    </a:cubicBezTo>
                    <a:cubicBezTo>
                      <a:pt x="11" y="3"/>
                      <a:pt x="11" y="3"/>
                      <a:pt x="11" y="3"/>
                    </a:cubicBezTo>
                    <a:cubicBezTo>
                      <a:pt x="8" y="3"/>
                      <a:pt x="8" y="3"/>
                      <a:pt x="8" y="3"/>
                    </a:cubicBezTo>
                    <a:cubicBezTo>
                      <a:pt x="6" y="6"/>
                      <a:pt x="6" y="6"/>
                      <a:pt x="6" y="6"/>
                    </a:cubicBezTo>
                    <a:cubicBezTo>
                      <a:pt x="5" y="6"/>
                      <a:pt x="5" y="6"/>
                      <a:pt x="5" y="6"/>
                    </a:cubicBezTo>
                    <a:cubicBezTo>
                      <a:pt x="5" y="4"/>
                      <a:pt x="5" y="4"/>
                      <a:pt x="5" y="4"/>
                    </a:cubicBezTo>
                    <a:cubicBezTo>
                      <a:pt x="6" y="3"/>
                      <a:pt x="6" y="3"/>
                      <a:pt x="6" y="3"/>
                    </a:cubicBezTo>
                    <a:cubicBezTo>
                      <a:pt x="6" y="1"/>
                      <a:pt x="6" y="1"/>
                      <a:pt x="6" y="1"/>
                    </a:cubicBezTo>
                    <a:cubicBezTo>
                      <a:pt x="5" y="0"/>
                      <a:pt x="5" y="0"/>
                      <a:pt x="5" y="0"/>
                    </a:cubicBezTo>
                    <a:cubicBezTo>
                      <a:pt x="3" y="1"/>
                      <a:pt x="3" y="1"/>
                      <a:pt x="3" y="1"/>
                    </a:cubicBezTo>
                    <a:cubicBezTo>
                      <a:pt x="3" y="4"/>
                      <a:pt x="3" y="4"/>
                      <a:pt x="3" y="4"/>
                    </a:cubicBezTo>
                    <a:cubicBezTo>
                      <a:pt x="0" y="7"/>
                      <a:pt x="0" y="7"/>
                      <a:pt x="0" y="7"/>
                    </a:cubicBezTo>
                    <a:cubicBezTo>
                      <a:pt x="2" y="12"/>
                      <a:pt x="2"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grpSp>
      <p:sp>
        <p:nvSpPr>
          <p:cNvPr id="229" name="正方形/長方形 228"/>
          <p:cNvSpPr/>
          <p:nvPr/>
        </p:nvSpPr>
        <p:spPr bwMode="gray">
          <a:xfrm>
            <a:off x="384310" y="4144896"/>
            <a:ext cx="469791"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山陰</a:t>
            </a:r>
            <a:r>
              <a:rPr kumimoji="1" lang="en-US" altLang="ja-JP" sz="770" b="1" dirty="0">
                <a:solidFill>
                  <a:prstClr val="black"/>
                </a:solidFill>
                <a:latin typeface="Segoe UI"/>
                <a:ea typeface="メイリオ"/>
              </a:rPr>
              <a:t>/</a:t>
            </a:r>
            <a:r>
              <a:rPr kumimoji="1" lang="ja-JP" altLang="en-US" sz="770" b="1" dirty="0">
                <a:solidFill>
                  <a:prstClr val="black"/>
                </a:solidFill>
                <a:latin typeface="Segoe UI"/>
                <a:ea typeface="メイリオ"/>
              </a:rPr>
              <a:t>山陽</a:t>
            </a:r>
          </a:p>
        </p:txBody>
      </p:sp>
      <p:sp>
        <p:nvSpPr>
          <p:cNvPr id="230" name="正方形/長方形 229"/>
          <p:cNvSpPr/>
          <p:nvPr/>
        </p:nvSpPr>
        <p:spPr bwMode="gray">
          <a:xfrm>
            <a:off x="384310" y="4278891"/>
            <a:ext cx="382050" cy="374782"/>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鳥取支店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松江支店</a:t>
            </a:r>
          </a:p>
          <a:p>
            <a:pPr defTabSz="781995" fontAlgn="base">
              <a:lnSpc>
                <a:spcPct val="90000"/>
              </a:lnSpc>
              <a:spcBef>
                <a:spcPts val="171"/>
              </a:spcBef>
              <a:defRPr/>
            </a:pPr>
            <a:r>
              <a:rPr kumimoji="1" lang="ja-JP" altLang="en-US" sz="684" dirty="0">
                <a:solidFill>
                  <a:prstClr val="black"/>
                </a:solidFill>
                <a:latin typeface="Segoe UI"/>
                <a:ea typeface="メイリオ"/>
              </a:rPr>
              <a:t>岡山支店</a:t>
            </a:r>
          </a:p>
        </p:txBody>
      </p:sp>
      <p:sp>
        <p:nvSpPr>
          <p:cNvPr id="231" name="正方形/長方形 230"/>
          <p:cNvSpPr/>
          <p:nvPr/>
        </p:nvSpPr>
        <p:spPr bwMode="gray">
          <a:xfrm>
            <a:off x="835544" y="4278891"/>
            <a:ext cx="469791" cy="49147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広島支店</a:t>
            </a:r>
          </a:p>
          <a:p>
            <a:pPr defTabSz="781995" fontAlgn="base">
              <a:lnSpc>
                <a:spcPct val="90000"/>
              </a:lnSpc>
              <a:spcBef>
                <a:spcPts val="171"/>
              </a:spcBef>
              <a:defRPr/>
            </a:pPr>
            <a:r>
              <a:rPr kumimoji="1" lang="ja-JP" altLang="en-US" sz="684" dirty="0">
                <a:solidFill>
                  <a:prstClr val="black"/>
                </a:solidFill>
                <a:latin typeface="Segoe UI"/>
                <a:ea typeface="メイリオ"/>
              </a:rPr>
              <a:t>福山支店</a:t>
            </a:r>
          </a:p>
          <a:p>
            <a:pPr defTabSz="781995" fontAlgn="base">
              <a:lnSpc>
                <a:spcPct val="90000"/>
              </a:lnSpc>
              <a:spcBef>
                <a:spcPts val="171"/>
              </a:spcBef>
              <a:defRPr/>
            </a:pPr>
            <a:r>
              <a:rPr kumimoji="1" lang="ja-JP" altLang="en-US" sz="684" dirty="0">
                <a:solidFill>
                  <a:prstClr val="black"/>
                </a:solidFill>
                <a:latin typeface="Segoe UI"/>
                <a:ea typeface="メイリオ"/>
              </a:rPr>
              <a:t>山口支店</a:t>
            </a:r>
          </a:p>
          <a:p>
            <a:pPr defTabSz="781995" fontAlgn="base">
              <a:lnSpc>
                <a:spcPct val="90000"/>
              </a:lnSpc>
              <a:spcBef>
                <a:spcPts val="171"/>
              </a:spcBef>
              <a:defRPr/>
            </a:pPr>
            <a:r>
              <a:rPr kumimoji="1" lang="ja-JP" altLang="en-US" sz="684" dirty="0">
                <a:solidFill>
                  <a:prstClr val="black"/>
                </a:solidFill>
                <a:latin typeface="Segoe UI"/>
                <a:ea typeface="メイリオ"/>
              </a:rPr>
              <a:t>下関営業所</a:t>
            </a:r>
          </a:p>
        </p:txBody>
      </p:sp>
      <p:sp>
        <p:nvSpPr>
          <p:cNvPr id="232" name="テキスト ボックス 231"/>
          <p:cNvSpPr txBox="1"/>
          <p:nvPr/>
        </p:nvSpPr>
        <p:spPr bwMode="gray">
          <a:xfrm>
            <a:off x="384310" y="1060312"/>
            <a:ext cx="7106965" cy="938821"/>
          </a:xfrm>
          <a:prstGeom prst="rect">
            <a:avLst/>
          </a:prstGeom>
          <a:noFill/>
        </p:spPr>
        <p:txBody>
          <a:bodyPr vert="horz" wrap="none" lIns="0" tIns="0" rIns="0" bIns="0" rtlCol="0" anchor="t" anchorCtr="0">
            <a:noAutofit/>
          </a:bodyPr>
          <a:lstStyle>
            <a:defPPr>
              <a:defRPr lang="ja-JP"/>
            </a:defPPr>
            <a:lvl1pPr marL="0" marR="0" indent="0" defTabSz="914400" eaLnBrk="1" latinLnBrk="0" hangingPunct="1">
              <a:lnSpc>
                <a:spcPct val="130000"/>
              </a:lnSpc>
              <a:buClrTx/>
              <a:buSzTx/>
              <a:buFont typeface="Arial" pitchFamily="34" charset="0"/>
              <a:buNone/>
              <a:tabLst/>
              <a:defRPr sz="1400" b="0" i="0" u="none" strike="noStrike" cap="none" spc="0" normalizeH="0" baseline="0">
                <a:ln>
                  <a:noFill/>
                </a:ln>
                <a:effectLst/>
                <a:uLnTx/>
                <a:uFillTx/>
                <a:latin typeface="+mn-lt"/>
                <a:ea typeface="+mn-ea"/>
              </a:defRPr>
            </a:lvl1pPr>
            <a:lvl2pPr marL="742950" indent="-285750" defTabSz="914400" eaLnBrk="1" latinLnBrk="0" hangingPunct="1">
              <a:buFont typeface="Arial" pitchFamily="34" charset="0"/>
              <a:buChar char="–"/>
              <a:defRPr sz="2800">
                <a:latin typeface="+mn-lt"/>
                <a:ea typeface="+mn-ea"/>
              </a:defRPr>
            </a:lvl2pPr>
            <a:lvl3pPr marL="1143000" indent="-228600" defTabSz="914400" eaLnBrk="1" latinLnBrk="0" hangingPunct="1">
              <a:buFont typeface="Arial" pitchFamily="34" charset="0"/>
              <a:buChar char="•"/>
              <a:defRPr sz="2400">
                <a:latin typeface="+mn-lt"/>
                <a:ea typeface="+mn-ea"/>
              </a:defRPr>
            </a:lvl3pPr>
            <a:lvl4pPr marL="1600200" indent="-228600" defTabSz="914400" eaLnBrk="1" latinLnBrk="0" hangingPunct="1">
              <a:buFont typeface="Arial" pitchFamily="34" charset="0"/>
              <a:buChar char="–"/>
              <a:defRPr sz="2000">
                <a:latin typeface="+mn-lt"/>
                <a:ea typeface="+mn-ea"/>
              </a:defRPr>
            </a:lvl4pPr>
            <a:lvl5pPr marL="2057400" indent="-228600" defTabSz="914400" eaLnBrk="1" latinLnBrk="0" hangingPunct="1">
              <a:buFont typeface="Arial" pitchFamily="34"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781995" fontAlgn="base">
              <a:lnSpc>
                <a:spcPct val="150000"/>
              </a:lnSpc>
              <a:spcBef>
                <a:spcPts val="428"/>
              </a:spcBef>
              <a:spcAft>
                <a:spcPts val="428"/>
              </a:spcAft>
              <a:defRPr/>
            </a:pPr>
            <a:r>
              <a:rPr kumimoji="1" lang="ja-JP" altLang="en-US" sz="1539" dirty="0">
                <a:solidFill>
                  <a:prstClr val="black"/>
                </a:solidFill>
                <a:latin typeface="Segoe UI"/>
                <a:ea typeface="メイリオ"/>
              </a:rPr>
              <a:t>東武トップツアーズは、</a:t>
            </a:r>
            <a:r>
              <a:rPr kumimoji="1" lang="ja-JP" altLang="en-US" sz="1539" b="1" dirty="0">
                <a:solidFill>
                  <a:srgbClr val="E13237"/>
                </a:solidFill>
                <a:latin typeface="Segoe UI"/>
                <a:ea typeface="メイリオ"/>
              </a:rPr>
              <a:t>分社化していない全社一系のネットワーク</a:t>
            </a:r>
            <a:r>
              <a:rPr kumimoji="1" lang="ja-JP" altLang="en-US" sz="1539" dirty="0">
                <a:solidFill>
                  <a:prstClr val="black"/>
                </a:solidFill>
                <a:latin typeface="Segoe UI"/>
                <a:ea typeface="メイリオ"/>
              </a:rPr>
              <a:t>が強みです。</a:t>
            </a:r>
            <a:endParaRPr kumimoji="1" lang="en-US" altLang="ja-JP" sz="1539" dirty="0">
              <a:solidFill>
                <a:prstClr val="black"/>
              </a:solidFill>
              <a:latin typeface="Segoe UI"/>
              <a:ea typeface="メイリオ"/>
            </a:endParaRPr>
          </a:p>
          <a:p>
            <a:pPr defTabSz="781995" fontAlgn="base">
              <a:lnSpc>
                <a:spcPct val="150000"/>
              </a:lnSpc>
              <a:spcBef>
                <a:spcPts val="428"/>
              </a:spcBef>
              <a:spcAft>
                <a:spcPts val="428"/>
              </a:spcAft>
              <a:defRPr/>
            </a:pPr>
            <a:r>
              <a:rPr kumimoji="1" lang="ja-JP" altLang="en-US" sz="1026" dirty="0">
                <a:solidFill>
                  <a:prstClr val="black"/>
                </a:solidFill>
                <a:latin typeface="Segoe UI"/>
                <a:ea typeface="メイリオ"/>
              </a:rPr>
              <a:t>緊急時には、全国の法人営業店舗、カウンター店舗、本社が</a:t>
            </a:r>
            <a:br>
              <a:rPr kumimoji="1" lang="en-US" altLang="ja-JP" sz="1026" dirty="0">
                <a:solidFill>
                  <a:prstClr val="black"/>
                </a:solidFill>
                <a:latin typeface="Segoe UI"/>
                <a:ea typeface="メイリオ"/>
              </a:rPr>
            </a:br>
            <a:r>
              <a:rPr kumimoji="1" lang="ja-JP" altLang="en-US" sz="1026" dirty="0">
                <a:solidFill>
                  <a:prstClr val="black"/>
                </a:solidFill>
                <a:latin typeface="Segoe UI"/>
                <a:ea typeface="メイリオ"/>
              </a:rPr>
              <a:t>連携しお客さまの安全確保等の対応を行います。</a:t>
            </a:r>
            <a:endParaRPr kumimoji="1" lang="ja-JP" altLang="en-US" sz="599" dirty="0">
              <a:solidFill>
                <a:prstClr val="black"/>
              </a:solidFill>
              <a:latin typeface="Segoe UI"/>
              <a:ea typeface="メイリオ"/>
            </a:endParaRPr>
          </a:p>
        </p:txBody>
      </p:sp>
      <p:grpSp>
        <p:nvGrpSpPr>
          <p:cNvPr id="233" name="グループ化 232"/>
          <p:cNvGrpSpPr/>
          <p:nvPr/>
        </p:nvGrpSpPr>
        <p:grpSpPr bwMode="gray">
          <a:xfrm>
            <a:off x="418965" y="5364336"/>
            <a:ext cx="409223" cy="515497"/>
            <a:chOff x="-2152650" y="5065713"/>
            <a:chExt cx="941388" cy="1185863"/>
          </a:xfrm>
          <a:solidFill>
            <a:schemeClr val="bg1">
              <a:lumMod val="85000"/>
            </a:schemeClr>
          </a:solidFill>
        </p:grpSpPr>
        <p:sp>
          <p:nvSpPr>
            <p:cNvPr id="234" name="Freeform 6"/>
            <p:cNvSpPr>
              <a:spLocks/>
            </p:cNvSpPr>
            <p:nvPr/>
          </p:nvSpPr>
          <p:spPr bwMode="gray">
            <a:xfrm>
              <a:off x="-2152650" y="5868988"/>
              <a:ext cx="266700" cy="382588"/>
            </a:xfrm>
            <a:custGeom>
              <a:avLst/>
              <a:gdLst>
                <a:gd name="T0" fmla="*/ 64 w 71"/>
                <a:gd name="T1" fmla="*/ 0 h 102"/>
                <a:gd name="T2" fmla="*/ 70 w 71"/>
                <a:gd name="T3" fmla="*/ 5 h 102"/>
                <a:gd name="T4" fmla="*/ 71 w 71"/>
                <a:gd name="T5" fmla="*/ 13 h 102"/>
                <a:gd name="T6" fmla="*/ 71 w 71"/>
                <a:gd name="T7" fmla="*/ 16 h 102"/>
                <a:gd name="T8" fmla="*/ 63 w 71"/>
                <a:gd name="T9" fmla="*/ 31 h 102"/>
                <a:gd name="T10" fmla="*/ 57 w 71"/>
                <a:gd name="T11" fmla="*/ 32 h 102"/>
                <a:gd name="T12" fmla="*/ 54 w 71"/>
                <a:gd name="T13" fmla="*/ 32 h 102"/>
                <a:gd name="T14" fmla="*/ 54 w 71"/>
                <a:gd name="T15" fmla="*/ 35 h 102"/>
                <a:gd name="T16" fmla="*/ 51 w 71"/>
                <a:gd name="T17" fmla="*/ 37 h 102"/>
                <a:gd name="T18" fmla="*/ 54 w 71"/>
                <a:gd name="T19" fmla="*/ 40 h 102"/>
                <a:gd name="T20" fmla="*/ 47 w 71"/>
                <a:gd name="T21" fmla="*/ 44 h 102"/>
                <a:gd name="T22" fmla="*/ 42 w 71"/>
                <a:gd name="T23" fmla="*/ 42 h 102"/>
                <a:gd name="T24" fmla="*/ 44 w 71"/>
                <a:gd name="T25" fmla="*/ 45 h 102"/>
                <a:gd name="T26" fmla="*/ 38 w 71"/>
                <a:gd name="T27" fmla="*/ 47 h 102"/>
                <a:gd name="T28" fmla="*/ 38 w 71"/>
                <a:gd name="T29" fmla="*/ 51 h 102"/>
                <a:gd name="T30" fmla="*/ 36 w 71"/>
                <a:gd name="T31" fmla="*/ 53 h 102"/>
                <a:gd name="T32" fmla="*/ 34 w 71"/>
                <a:gd name="T33" fmla="*/ 53 h 102"/>
                <a:gd name="T34" fmla="*/ 32 w 71"/>
                <a:gd name="T35" fmla="*/ 57 h 102"/>
                <a:gd name="T36" fmla="*/ 20 w 71"/>
                <a:gd name="T37" fmla="*/ 59 h 102"/>
                <a:gd name="T38" fmla="*/ 26 w 71"/>
                <a:gd name="T39" fmla="*/ 64 h 102"/>
                <a:gd name="T40" fmla="*/ 29 w 71"/>
                <a:gd name="T41" fmla="*/ 72 h 102"/>
                <a:gd name="T42" fmla="*/ 29 w 71"/>
                <a:gd name="T43" fmla="*/ 75 h 102"/>
                <a:gd name="T44" fmla="*/ 25 w 71"/>
                <a:gd name="T45" fmla="*/ 70 h 102"/>
                <a:gd name="T46" fmla="*/ 19 w 71"/>
                <a:gd name="T47" fmla="*/ 75 h 102"/>
                <a:gd name="T48" fmla="*/ 15 w 71"/>
                <a:gd name="T49" fmla="*/ 86 h 102"/>
                <a:gd name="T50" fmla="*/ 16 w 71"/>
                <a:gd name="T51" fmla="*/ 91 h 102"/>
                <a:gd name="T52" fmla="*/ 19 w 71"/>
                <a:gd name="T53" fmla="*/ 88 h 102"/>
                <a:gd name="T54" fmla="*/ 20 w 71"/>
                <a:gd name="T55" fmla="*/ 91 h 102"/>
                <a:gd name="T56" fmla="*/ 4 w 71"/>
                <a:gd name="T57" fmla="*/ 102 h 102"/>
                <a:gd name="T58" fmla="*/ 1 w 71"/>
                <a:gd name="T59" fmla="*/ 102 h 102"/>
                <a:gd name="T60" fmla="*/ 3 w 71"/>
                <a:gd name="T61" fmla="*/ 95 h 102"/>
                <a:gd name="T62" fmla="*/ 0 w 71"/>
                <a:gd name="T63" fmla="*/ 89 h 102"/>
                <a:gd name="T64" fmla="*/ 1 w 71"/>
                <a:gd name="T65" fmla="*/ 85 h 102"/>
                <a:gd name="T66" fmla="*/ 7 w 71"/>
                <a:gd name="T67" fmla="*/ 77 h 102"/>
                <a:gd name="T68" fmla="*/ 12 w 71"/>
                <a:gd name="T69" fmla="*/ 70 h 102"/>
                <a:gd name="T70" fmla="*/ 7 w 71"/>
                <a:gd name="T71" fmla="*/ 59 h 102"/>
                <a:gd name="T72" fmla="*/ 9 w 71"/>
                <a:gd name="T73" fmla="*/ 57 h 102"/>
                <a:gd name="T74" fmla="*/ 10 w 71"/>
                <a:gd name="T75" fmla="*/ 59 h 102"/>
                <a:gd name="T76" fmla="*/ 15 w 71"/>
                <a:gd name="T77" fmla="*/ 56 h 102"/>
                <a:gd name="T78" fmla="*/ 16 w 71"/>
                <a:gd name="T79" fmla="*/ 57 h 102"/>
                <a:gd name="T80" fmla="*/ 22 w 71"/>
                <a:gd name="T81" fmla="*/ 51 h 102"/>
                <a:gd name="T82" fmla="*/ 22 w 71"/>
                <a:gd name="T83" fmla="*/ 48 h 102"/>
                <a:gd name="T84" fmla="*/ 25 w 71"/>
                <a:gd name="T85" fmla="*/ 47 h 102"/>
                <a:gd name="T86" fmla="*/ 25 w 71"/>
                <a:gd name="T87" fmla="*/ 48 h 102"/>
                <a:gd name="T88" fmla="*/ 35 w 71"/>
                <a:gd name="T89" fmla="*/ 42 h 102"/>
                <a:gd name="T90" fmla="*/ 36 w 71"/>
                <a:gd name="T91" fmla="*/ 38 h 102"/>
                <a:gd name="T92" fmla="*/ 28 w 71"/>
                <a:gd name="T93" fmla="*/ 34 h 102"/>
                <a:gd name="T94" fmla="*/ 25 w 71"/>
                <a:gd name="T95" fmla="*/ 28 h 102"/>
                <a:gd name="T96" fmla="*/ 25 w 71"/>
                <a:gd name="T97" fmla="*/ 23 h 102"/>
                <a:gd name="T98" fmla="*/ 25 w 71"/>
                <a:gd name="T99" fmla="*/ 22 h 102"/>
                <a:gd name="T100" fmla="*/ 34 w 71"/>
                <a:gd name="T101" fmla="*/ 22 h 102"/>
                <a:gd name="T102" fmla="*/ 38 w 71"/>
                <a:gd name="T103" fmla="*/ 23 h 102"/>
                <a:gd name="T104" fmla="*/ 36 w 71"/>
                <a:gd name="T105" fmla="*/ 29 h 102"/>
                <a:gd name="T106" fmla="*/ 41 w 71"/>
                <a:gd name="T107" fmla="*/ 32 h 102"/>
                <a:gd name="T108" fmla="*/ 48 w 71"/>
                <a:gd name="T109" fmla="*/ 29 h 102"/>
                <a:gd name="T110" fmla="*/ 54 w 71"/>
                <a:gd name="T111" fmla="*/ 21 h 102"/>
                <a:gd name="T112" fmla="*/ 54 w 71"/>
                <a:gd name="T113" fmla="*/ 18 h 102"/>
                <a:gd name="T114" fmla="*/ 64 w 71"/>
                <a:gd name="T115" fmla="*/ 3 h 102"/>
                <a:gd name="T116" fmla="*/ 64 w 71"/>
                <a:gd name="T1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102">
                  <a:moveTo>
                    <a:pt x="64" y="0"/>
                  </a:moveTo>
                  <a:cubicBezTo>
                    <a:pt x="70" y="5"/>
                    <a:pt x="70" y="5"/>
                    <a:pt x="70" y="5"/>
                  </a:cubicBezTo>
                  <a:cubicBezTo>
                    <a:pt x="71" y="13"/>
                    <a:pt x="71" y="13"/>
                    <a:pt x="71" y="13"/>
                  </a:cubicBezTo>
                  <a:cubicBezTo>
                    <a:pt x="71" y="16"/>
                    <a:pt x="71" y="16"/>
                    <a:pt x="71" y="16"/>
                  </a:cubicBezTo>
                  <a:cubicBezTo>
                    <a:pt x="63" y="31"/>
                    <a:pt x="63" y="31"/>
                    <a:pt x="63" y="31"/>
                  </a:cubicBezTo>
                  <a:cubicBezTo>
                    <a:pt x="57" y="32"/>
                    <a:pt x="57" y="32"/>
                    <a:pt x="57" y="32"/>
                  </a:cubicBezTo>
                  <a:cubicBezTo>
                    <a:pt x="54" y="32"/>
                    <a:pt x="54" y="32"/>
                    <a:pt x="54" y="32"/>
                  </a:cubicBezTo>
                  <a:cubicBezTo>
                    <a:pt x="54" y="35"/>
                    <a:pt x="54" y="35"/>
                    <a:pt x="54" y="35"/>
                  </a:cubicBezTo>
                  <a:cubicBezTo>
                    <a:pt x="51" y="37"/>
                    <a:pt x="51" y="37"/>
                    <a:pt x="51" y="37"/>
                  </a:cubicBezTo>
                  <a:cubicBezTo>
                    <a:pt x="54" y="40"/>
                    <a:pt x="54" y="40"/>
                    <a:pt x="54" y="40"/>
                  </a:cubicBezTo>
                  <a:cubicBezTo>
                    <a:pt x="47" y="44"/>
                    <a:pt x="47" y="44"/>
                    <a:pt x="47" y="44"/>
                  </a:cubicBezTo>
                  <a:cubicBezTo>
                    <a:pt x="42" y="42"/>
                    <a:pt x="42" y="42"/>
                    <a:pt x="42" y="42"/>
                  </a:cubicBezTo>
                  <a:cubicBezTo>
                    <a:pt x="44" y="45"/>
                    <a:pt x="44" y="45"/>
                    <a:pt x="44" y="45"/>
                  </a:cubicBezTo>
                  <a:cubicBezTo>
                    <a:pt x="38" y="47"/>
                    <a:pt x="38" y="47"/>
                    <a:pt x="38" y="47"/>
                  </a:cubicBezTo>
                  <a:cubicBezTo>
                    <a:pt x="38" y="51"/>
                    <a:pt x="38" y="51"/>
                    <a:pt x="38" y="51"/>
                  </a:cubicBezTo>
                  <a:cubicBezTo>
                    <a:pt x="36" y="53"/>
                    <a:pt x="36" y="53"/>
                    <a:pt x="36" y="53"/>
                  </a:cubicBezTo>
                  <a:cubicBezTo>
                    <a:pt x="34" y="53"/>
                    <a:pt x="34" y="53"/>
                    <a:pt x="34" y="53"/>
                  </a:cubicBezTo>
                  <a:cubicBezTo>
                    <a:pt x="32" y="57"/>
                    <a:pt x="32" y="57"/>
                    <a:pt x="32" y="57"/>
                  </a:cubicBezTo>
                  <a:cubicBezTo>
                    <a:pt x="32" y="57"/>
                    <a:pt x="22" y="53"/>
                    <a:pt x="20" y="59"/>
                  </a:cubicBezTo>
                  <a:cubicBezTo>
                    <a:pt x="26" y="64"/>
                    <a:pt x="26" y="64"/>
                    <a:pt x="26" y="64"/>
                  </a:cubicBezTo>
                  <a:cubicBezTo>
                    <a:pt x="26" y="64"/>
                    <a:pt x="23" y="67"/>
                    <a:pt x="29" y="72"/>
                  </a:cubicBezTo>
                  <a:cubicBezTo>
                    <a:pt x="29" y="75"/>
                    <a:pt x="29" y="75"/>
                    <a:pt x="29" y="75"/>
                  </a:cubicBezTo>
                  <a:cubicBezTo>
                    <a:pt x="25" y="70"/>
                    <a:pt x="25" y="70"/>
                    <a:pt x="25" y="70"/>
                  </a:cubicBezTo>
                  <a:cubicBezTo>
                    <a:pt x="19" y="75"/>
                    <a:pt x="19" y="75"/>
                    <a:pt x="19" y="75"/>
                  </a:cubicBezTo>
                  <a:cubicBezTo>
                    <a:pt x="15" y="86"/>
                    <a:pt x="15" y="86"/>
                    <a:pt x="15" y="86"/>
                  </a:cubicBezTo>
                  <a:cubicBezTo>
                    <a:pt x="16" y="91"/>
                    <a:pt x="16" y="91"/>
                    <a:pt x="16" y="91"/>
                  </a:cubicBezTo>
                  <a:cubicBezTo>
                    <a:pt x="15" y="91"/>
                    <a:pt x="19" y="88"/>
                    <a:pt x="19" y="88"/>
                  </a:cubicBezTo>
                  <a:cubicBezTo>
                    <a:pt x="20" y="91"/>
                    <a:pt x="20" y="91"/>
                    <a:pt x="20" y="91"/>
                  </a:cubicBezTo>
                  <a:cubicBezTo>
                    <a:pt x="4" y="102"/>
                    <a:pt x="4" y="102"/>
                    <a:pt x="4" y="102"/>
                  </a:cubicBezTo>
                  <a:cubicBezTo>
                    <a:pt x="1" y="102"/>
                    <a:pt x="1" y="102"/>
                    <a:pt x="1" y="102"/>
                  </a:cubicBezTo>
                  <a:cubicBezTo>
                    <a:pt x="3" y="95"/>
                    <a:pt x="3" y="95"/>
                    <a:pt x="3" y="95"/>
                  </a:cubicBezTo>
                  <a:cubicBezTo>
                    <a:pt x="0" y="89"/>
                    <a:pt x="0" y="89"/>
                    <a:pt x="0" y="89"/>
                  </a:cubicBezTo>
                  <a:cubicBezTo>
                    <a:pt x="1" y="85"/>
                    <a:pt x="1" y="85"/>
                    <a:pt x="1" y="85"/>
                  </a:cubicBezTo>
                  <a:cubicBezTo>
                    <a:pt x="7" y="77"/>
                    <a:pt x="7" y="77"/>
                    <a:pt x="7" y="77"/>
                  </a:cubicBezTo>
                  <a:cubicBezTo>
                    <a:pt x="7" y="77"/>
                    <a:pt x="15" y="77"/>
                    <a:pt x="12" y="70"/>
                  </a:cubicBezTo>
                  <a:cubicBezTo>
                    <a:pt x="7" y="59"/>
                    <a:pt x="7" y="59"/>
                    <a:pt x="7" y="59"/>
                  </a:cubicBezTo>
                  <a:cubicBezTo>
                    <a:pt x="9" y="57"/>
                    <a:pt x="9" y="57"/>
                    <a:pt x="9" y="57"/>
                  </a:cubicBezTo>
                  <a:cubicBezTo>
                    <a:pt x="10" y="59"/>
                    <a:pt x="10" y="59"/>
                    <a:pt x="10" y="59"/>
                  </a:cubicBezTo>
                  <a:cubicBezTo>
                    <a:pt x="15" y="56"/>
                    <a:pt x="15" y="56"/>
                    <a:pt x="15" y="56"/>
                  </a:cubicBezTo>
                  <a:cubicBezTo>
                    <a:pt x="16" y="57"/>
                    <a:pt x="16" y="57"/>
                    <a:pt x="16" y="57"/>
                  </a:cubicBezTo>
                  <a:cubicBezTo>
                    <a:pt x="22" y="51"/>
                    <a:pt x="22" y="51"/>
                    <a:pt x="22" y="51"/>
                  </a:cubicBezTo>
                  <a:cubicBezTo>
                    <a:pt x="22" y="48"/>
                    <a:pt x="22" y="48"/>
                    <a:pt x="22" y="48"/>
                  </a:cubicBezTo>
                  <a:cubicBezTo>
                    <a:pt x="25" y="47"/>
                    <a:pt x="25" y="47"/>
                    <a:pt x="25" y="47"/>
                  </a:cubicBezTo>
                  <a:cubicBezTo>
                    <a:pt x="25" y="48"/>
                    <a:pt x="25" y="48"/>
                    <a:pt x="25" y="48"/>
                  </a:cubicBezTo>
                  <a:cubicBezTo>
                    <a:pt x="35" y="42"/>
                    <a:pt x="35" y="42"/>
                    <a:pt x="35" y="42"/>
                  </a:cubicBezTo>
                  <a:cubicBezTo>
                    <a:pt x="35" y="41"/>
                    <a:pt x="36" y="38"/>
                    <a:pt x="36" y="38"/>
                  </a:cubicBezTo>
                  <a:cubicBezTo>
                    <a:pt x="28" y="34"/>
                    <a:pt x="28" y="34"/>
                    <a:pt x="28" y="34"/>
                  </a:cubicBezTo>
                  <a:cubicBezTo>
                    <a:pt x="25" y="28"/>
                    <a:pt x="25" y="28"/>
                    <a:pt x="25" y="28"/>
                  </a:cubicBezTo>
                  <a:cubicBezTo>
                    <a:pt x="25" y="23"/>
                    <a:pt x="25" y="23"/>
                    <a:pt x="25" y="23"/>
                  </a:cubicBezTo>
                  <a:cubicBezTo>
                    <a:pt x="25" y="22"/>
                    <a:pt x="25" y="22"/>
                    <a:pt x="25" y="22"/>
                  </a:cubicBezTo>
                  <a:cubicBezTo>
                    <a:pt x="34" y="22"/>
                    <a:pt x="34" y="22"/>
                    <a:pt x="34" y="22"/>
                  </a:cubicBezTo>
                  <a:cubicBezTo>
                    <a:pt x="38" y="23"/>
                    <a:pt x="38" y="23"/>
                    <a:pt x="38" y="23"/>
                  </a:cubicBezTo>
                  <a:cubicBezTo>
                    <a:pt x="36" y="29"/>
                    <a:pt x="36" y="29"/>
                    <a:pt x="36" y="29"/>
                  </a:cubicBezTo>
                  <a:cubicBezTo>
                    <a:pt x="41" y="32"/>
                    <a:pt x="41" y="32"/>
                    <a:pt x="41" y="32"/>
                  </a:cubicBezTo>
                  <a:cubicBezTo>
                    <a:pt x="48" y="29"/>
                    <a:pt x="48" y="29"/>
                    <a:pt x="48" y="29"/>
                  </a:cubicBezTo>
                  <a:cubicBezTo>
                    <a:pt x="48" y="29"/>
                    <a:pt x="48" y="22"/>
                    <a:pt x="54" y="21"/>
                  </a:cubicBezTo>
                  <a:cubicBezTo>
                    <a:pt x="54" y="18"/>
                    <a:pt x="54" y="18"/>
                    <a:pt x="54" y="18"/>
                  </a:cubicBezTo>
                  <a:cubicBezTo>
                    <a:pt x="54" y="18"/>
                    <a:pt x="63" y="13"/>
                    <a:pt x="64" y="3"/>
                  </a:cubicBezTo>
                  <a:cubicBezTo>
                    <a:pt x="64" y="0"/>
                    <a:pt x="64" y="0"/>
                    <a:pt x="64" y="0"/>
                  </a:cubicBezTo>
                  <a:close/>
                </a:path>
              </a:pathLst>
            </a:custGeom>
            <a:grpFill/>
            <a:ln w="9525">
              <a:noFill/>
              <a:round/>
              <a:headEnd/>
              <a:tailEnd/>
            </a:ln>
          </p:spPr>
          <p:txBody>
            <a:bodyPr vert="horz" wrap="none" lIns="78203" tIns="39101" rIns="78203" bIns="39101"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35" name="Freeform 10"/>
            <p:cNvSpPr>
              <a:spLocks/>
            </p:cNvSpPr>
            <p:nvPr/>
          </p:nvSpPr>
          <p:spPr bwMode="gray">
            <a:xfrm>
              <a:off x="-1566863" y="5065713"/>
              <a:ext cx="228600" cy="195263"/>
            </a:xfrm>
            <a:custGeom>
              <a:avLst/>
              <a:gdLst>
                <a:gd name="T0" fmla="*/ 6 w 61"/>
                <a:gd name="T1" fmla="*/ 30 h 52"/>
                <a:gd name="T2" fmla="*/ 19 w 61"/>
                <a:gd name="T3" fmla="*/ 26 h 52"/>
                <a:gd name="T4" fmla="*/ 23 w 61"/>
                <a:gd name="T5" fmla="*/ 20 h 52"/>
                <a:gd name="T6" fmla="*/ 29 w 61"/>
                <a:gd name="T7" fmla="*/ 19 h 52"/>
                <a:gd name="T8" fmla="*/ 34 w 61"/>
                <a:gd name="T9" fmla="*/ 20 h 52"/>
                <a:gd name="T10" fmla="*/ 34 w 61"/>
                <a:gd name="T11" fmla="*/ 16 h 52"/>
                <a:gd name="T12" fmla="*/ 38 w 61"/>
                <a:gd name="T13" fmla="*/ 16 h 52"/>
                <a:gd name="T14" fmla="*/ 38 w 61"/>
                <a:gd name="T15" fmla="*/ 20 h 52"/>
                <a:gd name="T16" fmla="*/ 41 w 61"/>
                <a:gd name="T17" fmla="*/ 17 h 52"/>
                <a:gd name="T18" fmla="*/ 41 w 61"/>
                <a:gd name="T19" fmla="*/ 11 h 52"/>
                <a:gd name="T20" fmla="*/ 44 w 61"/>
                <a:gd name="T21" fmla="*/ 10 h 52"/>
                <a:gd name="T22" fmla="*/ 51 w 61"/>
                <a:gd name="T23" fmla="*/ 7 h 52"/>
                <a:gd name="T24" fmla="*/ 50 w 61"/>
                <a:gd name="T25" fmla="*/ 13 h 52"/>
                <a:gd name="T26" fmla="*/ 51 w 61"/>
                <a:gd name="T27" fmla="*/ 11 h 52"/>
                <a:gd name="T28" fmla="*/ 53 w 61"/>
                <a:gd name="T29" fmla="*/ 14 h 52"/>
                <a:gd name="T30" fmla="*/ 57 w 61"/>
                <a:gd name="T31" fmla="*/ 11 h 52"/>
                <a:gd name="T32" fmla="*/ 54 w 61"/>
                <a:gd name="T33" fmla="*/ 4 h 52"/>
                <a:gd name="T34" fmla="*/ 58 w 61"/>
                <a:gd name="T35" fmla="*/ 0 h 52"/>
                <a:gd name="T36" fmla="*/ 60 w 61"/>
                <a:gd name="T37" fmla="*/ 5 h 52"/>
                <a:gd name="T38" fmla="*/ 61 w 61"/>
                <a:gd name="T39" fmla="*/ 8 h 52"/>
                <a:gd name="T40" fmla="*/ 61 w 61"/>
                <a:gd name="T41" fmla="*/ 14 h 52"/>
                <a:gd name="T42" fmla="*/ 57 w 61"/>
                <a:gd name="T43" fmla="*/ 17 h 52"/>
                <a:gd name="T44" fmla="*/ 53 w 61"/>
                <a:gd name="T45" fmla="*/ 16 h 52"/>
                <a:gd name="T46" fmla="*/ 44 w 61"/>
                <a:gd name="T47" fmla="*/ 26 h 52"/>
                <a:gd name="T48" fmla="*/ 44 w 61"/>
                <a:gd name="T49" fmla="*/ 29 h 52"/>
                <a:gd name="T50" fmla="*/ 37 w 61"/>
                <a:gd name="T51" fmla="*/ 30 h 52"/>
                <a:gd name="T52" fmla="*/ 35 w 61"/>
                <a:gd name="T53" fmla="*/ 29 h 52"/>
                <a:gd name="T54" fmla="*/ 35 w 61"/>
                <a:gd name="T55" fmla="*/ 35 h 52"/>
                <a:gd name="T56" fmla="*/ 32 w 61"/>
                <a:gd name="T57" fmla="*/ 36 h 52"/>
                <a:gd name="T58" fmla="*/ 37 w 61"/>
                <a:gd name="T59" fmla="*/ 40 h 52"/>
                <a:gd name="T60" fmla="*/ 29 w 61"/>
                <a:gd name="T61" fmla="*/ 45 h 52"/>
                <a:gd name="T62" fmla="*/ 29 w 61"/>
                <a:gd name="T63" fmla="*/ 49 h 52"/>
                <a:gd name="T64" fmla="*/ 22 w 61"/>
                <a:gd name="T65" fmla="*/ 46 h 52"/>
                <a:gd name="T66" fmla="*/ 26 w 61"/>
                <a:gd name="T67" fmla="*/ 51 h 52"/>
                <a:gd name="T68" fmla="*/ 22 w 61"/>
                <a:gd name="T69" fmla="*/ 52 h 52"/>
                <a:gd name="T70" fmla="*/ 18 w 61"/>
                <a:gd name="T71" fmla="*/ 49 h 52"/>
                <a:gd name="T72" fmla="*/ 16 w 61"/>
                <a:gd name="T73" fmla="*/ 40 h 52"/>
                <a:gd name="T74" fmla="*/ 10 w 61"/>
                <a:gd name="T75" fmla="*/ 40 h 52"/>
                <a:gd name="T76" fmla="*/ 6 w 61"/>
                <a:gd name="T77" fmla="*/ 40 h 52"/>
                <a:gd name="T78" fmla="*/ 2 w 61"/>
                <a:gd name="T79" fmla="*/ 36 h 52"/>
                <a:gd name="T80" fmla="*/ 6 w 61"/>
                <a:gd name="T81" fmla="*/ 33 h 52"/>
                <a:gd name="T82" fmla="*/ 12 w 61"/>
                <a:gd name="T83" fmla="*/ 35 h 52"/>
                <a:gd name="T84" fmla="*/ 18 w 61"/>
                <a:gd name="T85" fmla="*/ 33 h 52"/>
                <a:gd name="T86" fmla="*/ 6 w 61"/>
                <a:gd name="T87"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 h="52">
                  <a:moveTo>
                    <a:pt x="6" y="30"/>
                  </a:moveTo>
                  <a:cubicBezTo>
                    <a:pt x="19" y="26"/>
                    <a:pt x="19" y="26"/>
                    <a:pt x="19" y="26"/>
                  </a:cubicBezTo>
                  <a:cubicBezTo>
                    <a:pt x="23" y="20"/>
                    <a:pt x="23" y="20"/>
                    <a:pt x="23" y="20"/>
                  </a:cubicBezTo>
                  <a:cubicBezTo>
                    <a:pt x="29" y="19"/>
                    <a:pt x="29" y="19"/>
                    <a:pt x="29" y="19"/>
                  </a:cubicBezTo>
                  <a:cubicBezTo>
                    <a:pt x="34" y="20"/>
                    <a:pt x="34" y="20"/>
                    <a:pt x="34" y="20"/>
                  </a:cubicBezTo>
                  <a:cubicBezTo>
                    <a:pt x="34" y="19"/>
                    <a:pt x="34" y="16"/>
                    <a:pt x="34" y="16"/>
                  </a:cubicBezTo>
                  <a:cubicBezTo>
                    <a:pt x="38" y="16"/>
                    <a:pt x="38" y="16"/>
                    <a:pt x="38" y="16"/>
                  </a:cubicBezTo>
                  <a:cubicBezTo>
                    <a:pt x="38" y="20"/>
                    <a:pt x="38" y="20"/>
                    <a:pt x="38" y="20"/>
                  </a:cubicBezTo>
                  <a:cubicBezTo>
                    <a:pt x="38" y="19"/>
                    <a:pt x="41" y="17"/>
                    <a:pt x="41" y="17"/>
                  </a:cubicBezTo>
                  <a:cubicBezTo>
                    <a:pt x="41" y="11"/>
                    <a:pt x="41" y="11"/>
                    <a:pt x="41" y="11"/>
                  </a:cubicBezTo>
                  <a:cubicBezTo>
                    <a:pt x="44" y="10"/>
                    <a:pt x="44" y="10"/>
                    <a:pt x="44" y="10"/>
                  </a:cubicBezTo>
                  <a:cubicBezTo>
                    <a:pt x="44" y="8"/>
                    <a:pt x="51" y="7"/>
                    <a:pt x="51" y="7"/>
                  </a:cubicBezTo>
                  <a:cubicBezTo>
                    <a:pt x="50" y="13"/>
                    <a:pt x="50" y="13"/>
                    <a:pt x="50" y="13"/>
                  </a:cubicBezTo>
                  <a:cubicBezTo>
                    <a:pt x="51" y="11"/>
                    <a:pt x="51" y="11"/>
                    <a:pt x="51" y="11"/>
                  </a:cubicBezTo>
                  <a:cubicBezTo>
                    <a:pt x="51" y="11"/>
                    <a:pt x="51" y="14"/>
                    <a:pt x="53" y="14"/>
                  </a:cubicBezTo>
                  <a:cubicBezTo>
                    <a:pt x="57" y="11"/>
                    <a:pt x="57" y="11"/>
                    <a:pt x="57" y="11"/>
                  </a:cubicBezTo>
                  <a:cubicBezTo>
                    <a:pt x="57" y="11"/>
                    <a:pt x="56" y="4"/>
                    <a:pt x="54" y="4"/>
                  </a:cubicBezTo>
                  <a:cubicBezTo>
                    <a:pt x="58" y="0"/>
                    <a:pt x="58" y="0"/>
                    <a:pt x="58" y="0"/>
                  </a:cubicBezTo>
                  <a:cubicBezTo>
                    <a:pt x="60" y="5"/>
                    <a:pt x="60" y="5"/>
                    <a:pt x="60" y="5"/>
                  </a:cubicBezTo>
                  <a:cubicBezTo>
                    <a:pt x="61" y="8"/>
                    <a:pt x="61" y="8"/>
                    <a:pt x="61" y="8"/>
                  </a:cubicBezTo>
                  <a:cubicBezTo>
                    <a:pt x="61" y="14"/>
                    <a:pt x="61" y="14"/>
                    <a:pt x="61" y="14"/>
                  </a:cubicBezTo>
                  <a:cubicBezTo>
                    <a:pt x="57" y="17"/>
                    <a:pt x="57" y="17"/>
                    <a:pt x="57" y="17"/>
                  </a:cubicBezTo>
                  <a:cubicBezTo>
                    <a:pt x="56" y="17"/>
                    <a:pt x="53" y="16"/>
                    <a:pt x="53" y="16"/>
                  </a:cubicBezTo>
                  <a:cubicBezTo>
                    <a:pt x="44" y="26"/>
                    <a:pt x="44" y="26"/>
                    <a:pt x="44" y="26"/>
                  </a:cubicBezTo>
                  <a:cubicBezTo>
                    <a:pt x="44" y="29"/>
                    <a:pt x="44" y="29"/>
                    <a:pt x="44" y="29"/>
                  </a:cubicBezTo>
                  <a:cubicBezTo>
                    <a:pt x="37" y="30"/>
                    <a:pt x="37" y="30"/>
                    <a:pt x="37" y="30"/>
                  </a:cubicBezTo>
                  <a:cubicBezTo>
                    <a:pt x="35" y="29"/>
                    <a:pt x="35" y="29"/>
                    <a:pt x="35" y="29"/>
                  </a:cubicBezTo>
                  <a:cubicBezTo>
                    <a:pt x="35" y="30"/>
                    <a:pt x="35" y="35"/>
                    <a:pt x="35" y="35"/>
                  </a:cubicBezTo>
                  <a:cubicBezTo>
                    <a:pt x="34" y="35"/>
                    <a:pt x="32" y="36"/>
                    <a:pt x="32" y="36"/>
                  </a:cubicBezTo>
                  <a:cubicBezTo>
                    <a:pt x="37" y="40"/>
                    <a:pt x="37" y="40"/>
                    <a:pt x="37" y="40"/>
                  </a:cubicBezTo>
                  <a:cubicBezTo>
                    <a:pt x="29" y="45"/>
                    <a:pt x="29" y="45"/>
                    <a:pt x="29" y="45"/>
                  </a:cubicBezTo>
                  <a:cubicBezTo>
                    <a:pt x="29" y="49"/>
                    <a:pt x="29" y="49"/>
                    <a:pt x="29" y="49"/>
                  </a:cubicBezTo>
                  <a:cubicBezTo>
                    <a:pt x="22" y="46"/>
                    <a:pt x="22" y="46"/>
                    <a:pt x="22" y="46"/>
                  </a:cubicBezTo>
                  <a:cubicBezTo>
                    <a:pt x="26" y="51"/>
                    <a:pt x="26" y="51"/>
                    <a:pt x="26" y="51"/>
                  </a:cubicBezTo>
                  <a:cubicBezTo>
                    <a:pt x="25" y="51"/>
                    <a:pt x="22" y="52"/>
                    <a:pt x="22" y="52"/>
                  </a:cubicBezTo>
                  <a:cubicBezTo>
                    <a:pt x="18" y="49"/>
                    <a:pt x="18" y="49"/>
                    <a:pt x="18" y="49"/>
                  </a:cubicBezTo>
                  <a:cubicBezTo>
                    <a:pt x="16" y="40"/>
                    <a:pt x="16" y="40"/>
                    <a:pt x="16" y="40"/>
                  </a:cubicBezTo>
                  <a:cubicBezTo>
                    <a:pt x="10" y="40"/>
                    <a:pt x="10" y="40"/>
                    <a:pt x="10" y="40"/>
                  </a:cubicBezTo>
                  <a:cubicBezTo>
                    <a:pt x="10" y="40"/>
                    <a:pt x="7" y="40"/>
                    <a:pt x="6" y="40"/>
                  </a:cubicBezTo>
                  <a:cubicBezTo>
                    <a:pt x="6" y="39"/>
                    <a:pt x="0" y="36"/>
                    <a:pt x="2" y="36"/>
                  </a:cubicBezTo>
                  <a:cubicBezTo>
                    <a:pt x="6" y="33"/>
                    <a:pt x="6" y="33"/>
                    <a:pt x="6" y="33"/>
                  </a:cubicBezTo>
                  <a:cubicBezTo>
                    <a:pt x="12" y="35"/>
                    <a:pt x="12" y="35"/>
                    <a:pt x="12" y="35"/>
                  </a:cubicBezTo>
                  <a:cubicBezTo>
                    <a:pt x="18" y="33"/>
                    <a:pt x="18" y="33"/>
                    <a:pt x="18" y="33"/>
                  </a:cubicBezTo>
                  <a:cubicBezTo>
                    <a:pt x="6" y="30"/>
                    <a:pt x="6" y="30"/>
                    <a:pt x="6" y="30"/>
                  </a:cubicBezTo>
                  <a:close/>
                </a:path>
              </a:pathLst>
            </a:custGeom>
            <a:grpFill/>
            <a:ln w="9525">
              <a:noFill/>
              <a:round/>
              <a:headEnd/>
              <a:tailEnd/>
            </a:ln>
          </p:spPr>
          <p:txBody>
            <a:bodyPr vert="horz" wrap="none" lIns="78203" tIns="39101" rIns="78203" bIns="39101"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36" name="Freeform 11"/>
            <p:cNvSpPr>
              <a:spLocks/>
            </p:cNvSpPr>
            <p:nvPr/>
          </p:nvSpPr>
          <p:spPr bwMode="gray">
            <a:xfrm>
              <a:off x="-1552575" y="5227638"/>
              <a:ext cx="71438" cy="66675"/>
            </a:xfrm>
            <a:custGeom>
              <a:avLst/>
              <a:gdLst>
                <a:gd name="T0" fmla="*/ 0 w 19"/>
                <a:gd name="T1" fmla="*/ 0 h 18"/>
                <a:gd name="T2" fmla="*/ 9 w 19"/>
                <a:gd name="T3" fmla="*/ 0 h 18"/>
                <a:gd name="T4" fmla="*/ 5 w 19"/>
                <a:gd name="T5" fmla="*/ 3 h 18"/>
                <a:gd name="T6" fmla="*/ 9 w 19"/>
                <a:gd name="T7" fmla="*/ 9 h 18"/>
                <a:gd name="T8" fmla="*/ 19 w 19"/>
                <a:gd name="T9" fmla="*/ 11 h 18"/>
                <a:gd name="T10" fmla="*/ 17 w 19"/>
                <a:gd name="T11" fmla="*/ 18 h 18"/>
                <a:gd name="T12" fmla="*/ 14 w 19"/>
                <a:gd name="T13" fmla="*/ 13 h 18"/>
                <a:gd name="T14" fmla="*/ 12 w 19"/>
                <a:gd name="T15" fmla="*/ 18 h 18"/>
                <a:gd name="T16" fmla="*/ 9 w 19"/>
                <a:gd name="T17" fmla="*/ 16 h 18"/>
                <a:gd name="T18" fmla="*/ 9 w 19"/>
                <a:gd name="T19" fmla="*/ 13 h 18"/>
                <a:gd name="T20" fmla="*/ 6 w 19"/>
                <a:gd name="T21" fmla="*/ 16 h 18"/>
                <a:gd name="T22" fmla="*/ 6 w 19"/>
                <a:gd name="T23" fmla="*/ 8 h 18"/>
                <a:gd name="T24" fmla="*/ 2 w 19"/>
                <a:gd name="T25" fmla="*/ 6 h 18"/>
                <a:gd name="T26" fmla="*/ 0 w 1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0"/>
                  </a:moveTo>
                  <a:cubicBezTo>
                    <a:pt x="9" y="0"/>
                    <a:pt x="9" y="0"/>
                    <a:pt x="9" y="0"/>
                  </a:cubicBezTo>
                  <a:cubicBezTo>
                    <a:pt x="5" y="3"/>
                    <a:pt x="5" y="3"/>
                    <a:pt x="5" y="3"/>
                  </a:cubicBezTo>
                  <a:cubicBezTo>
                    <a:pt x="9" y="9"/>
                    <a:pt x="9" y="9"/>
                    <a:pt x="9" y="9"/>
                  </a:cubicBezTo>
                  <a:cubicBezTo>
                    <a:pt x="19" y="11"/>
                    <a:pt x="19" y="11"/>
                    <a:pt x="19" y="11"/>
                  </a:cubicBezTo>
                  <a:cubicBezTo>
                    <a:pt x="17" y="18"/>
                    <a:pt x="17" y="18"/>
                    <a:pt x="17" y="18"/>
                  </a:cubicBezTo>
                  <a:cubicBezTo>
                    <a:pt x="17" y="16"/>
                    <a:pt x="14" y="13"/>
                    <a:pt x="14" y="13"/>
                  </a:cubicBezTo>
                  <a:cubicBezTo>
                    <a:pt x="12" y="18"/>
                    <a:pt x="12" y="18"/>
                    <a:pt x="12" y="18"/>
                  </a:cubicBezTo>
                  <a:cubicBezTo>
                    <a:pt x="9" y="16"/>
                    <a:pt x="9" y="16"/>
                    <a:pt x="9" y="16"/>
                  </a:cubicBezTo>
                  <a:cubicBezTo>
                    <a:pt x="9" y="13"/>
                    <a:pt x="9" y="13"/>
                    <a:pt x="9" y="13"/>
                  </a:cubicBezTo>
                  <a:cubicBezTo>
                    <a:pt x="9" y="12"/>
                    <a:pt x="6" y="16"/>
                    <a:pt x="6" y="16"/>
                  </a:cubicBezTo>
                  <a:cubicBezTo>
                    <a:pt x="6" y="8"/>
                    <a:pt x="6" y="8"/>
                    <a:pt x="6" y="8"/>
                  </a:cubicBezTo>
                  <a:cubicBezTo>
                    <a:pt x="6" y="8"/>
                    <a:pt x="3" y="6"/>
                    <a:pt x="2" y="6"/>
                  </a:cubicBezTo>
                  <a:cubicBezTo>
                    <a:pt x="0" y="0"/>
                    <a:pt x="0" y="0"/>
                    <a:pt x="0" y="0"/>
                  </a:cubicBezTo>
                  <a:close/>
                </a:path>
              </a:pathLst>
            </a:custGeom>
            <a:grpFill/>
            <a:ln w="9525">
              <a:noFill/>
              <a:round/>
              <a:headEnd/>
              <a:tailEnd/>
            </a:ln>
          </p:spPr>
          <p:txBody>
            <a:bodyPr vert="horz" wrap="none" lIns="78203" tIns="39101" rIns="78203" bIns="39101"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37" name="Freeform 12"/>
            <p:cNvSpPr>
              <a:spLocks/>
            </p:cNvSpPr>
            <p:nvPr/>
          </p:nvSpPr>
          <p:spPr bwMode="gray">
            <a:xfrm>
              <a:off x="-1260475" y="5140325"/>
              <a:ext cx="49213" cy="49213"/>
            </a:xfrm>
            <a:custGeom>
              <a:avLst/>
              <a:gdLst>
                <a:gd name="T0" fmla="*/ 0 w 13"/>
                <a:gd name="T1" fmla="*/ 7 h 13"/>
                <a:gd name="T2" fmla="*/ 4 w 13"/>
                <a:gd name="T3" fmla="*/ 4 h 13"/>
                <a:gd name="T4" fmla="*/ 10 w 13"/>
                <a:gd name="T5" fmla="*/ 0 h 13"/>
                <a:gd name="T6" fmla="*/ 13 w 13"/>
                <a:gd name="T7" fmla="*/ 3 h 13"/>
                <a:gd name="T8" fmla="*/ 7 w 13"/>
                <a:gd name="T9" fmla="*/ 12 h 13"/>
                <a:gd name="T10" fmla="*/ 3 w 13"/>
                <a:gd name="T11" fmla="*/ 13 h 13"/>
                <a:gd name="T12" fmla="*/ 0 w 13"/>
                <a:gd name="T13" fmla="*/ 10 h 13"/>
                <a:gd name="T14" fmla="*/ 0 w 13"/>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0" y="7"/>
                  </a:moveTo>
                  <a:cubicBezTo>
                    <a:pt x="4" y="4"/>
                    <a:pt x="4" y="4"/>
                    <a:pt x="4" y="4"/>
                  </a:cubicBezTo>
                  <a:cubicBezTo>
                    <a:pt x="10" y="0"/>
                    <a:pt x="10" y="0"/>
                    <a:pt x="10" y="0"/>
                  </a:cubicBezTo>
                  <a:cubicBezTo>
                    <a:pt x="10" y="0"/>
                    <a:pt x="13" y="1"/>
                    <a:pt x="13" y="3"/>
                  </a:cubicBezTo>
                  <a:cubicBezTo>
                    <a:pt x="7" y="12"/>
                    <a:pt x="7" y="12"/>
                    <a:pt x="7" y="12"/>
                  </a:cubicBezTo>
                  <a:cubicBezTo>
                    <a:pt x="3" y="13"/>
                    <a:pt x="3" y="13"/>
                    <a:pt x="3" y="13"/>
                  </a:cubicBezTo>
                  <a:cubicBezTo>
                    <a:pt x="0" y="10"/>
                    <a:pt x="0" y="10"/>
                    <a:pt x="0" y="10"/>
                  </a:cubicBezTo>
                  <a:cubicBezTo>
                    <a:pt x="0" y="7"/>
                    <a:pt x="0" y="7"/>
                    <a:pt x="0" y="7"/>
                  </a:cubicBezTo>
                  <a:close/>
                </a:path>
              </a:pathLst>
            </a:custGeom>
            <a:grpFill/>
            <a:ln w="9525">
              <a:noFill/>
              <a:round/>
              <a:headEnd/>
              <a:tailEnd/>
            </a:ln>
          </p:spPr>
          <p:txBody>
            <a:bodyPr vert="horz" wrap="none" lIns="78203" tIns="39101" rIns="78203" bIns="39101"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38" name="Freeform 13"/>
            <p:cNvSpPr>
              <a:spLocks/>
            </p:cNvSpPr>
            <p:nvPr/>
          </p:nvSpPr>
          <p:spPr bwMode="gray">
            <a:xfrm>
              <a:off x="-1665288" y="5376863"/>
              <a:ext cx="60325" cy="109538"/>
            </a:xfrm>
            <a:custGeom>
              <a:avLst/>
              <a:gdLst>
                <a:gd name="T0" fmla="*/ 0 w 16"/>
                <a:gd name="T1" fmla="*/ 22 h 29"/>
                <a:gd name="T2" fmla="*/ 3 w 16"/>
                <a:gd name="T3" fmla="*/ 19 h 29"/>
                <a:gd name="T4" fmla="*/ 1 w 16"/>
                <a:gd name="T5" fmla="*/ 13 h 29"/>
                <a:gd name="T6" fmla="*/ 1 w 16"/>
                <a:gd name="T7" fmla="*/ 9 h 29"/>
                <a:gd name="T8" fmla="*/ 1 w 16"/>
                <a:gd name="T9" fmla="*/ 0 h 29"/>
                <a:gd name="T10" fmla="*/ 10 w 16"/>
                <a:gd name="T11" fmla="*/ 0 h 29"/>
                <a:gd name="T12" fmla="*/ 10 w 16"/>
                <a:gd name="T13" fmla="*/ 9 h 29"/>
                <a:gd name="T14" fmla="*/ 16 w 16"/>
                <a:gd name="T15" fmla="*/ 14 h 29"/>
                <a:gd name="T16" fmla="*/ 16 w 16"/>
                <a:gd name="T17" fmla="*/ 17 h 29"/>
                <a:gd name="T18" fmla="*/ 12 w 16"/>
                <a:gd name="T19" fmla="*/ 27 h 29"/>
                <a:gd name="T20" fmla="*/ 4 w 16"/>
                <a:gd name="T21" fmla="*/ 29 h 29"/>
                <a:gd name="T22" fmla="*/ 4 w 16"/>
                <a:gd name="T23" fmla="*/ 25 h 29"/>
                <a:gd name="T24" fmla="*/ 0 w 16"/>
                <a:gd name="T25"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9">
                  <a:moveTo>
                    <a:pt x="0" y="22"/>
                  </a:moveTo>
                  <a:cubicBezTo>
                    <a:pt x="3" y="19"/>
                    <a:pt x="3" y="19"/>
                    <a:pt x="3" y="19"/>
                  </a:cubicBezTo>
                  <a:cubicBezTo>
                    <a:pt x="1" y="13"/>
                    <a:pt x="1" y="13"/>
                    <a:pt x="1" y="13"/>
                  </a:cubicBezTo>
                  <a:cubicBezTo>
                    <a:pt x="1" y="9"/>
                    <a:pt x="1" y="9"/>
                    <a:pt x="1" y="9"/>
                  </a:cubicBezTo>
                  <a:cubicBezTo>
                    <a:pt x="1" y="0"/>
                    <a:pt x="1" y="0"/>
                    <a:pt x="1" y="0"/>
                  </a:cubicBezTo>
                  <a:cubicBezTo>
                    <a:pt x="3" y="0"/>
                    <a:pt x="10" y="0"/>
                    <a:pt x="10" y="0"/>
                  </a:cubicBezTo>
                  <a:cubicBezTo>
                    <a:pt x="10" y="9"/>
                    <a:pt x="10" y="9"/>
                    <a:pt x="10" y="9"/>
                  </a:cubicBezTo>
                  <a:cubicBezTo>
                    <a:pt x="16" y="14"/>
                    <a:pt x="16" y="14"/>
                    <a:pt x="16" y="14"/>
                  </a:cubicBezTo>
                  <a:cubicBezTo>
                    <a:pt x="16" y="17"/>
                    <a:pt x="16" y="17"/>
                    <a:pt x="16" y="17"/>
                  </a:cubicBezTo>
                  <a:cubicBezTo>
                    <a:pt x="12" y="27"/>
                    <a:pt x="12" y="27"/>
                    <a:pt x="12" y="27"/>
                  </a:cubicBezTo>
                  <a:cubicBezTo>
                    <a:pt x="4" y="29"/>
                    <a:pt x="4" y="29"/>
                    <a:pt x="4" y="29"/>
                  </a:cubicBezTo>
                  <a:cubicBezTo>
                    <a:pt x="4" y="25"/>
                    <a:pt x="4" y="25"/>
                    <a:pt x="4" y="25"/>
                  </a:cubicBezTo>
                  <a:cubicBezTo>
                    <a:pt x="0" y="22"/>
                    <a:pt x="0" y="22"/>
                    <a:pt x="0" y="22"/>
                  </a:cubicBezTo>
                  <a:close/>
                </a:path>
              </a:pathLst>
            </a:custGeom>
            <a:grpFill/>
            <a:ln w="9525">
              <a:noFill/>
              <a:round/>
              <a:headEnd/>
              <a:tailEnd/>
            </a:ln>
          </p:spPr>
          <p:txBody>
            <a:bodyPr vert="horz" wrap="none" lIns="78203" tIns="39101" rIns="78203" bIns="39101"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39" name="Freeform 14"/>
            <p:cNvSpPr>
              <a:spLocks/>
            </p:cNvSpPr>
            <p:nvPr/>
          </p:nvSpPr>
          <p:spPr bwMode="gray">
            <a:xfrm>
              <a:off x="-1803400" y="5594350"/>
              <a:ext cx="71438" cy="57150"/>
            </a:xfrm>
            <a:custGeom>
              <a:avLst/>
              <a:gdLst>
                <a:gd name="T0" fmla="*/ 6 w 19"/>
                <a:gd name="T1" fmla="*/ 5 h 15"/>
                <a:gd name="T2" fmla="*/ 12 w 19"/>
                <a:gd name="T3" fmla="*/ 3 h 15"/>
                <a:gd name="T4" fmla="*/ 19 w 19"/>
                <a:gd name="T5" fmla="*/ 0 h 15"/>
                <a:gd name="T6" fmla="*/ 16 w 19"/>
                <a:gd name="T7" fmla="*/ 3 h 15"/>
                <a:gd name="T8" fmla="*/ 12 w 19"/>
                <a:gd name="T9" fmla="*/ 10 h 15"/>
                <a:gd name="T10" fmla="*/ 9 w 19"/>
                <a:gd name="T11" fmla="*/ 10 h 15"/>
                <a:gd name="T12" fmla="*/ 6 w 19"/>
                <a:gd name="T13" fmla="*/ 13 h 15"/>
                <a:gd name="T14" fmla="*/ 2 w 19"/>
                <a:gd name="T15" fmla="*/ 15 h 15"/>
                <a:gd name="T16" fmla="*/ 0 w 19"/>
                <a:gd name="T17" fmla="*/ 10 h 15"/>
                <a:gd name="T18" fmla="*/ 0 w 19"/>
                <a:gd name="T19" fmla="*/ 5 h 15"/>
                <a:gd name="T20" fmla="*/ 6 w 19"/>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5">
                  <a:moveTo>
                    <a:pt x="6" y="5"/>
                  </a:moveTo>
                  <a:cubicBezTo>
                    <a:pt x="12" y="3"/>
                    <a:pt x="12" y="3"/>
                    <a:pt x="12" y="3"/>
                  </a:cubicBezTo>
                  <a:cubicBezTo>
                    <a:pt x="13" y="3"/>
                    <a:pt x="19" y="0"/>
                    <a:pt x="19" y="0"/>
                  </a:cubicBezTo>
                  <a:cubicBezTo>
                    <a:pt x="16" y="3"/>
                    <a:pt x="16" y="3"/>
                    <a:pt x="16" y="3"/>
                  </a:cubicBezTo>
                  <a:cubicBezTo>
                    <a:pt x="12" y="10"/>
                    <a:pt x="12" y="10"/>
                    <a:pt x="12" y="10"/>
                  </a:cubicBezTo>
                  <a:cubicBezTo>
                    <a:pt x="9" y="10"/>
                    <a:pt x="9" y="10"/>
                    <a:pt x="9" y="10"/>
                  </a:cubicBezTo>
                  <a:cubicBezTo>
                    <a:pt x="6" y="13"/>
                    <a:pt x="6" y="13"/>
                    <a:pt x="6" y="13"/>
                  </a:cubicBezTo>
                  <a:cubicBezTo>
                    <a:pt x="6" y="13"/>
                    <a:pt x="3" y="15"/>
                    <a:pt x="2" y="15"/>
                  </a:cubicBezTo>
                  <a:cubicBezTo>
                    <a:pt x="0" y="10"/>
                    <a:pt x="0" y="10"/>
                    <a:pt x="0" y="10"/>
                  </a:cubicBezTo>
                  <a:cubicBezTo>
                    <a:pt x="0" y="5"/>
                    <a:pt x="0" y="5"/>
                    <a:pt x="0" y="5"/>
                  </a:cubicBezTo>
                  <a:cubicBezTo>
                    <a:pt x="0" y="5"/>
                    <a:pt x="6" y="6"/>
                    <a:pt x="6" y="5"/>
                  </a:cubicBezTo>
                  <a:close/>
                </a:path>
              </a:pathLst>
            </a:custGeom>
            <a:grpFill/>
            <a:ln w="9525">
              <a:noFill/>
              <a:round/>
              <a:headEnd/>
              <a:tailEnd/>
            </a:ln>
          </p:spPr>
          <p:txBody>
            <a:bodyPr vert="horz" wrap="none" lIns="78203" tIns="39101" rIns="78203" bIns="39101"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40" name="Freeform 15"/>
            <p:cNvSpPr>
              <a:spLocks/>
            </p:cNvSpPr>
            <p:nvPr/>
          </p:nvSpPr>
          <p:spPr bwMode="gray">
            <a:xfrm>
              <a:off x="-1852613" y="5775325"/>
              <a:ext cx="22225" cy="28575"/>
            </a:xfrm>
            <a:custGeom>
              <a:avLst/>
              <a:gdLst>
                <a:gd name="T0" fmla="*/ 0 w 6"/>
                <a:gd name="T1" fmla="*/ 3 h 8"/>
                <a:gd name="T2" fmla="*/ 3 w 6"/>
                <a:gd name="T3" fmla="*/ 0 h 8"/>
                <a:gd name="T4" fmla="*/ 5 w 6"/>
                <a:gd name="T5" fmla="*/ 2 h 8"/>
                <a:gd name="T6" fmla="*/ 6 w 6"/>
                <a:gd name="T7" fmla="*/ 6 h 8"/>
                <a:gd name="T8" fmla="*/ 5 w 6"/>
                <a:gd name="T9" fmla="*/ 8 h 8"/>
                <a:gd name="T10" fmla="*/ 2 w 6"/>
                <a:gd name="T11" fmla="*/ 6 h 8"/>
                <a:gd name="T12" fmla="*/ 0 w 6"/>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3"/>
                  </a:moveTo>
                  <a:cubicBezTo>
                    <a:pt x="3" y="0"/>
                    <a:pt x="3" y="0"/>
                    <a:pt x="3" y="0"/>
                  </a:cubicBezTo>
                  <a:cubicBezTo>
                    <a:pt x="5" y="2"/>
                    <a:pt x="5" y="2"/>
                    <a:pt x="5" y="2"/>
                  </a:cubicBezTo>
                  <a:cubicBezTo>
                    <a:pt x="6" y="6"/>
                    <a:pt x="6" y="6"/>
                    <a:pt x="6" y="6"/>
                  </a:cubicBezTo>
                  <a:cubicBezTo>
                    <a:pt x="5" y="8"/>
                    <a:pt x="5" y="8"/>
                    <a:pt x="5" y="8"/>
                  </a:cubicBezTo>
                  <a:cubicBezTo>
                    <a:pt x="2" y="6"/>
                    <a:pt x="2" y="6"/>
                    <a:pt x="2" y="6"/>
                  </a:cubicBezTo>
                  <a:cubicBezTo>
                    <a:pt x="0" y="3"/>
                    <a:pt x="0" y="3"/>
                    <a:pt x="0" y="3"/>
                  </a:cubicBezTo>
                  <a:close/>
                </a:path>
              </a:pathLst>
            </a:custGeom>
            <a:grpFill/>
            <a:ln w="9525">
              <a:noFill/>
              <a:round/>
              <a:headEnd/>
              <a:tailEnd/>
            </a:ln>
          </p:spPr>
          <p:txBody>
            <a:bodyPr vert="horz" wrap="none" lIns="78203" tIns="39101" rIns="78203" bIns="39101" numCol="1" anchor="t" anchorCtr="0" compatLnSpc="1">
              <a:prstTxWarp prst="textNoShape">
                <a:avLst/>
              </a:prstTxWarp>
              <a:noAutofit/>
            </a:bodyPr>
            <a:lstStyle/>
            <a:p>
              <a:pP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grpSp>
      <p:sp>
        <p:nvSpPr>
          <p:cNvPr id="241" name="正方形/長方形 240"/>
          <p:cNvSpPr/>
          <p:nvPr/>
        </p:nvSpPr>
        <p:spPr bwMode="gray">
          <a:xfrm>
            <a:off x="660342" y="5716351"/>
            <a:ext cx="228505"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沖縄</a:t>
            </a:r>
          </a:p>
        </p:txBody>
      </p:sp>
      <p:cxnSp>
        <p:nvCxnSpPr>
          <p:cNvPr id="242" name="直線コネクタ 241"/>
          <p:cNvCxnSpPr/>
          <p:nvPr/>
        </p:nvCxnSpPr>
        <p:spPr bwMode="gray">
          <a:xfrm flipH="1">
            <a:off x="443963" y="5850344"/>
            <a:ext cx="59842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43" name="正方形/長方形 242"/>
          <p:cNvSpPr/>
          <p:nvPr/>
        </p:nvSpPr>
        <p:spPr bwMode="gray">
          <a:xfrm>
            <a:off x="660342" y="5850345"/>
            <a:ext cx="382050" cy="14139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spcAft>
                <a:spcPts val="86"/>
              </a:spcAft>
              <a:defRPr/>
            </a:pPr>
            <a:r>
              <a:rPr kumimoji="1" lang="ja-JP" altLang="en-US" sz="684" dirty="0">
                <a:solidFill>
                  <a:prstClr val="black"/>
                </a:solidFill>
                <a:latin typeface="Segoe UI"/>
                <a:ea typeface="メイリオ"/>
              </a:rPr>
              <a:t>沖縄支店</a:t>
            </a:r>
          </a:p>
        </p:txBody>
      </p:sp>
      <p:sp>
        <p:nvSpPr>
          <p:cNvPr id="244" name="フリーフォーム 243"/>
          <p:cNvSpPr/>
          <p:nvPr/>
        </p:nvSpPr>
        <p:spPr bwMode="gray">
          <a:xfrm>
            <a:off x="384310" y="5213444"/>
            <a:ext cx="800588" cy="863654"/>
          </a:xfrm>
          <a:custGeom>
            <a:avLst/>
            <a:gdLst>
              <a:gd name="connsiteX0" fmla="*/ 0 w 1225550"/>
              <a:gd name="connsiteY0" fmla="*/ 0 h 1012825"/>
              <a:gd name="connsiteX1" fmla="*/ 879475 w 1225550"/>
              <a:gd name="connsiteY1" fmla="*/ 0 h 1012825"/>
              <a:gd name="connsiteX2" fmla="*/ 1225550 w 1225550"/>
              <a:gd name="connsiteY2" fmla="*/ 346075 h 1012825"/>
              <a:gd name="connsiteX3" fmla="*/ 1225550 w 1225550"/>
              <a:gd name="connsiteY3" fmla="*/ 1012825 h 1012825"/>
            </a:gdLst>
            <a:ahLst/>
            <a:cxnLst>
              <a:cxn ang="0">
                <a:pos x="connsiteX0" y="connsiteY0"/>
              </a:cxn>
              <a:cxn ang="0">
                <a:pos x="connsiteX1" y="connsiteY1"/>
              </a:cxn>
              <a:cxn ang="0">
                <a:pos x="connsiteX2" y="connsiteY2"/>
              </a:cxn>
              <a:cxn ang="0">
                <a:pos x="connsiteX3" y="connsiteY3"/>
              </a:cxn>
            </a:cxnLst>
            <a:rect l="l" t="t" r="r" b="b"/>
            <a:pathLst>
              <a:path w="1225550" h="1012825">
                <a:moveTo>
                  <a:pt x="0" y="0"/>
                </a:moveTo>
                <a:lnTo>
                  <a:pt x="879475" y="0"/>
                </a:lnTo>
                <a:lnTo>
                  <a:pt x="1225550" y="346075"/>
                </a:lnTo>
                <a:lnTo>
                  <a:pt x="1225550" y="1012825"/>
                </a:lnTo>
              </a:path>
            </a:pathLst>
          </a:custGeom>
          <a:noFill/>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wrap="none" rtlCol="0" anchor="ctr">
            <a:noAutofit/>
          </a:bodyPr>
          <a:lstStyle/>
          <a:p>
            <a:pPr algn="ctr" defTabSz="781995" eaLnBrk="0" fontAlgn="base" hangingPunct="0">
              <a:spcBef>
                <a:spcPct val="0"/>
              </a:spcBef>
              <a:spcAft>
                <a:spcPct val="0"/>
              </a:spcAft>
              <a:defRPr/>
            </a:pPr>
            <a:endParaRPr kumimoji="1" lang="ja-JP" altLang="en-US" sz="1539">
              <a:solidFill>
                <a:prstClr val="black"/>
              </a:solidFill>
              <a:latin typeface="Segoe UI"/>
              <a:ea typeface="メイリオ"/>
            </a:endParaRPr>
          </a:p>
        </p:txBody>
      </p:sp>
      <p:sp>
        <p:nvSpPr>
          <p:cNvPr id="245" name="正方形/長方形 244"/>
          <p:cNvSpPr/>
          <p:nvPr/>
        </p:nvSpPr>
        <p:spPr bwMode="gray">
          <a:xfrm>
            <a:off x="5864651" y="1792813"/>
            <a:ext cx="327212"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北海道</a:t>
            </a:r>
          </a:p>
        </p:txBody>
      </p:sp>
      <p:sp>
        <p:nvSpPr>
          <p:cNvPr id="246" name="正方形/長方形 245"/>
          <p:cNvSpPr/>
          <p:nvPr/>
        </p:nvSpPr>
        <p:spPr bwMode="gray">
          <a:xfrm>
            <a:off x="5864651" y="1926808"/>
            <a:ext cx="733012" cy="841561"/>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旭川支店</a:t>
            </a:r>
          </a:p>
          <a:p>
            <a:pPr defTabSz="781995" fontAlgn="base">
              <a:lnSpc>
                <a:spcPct val="90000"/>
              </a:lnSpc>
              <a:spcBef>
                <a:spcPts val="171"/>
              </a:spcBef>
              <a:defRPr/>
            </a:pPr>
            <a:r>
              <a:rPr kumimoji="1" lang="ja-JP" altLang="en-US" sz="684" dirty="0">
                <a:solidFill>
                  <a:prstClr val="black"/>
                </a:solidFill>
                <a:latin typeface="Segoe UI"/>
                <a:ea typeface="メイリオ"/>
              </a:rPr>
              <a:t>釧路支店</a:t>
            </a:r>
          </a:p>
          <a:p>
            <a:pPr defTabSz="781995" fontAlgn="base">
              <a:lnSpc>
                <a:spcPct val="90000"/>
              </a:lnSpc>
              <a:spcBef>
                <a:spcPts val="171"/>
              </a:spcBef>
              <a:defRPr/>
            </a:pPr>
            <a:r>
              <a:rPr kumimoji="1" lang="ja-JP" altLang="en-US" sz="684" dirty="0">
                <a:solidFill>
                  <a:prstClr val="black"/>
                </a:solidFill>
                <a:latin typeface="Segoe UI"/>
                <a:ea typeface="メイリオ"/>
              </a:rPr>
              <a:t>帯広支店</a:t>
            </a:r>
          </a:p>
          <a:p>
            <a:pPr defTabSz="781995" fontAlgn="base">
              <a:lnSpc>
                <a:spcPct val="90000"/>
              </a:lnSpc>
              <a:spcBef>
                <a:spcPts val="171"/>
              </a:spcBef>
              <a:defRPr/>
            </a:pPr>
            <a:r>
              <a:rPr kumimoji="1" lang="ja-JP" altLang="en-US" sz="684" dirty="0">
                <a:solidFill>
                  <a:prstClr val="black"/>
                </a:solidFill>
                <a:latin typeface="Segoe UI"/>
                <a:ea typeface="メイリオ"/>
              </a:rPr>
              <a:t>札幌支店</a:t>
            </a:r>
          </a:p>
          <a:p>
            <a:pPr defTabSz="781995" fontAlgn="base">
              <a:lnSpc>
                <a:spcPct val="90000"/>
              </a:lnSpc>
              <a:spcBef>
                <a:spcPts val="171"/>
              </a:spcBef>
              <a:defRPr/>
            </a:pPr>
            <a:r>
              <a:rPr kumimoji="1" lang="ja-JP" altLang="en-US" sz="684" dirty="0">
                <a:solidFill>
                  <a:prstClr val="black"/>
                </a:solidFill>
                <a:latin typeface="Segoe UI"/>
                <a:ea typeface="メイリオ"/>
              </a:rPr>
              <a:t>札幌教育旅行支店</a:t>
            </a:r>
          </a:p>
          <a:p>
            <a:pPr defTabSz="781995" fontAlgn="base">
              <a:lnSpc>
                <a:spcPct val="90000"/>
              </a:lnSpc>
              <a:spcBef>
                <a:spcPts val="171"/>
              </a:spcBef>
              <a:defRPr/>
            </a:pPr>
            <a:r>
              <a:rPr kumimoji="1" lang="ja-JP" altLang="en-US" sz="684" dirty="0">
                <a:solidFill>
                  <a:prstClr val="black"/>
                </a:solidFill>
                <a:latin typeface="Segoe UI"/>
                <a:ea typeface="メイリオ"/>
              </a:rPr>
              <a:t>函館支店</a:t>
            </a:r>
          </a:p>
        </p:txBody>
      </p:sp>
      <p:cxnSp>
        <p:nvCxnSpPr>
          <p:cNvPr id="247" name="直線コネクタ 246"/>
          <p:cNvCxnSpPr/>
          <p:nvPr/>
        </p:nvCxnSpPr>
        <p:spPr bwMode="gray">
          <a:xfrm flipH="1">
            <a:off x="5303113" y="1926807"/>
            <a:ext cx="129455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48" name="正方形/長方形 247"/>
          <p:cNvSpPr/>
          <p:nvPr/>
        </p:nvSpPr>
        <p:spPr bwMode="gray">
          <a:xfrm>
            <a:off x="6040132" y="3020009"/>
            <a:ext cx="557531" cy="142503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青森支店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八戸支店</a:t>
            </a:r>
          </a:p>
          <a:p>
            <a:pPr defTabSz="781995" fontAlgn="base">
              <a:lnSpc>
                <a:spcPct val="90000"/>
              </a:lnSpc>
              <a:spcBef>
                <a:spcPts val="171"/>
              </a:spcBef>
              <a:defRPr/>
            </a:pPr>
            <a:r>
              <a:rPr kumimoji="1" lang="ja-JP" altLang="en-US" sz="684" dirty="0">
                <a:solidFill>
                  <a:prstClr val="black"/>
                </a:solidFill>
                <a:latin typeface="Segoe UI"/>
                <a:ea typeface="メイリオ"/>
              </a:rPr>
              <a:t>盛岡支店</a:t>
            </a:r>
          </a:p>
          <a:p>
            <a:pPr defTabSz="781995" fontAlgn="base">
              <a:lnSpc>
                <a:spcPct val="90000"/>
              </a:lnSpc>
              <a:spcBef>
                <a:spcPts val="171"/>
              </a:spcBef>
              <a:defRPr/>
            </a:pPr>
            <a:r>
              <a:rPr kumimoji="1" lang="ja-JP" altLang="en-US" sz="684" dirty="0">
                <a:solidFill>
                  <a:prstClr val="black"/>
                </a:solidFill>
                <a:latin typeface="Segoe UI"/>
                <a:ea typeface="メイリオ"/>
              </a:rPr>
              <a:t>岩手中央支店</a:t>
            </a:r>
          </a:p>
          <a:p>
            <a:pPr defTabSz="781995" fontAlgn="base">
              <a:lnSpc>
                <a:spcPct val="90000"/>
              </a:lnSpc>
              <a:spcBef>
                <a:spcPts val="171"/>
              </a:spcBef>
              <a:defRPr/>
            </a:pPr>
            <a:r>
              <a:rPr kumimoji="1" lang="ja-JP" altLang="en-US" sz="684" dirty="0">
                <a:solidFill>
                  <a:prstClr val="black"/>
                </a:solidFill>
                <a:latin typeface="Segoe UI"/>
                <a:ea typeface="メイリオ"/>
              </a:rPr>
              <a:t>一関支店</a:t>
            </a:r>
          </a:p>
          <a:p>
            <a:pPr defTabSz="781995" fontAlgn="base">
              <a:lnSpc>
                <a:spcPct val="90000"/>
              </a:lnSpc>
              <a:spcBef>
                <a:spcPts val="171"/>
              </a:spcBef>
              <a:defRPr/>
            </a:pPr>
            <a:r>
              <a:rPr kumimoji="1" lang="ja-JP" altLang="en-US" sz="684" dirty="0">
                <a:solidFill>
                  <a:prstClr val="black"/>
                </a:solidFill>
                <a:latin typeface="Segoe UI"/>
                <a:ea typeface="メイリオ"/>
              </a:rPr>
              <a:t>石巻支店</a:t>
            </a:r>
          </a:p>
          <a:p>
            <a:pPr defTabSz="781995" fontAlgn="base">
              <a:lnSpc>
                <a:spcPct val="90000"/>
              </a:lnSpc>
              <a:spcBef>
                <a:spcPts val="171"/>
              </a:spcBef>
              <a:defRPr/>
            </a:pPr>
            <a:r>
              <a:rPr kumimoji="1" lang="ja-JP" altLang="en-US" sz="684" dirty="0">
                <a:solidFill>
                  <a:prstClr val="black"/>
                </a:solidFill>
                <a:latin typeface="Segoe UI"/>
                <a:ea typeface="メイリオ"/>
              </a:rPr>
              <a:t>仙台支店</a:t>
            </a:r>
          </a:p>
          <a:p>
            <a:pPr defTabSz="781995" fontAlgn="base">
              <a:lnSpc>
                <a:spcPct val="90000"/>
              </a:lnSpc>
              <a:spcBef>
                <a:spcPts val="171"/>
              </a:spcBef>
              <a:defRPr/>
            </a:pPr>
            <a:r>
              <a:rPr kumimoji="1" lang="ja-JP" altLang="en-US" sz="684" dirty="0">
                <a:solidFill>
                  <a:prstClr val="black"/>
                </a:solidFill>
                <a:latin typeface="Segoe UI"/>
                <a:ea typeface="メイリオ"/>
              </a:rPr>
              <a:t>秋田支店</a:t>
            </a:r>
          </a:p>
          <a:p>
            <a:pPr defTabSz="781995" fontAlgn="base">
              <a:lnSpc>
                <a:spcPct val="90000"/>
              </a:lnSpc>
              <a:spcBef>
                <a:spcPts val="171"/>
              </a:spcBef>
              <a:defRPr/>
            </a:pPr>
            <a:r>
              <a:rPr kumimoji="1" lang="ja-JP" altLang="en-US" sz="684" dirty="0">
                <a:solidFill>
                  <a:prstClr val="black"/>
                </a:solidFill>
                <a:latin typeface="Segoe UI"/>
                <a:ea typeface="メイリオ"/>
              </a:rPr>
              <a:t>山形支店</a:t>
            </a:r>
          </a:p>
          <a:p>
            <a:pPr defTabSz="781995" fontAlgn="base">
              <a:lnSpc>
                <a:spcPct val="90000"/>
              </a:lnSpc>
              <a:spcBef>
                <a:spcPts val="171"/>
              </a:spcBef>
              <a:defRPr/>
            </a:pPr>
            <a:r>
              <a:rPr kumimoji="1" lang="ja-JP" altLang="en-US" sz="684" dirty="0">
                <a:solidFill>
                  <a:prstClr val="black"/>
                </a:solidFill>
                <a:latin typeface="Segoe UI"/>
                <a:ea typeface="メイリオ"/>
              </a:rPr>
              <a:t>福島支店</a:t>
            </a:r>
          </a:p>
          <a:p>
            <a:pPr defTabSz="781995" fontAlgn="base">
              <a:lnSpc>
                <a:spcPct val="90000"/>
              </a:lnSpc>
              <a:spcBef>
                <a:spcPts val="171"/>
              </a:spcBef>
              <a:defRPr/>
            </a:pPr>
            <a:r>
              <a:rPr kumimoji="1" lang="ja-JP" altLang="en-US" sz="684" dirty="0">
                <a:solidFill>
                  <a:prstClr val="black"/>
                </a:solidFill>
                <a:latin typeface="Segoe UI"/>
                <a:ea typeface="メイリオ"/>
              </a:rPr>
              <a:t>郡山支店</a:t>
            </a:r>
          </a:p>
          <a:p>
            <a:pPr defTabSz="781995" fontAlgn="base">
              <a:lnSpc>
                <a:spcPct val="90000"/>
              </a:lnSpc>
              <a:spcBef>
                <a:spcPts val="171"/>
              </a:spcBef>
              <a:defRPr/>
            </a:pPr>
            <a:r>
              <a:rPr kumimoji="1" lang="zh-CN" altLang="en-US" sz="684" dirty="0">
                <a:solidFill>
                  <a:prstClr val="black"/>
                </a:solidFill>
                <a:latin typeface="Segoe UI"/>
                <a:ea typeface="メイリオ"/>
              </a:rPr>
              <a:t>会津若松支店</a:t>
            </a:r>
          </a:p>
        </p:txBody>
      </p:sp>
      <p:sp>
        <p:nvSpPr>
          <p:cNvPr id="249" name="正方形/長方形 248"/>
          <p:cNvSpPr/>
          <p:nvPr/>
        </p:nvSpPr>
        <p:spPr bwMode="gray">
          <a:xfrm>
            <a:off x="6040131" y="2886014"/>
            <a:ext cx="228505"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東北</a:t>
            </a:r>
          </a:p>
        </p:txBody>
      </p:sp>
      <p:cxnSp>
        <p:nvCxnSpPr>
          <p:cNvPr id="250" name="直線コネクタ 249"/>
          <p:cNvCxnSpPr/>
          <p:nvPr/>
        </p:nvCxnSpPr>
        <p:spPr bwMode="gray">
          <a:xfrm flipH="1">
            <a:off x="4694191" y="3020008"/>
            <a:ext cx="190347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51" name="正方形/長方形 250"/>
          <p:cNvSpPr/>
          <p:nvPr/>
        </p:nvSpPr>
        <p:spPr bwMode="gray">
          <a:xfrm>
            <a:off x="3278744" y="5113485"/>
            <a:ext cx="820752" cy="96361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熱海支店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静岡支店</a:t>
            </a:r>
          </a:p>
          <a:p>
            <a:pPr defTabSz="781995" fontAlgn="base">
              <a:lnSpc>
                <a:spcPct val="90000"/>
              </a:lnSpc>
              <a:spcBef>
                <a:spcPts val="171"/>
              </a:spcBef>
              <a:defRPr/>
            </a:pPr>
            <a:r>
              <a:rPr kumimoji="1" lang="ja-JP" altLang="en-US" sz="684" dirty="0">
                <a:solidFill>
                  <a:prstClr val="black"/>
                </a:solidFill>
                <a:latin typeface="Segoe UI"/>
                <a:ea typeface="メイリオ"/>
              </a:rPr>
              <a:t>浜松支店</a:t>
            </a:r>
          </a:p>
          <a:p>
            <a:pPr defTabSz="781995" fontAlgn="base">
              <a:lnSpc>
                <a:spcPct val="90000"/>
              </a:lnSpc>
              <a:spcBef>
                <a:spcPts val="171"/>
              </a:spcBef>
              <a:defRPr/>
            </a:pPr>
            <a:r>
              <a:rPr kumimoji="1" lang="ja-JP" altLang="en-US" sz="684" dirty="0">
                <a:solidFill>
                  <a:prstClr val="black"/>
                </a:solidFill>
                <a:latin typeface="Segoe UI"/>
                <a:ea typeface="メイリオ"/>
              </a:rPr>
              <a:t>三重支店</a:t>
            </a:r>
          </a:p>
          <a:p>
            <a:pPr defTabSz="781995" fontAlgn="base">
              <a:lnSpc>
                <a:spcPct val="90000"/>
              </a:lnSpc>
              <a:spcBef>
                <a:spcPts val="171"/>
              </a:spcBef>
              <a:defRPr/>
            </a:pPr>
            <a:r>
              <a:rPr kumimoji="1" lang="ja-JP" altLang="en-US" sz="684" dirty="0">
                <a:solidFill>
                  <a:prstClr val="black"/>
                </a:solidFill>
                <a:latin typeface="Segoe UI"/>
                <a:ea typeface="メイリオ"/>
              </a:rPr>
              <a:t>岐阜支店</a:t>
            </a:r>
          </a:p>
          <a:p>
            <a:pPr defTabSz="781995" fontAlgn="base">
              <a:lnSpc>
                <a:spcPct val="90000"/>
              </a:lnSpc>
              <a:spcBef>
                <a:spcPts val="171"/>
              </a:spcBef>
              <a:defRPr/>
            </a:pPr>
            <a:r>
              <a:rPr kumimoji="1" lang="ja-JP" altLang="en-US" sz="684" dirty="0">
                <a:solidFill>
                  <a:prstClr val="black"/>
                </a:solidFill>
                <a:latin typeface="Segoe UI"/>
                <a:ea typeface="メイリオ"/>
              </a:rPr>
              <a:t>豊橋支店</a:t>
            </a:r>
          </a:p>
          <a:p>
            <a:pPr defTabSz="781995" fontAlgn="base">
              <a:lnSpc>
                <a:spcPct val="90000"/>
              </a:lnSpc>
              <a:spcBef>
                <a:spcPts val="171"/>
              </a:spcBef>
              <a:defRPr/>
            </a:pPr>
            <a:r>
              <a:rPr kumimoji="1" lang="ja-JP" altLang="en-US" sz="684" dirty="0">
                <a:solidFill>
                  <a:prstClr val="black"/>
                </a:solidFill>
                <a:latin typeface="Segoe UI"/>
                <a:ea typeface="メイリオ"/>
              </a:rPr>
              <a:t>名古屋支店</a:t>
            </a:r>
          </a:p>
          <a:p>
            <a:pPr defTabSz="781995" fontAlgn="base">
              <a:lnSpc>
                <a:spcPct val="90000"/>
              </a:lnSpc>
              <a:spcBef>
                <a:spcPts val="171"/>
              </a:spcBef>
              <a:defRPr/>
            </a:pPr>
            <a:r>
              <a:rPr kumimoji="1" lang="ja-JP" altLang="en-US" sz="684" dirty="0">
                <a:solidFill>
                  <a:prstClr val="black"/>
                </a:solidFill>
                <a:latin typeface="Segoe UI"/>
                <a:ea typeface="メイリオ"/>
              </a:rPr>
              <a:t>名古屋教育旅行支店</a:t>
            </a:r>
          </a:p>
        </p:txBody>
      </p:sp>
      <p:sp>
        <p:nvSpPr>
          <p:cNvPr id="252" name="正方形/長方形 251"/>
          <p:cNvSpPr/>
          <p:nvPr/>
        </p:nvSpPr>
        <p:spPr bwMode="gray">
          <a:xfrm>
            <a:off x="3278743" y="4979491"/>
            <a:ext cx="228505"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東海</a:t>
            </a:r>
          </a:p>
        </p:txBody>
      </p:sp>
      <p:cxnSp>
        <p:nvCxnSpPr>
          <p:cNvPr id="253" name="直線コネクタ 252"/>
          <p:cNvCxnSpPr/>
          <p:nvPr/>
        </p:nvCxnSpPr>
        <p:spPr bwMode="gray">
          <a:xfrm flipH="1">
            <a:off x="3278743" y="5113485"/>
            <a:ext cx="53176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54" name="正方形/長方形 253"/>
          <p:cNvSpPr/>
          <p:nvPr/>
        </p:nvSpPr>
        <p:spPr bwMode="gray">
          <a:xfrm>
            <a:off x="5149836" y="3465684"/>
            <a:ext cx="327212"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北関東</a:t>
            </a:r>
          </a:p>
        </p:txBody>
      </p:sp>
      <p:sp>
        <p:nvSpPr>
          <p:cNvPr id="255" name="正方形/長方形 254"/>
          <p:cNvSpPr/>
          <p:nvPr/>
        </p:nvSpPr>
        <p:spPr bwMode="gray">
          <a:xfrm>
            <a:off x="5149834" y="3599679"/>
            <a:ext cx="733012" cy="841561"/>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水戸支店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茨城南支店</a:t>
            </a:r>
          </a:p>
          <a:p>
            <a:pPr defTabSz="781995" fontAlgn="base">
              <a:lnSpc>
                <a:spcPct val="90000"/>
              </a:lnSpc>
              <a:spcBef>
                <a:spcPts val="171"/>
              </a:spcBef>
              <a:defRPr/>
            </a:pPr>
            <a:r>
              <a:rPr kumimoji="1" lang="ja-JP" altLang="en-US" sz="684" dirty="0">
                <a:solidFill>
                  <a:prstClr val="black"/>
                </a:solidFill>
                <a:latin typeface="Segoe UI"/>
                <a:ea typeface="メイリオ"/>
              </a:rPr>
              <a:t>宇都宮支店</a:t>
            </a:r>
          </a:p>
          <a:p>
            <a:pPr defTabSz="781995" fontAlgn="base">
              <a:lnSpc>
                <a:spcPct val="90000"/>
              </a:lnSpc>
              <a:spcBef>
                <a:spcPts val="171"/>
              </a:spcBef>
              <a:defRPr/>
            </a:pPr>
            <a:r>
              <a:rPr kumimoji="1" lang="ja-JP" altLang="en-US" sz="684" dirty="0">
                <a:solidFill>
                  <a:prstClr val="black"/>
                </a:solidFill>
                <a:latin typeface="Segoe UI"/>
                <a:ea typeface="メイリオ"/>
              </a:rPr>
              <a:t>栃木支店</a:t>
            </a:r>
          </a:p>
          <a:p>
            <a:pPr defTabSz="781995" fontAlgn="base">
              <a:lnSpc>
                <a:spcPct val="90000"/>
              </a:lnSpc>
              <a:spcBef>
                <a:spcPts val="171"/>
              </a:spcBef>
              <a:defRPr/>
            </a:pPr>
            <a:r>
              <a:rPr kumimoji="1" lang="ja-JP" altLang="en-US" sz="684" dirty="0">
                <a:solidFill>
                  <a:prstClr val="black"/>
                </a:solidFill>
                <a:latin typeface="Segoe UI"/>
                <a:ea typeface="メイリオ"/>
              </a:rPr>
              <a:t>高崎支店</a:t>
            </a:r>
          </a:p>
          <a:p>
            <a:pPr defTabSz="781995" fontAlgn="base">
              <a:lnSpc>
                <a:spcPct val="90000"/>
              </a:lnSpc>
              <a:spcBef>
                <a:spcPts val="171"/>
              </a:spcBef>
              <a:defRPr/>
            </a:pPr>
            <a:r>
              <a:rPr kumimoji="1" lang="ja-JP" altLang="en-US" sz="684" dirty="0">
                <a:solidFill>
                  <a:prstClr val="black"/>
                </a:solidFill>
                <a:latin typeface="Segoe UI"/>
                <a:ea typeface="メイリオ"/>
              </a:rPr>
              <a:t>館林駅支店</a:t>
            </a:r>
          </a:p>
        </p:txBody>
      </p:sp>
      <p:cxnSp>
        <p:nvCxnSpPr>
          <p:cNvPr id="256" name="直線コネクタ 255"/>
          <p:cNvCxnSpPr/>
          <p:nvPr/>
        </p:nvCxnSpPr>
        <p:spPr bwMode="gray">
          <a:xfrm flipH="1">
            <a:off x="4307252" y="3599677"/>
            <a:ext cx="157559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57" name="正方形/長方形 256"/>
          <p:cNvSpPr/>
          <p:nvPr/>
        </p:nvSpPr>
        <p:spPr bwMode="gray">
          <a:xfrm>
            <a:off x="2455806" y="4979491"/>
            <a:ext cx="228505"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四国</a:t>
            </a:r>
          </a:p>
        </p:txBody>
      </p:sp>
      <p:cxnSp>
        <p:nvCxnSpPr>
          <p:cNvPr id="258" name="直線コネクタ 257"/>
          <p:cNvCxnSpPr/>
          <p:nvPr/>
        </p:nvCxnSpPr>
        <p:spPr bwMode="gray">
          <a:xfrm flipH="1">
            <a:off x="2455806" y="5113485"/>
            <a:ext cx="51367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59" name="正方形/長方形 258"/>
          <p:cNvSpPr/>
          <p:nvPr/>
        </p:nvSpPr>
        <p:spPr bwMode="gray">
          <a:xfrm>
            <a:off x="2455806" y="5113486"/>
            <a:ext cx="469791" cy="608171"/>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徳島支店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高松支店</a:t>
            </a:r>
          </a:p>
          <a:p>
            <a:pPr defTabSz="781995" fontAlgn="base">
              <a:lnSpc>
                <a:spcPct val="90000"/>
              </a:lnSpc>
              <a:spcBef>
                <a:spcPts val="171"/>
              </a:spcBef>
              <a:defRPr/>
            </a:pPr>
            <a:r>
              <a:rPr kumimoji="1" lang="ja-JP" altLang="en-US" sz="684" dirty="0">
                <a:solidFill>
                  <a:prstClr val="black"/>
                </a:solidFill>
                <a:latin typeface="Segoe UI"/>
                <a:ea typeface="メイリオ"/>
              </a:rPr>
              <a:t>新居浜支店</a:t>
            </a:r>
          </a:p>
          <a:p>
            <a:pPr defTabSz="781995" fontAlgn="base">
              <a:lnSpc>
                <a:spcPct val="90000"/>
              </a:lnSpc>
              <a:spcBef>
                <a:spcPts val="171"/>
              </a:spcBef>
              <a:defRPr/>
            </a:pPr>
            <a:r>
              <a:rPr kumimoji="1" lang="ja-JP" altLang="en-US" sz="684" dirty="0">
                <a:solidFill>
                  <a:prstClr val="black"/>
                </a:solidFill>
                <a:latin typeface="Segoe UI"/>
                <a:ea typeface="メイリオ"/>
              </a:rPr>
              <a:t>松山支店</a:t>
            </a:r>
          </a:p>
          <a:p>
            <a:pPr defTabSz="781995" fontAlgn="base">
              <a:lnSpc>
                <a:spcPct val="90000"/>
              </a:lnSpc>
              <a:spcBef>
                <a:spcPts val="171"/>
              </a:spcBef>
              <a:defRPr/>
            </a:pPr>
            <a:r>
              <a:rPr kumimoji="1" lang="ja-JP" altLang="en-US" sz="684" dirty="0">
                <a:solidFill>
                  <a:prstClr val="black"/>
                </a:solidFill>
                <a:latin typeface="Segoe UI"/>
                <a:ea typeface="メイリオ"/>
              </a:rPr>
              <a:t>高知支店</a:t>
            </a:r>
          </a:p>
        </p:txBody>
      </p:sp>
      <p:cxnSp>
        <p:nvCxnSpPr>
          <p:cNvPr id="260" name="直線コネクタ 259"/>
          <p:cNvCxnSpPr/>
          <p:nvPr/>
        </p:nvCxnSpPr>
        <p:spPr bwMode="gray">
          <a:xfrm flipH="1">
            <a:off x="384313" y="4278890"/>
            <a:ext cx="204933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61" name="正方形/長方形 260"/>
          <p:cNvSpPr/>
          <p:nvPr/>
        </p:nvSpPr>
        <p:spPr bwMode="gray">
          <a:xfrm>
            <a:off x="384310" y="2947519"/>
            <a:ext cx="228505"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近畿</a:t>
            </a:r>
          </a:p>
        </p:txBody>
      </p:sp>
      <p:cxnSp>
        <p:nvCxnSpPr>
          <p:cNvPr id="262" name="直線コネクタ 261"/>
          <p:cNvCxnSpPr/>
          <p:nvPr/>
        </p:nvCxnSpPr>
        <p:spPr bwMode="gray">
          <a:xfrm flipH="1">
            <a:off x="384313" y="3081512"/>
            <a:ext cx="272342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63" name="正方形/長方形 262"/>
          <p:cNvSpPr/>
          <p:nvPr/>
        </p:nvSpPr>
        <p:spPr bwMode="gray">
          <a:xfrm>
            <a:off x="384310" y="3081514"/>
            <a:ext cx="733012" cy="924475"/>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滋賀支店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京都支店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京都教育旅行支店</a:t>
            </a:r>
          </a:p>
          <a:p>
            <a:pPr defTabSz="781995" fontAlgn="base">
              <a:lnSpc>
                <a:spcPct val="90000"/>
              </a:lnSpc>
              <a:spcBef>
                <a:spcPts val="171"/>
              </a:spcBef>
              <a:defRPr/>
            </a:pPr>
            <a:r>
              <a:rPr kumimoji="1" lang="ja-JP" altLang="en-US" sz="684" dirty="0">
                <a:solidFill>
                  <a:prstClr val="black"/>
                </a:solidFill>
                <a:latin typeface="Segoe UI"/>
                <a:ea typeface="メイリオ"/>
              </a:rPr>
              <a:t>福知山支店</a:t>
            </a:r>
          </a:p>
          <a:p>
            <a:pPr defTabSz="781995" fontAlgn="base">
              <a:lnSpc>
                <a:spcPct val="90000"/>
              </a:lnSpc>
              <a:spcBef>
                <a:spcPts val="171"/>
              </a:spcBef>
              <a:defRPr/>
            </a:pPr>
            <a:r>
              <a:rPr kumimoji="1" lang="ja-JP" altLang="en-US" sz="684" dirty="0">
                <a:solidFill>
                  <a:prstClr val="black"/>
                </a:solidFill>
                <a:latin typeface="Segoe UI"/>
                <a:ea typeface="メイリオ"/>
              </a:rPr>
              <a:t>奈良支店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大阪教育旅行支店</a:t>
            </a:r>
          </a:p>
          <a:p>
            <a:pPr defTabSz="781995" fontAlgn="base">
              <a:lnSpc>
                <a:spcPct val="90000"/>
              </a:lnSpc>
              <a:spcBef>
                <a:spcPts val="171"/>
              </a:spcBef>
              <a:defRPr/>
            </a:pPr>
            <a:r>
              <a:rPr kumimoji="1" lang="ja-JP" altLang="en-US" sz="684" dirty="0">
                <a:solidFill>
                  <a:prstClr val="black"/>
                </a:solidFill>
                <a:latin typeface="Segoe UI"/>
                <a:ea typeface="メイリオ"/>
              </a:rPr>
              <a:t>大阪法人事業部</a:t>
            </a:r>
            <a:br>
              <a:rPr kumimoji="1" lang="ja-JP" altLang="en-US" sz="684" dirty="0">
                <a:solidFill>
                  <a:prstClr val="black"/>
                </a:solidFill>
                <a:latin typeface="Segoe UI"/>
                <a:ea typeface="メイリオ"/>
              </a:rPr>
            </a:br>
            <a:r>
              <a:rPr kumimoji="1" lang="ja-JP" altLang="en-US" sz="599" dirty="0">
                <a:solidFill>
                  <a:prstClr val="black"/>
                </a:solidFill>
                <a:latin typeface="Segoe UI"/>
                <a:ea typeface="メイリオ"/>
              </a:rPr>
              <a:t>第</a:t>
            </a:r>
            <a:r>
              <a:rPr kumimoji="1" lang="en-US" altLang="ja-JP" sz="599" dirty="0">
                <a:solidFill>
                  <a:prstClr val="black"/>
                </a:solidFill>
                <a:latin typeface="Segoe UI"/>
                <a:ea typeface="メイリオ"/>
              </a:rPr>
              <a:t>1</a:t>
            </a:r>
            <a:r>
              <a:rPr kumimoji="1" lang="ja-JP" altLang="en-US" sz="599" dirty="0">
                <a:solidFill>
                  <a:prstClr val="black"/>
                </a:solidFill>
                <a:latin typeface="Segoe UI"/>
                <a:ea typeface="メイリオ"/>
              </a:rPr>
              <a:t>・</a:t>
            </a:r>
            <a:r>
              <a:rPr kumimoji="1" lang="en-US" altLang="ja-JP" sz="599" dirty="0">
                <a:solidFill>
                  <a:prstClr val="black"/>
                </a:solidFill>
                <a:latin typeface="Segoe UI"/>
                <a:ea typeface="メイリオ"/>
              </a:rPr>
              <a:t>2</a:t>
            </a:r>
            <a:r>
              <a:rPr kumimoji="1" lang="ja-JP" altLang="en-US" sz="599" dirty="0">
                <a:solidFill>
                  <a:prstClr val="black"/>
                </a:solidFill>
                <a:latin typeface="Segoe UI"/>
                <a:ea typeface="メイリオ"/>
              </a:rPr>
              <a:t>営業部</a:t>
            </a:r>
          </a:p>
        </p:txBody>
      </p:sp>
      <p:sp>
        <p:nvSpPr>
          <p:cNvPr id="264" name="正方形/長方形 263"/>
          <p:cNvSpPr/>
          <p:nvPr/>
        </p:nvSpPr>
        <p:spPr bwMode="gray">
          <a:xfrm>
            <a:off x="1202629" y="3081513"/>
            <a:ext cx="996233" cy="960888"/>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en-US" altLang="ja-JP" sz="684" dirty="0">
                <a:solidFill>
                  <a:prstClr val="black"/>
                </a:solidFill>
                <a:latin typeface="Segoe UI"/>
                <a:ea typeface="メイリオ"/>
              </a:rPr>
              <a:t>MCC</a:t>
            </a:r>
            <a:r>
              <a:rPr kumimoji="1" lang="ja-JP" altLang="en-US" sz="684" dirty="0">
                <a:solidFill>
                  <a:prstClr val="black"/>
                </a:solidFill>
                <a:latin typeface="Segoe UI"/>
                <a:ea typeface="メイリオ"/>
              </a:rPr>
              <a:t>大阪事業部</a:t>
            </a:r>
          </a:p>
          <a:p>
            <a:pPr defTabSz="781995" fontAlgn="base">
              <a:lnSpc>
                <a:spcPct val="90000"/>
              </a:lnSpc>
              <a:spcBef>
                <a:spcPts val="171"/>
              </a:spcBef>
              <a:defRPr/>
            </a:pPr>
            <a:r>
              <a:rPr kumimoji="1" lang="ja-JP" altLang="en-US" sz="684" dirty="0">
                <a:solidFill>
                  <a:prstClr val="black"/>
                </a:solidFill>
                <a:latin typeface="Segoe UI"/>
                <a:ea typeface="メイリオ"/>
              </a:rPr>
              <a:t>堺支店</a:t>
            </a:r>
          </a:p>
          <a:p>
            <a:pPr defTabSz="781995" fontAlgn="base">
              <a:lnSpc>
                <a:spcPct val="90000"/>
              </a:lnSpc>
              <a:spcBef>
                <a:spcPts val="171"/>
              </a:spcBef>
              <a:defRPr/>
            </a:pPr>
            <a:r>
              <a:rPr kumimoji="1" lang="ja-JP" altLang="en-US" sz="684" dirty="0">
                <a:solidFill>
                  <a:prstClr val="black"/>
                </a:solidFill>
                <a:latin typeface="Segoe UI"/>
                <a:ea typeface="メイリオ"/>
              </a:rPr>
              <a:t>神戸支店</a:t>
            </a:r>
          </a:p>
          <a:p>
            <a:pPr defTabSz="781995" fontAlgn="base">
              <a:lnSpc>
                <a:spcPct val="90000"/>
              </a:lnSpc>
              <a:spcBef>
                <a:spcPts val="171"/>
              </a:spcBef>
              <a:defRPr/>
            </a:pPr>
            <a:r>
              <a:rPr kumimoji="1" lang="ja-JP" altLang="en-US" sz="684" dirty="0">
                <a:solidFill>
                  <a:prstClr val="black"/>
                </a:solidFill>
                <a:latin typeface="Segoe UI"/>
                <a:ea typeface="メイリオ"/>
              </a:rPr>
              <a:t>神戸教育旅行支店</a:t>
            </a:r>
          </a:p>
          <a:p>
            <a:pPr defTabSz="781995" fontAlgn="base">
              <a:lnSpc>
                <a:spcPct val="90000"/>
              </a:lnSpc>
              <a:spcBef>
                <a:spcPts val="171"/>
              </a:spcBef>
              <a:defRPr/>
            </a:pPr>
            <a:r>
              <a:rPr kumimoji="1" lang="ja-JP" altLang="en-US" sz="684" dirty="0">
                <a:solidFill>
                  <a:prstClr val="black"/>
                </a:solidFill>
                <a:latin typeface="Segoe UI"/>
                <a:ea typeface="メイリオ"/>
              </a:rPr>
              <a:t>姫路支店</a:t>
            </a:r>
          </a:p>
          <a:p>
            <a:pPr defTabSz="781995" fontAlgn="base">
              <a:lnSpc>
                <a:spcPct val="90000"/>
              </a:lnSpc>
              <a:spcBef>
                <a:spcPts val="171"/>
              </a:spcBef>
              <a:defRPr/>
            </a:pPr>
            <a:r>
              <a:rPr kumimoji="1" lang="ja-JP" altLang="en-US" sz="684" dirty="0">
                <a:solidFill>
                  <a:prstClr val="black"/>
                </a:solidFill>
                <a:latin typeface="Segoe UI"/>
                <a:ea typeface="メイリオ"/>
              </a:rPr>
              <a:t>和歌山支店</a:t>
            </a:r>
          </a:p>
          <a:p>
            <a:pPr defTabSz="781995" fontAlgn="base">
              <a:lnSpc>
                <a:spcPct val="90000"/>
              </a:lnSpc>
              <a:spcBef>
                <a:spcPts val="171"/>
              </a:spcBef>
              <a:defRPr/>
            </a:pPr>
            <a:r>
              <a:rPr kumimoji="1" lang="zh-TW" altLang="en-US" sz="684" dirty="0">
                <a:solidFill>
                  <a:prstClr val="black"/>
                </a:solidFill>
                <a:latin typeface="Segoe UI"/>
                <a:ea typeface="メイリオ"/>
              </a:rPr>
              <a:t>紀伊田辺支店</a:t>
            </a:r>
            <a:endParaRPr kumimoji="1" lang="ja-JP" altLang="en-US" sz="684" dirty="0">
              <a:solidFill>
                <a:prstClr val="black"/>
              </a:solidFill>
              <a:latin typeface="Segoe UI"/>
              <a:ea typeface="メイリオ"/>
            </a:endParaRPr>
          </a:p>
        </p:txBody>
      </p:sp>
      <p:sp>
        <p:nvSpPr>
          <p:cNvPr id="265" name="正方形/長方形 264"/>
          <p:cNvSpPr/>
          <p:nvPr/>
        </p:nvSpPr>
        <p:spPr bwMode="gray">
          <a:xfrm>
            <a:off x="2786074" y="2335635"/>
            <a:ext cx="327212"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甲信越</a:t>
            </a:r>
          </a:p>
        </p:txBody>
      </p:sp>
      <p:cxnSp>
        <p:nvCxnSpPr>
          <p:cNvPr id="266" name="直線コネクタ 265"/>
          <p:cNvCxnSpPr/>
          <p:nvPr/>
        </p:nvCxnSpPr>
        <p:spPr bwMode="gray">
          <a:xfrm flipH="1">
            <a:off x="2786073" y="2469629"/>
            <a:ext cx="1346037"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67" name="正方形/長方形 266"/>
          <p:cNvSpPr/>
          <p:nvPr/>
        </p:nvSpPr>
        <p:spPr bwMode="gray">
          <a:xfrm>
            <a:off x="3588366" y="2469630"/>
            <a:ext cx="382050" cy="49147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松本支店</a:t>
            </a:r>
          </a:p>
          <a:p>
            <a:pPr defTabSz="781995" fontAlgn="base">
              <a:lnSpc>
                <a:spcPct val="90000"/>
              </a:lnSpc>
              <a:spcBef>
                <a:spcPts val="171"/>
              </a:spcBef>
              <a:defRPr/>
            </a:pPr>
            <a:r>
              <a:rPr kumimoji="1" lang="ja-JP" altLang="en-US" sz="684" dirty="0">
                <a:solidFill>
                  <a:prstClr val="black"/>
                </a:solidFill>
                <a:latin typeface="Segoe UI"/>
                <a:ea typeface="メイリオ"/>
              </a:rPr>
              <a:t>伊那支店</a:t>
            </a:r>
          </a:p>
          <a:p>
            <a:pPr defTabSz="781995" fontAlgn="base">
              <a:lnSpc>
                <a:spcPct val="90000"/>
              </a:lnSpc>
              <a:spcBef>
                <a:spcPts val="171"/>
              </a:spcBef>
              <a:defRPr/>
            </a:pPr>
            <a:r>
              <a:rPr kumimoji="1" lang="ja-JP" altLang="en-US" sz="684" dirty="0">
                <a:solidFill>
                  <a:prstClr val="black"/>
                </a:solidFill>
                <a:latin typeface="Segoe UI"/>
                <a:ea typeface="メイリオ"/>
              </a:rPr>
              <a:t>飯田支店</a:t>
            </a:r>
          </a:p>
          <a:p>
            <a:pPr defTabSz="781995" fontAlgn="base">
              <a:lnSpc>
                <a:spcPct val="90000"/>
              </a:lnSpc>
              <a:spcBef>
                <a:spcPts val="171"/>
              </a:spcBef>
              <a:defRPr/>
            </a:pPr>
            <a:r>
              <a:rPr kumimoji="1" lang="ja-JP" altLang="en-US" sz="684" dirty="0">
                <a:solidFill>
                  <a:prstClr val="black"/>
                </a:solidFill>
                <a:latin typeface="Segoe UI"/>
                <a:ea typeface="メイリオ"/>
              </a:rPr>
              <a:t>甲府支店</a:t>
            </a:r>
          </a:p>
        </p:txBody>
      </p:sp>
      <p:sp>
        <p:nvSpPr>
          <p:cNvPr id="268" name="正方形/長方形 267"/>
          <p:cNvSpPr/>
          <p:nvPr/>
        </p:nvSpPr>
        <p:spPr bwMode="gray">
          <a:xfrm>
            <a:off x="2786073" y="2469629"/>
            <a:ext cx="733012" cy="27709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新潟支店</a:t>
            </a:r>
          </a:p>
          <a:p>
            <a:pPr defTabSz="781995" fontAlgn="base">
              <a:lnSpc>
                <a:spcPct val="90000"/>
              </a:lnSpc>
              <a:spcBef>
                <a:spcPts val="171"/>
              </a:spcBef>
              <a:defRPr/>
            </a:pPr>
            <a:r>
              <a:rPr kumimoji="1" lang="ja-JP" altLang="en-US" sz="684" dirty="0">
                <a:solidFill>
                  <a:prstClr val="black"/>
                </a:solidFill>
                <a:latin typeface="Segoe UI"/>
                <a:ea typeface="メイリオ"/>
              </a:rPr>
              <a:t>長野支店</a:t>
            </a:r>
          </a:p>
        </p:txBody>
      </p:sp>
      <p:sp>
        <p:nvSpPr>
          <p:cNvPr id="269" name="正方形/長方形 268"/>
          <p:cNvSpPr/>
          <p:nvPr/>
        </p:nvSpPr>
        <p:spPr bwMode="gray">
          <a:xfrm>
            <a:off x="3212248" y="3074478"/>
            <a:ext cx="228505"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北陸</a:t>
            </a:r>
          </a:p>
        </p:txBody>
      </p:sp>
      <p:cxnSp>
        <p:nvCxnSpPr>
          <p:cNvPr id="270" name="直線コネクタ 269"/>
          <p:cNvCxnSpPr/>
          <p:nvPr/>
        </p:nvCxnSpPr>
        <p:spPr bwMode="gray">
          <a:xfrm flipH="1">
            <a:off x="3212249" y="3208471"/>
            <a:ext cx="477936"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71" name="正方形/長方形 270"/>
          <p:cNvSpPr/>
          <p:nvPr/>
        </p:nvSpPr>
        <p:spPr bwMode="gray">
          <a:xfrm>
            <a:off x="3212248" y="3208472"/>
            <a:ext cx="382050" cy="49147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七尾支店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金沢支店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福井支店</a:t>
            </a:r>
          </a:p>
          <a:p>
            <a:pPr defTabSz="781995" fontAlgn="base">
              <a:lnSpc>
                <a:spcPct val="90000"/>
              </a:lnSpc>
              <a:spcBef>
                <a:spcPts val="171"/>
              </a:spcBef>
              <a:defRPr/>
            </a:pPr>
            <a:r>
              <a:rPr kumimoji="1" lang="ja-JP" altLang="en-US" sz="684" dirty="0">
                <a:solidFill>
                  <a:prstClr val="black"/>
                </a:solidFill>
                <a:latin typeface="Segoe UI"/>
                <a:ea typeface="メイリオ"/>
              </a:rPr>
              <a:t>富山支店</a:t>
            </a:r>
          </a:p>
        </p:txBody>
      </p:sp>
      <p:sp>
        <p:nvSpPr>
          <p:cNvPr id="273" name="正方形/長方形 272"/>
          <p:cNvSpPr/>
          <p:nvPr/>
        </p:nvSpPr>
        <p:spPr bwMode="gray">
          <a:xfrm>
            <a:off x="1369649" y="4868154"/>
            <a:ext cx="228505"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九州</a:t>
            </a:r>
          </a:p>
        </p:txBody>
      </p:sp>
      <p:cxnSp>
        <p:nvCxnSpPr>
          <p:cNvPr id="274" name="直線コネクタ 273"/>
          <p:cNvCxnSpPr/>
          <p:nvPr/>
        </p:nvCxnSpPr>
        <p:spPr bwMode="gray">
          <a:xfrm flipH="1">
            <a:off x="1369654" y="5002147"/>
            <a:ext cx="736114"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79" name="正方形/長方形 278"/>
          <p:cNvSpPr/>
          <p:nvPr/>
        </p:nvSpPr>
        <p:spPr bwMode="gray">
          <a:xfrm>
            <a:off x="1369649" y="5002148"/>
            <a:ext cx="733012" cy="1074950"/>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関門支店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福岡支店</a:t>
            </a:r>
          </a:p>
          <a:p>
            <a:pPr defTabSz="781995" fontAlgn="base">
              <a:lnSpc>
                <a:spcPct val="90000"/>
              </a:lnSpc>
              <a:spcBef>
                <a:spcPts val="171"/>
              </a:spcBef>
              <a:defRPr/>
            </a:pPr>
            <a:r>
              <a:rPr kumimoji="1" lang="zh-TW" altLang="en-US" sz="684" dirty="0">
                <a:solidFill>
                  <a:prstClr val="black"/>
                </a:solidFill>
                <a:latin typeface="Segoe UI"/>
                <a:ea typeface="メイリオ"/>
              </a:rPr>
              <a:t>福岡教育旅行支店</a:t>
            </a:r>
          </a:p>
          <a:p>
            <a:pPr defTabSz="781995" fontAlgn="base">
              <a:lnSpc>
                <a:spcPct val="90000"/>
              </a:lnSpc>
              <a:spcBef>
                <a:spcPts val="171"/>
              </a:spcBef>
              <a:defRPr/>
            </a:pPr>
            <a:r>
              <a:rPr kumimoji="1" lang="ja-JP" altLang="en-US" sz="684" dirty="0">
                <a:solidFill>
                  <a:prstClr val="black"/>
                </a:solidFill>
                <a:latin typeface="Segoe UI"/>
                <a:ea typeface="メイリオ"/>
              </a:rPr>
              <a:t>佐賀支店</a:t>
            </a:r>
          </a:p>
          <a:p>
            <a:pPr defTabSz="781995" fontAlgn="base">
              <a:lnSpc>
                <a:spcPct val="90000"/>
              </a:lnSpc>
              <a:spcBef>
                <a:spcPts val="171"/>
              </a:spcBef>
              <a:defRPr/>
            </a:pPr>
            <a:r>
              <a:rPr kumimoji="1" lang="ja-JP" altLang="en-US" sz="684" dirty="0">
                <a:solidFill>
                  <a:prstClr val="black"/>
                </a:solidFill>
                <a:latin typeface="Segoe UI"/>
                <a:ea typeface="メイリオ"/>
              </a:rPr>
              <a:t>長崎支店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zh-TW" altLang="en-US" sz="684" dirty="0">
                <a:solidFill>
                  <a:prstClr val="black"/>
                </a:solidFill>
                <a:latin typeface="Segoe UI"/>
                <a:ea typeface="メイリオ"/>
              </a:rPr>
              <a:t>熊本支店</a:t>
            </a:r>
          </a:p>
          <a:p>
            <a:pPr defTabSz="781995" fontAlgn="base">
              <a:lnSpc>
                <a:spcPct val="90000"/>
              </a:lnSpc>
              <a:spcBef>
                <a:spcPts val="171"/>
              </a:spcBef>
              <a:defRPr/>
            </a:pPr>
            <a:r>
              <a:rPr kumimoji="1" lang="zh-TW" altLang="en-US" sz="684" dirty="0">
                <a:solidFill>
                  <a:prstClr val="black"/>
                </a:solidFill>
                <a:latin typeface="Segoe UI"/>
                <a:ea typeface="メイリオ"/>
              </a:rPr>
              <a:t>大分支店</a:t>
            </a:r>
          </a:p>
          <a:p>
            <a:pPr defTabSz="781995" fontAlgn="base">
              <a:lnSpc>
                <a:spcPct val="90000"/>
              </a:lnSpc>
              <a:spcBef>
                <a:spcPts val="171"/>
              </a:spcBef>
              <a:defRPr/>
            </a:pPr>
            <a:r>
              <a:rPr kumimoji="1" lang="zh-TW" altLang="en-US" sz="684" dirty="0">
                <a:solidFill>
                  <a:prstClr val="black"/>
                </a:solidFill>
                <a:latin typeface="Segoe UI"/>
                <a:ea typeface="メイリオ"/>
              </a:rPr>
              <a:t>宮崎支店</a:t>
            </a:r>
          </a:p>
          <a:p>
            <a:pPr defTabSz="781995" fontAlgn="base">
              <a:lnSpc>
                <a:spcPct val="90000"/>
              </a:lnSpc>
              <a:spcBef>
                <a:spcPts val="171"/>
              </a:spcBef>
              <a:defRPr/>
            </a:pPr>
            <a:r>
              <a:rPr kumimoji="1" lang="zh-TW" altLang="en-US" sz="684" dirty="0">
                <a:solidFill>
                  <a:prstClr val="black"/>
                </a:solidFill>
                <a:latin typeface="Segoe UI"/>
                <a:ea typeface="メイリオ"/>
              </a:rPr>
              <a:t>鹿児島支店</a:t>
            </a:r>
          </a:p>
        </p:txBody>
      </p:sp>
      <p:cxnSp>
        <p:nvCxnSpPr>
          <p:cNvPr id="280" name="直線コネクタ 279"/>
          <p:cNvCxnSpPr/>
          <p:nvPr/>
        </p:nvCxnSpPr>
        <p:spPr bwMode="gray">
          <a:xfrm>
            <a:off x="5303416" y="1925366"/>
            <a:ext cx="0" cy="452209"/>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82" name="正方形/長方形 281"/>
          <p:cNvSpPr/>
          <p:nvPr/>
        </p:nvSpPr>
        <p:spPr bwMode="gray">
          <a:xfrm>
            <a:off x="4700466" y="4490871"/>
            <a:ext cx="327212" cy="133994"/>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defRPr/>
            </a:pPr>
            <a:r>
              <a:rPr kumimoji="1" lang="ja-JP" altLang="en-US" sz="770" b="1" dirty="0">
                <a:solidFill>
                  <a:prstClr val="black"/>
                </a:solidFill>
                <a:latin typeface="Segoe UI"/>
                <a:ea typeface="メイリオ"/>
              </a:rPr>
              <a:t>首都圏</a:t>
            </a:r>
          </a:p>
        </p:txBody>
      </p:sp>
      <p:cxnSp>
        <p:nvCxnSpPr>
          <p:cNvPr id="283" name="直線コネクタ 282"/>
          <p:cNvCxnSpPr/>
          <p:nvPr/>
        </p:nvCxnSpPr>
        <p:spPr bwMode="gray">
          <a:xfrm flipH="1">
            <a:off x="4203389" y="4624864"/>
            <a:ext cx="2770958"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85" name="正方形/長方形 284"/>
          <p:cNvSpPr/>
          <p:nvPr/>
        </p:nvSpPr>
        <p:spPr bwMode="gray">
          <a:xfrm>
            <a:off x="4218191" y="4624864"/>
            <a:ext cx="800499" cy="147784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さいたま支店</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zh-TW" altLang="en-US" sz="684" dirty="0">
                <a:solidFill>
                  <a:prstClr val="black"/>
                </a:solidFill>
                <a:latin typeface="Segoe UI"/>
                <a:ea typeface="メイリオ"/>
              </a:rPr>
              <a:t>埼玉教育旅行支店</a:t>
            </a:r>
          </a:p>
          <a:p>
            <a:pPr defTabSz="781995" fontAlgn="base">
              <a:lnSpc>
                <a:spcPct val="90000"/>
              </a:lnSpc>
              <a:spcBef>
                <a:spcPts val="171"/>
              </a:spcBef>
              <a:defRPr/>
            </a:pPr>
            <a:r>
              <a:rPr kumimoji="1" lang="ja-JP" altLang="en-US" sz="684" dirty="0">
                <a:solidFill>
                  <a:prstClr val="black"/>
                </a:solidFill>
                <a:latin typeface="Segoe UI"/>
                <a:ea typeface="メイリオ"/>
              </a:rPr>
              <a:t>東上支店</a:t>
            </a:r>
          </a:p>
          <a:p>
            <a:pPr defTabSz="781995" fontAlgn="base">
              <a:lnSpc>
                <a:spcPct val="90000"/>
              </a:lnSpc>
              <a:spcBef>
                <a:spcPts val="171"/>
              </a:spcBef>
              <a:defRPr/>
            </a:pPr>
            <a:r>
              <a:rPr kumimoji="1" lang="zh-TW" altLang="en-US" sz="684" dirty="0">
                <a:solidFill>
                  <a:prstClr val="black"/>
                </a:solidFill>
                <a:latin typeface="Segoe UI"/>
                <a:ea typeface="メイリオ"/>
              </a:rPr>
              <a:t>埼玉西教育旅行支店</a:t>
            </a:r>
          </a:p>
          <a:p>
            <a:pPr defTabSz="781995" fontAlgn="base">
              <a:lnSpc>
                <a:spcPct val="90000"/>
              </a:lnSpc>
              <a:spcBef>
                <a:spcPts val="171"/>
              </a:spcBef>
              <a:defRPr/>
            </a:pPr>
            <a:r>
              <a:rPr kumimoji="1" lang="ja-JP" altLang="en-US" sz="684" dirty="0">
                <a:solidFill>
                  <a:prstClr val="black"/>
                </a:solidFill>
                <a:latin typeface="Segoe UI"/>
                <a:ea typeface="メイリオ"/>
              </a:rPr>
              <a:t>千葉支店</a:t>
            </a:r>
          </a:p>
          <a:p>
            <a:pPr defTabSz="781995" fontAlgn="base">
              <a:lnSpc>
                <a:spcPct val="90000"/>
              </a:lnSpc>
              <a:spcBef>
                <a:spcPts val="171"/>
              </a:spcBef>
              <a:defRPr/>
            </a:pPr>
            <a:r>
              <a:rPr kumimoji="1" lang="zh-TW" altLang="en-US" sz="684" dirty="0">
                <a:solidFill>
                  <a:prstClr val="black"/>
                </a:solidFill>
                <a:latin typeface="Segoe UI"/>
                <a:ea typeface="メイリオ"/>
              </a:rPr>
              <a:t>千葉教育旅行支店</a:t>
            </a:r>
          </a:p>
          <a:p>
            <a:pPr defTabSz="781995" fontAlgn="base">
              <a:lnSpc>
                <a:spcPct val="90000"/>
              </a:lnSpc>
              <a:spcBef>
                <a:spcPts val="171"/>
              </a:spcBef>
              <a:defRPr/>
            </a:pPr>
            <a:r>
              <a:rPr kumimoji="1" lang="ja-JP" altLang="en-US" sz="684" dirty="0">
                <a:solidFill>
                  <a:prstClr val="black"/>
                </a:solidFill>
                <a:latin typeface="Segoe UI"/>
                <a:ea typeface="メイリオ"/>
              </a:rPr>
              <a:t>京葉支店</a:t>
            </a:r>
          </a:p>
          <a:p>
            <a:pPr defTabSz="781995" fontAlgn="base">
              <a:lnSpc>
                <a:spcPct val="90000"/>
              </a:lnSpc>
              <a:spcBef>
                <a:spcPts val="171"/>
              </a:spcBef>
              <a:defRPr/>
            </a:pPr>
            <a:r>
              <a:rPr kumimoji="1" lang="zh-TW" altLang="en-US" sz="684" dirty="0">
                <a:solidFill>
                  <a:prstClr val="black"/>
                </a:solidFill>
                <a:latin typeface="Segoe UI"/>
                <a:ea typeface="メイリオ"/>
              </a:rPr>
              <a:t>千葉西教育旅行支店</a:t>
            </a:r>
          </a:p>
          <a:p>
            <a:pPr defTabSz="781995" fontAlgn="base">
              <a:lnSpc>
                <a:spcPct val="90000"/>
              </a:lnSpc>
              <a:spcBef>
                <a:spcPts val="171"/>
              </a:spcBef>
              <a:defRPr/>
            </a:pPr>
            <a:r>
              <a:rPr kumimoji="1" lang="zh-TW" altLang="en-US" sz="684" dirty="0">
                <a:solidFill>
                  <a:prstClr val="black"/>
                </a:solidFill>
                <a:latin typeface="Segoe UI"/>
                <a:ea typeface="メイリオ"/>
              </a:rPr>
              <a:t>東京教育旅行支店</a:t>
            </a:r>
          </a:p>
          <a:p>
            <a:pPr defTabSz="781995" fontAlgn="base">
              <a:lnSpc>
                <a:spcPct val="90000"/>
              </a:lnSpc>
              <a:spcBef>
                <a:spcPts val="171"/>
              </a:spcBef>
              <a:defRPr/>
            </a:pPr>
            <a:r>
              <a:rPr kumimoji="1" lang="zh-TW" altLang="en-US" sz="684" dirty="0">
                <a:solidFill>
                  <a:prstClr val="black"/>
                </a:solidFill>
                <a:latin typeface="Segoe UI"/>
                <a:ea typeface="メイリオ"/>
              </a:rPr>
              <a:t>東京法人東事業部</a:t>
            </a:r>
            <a:br>
              <a:rPr kumimoji="1" lang="en-US" altLang="zh-TW" sz="684" dirty="0">
                <a:solidFill>
                  <a:prstClr val="black"/>
                </a:solidFill>
                <a:latin typeface="Segoe UI"/>
                <a:ea typeface="メイリオ"/>
              </a:rPr>
            </a:br>
            <a:r>
              <a:rPr kumimoji="1" lang="zh-TW" altLang="en-US" sz="599" dirty="0">
                <a:solidFill>
                  <a:prstClr val="black"/>
                </a:solidFill>
                <a:latin typeface="Segoe UI"/>
                <a:ea typeface="メイリオ"/>
              </a:rPr>
              <a:t>第</a:t>
            </a:r>
            <a:r>
              <a:rPr kumimoji="1" lang="en-US" altLang="zh-TW" sz="599" dirty="0">
                <a:solidFill>
                  <a:prstClr val="black"/>
                </a:solidFill>
                <a:latin typeface="Segoe UI"/>
                <a:ea typeface="メイリオ"/>
              </a:rPr>
              <a:t>1</a:t>
            </a:r>
            <a:r>
              <a:rPr kumimoji="1" lang="zh-TW" altLang="en-US" sz="599" dirty="0">
                <a:solidFill>
                  <a:prstClr val="black"/>
                </a:solidFill>
                <a:latin typeface="Segoe UI"/>
                <a:ea typeface="メイリオ"/>
              </a:rPr>
              <a:t>～</a:t>
            </a:r>
            <a:r>
              <a:rPr kumimoji="1" lang="en-US" altLang="ja-JP" sz="599" dirty="0">
                <a:solidFill>
                  <a:prstClr val="black"/>
                </a:solidFill>
                <a:latin typeface="Segoe UI"/>
                <a:ea typeface="メイリオ"/>
              </a:rPr>
              <a:t>3</a:t>
            </a:r>
            <a:r>
              <a:rPr kumimoji="1" lang="zh-TW" altLang="en-US" sz="599" dirty="0">
                <a:solidFill>
                  <a:prstClr val="black"/>
                </a:solidFill>
                <a:latin typeface="Segoe UI"/>
                <a:ea typeface="メイリオ"/>
              </a:rPr>
              <a:t>営業部</a:t>
            </a:r>
          </a:p>
          <a:p>
            <a:pPr defTabSz="781995" fontAlgn="base">
              <a:lnSpc>
                <a:spcPct val="90000"/>
              </a:lnSpc>
              <a:spcBef>
                <a:spcPts val="171"/>
              </a:spcBef>
              <a:defRPr/>
            </a:pPr>
            <a:r>
              <a:rPr kumimoji="1" lang="en-US" altLang="ja-JP" sz="684" dirty="0">
                <a:solidFill>
                  <a:prstClr val="black"/>
                </a:solidFill>
                <a:latin typeface="Segoe UI"/>
                <a:ea typeface="メイリオ"/>
              </a:rPr>
              <a:t>MCC</a:t>
            </a:r>
            <a:r>
              <a:rPr kumimoji="1" lang="ja-JP" altLang="en-US" sz="684" dirty="0">
                <a:solidFill>
                  <a:prstClr val="black"/>
                </a:solidFill>
                <a:latin typeface="Segoe UI"/>
                <a:ea typeface="メイリオ"/>
              </a:rPr>
              <a:t>東京事業部</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東京</a:t>
            </a:r>
            <a:r>
              <a:rPr kumimoji="1" lang="en-US" altLang="ja-JP" sz="684" dirty="0">
                <a:solidFill>
                  <a:prstClr val="black"/>
                </a:solidFill>
                <a:latin typeface="Segoe UI"/>
                <a:ea typeface="メイリオ"/>
              </a:rPr>
              <a:t>BTM</a:t>
            </a:r>
            <a:r>
              <a:rPr kumimoji="1" lang="ja-JP" altLang="en-US" sz="684" dirty="0">
                <a:solidFill>
                  <a:prstClr val="black"/>
                </a:solidFill>
                <a:latin typeface="Segoe UI"/>
                <a:ea typeface="メイリオ"/>
              </a:rPr>
              <a:t>事業部</a:t>
            </a:r>
            <a:endParaRPr kumimoji="1" lang="zh-TW" altLang="en-US" sz="684" dirty="0">
              <a:solidFill>
                <a:prstClr val="black"/>
              </a:solidFill>
              <a:latin typeface="Segoe UI"/>
              <a:ea typeface="メイリオ"/>
            </a:endParaRPr>
          </a:p>
        </p:txBody>
      </p:sp>
      <p:sp>
        <p:nvSpPr>
          <p:cNvPr id="286" name="正方形/長方形 285"/>
          <p:cNvSpPr/>
          <p:nvPr/>
        </p:nvSpPr>
        <p:spPr bwMode="gray">
          <a:xfrm>
            <a:off x="5072547" y="4624865"/>
            <a:ext cx="985229" cy="145223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ja-JP" altLang="en-US" sz="684" dirty="0">
                <a:solidFill>
                  <a:prstClr val="black"/>
                </a:solidFill>
                <a:latin typeface="Segoe UI"/>
                <a:ea typeface="メイリオ"/>
              </a:rPr>
              <a:t>東京スポーツ事業部</a:t>
            </a:r>
          </a:p>
          <a:p>
            <a:pPr defTabSz="781995" fontAlgn="base">
              <a:lnSpc>
                <a:spcPct val="90000"/>
              </a:lnSpc>
              <a:spcBef>
                <a:spcPts val="171"/>
              </a:spcBef>
              <a:defRPr/>
            </a:pPr>
            <a:r>
              <a:rPr kumimoji="1" lang="zh-TW" altLang="en-US" sz="684" dirty="0">
                <a:solidFill>
                  <a:prstClr val="black"/>
                </a:solidFill>
                <a:latin typeface="Segoe UI"/>
                <a:ea typeface="メイリオ"/>
              </a:rPr>
              <a:t>東京法人西事業部</a:t>
            </a:r>
            <a:br>
              <a:rPr kumimoji="1" lang="zh-TW" altLang="en-US" sz="684" dirty="0">
                <a:solidFill>
                  <a:prstClr val="black"/>
                </a:solidFill>
                <a:latin typeface="Segoe UI"/>
                <a:ea typeface="メイリオ"/>
              </a:rPr>
            </a:br>
            <a:r>
              <a:rPr kumimoji="1" lang="zh-TW" altLang="en-US" sz="599" dirty="0">
                <a:solidFill>
                  <a:prstClr val="black"/>
                </a:solidFill>
                <a:latin typeface="Segoe UI"/>
                <a:ea typeface="メイリオ"/>
              </a:rPr>
              <a:t>第</a:t>
            </a:r>
            <a:r>
              <a:rPr kumimoji="1" lang="en-US" altLang="zh-TW" sz="599" dirty="0">
                <a:solidFill>
                  <a:prstClr val="black"/>
                </a:solidFill>
                <a:latin typeface="Segoe UI"/>
                <a:ea typeface="メイリオ"/>
              </a:rPr>
              <a:t>1</a:t>
            </a:r>
            <a:r>
              <a:rPr kumimoji="1" lang="zh-TW" altLang="en-US" sz="599" dirty="0">
                <a:solidFill>
                  <a:prstClr val="black"/>
                </a:solidFill>
                <a:latin typeface="Segoe UI"/>
                <a:ea typeface="メイリオ"/>
              </a:rPr>
              <a:t>～</a:t>
            </a:r>
            <a:r>
              <a:rPr kumimoji="1" lang="en-US" altLang="zh-TW" sz="599" dirty="0">
                <a:solidFill>
                  <a:prstClr val="black"/>
                </a:solidFill>
                <a:latin typeface="Segoe UI"/>
                <a:ea typeface="メイリオ"/>
              </a:rPr>
              <a:t>3</a:t>
            </a:r>
            <a:r>
              <a:rPr kumimoji="1" lang="zh-TW" altLang="en-US" sz="599" dirty="0">
                <a:solidFill>
                  <a:prstClr val="black"/>
                </a:solidFill>
                <a:latin typeface="Segoe UI"/>
                <a:ea typeface="メイリオ"/>
              </a:rPr>
              <a:t>営業部</a:t>
            </a:r>
          </a:p>
          <a:p>
            <a:pPr defTabSz="781995" fontAlgn="base">
              <a:lnSpc>
                <a:spcPct val="90000"/>
              </a:lnSpc>
              <a:spcBef>
                <a:spcPts val="171"/>
              </a:spcBef>
              <a:defRPr/>
            </a:pPr>
            <a:r>
              <a:rPr kumimoji="1" lang="ja-JP" altLang="en-US" sz="684" dirty="0">
                <a:solidFill>
                  <a:prstClr val="black"/>
                </a:solidFill>
                <a:latin typeface="Segoe UI"/>
                <a:ea typeface="メイリオ"/>
              </a:rPr>
              <a:t>日産労連リックトラベル</a:t>
            </a:r>
            <a:br>
              <a:rPr kumimoji="1" lang="en-US" altLang="ja-JP" sz="684" dirty="0">
                <a:solidFill>
                  <a:prstClr val="black"/>
                </a:solidFill>
                <a:latin typeface="Segoe UI"/>
                <a:ea typeface="メイリオ"/>
              </a:rPr>
            </a:br>
            <a:r>
              <a:rPr kumimoji="1" lang="ja-JP" altLang="en-US" sz="599" dirty="0">
                <a:solidFill>
                  <a:prstClr val="black"/>
                </a:solidFill>
                <a:latin typeface="Segoe UI"/>
                <a:ea typeface="メイリオ"/>
              </a:rPr>
              <a:t>サービス分室</a:t>
            </a:r>
            <a:endParaRPr kumimoji="1" lang="en-US" altLang="ja-JP" sz="599"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東京法人中央事業部</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東京法人中央事業部</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599" dirty="0">
                <a:solidFill>
                  <a:prstClr val="black"/>
                </a:solidFill>
                <a:latin typeface="Segoe UI"/>
                <a:ea typeface="メイリオ"/>
              </a:rPr>
              <a:t>第</a:t>
            </a:r>
            <a:r>
              <a:rPr kumimoji="1" lang="en-US" altLang="ja-JP" sz="599" dirty="0">
                <a:solidFill>
                  <a:prstClr val="black"/>
                </a:solidFill>
                <a:latin typeface="Segoe UI"/>
                <a:ea typeface="メイリオ"/>
              </a:rPr>
              <a:t>1</a:t>
            </a:r>
            <a:r>
              <a:rPr kumimoji="1" lang="ja-JP" altLang="en-US" sz="599" dirty="0">
                <a:solidFill>
                  <a:prstClr val="black"/>
                </a:solidFill>
                <a:latin typeface="Segoe UI"/>
                <a:ea typeface="メイリオ"/>
              </a:rPr>
              <a:t>～</a:t>
            </a:r>
            <a:r>
              <a:rPr kumimoji="1" lang="en-US" altLang="ja-JP" sz="599" dirty="0">
                <a:solidFill>
                  <a:prstClr val="black"/>
                </a:solidFill>
                <a:latin typeface="Segoe UI"/>
                <a:ea typeface="メイリオ"/>
              </a:rPr>
              <a:t>2</a:t>
            </a:r>
            <a:r>
              <a:rPr kumimoji="1" lang="ja-JP" altLang="en-US" sz="599" dirty="0">
                <a:solidFill>
                  <a:prstClr val="black"/>
                </a:solidFill>
                <a:latin typeface="Segoe UI"/>
                <a:ea typeface="メイリオ"/>
              </a:rPr>
              <a:t>営業部</a:t>
            </a:r>
          </a:p>
          <a:p>
            <a:pPr defTabSz="781995" fontAlgn="base">
              <a:lnSpc>
                <a:spcPct val="90000"/>
              </a:lnSpc>
              <a:spcBef>
                <a:spcPts val="171"/>
              </a:spcBef>
              <a:defRPr/>
            </a:pPr>
            <a:r>
              <a:rPr kumimoji="1" lang="ja-JP" altLang="en-US" sz="684" dirty="0">
                <a:solidFill>
                  <a:prstClr val="black"/>
                </a:solidFill>
                <a:latin typeface="Segoe UI"/>
                <a:ea typeface="メイリオ"/>
              </a:rPr>
              <a:t>官公庁</a:t>
            </a:r>
            <a:r>
              <a:rPr kumimoji="1" lang="zh-TW" altLang="en-US" sz="684" dirty="0">
                <a:solidFill>
                  <a:prstClr val="black"/>
                </a:solidFill>
                <a:latin typeface="Segoe UI"/>
                <a:ea typeface="メイリオ"/>
              </a:rPr>
              <a:t>事業部</a:t>
            </a:r>
            <a:endParaRPr kumimoji="1" lang="en-US" altLang="zh-TW"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官公庁</a:t>
            </a:r>
            <a:r>
              <a:rPr kumimoji="1" lang="zh-TW" altLang="en-US" sz="684" dirty="0">
                <a:solidFill>
                  <a:prstClr val="black"/>
                </a:solidFill>
                <a:latin typeface="Segoe UI"/>
                <a:ea typeface="メイリオ"/>
              </a:rPr>
              <a:t>事業部</a:t>
            </a:r>
            <a:endParaRPr kumimoji="1" lang="en-US" altLang="zh-TW" sz="684" dirty="0">
              <a:solidFill>
                <a:prstClr val="black"/>
              </a:solidFill>
              <a:latin typeface="Segoe UI"/>
              <a:ea typeface="メイリオ"/>
            </a:endParaRPr>
          </a:p>
          <a:p>
            <a:pPr defTabSz="781995" fontAlgn="base">
              <a:lnSpc>
                <a:spcPct val="90000"/>
              </a:lnSpc>
              <a:spcBef>
                <a:spcPts val="171"/>
              </a:spcBef>
              <a:defRPr/>
            </a:pPr>
            <a:r>
              <a:rPr kumimoji="1" lang="zh-TW" altLang="en-US" sz="599" dirty="0">
                <a:solidFill>
                  <a:prstClr val="black"/>
                </a:solidFill>
                <a:latin typeface="Segoe UI"/>
                <a:ea typeface="メイリオ"/>
              </a:rPr>
              <a:t>第</a:t>
            </a:r>
            <a:r>
              <a:rPr kumimoji="1" lang="en-US" altLang="zh-TW" sz="599" dirty="0">
                <a:solidFill>
                  <a:prstClr val="black"/>
                </a:solidFill>
                <a:latin typeface="Segoe UI"/>
                <a:ea typeface="メイリオ"/>
              </a:rPr>
              <a:t>1</a:t>
            </a:r>
            <a:r>
              <a:rPr kumimoji="1" lang="zh-TW" altLang="en-US" sz="599" dirty="0">
                <a:solidFill>
                  <a:prstClr val="black"/>
                </a:solidFill>
                <a:latin typeface="Segoe UI"/>
                <a:ea typeface="メイリオ"/>
              </a:rPr>
              <a:t>～</a:t>
            </a:r>
            <a:r>
              <a:rPr kumimoji="1" lang="en-US" altLang="ja-JP" sz="599" dirty="0">
                <a:solidFill>
                  <a:prstClr val="black"/>
                </a:solidFill>
                <a:latin typeface="Segoe UI"/>
                <a:ea typeface="メイリオ"/>
              </a:rPr>
              <a:t>4</a:t>
            </a:r>
            <a:r>
              <a:rPr kumimoji="1" lang="zh-TW" altLang="en-US" sz="599" dirty="0">
                <a:solidFill>
                  <a:prstClr val="black"/>
                </a:solidFill>
                <a:latin typeface="Segoe UI"/>
                <a:ea typeface="メイリオ"/>
              </a:rPr>
              <a:t>営業部</a:t>
            </a:r>
            <a:endParaRPr kumimoji="1" lang="en-US" altLang="zh-TW" sz="599"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大会・</a:t>
            </a:r>
            <a:r>
              <a:rPr kumimoji="1" lang="en-US" altLang="ja-JP" sz="684" dirty="0">
                <a:solidFill>
                  <a:prstClr val="black"/>
                </a:solidFill>
                <a:latin typeface="Segoe UI"/>
                <a:ea typeface="メイリオ"/>
              </a:rPr>
              <a:t>MICE</a:t>
            </a:r>
            <a:r>
              <a:rPr kumimoji="1" lang="ja-JP" altLang="en-US" sz="684" dirty="0">
                <a:solidFill>
                  <a:prstClr val="black"/>
                </a:solidFill>
                <a:latin typeface="Segoe UI"/>
                <a:ea typeface="メイリオ"/>
              </a:rPr>
              <a:t>営業部</a:t>
            </a:r>
            <a:endParaRPr kumimoji="1" lang="en-US" altLang="ja-JP" sz="684" dirty="0">
              <a:solidFill>
                <a:prstClr val="black"/>
              </a:solidFill>
              <a:latin typeface="Segoe UI"/>
              <a:ea typeface="メイリオ"/>
            </a:endParaRPr>
          </a:p>
          <a:p>
            <a:pPr defTabSz="781995" fontAlgn="base">
              <a:lnSpc>
                <a:spcPct val="90000"/>
              </a:lnSpc>
              <a:spcBef>
                <a:spcPts val="171"/>
              </a:spcBef>
              <a:defRPr/>
            </a:pPr>
            <a:r>
              <a:rPr kumimoji="1" lang="ja-JP" altLang="en-US" sz="684" dirty="0">
                <a:solidFill>
                  <a:prstClr val="black"/>
                </a:solidFill>
                <a:latin typeface="Segoe UI"/>
                <a:ea typeface="メイリオ"/>
              </a:rPr>
              <a:t>グローバル事業部</a:t>
            </a:r>
            <a:endParaRPr kumimoji="1" lang="en-US" altLang="ja-JP" sz="684" dirty="0">
              <a:solidFill>
                <a:prstClr val="black"/>
              </a:solidFill>
              <a:latin typeface="Segoe UI"/>
              <a:ea typeface="メイリオ"/>
            </a:endParaRPr>
          </a:p>
        </p:txBody>
      </p:sp>
      <p:cxnSp>
        <p:nvCxnSpPr>
          <p:cNvPr id="288" name="直線コネクタ 287"/>
          <p:cNvCxnSpPr/>
          <p:nvPr/>
        </p:nvCxnSpPr>
        <p:spPr bwMode="gray">
          <a:xfrm>
            <a:off x="4695329" y="3021017"/>
            <a:ext cx="0" cy="24479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bwMode="gray">
          <a:xfrm>
            <a:off x="4307044" y="3597354"/>
            <a:ext cx="0" cy="49611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p:nvPr/>
        </p:nvCxnSpPr>
        <p:spPr bwMode="gray">
          <a:xfrm>
            <a:off x="4201479" y="4424183"/>
            <a:ext cx="0" cy="201616"/>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p:nvPr/>
        </p:nvCxnSpPr>
        <p:spPr bwMode="gray">
          <a:xfrm>
            <a:off x="3804904" y="4432329"/>
            <a:ext cx="0" cy="68115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p:nvPr/>
        </p:nvCxnSpPr>
        <p:spPr bwMode="gray">
          <a:xfrm>
            <a:off x="2969479" y="4600682"/>
            <a:ext cx="0" cy="512803"/>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p:cNvCxnSpPr/>
          <p:nvPr/>
        </p:nvCxnSpPr>
        <p:spPr bwMode="gray">
          <a:xfrm>
            <a:off x="4132110" y="2467082"/>
            <a:ext cx="0" cy="128708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7" name="直線コネクタ 296"/>
          <p:cNvCxnSpPr/>
          <p:nvPr/>
        </p:nvCxnSpPr>
        <p:spPr bwMode="gray">
          <a:xfrm>
            <a:off x="3690977" y="3208471"/>
            <a:ext cx="0" cy="79696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p:cNvCxnSpPr/>
          <p:nvPr/>
        </p:nvCxnSpPr>
        <p:spPr bwMode="gray">
          <a:xfrm>
            <a:off x="3109347" y="3080076"/>
            <a:ext cx="0" cy="114317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01" name="正方形/長方形 300"/>
          <p:cNvSpPr/>
          <p:nvPr/>
        </p:nvSpPr>
        <p:spPr bwMode="gray">
          <a:xfrm>
            <a:off x="7220270" y="1581490"/>
            <a:ext cx="1610415" cy="13399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spcBef>
                <a:spcPts val="171"/>
              </a:spcBef>
              <a:spcAft>
                <a:spcPts val="171"/>
              </a:spcAft>
              <a:defRPr/>
            </a:pPr>
            <a:r>
              <a:rPr kumimoji="1" lang="ja-JP" altLang="en-US" sz="770" b="1" dirty="0">
                <a:solidFill>
                  <a:srgbClr val="1966B2"/>
                </a:solidFill>
                <a:latin typeface="Segoe UI"/>
                <a:ea typeface="メイリオ"/>
              </a:rPr>
              <a:t>カウンター店</a:t>
            </a:r>
            <a:r>
              <a:rPr kumimoji="1" lang="ja-JP" altLang="en-US" sz="770" b="1" spc="-257" dirty="0">
                <a:solidFill>
                  <a:srgbClr val="1966B2"/>
                </a:solidFill>
                <a:latin typeface="Segoe UI"/>
                <a:ea typeface="メイリオ"/>
              </a:rPr>
              <a:t>舗</a:t>
            </a:r>
            <a:r>
              <a:rPr kumimoji="1" lang="ja-JP" altLang="en-US" sz="770" b="1" dirty="0">
                <a:solidFill>
                  <a:srgbClr val="1966B2"/>
                </a:solidFill>
                <a:latin typeface="Segoe UI"/>
                <a:ea typeface="メイリオ"/>
              </a:rPr>
              <a:t>（個人のお客さま）</a:t>
            </a:r>
            <a:endParaRPr kumimoji="1" lang="ja-JP" altLang="en-US" sz="770" dirty="0">
              <a:solidFill>
                <a:prstClr val="black"/>
              </a:solidFill>
              <a:latin typeface="Segoe UI"/>
              <a:ea typeface="メイリオ"/>
            </a:endParaRPr>
          </a:p>
        </p:txBody>
      </p:sp>
      <p:cxnSp>
        <p:nvCxnSpPr>
          <p:cNvPr id="303" name="直線コネクタ 302"/>
          <p:cNvCxnSpPr/>
          <p:nvPr/>
        </p:nvCxnSpPr>
        <p:spPr bwMode="gray">
          <a:xfrm flipH="1">
            <a:off x="7220269" y="1715483"/>
            <a:ext cx="15394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4" name="正方形/長方形 303"/>
          <p:cNvSpPr/>
          <p:nvPr/>
        </p:nvSpPr>
        <p:spPr bwMode="gray">
          <a:xfrm>
            <a:off x="7220268" y="1715484"/>
            <a:ext cx="1539421" cy="2278705"/>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spcBef>
                <a:spcPts val="428"/>
              </a:spcBef>
              <a:defRPr/>
            </a:pPr>
            <a:r>
              <a:rPr kumimoji="1" lang="ja-JP" altLang="en-US" sz="770" b="1" dirty="0">
                <a:solidFill>
                  <a:prstClr val="black"/>
                </a:solidFill>
                <a:latin typeface="Segoe UI"/>
                <a:ea typeface="メイリオ"/>
              </a:rPr>
              <a:t>埼玉県</a:t>
            </a:r>
            <a:endParaRPr kumimoji="1" lang="en-US" altLang="ja-JP" sz="770" b="1"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春日部支店</a:t>
            </a:r>
            <a:endParaRPr kumimoji="1" lang="en-US" altLang="ja-JP" sz="684"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新越谷駅支店</a:t>
            </a:r>
            <a:endParaRPr kumimoji="1" lang="en-US" altLang="ja-JP" sz="684"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ふじみ野駅支店</a:t>
            </a:r>
            <a:endParaRPr kumimoji="1" lang="en-US" altLang="ja-JP" sz="684"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志木駅支店</a:t>
            </a:r>
            <a:endParaRPr kumimoji="1" lang="en-US" altLang="ja-JP" sz="684" dirty="0">
              <a:solidFill>
                <a:prstClr val="black"/>
              </a:solidFill>
              <a:latin typeface="Segoe UI"/>
              <a:ea typeface="メイリオ"/>
            </a:endParaRPr>
          </a:p>
          <a:p>
            <a:pPr defTabSz="781995" fontAlgn="base">
              <a:defRPr/>
            </a:pPr>
            <a:endParaRPr kumimoji="1" lang="en-US" altLang="ja-JP" sz="684" dirty="0">
              <a:solidFill>
                <a:prstClr val="black"/>
              </a:solidFill>
              <a:latin typeface="Segoe UI"/>
              <a:ea typeface="メイリオ"/>
            </a:endParaRPr>
          </a:p>
          <a:p>
            <a:pPr defTabSz="781995" fontAlgn="base">
              <a:spcBef>
                <a:spcPts val="428"/>
              </a:spcBef>
              <a:defRPr/>
            </a:pPr>
            <a:r>
              <a:rPr kumimoji="1" lang="ja-JP" altLang="en-US" sz="770" b="1" dirty="0">
                <a:solidFill>
                  <a:prstClr val="black"/>
                </a:solidFill>
                <a:latin typeface="Segoe UI"/>
                <a:ea typeface="メイリオ"/>
              </a:rPr>
              <a:t>千葉県</a:t>
            </a:r>
            <a:endParaRPr kumimoji="1" lang="en-US" altLang="ja-JP" sz="770" b="1"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柏駅支店</a:t>
            </a:r>
            <a:endParaRPr kumimoji="1" lang="en-US" altLang="ja-JP" sz="684" dirty="0">
              <a:solidFill>
                <a:prstClr val="black"/>
              </a:solidFill>
              <a:latin typeface="Segoe UI"/>
              <a:ea typeface="メイリオ"/>
            </a:endParaRPr>
          </a:p>
          <a:p>
            <a:pPr defTabSz="781995" fontAlgn="base">
              <a:spcBef>
                <a:spcPts val="428"/>
              </a:spcBef>
              <a:defRPr/>
            </a:pPr>
            <a:r>
              <a:rPr kumimoji="1" lang="ja-JP" altLang="en-US" sz="770" b="1" dirty="0">
                <a:solidFill>
                  <a:prstClr val="black"/>
                </a:solidFill>
                <a:latin typeface="Segoe UI"/>
                <a:ea typeface="メイリオ"/>
              </a:rPr>
              <a:t>東京都</a:t>
            </a:r>
            <a:endParaRPr kumimoji="1" lang="en-US" altLang="ja-JP" sz="770" b="1"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北千住駅支店</a:t>
            </a:r>
            <a:endParaRPr kumimoji="1" lang="en-US" altLang="ja-JP" sz="684"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浅草駅トラベルサロン</a:t>
            </a:r>
            <a:endParaRPr kumimoji="1" lang="en-US" altLang="ja-JP" sz="684"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押上支店</a:t>
            </a:r>
            <a:endParaRPr kumimoji="1" lang="en-US" altLang="ja-JP" sz="684"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池袋駅支店</a:t>
            </a:r>
            <a:endParaRPr kumimoji="1" lang="en-US" altLang="ja-JP" sz="684" dirty="0">
              <a:solidFill>
                <a:prstClr val="black"/>
              </a:solidFill>
              <a:latin typeface="Segoe UI"/>
              <a:ea typeface="メイリオ"/>
            </a:endParaRPr>
          </a:p>
        </p:txBody>
      </p:sp>
      <p:sp>
        <p:nvSpPr>
          <p:cNvPr id="305" name="正方形/長方形 304"/>
          <p:cNvSpPr/>
          <p:nvPr/>
        </p:nvSpPr>
        <p:spPr bwMode="gray">
          <a:xfrm>
            <a:off x="7220269" y="5461262"/>
            <a:ext cx="1539421" cy="13399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15394" rtlCol="0" anchor="b" anchorCtr="0">
            <a:noAutofit/>
          </a:bodyPr>
          <a:lstStyle/>
          <a:p>
            <a:pPr defTabSz="781995" fontAlgn="base">
              <a:spcBef>
                <a:spcPts val="171"/>
              </a:spcBef>
              <a:spcAft>
                <a:spcPts val="171"/>
              </a:spcAft>
              <a:defRPr/>
            </a:pPr>
            <a:r>
              <a:rPr kumimoji="1" lang="ja-JP" altLang="en-US" sz="770" b="1" dirty="0">
                <a:solidFill>
                  <a:srgbClr val="1966B2"/>
                </a:solidFill>
                <a:latin typeface="Segoe UI"/>
                <a:ea typeface="メイリオ"/>
              </a:rPr>
              <a:t>メディア店舗・その他</a:t>
            </a:r>
          </a:p>
        </p:txBody>
      </p:sp>
      <p:cxnSp>
        <p:nvCxnSpPr>
          <p:cNvPr id="306" name="直線コネクタ 305"/>
          <p:cNvCxnSpPr/>
          <p:nvPr/>
        </p:nvCxnSpPr>
        <p:spPr bwMode="gray">
          <a:xfrm flipH="1">
            <a:off x="7220269" y="5595255"/>
            <a:ext cx="153942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07" name="正方形/長方形 306"/>
          <p:cNvSpPr/>
          <p:nvPr/>
        </p:nvSpPr>
        <p:spPr bwMode="gray">
          <a:xfrm>
            <a:off x="7220269" y="5595255"/>
            <a:ext cx="1539421" cy="46778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defRPr/>
            </a:pPr>
            <a:r>
              <a:rPr kumimoji="1" lang="ja-JP" altLang="en-US" sz="684" dirty="0">
                <a:solidFill>
                  <a:prstClr val="black"/>
                </a:solidFill>
                <a:latin typeface="Segoe UI"/>
                <a:ea typeface="メイリオ"/>
              </a:rPr>
              <a:t>メディア東京支店</a:t>
            </a:r>
            <a:endParaRPr kumimoji="1" lang="en-US" altLang="ja-JP" sz="684"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メディア大阪支店</a:t>
            </a:r>
            <a:endParaRPr kumimoji="1" lang="en-US" altLang="ja-JP" sz="684" dirty="0">
              <a:solidFill>
                <a:prstClr val="black"/>
              </a:solidFill>
              <a:latin typeface="Segoe UI"/>
              <a:ea typeface="メイリオ"/>
            </a:endParaRPr>
          </a:p>
          <a:p>
            <a:pPr defTabSz="781995" fontAlgn="base">
              <a:defRPr/>
            </a:pPr>
            <a:r>
              <a:rPr kumimoji="1" lang="ja-JP" altLang="en-US" sz="684" dirty="0">
                <a:solidFill>
                  <a:prstClr val="black"/>
                </a:solidFill>
                <a:latin typeface="Segoe UI"/>
                <a:ea typeface="メイリオ"/>
              </a:rPr>
              <a:t>エンパイヤ旅行センター</a:t>
            </a:r>
          </a:p>
        </p:txBody>
      </p:sp>
      <p:sp>
        <p:nvSpPr>
          <p:cNvPr id="309" name="正方形/長方形 308"/>
          <p:cNvSpPr/>
          <p:nvPr/>
        </p:nvSpPr>
        <p:spPr bwMode="gray">
          <a:xfrm>
            <a:off x="8474976" y="5595256"/>
            <a:ext cx="284714" cy="16508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46183" rIns="30788" bIns="0" rtlCol="0" anchor="t" anchorCtr="0">
            <a:noAutofit/>
          </a:bodyPr>
          <a:lstStyle/>
          <a:p>
            <a:pPr algn="r" defTabSz="781995" fontAlgn="base">
              <a:defRPr/>
            </a:pPr>
            <a:r>
              <a:rPr kumimoji="1" lang="en-US" altLang="ja-JP" sz="770" b="1" dirty="0">
                <a:solidFill>
                  <a:srgbClr val="1966B2"/>
                </a:solidFill>
                <a:latin typeface="Segoe UI"/>
                <a:ea typeface="メイリオ"/>
              </a:rPr>
              <a:t>3</a:t>
            </a:r>
            <a:r>
              <a:rPr kumimoji="1" lang="ja-JP" altLang="en-US" sz="770" b="1" dirty="0">
                <a:solidFill>
                  <a:srgbClr val="1966B2"/>
                </a:solidFill>
                <a:latin typeface="Segoe UI"/>
                <a:ea typeface="メイリオ"/>
              </a:rPr>
              <a:t>拠点</a:t>
            </a:r>
          </a:p>
        </p:txBody>
      </p:sp>
      <p:sp>
        <p:nvSpPr>
          <p:cNvPr id="310" name="正方形/長方形 309"/>
          <p:cNvSpPr/>
          <p:nvPr/>
        </p:nvSpPr>
        <p:spPr bwMode="gray">
          <a:xfrm>
            <a:off x="384310" y="2296151"/>
            <a:ext cx="2171573" cy="173477"/>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0" rIns="0" bIns="15394" rtlCol="0" anchor="b" anchorCtr="0">
            <a:noAutofit/>
          </a:bodyPr>
          <a:lstStyle/>
          <a:p>
            <a:pPr defTabSz="781995" fontAlgn="base">
              <a:spcBef>
                <a:spcPts val="171"/>
              </a:spcBef>
              <a:spcAft>
                <a:spcPts val="171"/>
              </a:spcAft>
              <a:defRPr/>
            </a:pPr>
            <a:r>
              <a:rPr kumimoji="1" lang="ja-JP" altLang="en-US" sz="1026" b="1" dirty="0">
                <a:solidFill>
                  <a:srgbClr val="1966B2"/>
                </a:solidFill>
                <a:latin typeface="Segoe UI"/>
                <a:ea typeface="メイリオ"/>
              </a:rPr>
              <a:t>法人営業店</a:t>
            </a:r>
            <a:r>
              <a:rPr kumimoji="1" lang="ja-JP" altLang="en-US" sz="1026" b="1" spc="-257" dirty="0">
                <a:solidFill>
                  <a:srgbClr val="1966B2"/>
                </a:solidFill>
                <a:latin typeface="Segoe UI"/>
                <a:ea typeface="メイリオ"/>
              </a:rPr>
              <a:t>舗</a:t>
            </a:r>
            <a:r>
              <a:rPr kumimoji="1" lang="ja-JP" altLang="en-US" sz="770" b="1" dirty="0">
                <a:solidFill>
                  <a:srgbClr val="1966B2"/>
                </a:solidFill>
                <a:latin typeface="Segoe UI"/>
                <a:ea typeface="メイリオ"/>
              </a:rPr>
              <a:t>（団体・グループのお客さま）</a:t>
            </a:r>
          </a:p>
        </p:txBody>
      </p:sp>
      <p:cxnSp>
        <p:nvCxnSpPr>
          <p:cNvPr id="311" name="直線コネクタ 310"/>
          <p:cNvCxnSpPr/>
          <p:nvPr/>
        </p:nvCxnSpPr>
        <p:spPr bwMode="gray">
          <a:xfrm>
            <a:off x="2431230" y="4279589"/>
            <a:ext cx="0" cy="10861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2" name="直線コネクタ 311"/>
          <p:cNvCxnSpPr/>
          <p:nvPr/>
        </p:nvCxnSpPr>
        <p:spPr bwMode="gray">
          <a:xfrm flipH="1">
            <a:off x="384309" y="2469629"/>
            <a:ext cx="215518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13" name="テキスト ボックス 312"/>
          <p:cNvSpPr txBox="1"/>
          <p:nvPr/>
        </p:nvSpPr>
        <p:spPr bwMode="gray">
          <a:xfrm>
            <a:off x="8170186" y="1150404"/>
            <a:ext cx="589505" cy="92128"/>
          </a:xfrm>
          <a:prstGeom prst="rect">
            <a:avLst/>
          </a:prstGeom>
          <a:noFill/>
        </p:spPr>
        <p:txBody>
          <a:bodyPr vert="horz" wrap="none" lIns="0" tIns="0" rIns="0" bIns="0" rtlCol="0" anchor="ctr" anchorCtr="0">
            <a:noAutofit/>
          </a:bodyPr>
          <a:lstStyle/>
          <a:p>
            <a:pPr algn="r" defTabSz="781995" fontAlgn="base">
              <a:spcBef>
                <a:spcPct val="0"/>
              </a:spcBef>
              <a:spcAft>
                <a:spcPct val="0"/>
              </a:spcAft>
              <a:defRPr/>
            </a:pPr>
            <a:r>
              <a:rPr kumimoji="1" lang="en-US" altLang="ja-JP" sz="599" dirty="0">
                <a:solidFill>
                  <a:prstClr val="black"/>
                </a:solidFill>
                <a:latin typeface="Segoe UI"/>
                <a:ea typeface="メイリオ"/>
              </a:rPr>
              <a:t>※2023</a:t>
            </a:r>
            <a:r>
              <a:rPr kumimoji="1" lang="ja-JP" altLang="en-US" sz="599" dirty="0">
                <a:solidFill>
                  <a:prstClr val="black"/>
                </a:solidFill>
                <a:latin typeface="Segoe UI"/>
                <a:ea typeface="メイリオ"/>
              </a:rPr>
              <a:t>年</a:t>
            </a:r>
            <a:r>
              <a:rPr kumimoji="1" lang="en-US" altLang="ja-JP" sz="599" dirty="0">
                <a:solidFill>
                  <a:prstClr val="black"/>
                </a:solidFill>
                <a:latin typeface="Segoe UI"/>
                <a:ea typeface="メイリオ"/>
              </a:rPr>
              <a:t>01</a:t>
            </a:r>
            <a:r>
              <a:rPr kumimoji="1" lang="ja-JP" altLang="en-US" sz="599" dirty="0">
                <a:solidFill>
                  <a:prstClr val="black"/>
                </a:solidFill>
                <a:latin typeface="Segoe UI"/>
                <a:ea typeface="メイリオ"/>
              </a:rPr>
              <a:t>月現在</a:t>
            </a:r>
          </a:p>
        </p:txBody>
      </p:sp>
      <p:cxnSp>
        <p:nvCxnSpPr>
          <p:cNvPr id="314" name="直線コネクタ 313"/>
          <p:cNvCxnSpPr/>
          <p:nvPr/>
        </p:nvCxnSpPr>
        <p:spPr bwMode="gray">
          <a:xfrm>
            <a:off x="7014579" y="1581489"/>
            <a:ext cx="0" cy="4495609"/>
          </a:xfrm>
          <a:prstGeom prst="line">
            <a:avLst/>
          </a:prstGeom>
          <a:noFill/>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5" name="正方形/長方形 314"/>
          <p:cNvSpPr/>
          <p:nvPr/>
        </p:nvSpPr>
        <p:spPr bwMode="gray">
          <a:xfrm>
            <a:off x="2142367" y="2469629"/>
            <a:ext cx="397131" cy="16508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46183" rIns="30788" bIns="0" rtlCol="0" anchor="t" anchorCtr="0">
            <a:noAutofit/>
          </a:bodyPr>
          <a:lstStyle/>
          <a:p>
            <a:pPr algn="r" defTabSz="781995" fontAlgn="base">
              <a:defRPr/>
            </a:pPr>
            <a:r>
              <a:rPr kumimoji="1" lang="en-US" altLang="ja-JP" sz="770" b="1" dirty="0">
                <a:solidFill>
                  <a:srgbClr val="1966B2"/>
                </a:solidFill>
                <a:latin typeface="Segoe UI"/>
                <a:ea typeface="メイリオ"/>
              </a:rPr>
              <a:t>99</a:t>
            </a:r>
            <a:r>
              <a:rPr kumimoji="1" lang="ja-JP" altLang="en-US" sz="770" b="1" dirty="0">
                <a:solidFill>
                  <a:srgbClr val="1966B2"/>
                </a:solidFill>
                <a:latin typeface="Segoe UI"/>
                <a:ea typeface="メイリオ"/>
              </a:rPr>
              <a:t>拠点</a:t>
            </a:r>
          </a:p>
        </p:txBody>
      </p:sp>
      <p:sp>
        <p:nvSpPr>
          <p:cNvPr id="111" name="正方形/長方形 110"/>
          <p:cNvSpPr/>
          <p:nvPr/>
        </p:nvSpPr>
        <p:spPr bwMode="gray">
          <a:xfrm>
            <a:off x="8418768" y="1715484"/>
            <a:ext cx="340922" cy="165083"/>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0" tIns="46183" rIns="30788" bIns="0" rtlCol="0" anchor="t" anchorCtr="0">
            <a:noAutofit/>
          </a:bodyPr>
          <a:lstStyle/>
          <a:p>
            <a:pPr algn="r" defTabSz="781995" fontAlgn="base">
              <a:defRPr/>
            </a:pPr>
            <a:r>
              <a:rPr kumimoji="1" lang="en-US" altLang="ja-JP" sz="770" b="1" dirty="0">
                <a:solidFill>
                  <a:srgbClr val="1966B2"/>
                </a:solidFill>
                <a:latin typeface="Segoe UI"/>
                <a:ea typeface="メイリオ"/>
              </a:rPr>
              <a:t>9</a:t>
            </a:r>
            <a:r>
              <a:rPr kumimoji="1" lang="ja-JP" altLang="en-US" sz="770" b="1" dirty="0">
                <a:solidFill>
                  <a:srgbClr val="1966B2"/>
                </a:solidFill>
                <a:latin typeface="Segoe UI"/>
                <a:ea typeface="メイリオ"/>
              </a:rPr>
              <a:t>拠点</a:t>
            </a:r>
          </a:p>
        </p:txBody>
      </p:sp>
      <p:sp>
        <p:nvSpPr>
          <p:cNvPr id="110" name="正方形/長方形 109"/>
          <p:cNvSpPr/>
          <p:nvPr/>
        </p:nvSpPr>
        <p:spPr bwMode="gray">
          <a:xfrm>
            <a:off x="6111635" y="4626276"/>
            <a:ext cx="862076" cy="834985"/>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46183" rIns="0" bIns="0" rtlCol="0" anchor="t" anchorCtr="0">
            <a:noAutofit/>
          </a:bodyPr>
          <a:lstStyle/>
          <a:p>
            <a:pPr defTabSz="781995" fontAlgn="base">
              <a:lnSpc>
                <a:spcPct val="90000"/>
              </a:lnSpc>
              <a:spcBef>
                <a:spcPts val="171"/>
              </a:spcBef>
              <a:defRPr/>
            </a:pPr>
            <a:r>
              <a:rPr kumimoji="1" lang="zh-TW" altLang="en-US" sz="684" dirty="0">
                <a:solidFill>
                  <a:prstClr val="black"/>
                </a:solidFill>
                <a:latin typeface="Segoe UI"/>
                <a:ea typeface="メイリオ"/>
              </a:rPr>
              <a:t>押上支店</a:t>
            </a:r>
            <a:endParaRPr kumimoji="1" lang="en-US" altLang="zh-TW" sz="684" dirty="0">
              <a:solidFill>
                <a:prstClr val="black"/>
              </a:solidFill>
              <a:latin typeface="Segoe UI"/>
              <a:ea typeface="メイリオ"/>
            </a:endParaRPr>
          </a:p>
          <a:p>
            <a:pPr defTabSz="781995" fontAlgn="base">
              <a:lnSpc>
                <a:spcPct val="90000"/>
              </a:lnSpc>
              <a:spcBef>
                <a:spcPts val="171"/>
              </a:spcBef>
              <a:defRPr/>
            </a:pPr>
            <a:r>
              <a:rPr kumimoji="1" lang="zh-TW" altLang="en-US" sz="684" dirty="0">
                <a:solidFill>
                  <a:prstClr val="black"/>
                </a:solidFill>
                <a:latin typeface="Segoe UI"/>
                <a:ea typeface="メイリオ"/>
              </a:rPr>
              <a:t>立川支店</a:t>
            </a:r>
            <a:endParaRPr kumimoji="1" lang="en-US" altLang="zh-TW" sz="684" dirty="0">
              <a:solidFill>
                <a:prstClr val="black"/>
              </a:solidFill>
              <a:latin typeface="Segoe UI"/>
              <a:ea typeface="メイリオ"/>
            </a:endParaRPr>
          </a:p>
          <a:p>
            <a:pPr defTabSz="781995" fontAlgn="base">
              <a:lnSpc>
                <a:spcPct val="90000"/>
              </a:lnSpc>
              <a:spcBef>
                <a:spcPts val="171"/>
              </a:spcBef>
              <a:defRPr/>
            </a:pPr>
            <a:r>
              <a:rPr kumimoji="1" lang="zh-TW" altLang="en-US" sz="684" dirty="0">
                <a:solidFill>
                  <a:prstClr val="black"/>
                </a:solidFill>
                <a:latin typeface="Segoe UI"/>
                <a:ea typeface="メイリオ"/>
              </a:rPr>
              <a:t>横浜支店</a:t>
            </a:r>
          </a:p>
          <a:p>
            <a:pPr defTabSz="781995" fontAlgn="base">
              <a:lnSpc>
                <a:spcPct val="90000"/>
              </a:lnSpc>
              <a:spcBef>
                <a:spcPts val="171"/>
              </a:spcBef>
              <a:defRPr/>
            </a:pPr>
            <a:r>
              <a:rPr kumimoji="1" lang="zh-TW" altLang="en-US" sz="684" dirty="0">
                <a:solidFill>
                  <a:prstClr val="black"/>
                </a:solidFill>
                <a:latin typeface="Segoe UI"/>
                <a:ea typeface="メイリオ"/>
              </a:rPr>
              <a:t>神奈川教育旅行支店</a:t>
            </a:r>
          </a:p>
        </p:txBody>
      </p:sp>
    </p:spTree>
    <p:extLst>
      <p:ext uri="{BB962C8B-B14F-4D97-AF65-F5344CB8AC3E}">
        <p14:creationId xmlns:p14="http://schemas.microsoft.com/office/powerpoint/2010/main" val="193753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7AC189-FB88-7DBE-C4BA-0637E1B90A7E}"/>
              </a:ext>
            </a:extLst>
          </p:cNvPr>
          <p:cNvSpPr>
            <a:spLocks noGrp="1"/>
          </p:cNvSpPr>
          <p:nvPr>
            <p:ph type="title"/>
          </p:nvPr>
        </p:nvSpPr>
        <p:spPr>
          <a:xfrm>
            <a:off x="628650" y="2632465"/>
            <a:ext cx="7886700" cy="1325563"/>
          </a:xfrm>
        </p:spPr>
        <p:txBody>
          <a:bodyPr/>
          <a:lstStyle/>
          <a:p>
            <a:pPr algn="ctr"/>
            <a:r>
              <a:rPr kumimoji="1" lang="ja-JP" altLang="en-US" dirty="0">
                <a:latin typeface="コーポレート・ロゴ ver3 Bold" panose="02000600000000000000" pitchFamily="50" charset="-128"/>
                <a:ea typeface="コーポレート・ロゴ ver3 Bold" panose="02000600000000000000" pitchFamily="50" charset="-128"/>
              </a:rPr>
              <a:t>東武トップツアーズの</a:t>
            </a:r>
            <a:r>
              <a:rPr kumimoji="1" lang="en-US" altLang="ja-JP" dirty="0">
                <a:latin typeface="コーポレート・ロゴ ver3 Bold" panose="02000600000000000000" pitchFamily="50" charset="-128"/>
                <a:ea typeface="コーポレート・ロゴ ver3 Bold" panose="02000600000000000000" pitchFamily="50" charset="-128"/>
              </a:rPr>
              <a:t>DX</a:t>
            </a:r>
            <a:r>
              <a:rPr kumimoji="1" lang="ja-JP" altLang="en-US" dirty="0">
                <a:latin typeface="コーポレート・ロゴ ver3 Bold" panose="02000600000000000000" pitchFamily="50" charset="-128"/>
                <a:ea typeface="コーポレート・ロゴ ver3 Bold" panose="02000600000000000000" pitchFamily="50" charset="-128"/>
              </a:rPr>
              <a:t>商品</a:t>
            </a:r>
          </a:p>
        </p:txBody>
      </p:sp>
    </p:spTree>
    <p:extLst>
      <p:ext uri="{BB962C8B-B14F-4D97-AF65-F5344CB8AC3E}">
        <p14:creationId xmlns:p14="http://schemas.microsoft.com/office/powerpoint/2010/main" val="4124845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bwMode="gray"/>
        <p:txBody>
          <a:bodyPr/>
          <a:lstStyle/>
          <a:p>
            <a:r>
              <a:rPr lang="ja-JP" altLang="en-US" dirty="0">
                <a:latin typeface="ＭＳ Ｐゴシック" panose="020B0600070205080204" pitchFamily="50" charset="-128"/>
                <a:ea typeface="ＭＳ Ｐゴシック" panose="020B0600070205080204" pitchFamily="50" charset="-128"/>
              </a:rPr>
              <a:t>事業所ネットワーク（海外）</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0"/>
          </p:nvPr>
        </p:nvSpPr>
        <p:spPr bwMode="gray"/>
        <p:txBody>
          <a:bodyPr/>
          <a:lstStyle/>
          <a:p>
            <a:pPr defTabSz="781995"/>
            <a:fld id="{18963A67-2DC8-42D2-8EA1-A766E561EC14}" type="slidenum">
              <a:rPr lang="en-US" altLang="ja-JP">
                <a:solidFill>
                  <a:prstClr val="black"/>
                </a:solidFill>
                <a:latin typeface="Segoe UI"/>
                <a:ea typeface="メイリオ"/>
              </a:rPr>
              <a:pPr defTabSz="781995"/>
              <a:t>20</a:t>
            </a:fld>
            <a:endParaRPr lang="en-US" altLang="en-US" dirty="0">
              <a:solidFill>
                <a:prstClr val="black"/>
              </a:solidFill>
              <a:latin typeface="Segoe UI"/>
              <a:ea typeface="メイリオ"/>
            </a:endParaRPr>
          </a:p>
        </p:txBody>
      </p:sp>
      <p:grpSp>
        <p:nvGrpSpPr>
          <p:cNvPr id="1469" name="グループ化 1468"/>
          <p:cNvGrpSpPr>
            <a:grpSpLocks noChangeAspect="1"/>
          </p:cNvGrpSpPr>
          <p:nvPr/>
        </p:nvGrpSpPr>
        <p:grpSpPr bwMode="gray">
          <a:xfrm>
            <a:off x="1110446" y="1728716"/>
            <a:ext cx="6798861" cy="3793133"/>
            <a:chOff x="269058" y="1187549"/>
            <a:chExt cx="9971905" cy="5563398"/>
          </a:xfrm>
          <a:solidFill>
            <a:schemeClr val="bg1">
              <a:lumMod val="85000"/>
            </a:schemeClr>
          </a:solidFill>
        </p:grpSpPr>
        <p:grpSp>
          <p:nvGrpSpPr>
            <p:cNvPr id="1470" name="グループ化 1469"/>
            <p:cNvGrpSpPr>
              <a:grpSpLocks noChangeAspect="1"/>
            </p:cNvGrpSpPr>
            <p:nvPr/>
          </p:nvGrpSpPr>
          <p:grpSpPr bwMode="gray">
            <a:xfrm>
              <a:off x="3673863" y="4670248"/>
              <a:ext cx="1315970" cy="474767"/>
              <a:chOff x="3673863" y="4670248"/>
              <a:chExt cx="1315970" cy="474767"/>
            </a:xfrm>
            <a:grpFill/>
          </p:grpSpPr>
          <p:sp>
            <p:nvSpPr>
              <p:cNvPr id="2143" name="Freeform 806"/>
              <p:cNvSpPr>
                <a:spLocks/>
              </p:cNvSpPr>
              <p:nvPr/>
            </p:nvSpPr>
            <p:spPr bwMode="gray">
              <a:xfrm>
                <a:off x="3935145" y="4797703"/>
                <a:ext cx="9560" cy="9560"/>
              </a:xfrm>
              <a:custGeom>
                <a:avLst/>
                <a:gdLst>
                  <a:gd name="T0" fmla="*/ 1 w 3"/>
                  <a:gd name="T1" fmla="*/ 0 h 3"/>
                  <a:gd name="T2" fmla="*/ 3 w 3"/>
                  <a:gd name="T3" fmla="*/ 1 h 3"/>
                  <a:gd name="T4" fmla="*/ 3 w 3"/>
                  <a:gd name="T5" fmla="*/ 1 h 3"/>
                  <a:gd name="T6" fmla="*/ 3 w 3"/>
                  <a:gd name="T7" fmla="*/ 3 h 3"/>
                  <a:gd name="T8" fmla="*/ 1 w 3"/>
                  <a:gd name="T9" fmla="*/ 3 h 3"/>
                  <a:gd name="T10" fmla="*/ 1 w 3"/>
                  <a:gd name="T11" fmla="*/ 3 h 3"/>
                  <a:gd name="T12" fmla="*/ 0 w 3"/>
                  <a:gd name="T13" fmla="*/ 1 h 3"/>
                  <a:gd name="T14" fmla="*/ 0 w 3"/>
                  <a:gd name="T15" fmla="*/ 1 h 3"/>
                  <a:gd name="T16" fmla="*/ 0 w 3"/>
                  <a:gd name="T17" fmla="*/ 0 h 3"/>
                  <a:gd name="T18" fmla="*/ 0 w 3"/>
                  <a:gd name="T19" fmla="*/ 0 h 3"/>
                  <a:gd name="T20" fmla="*/ 0 w 3"/>
                  <a:gd name="T21" fmla="*/ 0 h 3"/>
                  <a:gd name="T22" fmla="*/ 1 w 3"/>
                  <a:gd name="T23" fmla="*/ 0 h 3"/>
                  <a:gd name="T24" fmla="*/ 1 w 3"/>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0"/>
                    </a:moveTo>
                    <a:lnTo>
                      <a:pt x="3" y="1"/>
                    </a:lnTo>
                    <a:lnTo>
                      <a:pt x="3" y="1"/>
                    </a:lnTo>
                    <a:lnTo>
                      <a:pt x="3" y="3"/>
                    </a:lnTo>
                    <a:lnTo>
                      <a:pt x="1" y="3"/>
                    </a:lnTo>
                    <a:lnTo>
                      <a:pt x="1" y="3"/>
                    </a:lnTo>
                    <a:lnTo>
                      <a:pt x="0" y="1"/>
                    </a:lnTo>
                    <a:lnTo>
                      <a:pt x="0" y="1"/>
                    </a:lnTo>
                    <a:lnTo>
                      <a:pt x="0" y="0"/>
                    </a:lnTo>
                    <a:lnTo>
                      <a:pt x="0" y="0"/>
                    </a:lnTo>
                    <a:lnTo>
                      <a:pt x="0" y="0"/>
                    </a:lnTo>
                    <a:lnTo>
                      <a:pt x="1"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4" name="Freeform 807"/>
              <p:cNvSpPr>
                <a:spLocks/>
              </p:cNvSpPr>
              <p:nvPr/>
            </p:nvSpPr>
            <p:spPr bwMode="gray">
              <a:xfrm>
                <a:off x="3673863" y="4670248"/>
                <a:ext cx="309078" cy="328197"/>
              </a:xfrm>
              <a:custGeom>
                <a:avLst/>
                <a:gdLst>
                  <a:gd name="T0" fmla="*/ 1 w 97"/>
                  <a:gd name="T1" fmla="*/ 0 h 103"/>
                  <a:gd name="T2" fmla="*/ 6 w 97"/>
                  <a:gd name="T3" fmla="*/ 2 h 103"/>
                  <a:gd name="T4" fmla="*/ 10 w 97"/>
                  <a:gd name="T5" fmla="*/ 4 h 103"/>
                  <a:gd name="T6" fmla="*/ 16 w 97"/>
                  <a:gd name="T7" fmla="*/ 4 h 103"/>
                  <a:gd name="T8" fmla="*/ 22 w 97"/>
                  <a:gd name="T9" fmla="*/ 4 h 103"/>
                  <a:gd name="T10" fmla="*/ 25 w 97"/>
                  <a:gd name="T11" fmla="*/ 8 h 103"/>
                  <a:gd name="T12" fmla="*/ 27 w 97"/>
                  <a:gd name="T13" fmla="*/ 12 h 103"/>
                  <a:gd name="T14" fmla="*/ 32 w 97"/>
                  <a:gd name="T15" fmla="*/ 17 h 103"/>
                  <a:gd name="T16" fmla="*/ 41 w 97"/>
                  <a:gd name="T17" fmla="*/ 23 h 103"/>
                  <a:gd name="T18" fmla="*/ 45 w 97"/>
                  <a:gd name="T19" fmla="*/ 26 h 103"/>
                  <a:gd name="T20" fmla="*/ 49 w 97"/>
                  <a:gd name="T21" fmla="*/ 32 h 103"/>
                  <a:gd name="T22" fmla="*/ 51 w 97"/>
                  <a:gd name="T23" fmla="*/ 30 h 103"/>
                  <a:gd name="T24" fmla="*/ 55 w 97"/>
                  <a:gd name="T25" fmla="*/ 34 h 103"/>
                  <a:gd name="T26" fmla="*/ 57 w 97"/>
                  <a:gd name="T27" fmla="*/ 36 h 103"/>
                  <a:gd name="T28" fmla="*/ 63 w 97"/>
                  <a:gd name="T29" fmla="*/ 40 h 103"/>
                  <a:gd name="T30" fmla="*/ 64 w 97"/>
                  <a:gd name="T31" fmla="*/ 39 h 103"/>
                  <a:gd name="T32" fmla="*/ 68 w 97"/>
                  <a:gd name="T33" fmla="*/ 41 h 103"/>
                  <a:gd name="T34" fmla="*/ 70 w 97"/>
                  <a:gd name="T35" fmla="*/ 43 h 103"/>
                  <a:gd name="T36" fmla="*/ 70 w 97"/>
                  <a:gd name="T37" fmla="*/ 45 h 103"/>
                  <a:gd name="T38" fmla="*/ 68 w 97"/>
                  <a:gd name="T39" fmla="*/ 48 h 103"/>
                  <a:gd name="T40" fmla="*/ 70 w 97"/>
                  <a:gd name="T41" fmla="*/ 48 h 103"/>
                  <a:gd name="T42" fmla="*/ 74 w 97"/>
                  <a:gd name="T43" fmla="*/ 47 h 103"/>
                  <a:gd name="T44" fmla="*/ 77 w 97"/>
                  <a:gd name="T45" fmla="*/ 49 h 103"/>
                  <a:gd name="T46" fmla="*/ 75 w 97"/>
                  <a:gd name="T47" fmla="*/ 54 h 103"/>
                  <a:gd name="T48" fmla="*/ 74 w 97"/>
                  <a:gd name="T49" fmla="*/ 56 h 103"/>
                  <a:gd name="T50" fmla="*/ 78 w 97"/>
                  <a:gd name="T51" fmla="*/ 60 h 103"/>
                  <a:gd name="T52" fmla="*/ 81 w 97"/>
                  <a:gd name="T53" fmla="*/ 60 h 103"/>
                  <a:gd name="T54" fmla="*/ 83 w 97"/>
                  <a:gd name="T55" fmla="*/ 63 h 103"/>
                  <a:gd name="T56" fmla="*/ 83 w 97"/>
                  <a:gd name="T57" fmla="*/ 67 h 103"/>
                  <a:gd name="T58" fmla="*/ 88 w 97"/>
                  <a:gd name="T59" fmla="*/ 70 h 103"/>
                  <a:gd name="T60" fmla="*/ 89 w 97"/>
                  <a:gd name="T61" fmla="*/ 71 h 103"/>
                  <a:gd name="T62" fmla="*/ 93 w 97"/>
                  <a:gd name="T63" fmla="*/ 73 h 103"/>
                  <a:gd name="T64" fmla="*/ 96 w 97"/>
                  <a:gd name="T65" fmla="*/ 77 h 103"/>
                  <a:gd name="T66" fmla="*/ 97 w 97"/>
                  <a:gd name="T67" fmla="*/ 81 h 103"/>
                  <a:gd name="T68" fmla="*/ 96 w 97"/>
                  <a:gd name="T69" fmla="*/ 85 h 103"/>
                  <a:gd name="T70" fmla="*/ 96 w 97"/>
                  <a:gd name="T71" fmla="*/ 91 h 103"/>
                  <a:gd name="T72" fmla="*/ 96 w 97"/>
                  <a:gd name="T73" fmla="*/ 102 h 103"/>
                  <a:gd name="T74" fmla="*/ 92 w 97"/>
                  <a:gd name="T75" fmla="*/ 102 h 103"/>
                  <a:gd name="T76" fmla="*/ 90 w 97"/>
                  <a:gd name="T77" fmla="*/ 102 h 103"/>
                  <a:gd name="T78" fmla="*/ 85 w 97"/>
                  <a:gd name="T79" fmla="*/ 100 h 103"/>
                  <a:gd name="T80" fmla="*/ 83 w 97"/>
                  <a:gd name="T81" fmla="*/ 102 h 103"/>
                  <a:gd name="T82" fmla="*/ 78 w 97"/>
                  <a:gd name="T83" fmla="*/ 96 h 103"/>
                  <a:gd name="T84" fmla="*/ 74 w 97"/>
                  <a:gd name="T85" fmla="*/ 95 h 103"/>
                  <a:gd name="T86" fmla="*/ 67 w 97"/>
                  <a:gd name="T87" fmla="*/ 88 h 103"/>
                  <a:gd name="T88" fmla="*/ 63 w 97"/>
                  <a:gd name="T89" fmla="*/ 84 h 103"/>
                  <a:gd name="T90" fmla="*/ 59 w 97"/>
                  <a:gd name="T91" fmla="*/ 80 h 103"/>
                  <a:gd name="T92" fmla="*/ 51 w 97"/>
                  <a:gd name="T93" fmla="*/ 70 h 103"/>
                  <a:gd name="T94" fmla="*/ 47 w 97"/>
                  <a:gd name="T95" fmla="*/ 59 h 103"/>
                  <a:gd name="T96" fmla="*/ 44 w 97"/>
                  <a:gd name="T97" fmla="*/ 54 h 103"/>
                  <a:gd name="T98" fmla="*/ 38 w 97"/>
                  <a:gd name="T99" fmla="*/ 48 h 103"/>
                  <a:gd name="T100" fmla="*/ 36 w 97"/>
                  <a:gd name="T101" fmla="*/ 48 h 103"/>
                  <a:gd name="T102" fmla="*/ 33 w 97"/>
                  <a:gd name="T103" fmla="*/ 40 h 103"/>
                  <a:gd name="T104" fmla="*/ 32 w 97"/>
                  <a:gd name="T105" fmla="*/ 34 h 103"/>
                  <a:gd name="T106" fmla="*/ 25 w 97"/>
                  <a:gd name="T107" fmla="*/ 30 h 103"/>
                  <a:gd name="T108" fmla="*/ 21 w 97"/>
                  <a:gd name="T109" fmla="*/ 25 h 103"/>
                  <a:gd name="T110" fmla="*/ 16 w 97"/>
                  <a:gd name="T111" fmla="*/ 19 h 103"/>
                  <a:gd name="T112" fmla="*/ 12 w 97"/>
                  <a:gd name="T113" fmla="*/ 18 h 103"/>
                  <a:gd name="T114" fmla="*/ 8 w 97"/>
                  <a:gd name="T115" fmla="*/ 12 h 103"/>
                  <a:gd name="T116" fmla="*/ 1 w 97"/>
                  <a:gd name="T117" fmla="*/ 7 h 103"/>
                  <a:gd name="T118" fmla="*/ 0 w 97"/>
                  <a:gd name="T1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103">
                    <a:moveTo>
                      <a:pt x="0" y="0"/>
                    </a:moveTo>
                    <a:lnTo>
                      <a:pt x="1" y="0"/>
                    </a:lnTo>
                    <a:lnTo>
                      <a:pt x="1" y="0"/>
                    </a:lnTo>
                    <a:lnTo>
                      <a:pt x="4" y="0"/>
                    </a:lnTo>
                    <a:lnTo>
                      <a:pt x="4" y="0"/>
                    </a:lnTo>
                    <a:lnTo>
                      <a:pt x="6" y="2"/>
                    </a:lnTo>
                    <a:lnTo>
                      <a:pt x="7" y="3"/>
                    </a:lnTo>
                    <a:lnTo>
                      <a:pt x="10" y="3"/>
                    </a:lnTo>
                    <a:lnTo>
                      <a:pt x="10" y="4"/>
                    </a:lnTo>
                    <a:lnTo>
                      <a:pt x="12" y="4"/>
                    </a:lnTo>
                    <a:lnTo>
                      <a:pt x="15" y="4"/>
                    </a:lnTo>
                    <a:lnTo>
                      <a:pt x="16" y="4"/>
                    </a:lnTo>
                    <a:lnTo>
                      <a:pt x="18" y="4"/>
                    </a:lnTo>
                    <a:lnTo>
                      <a:pt x="21" y="4"/>
                    </a:lnTo>
                    <a:lnTo>
                      <a:pt x="22" y="4"/>
                    </a:lnTo>
                    <a:lnTo>
                      <a:pt x="23" y="7"/>
                    </a:lnTo>
                    <a:lnTo>
                      <a:pt x="25" y="8"/>
                    </a:lnTo>
                    <a:lnTo>
                      <a:pt x="25" y="8"/>
                    </a:lnTo>
                    <a:lnTo>
                      <a:pt x="25" y="10"/>
                    </a:lnTo>
                    <a:lnTo>
                      <a:pt x="26" y="11"/>
                    </a:lnTo>
                    <a:lnTo>
                      <a:pt x="27" y="12"/>
                    </a:lnTo>
                    <a:lnTo>
                      <a:pt x="27" y="14"/>
                    </a:lnTo>
                    <a:lnTo>
                      <a:pt x="30" y="15"/>
                    </a:lnTo>
                    <a:lnTo>
                      <a:pt x="32" y="17"/>
                    </a:lnTo>
                    <a:lnTo>
                      <a:pt x="37" y="19"/>
                    </a:lnTo>
                    <a:lnTo>
                      <a:pt x="38" y="21"/>
                    </a:lnTo>
                    <a:lnTo>
                      <a:pt x="41" y="23"/>
                    </a:lnTo>
                    <a:lnTo>
                      <a:pt x="42" y="25"/>
                    </a:lnTo>
                    <a:lnTo>
                      <a:pt x="42" y="26"/>
                    </a:lnTo>
                    <a:lnTo>
                      <a:pt x="45" y="26"/>
                    </a:lnTo>
                    <a:lnTo>
                      <a:pt x="47" y="29"/>
                    </a:lnTo>
                    <a:lnTo>
                      <a:pt x="48" y="32"/>
                    </a:lnTo>
                    <a:lnTo>
                      <a:pt x="49" y="32"/>
                    </a:lnTo>
                    <a:lnTo>
                      <a:pt x="51" y="32"/>
                    </a:lnTo>
                    <a:lnTo>
                      <a:pt x="51" y="32"/>
                    </a:lnTo>
                    <a:lnTo>
                      <a:pt x="51" y="30"/>
                    </a:lnTo>
                    <a:lnTo>
                      <a:pt x="52" y="30"/>
                    </a:lnTo>
                    <a:lnTo>
                      <a:pt x="53" y="32"/>
                    </a:lnTo>
                    <a:lnTo>
                      <a:pt x="55" y="34"/>
                    </a:lnTo>
                    <a:lnTo>
                      <a:pt x="56" y="36"/>
                    </a:lnTo>
                    <a:lnTo>
                      <a:pt x="57" y="36"/>
                    </a:lnTo>
                    <a:lnTo>
                      <a:pt x="57" y="36"/>
                    </a:lnTo>
                    <a:lnTo>
                      <a:pt x="60" y="37"/>
                    </a:lnTo>
                    <a:lnTo>
                      <a:pt x="62" y="39"/>
                    </a:lnTo>
                    <a:lnTo>
                      <a:pt x="63" y="40"/>
                    </a:lnTo>
                    <a:lnTo>
                      <a:pt x="63" y="40"/>
                    </a:lnTo>
                    <a:lnTo>
                      <a:pt x="63" y="39"/>
                    </a:lnTo>
                    <a:lnTo>
                      <a:pt x="64" y="39"/>
                    </a:lnTo>
                    <a:lnTo>
                      <a:pt x="64" y="40"/>
                    </a:lnTo>
                    <a:lnTo>
                      <a:pt x="66" y="41"/>
                    </a:lnTo>
                    <a:lnTo>
                      <a:pt x="68" y="41"/>
                    </a:lnTo>
                    <a:lnTo>
                      <a:pt x="70" y="41"/>
                    </a:lnTo>
                    <a:lnTo>
                      <a:pt x="71" y="43"/>
                    </a:lnTo>
                    <a:lnTo>
                      <a:pt x="70" y="43"/>
                    </a:lnTo>
                    <a:lnTo>
                      <a:pt x="70" y="44"/>
                    </a:lnTo>
                    <a:lnTo>
                      <a:pt x="70" y="44"/>
                    </a:lnTo>
                    <a:lnTo>
                      <a:pt x="70" y="45"/>
                    </a:lnTo>
                    <a:lnTo>
                      <a:pt x="70" y="45"/>
                    </a:lnTo>
                    <a:lnTo>
                      <a:pt x="70" y="47"/>
                    </a:lnTo>
                    <a:lnTo>
                      <a:pt x="68" y="48"/>
                    </a:lnTo>
                    <a:lnTo>
                      <a:pt x="68" y="48"/>
                    </a:lnTo>
                    <a:lnTo>
                      <a:pt x="68" y="48"/>
                    </a:lnTo>
                    <a:lnTo>
                      <a:pt x="70" y="48"/>
                    </a:lnTo>
                    <a:lnTo>
                      <a:pt x="71" y="47"/>
                    </a:lnTo>
                    <a:lnTo>
                      <a:pt x="74" y="47"/>
                    </a:lnTo>
                    <a:lnTo>
                      <a:pt x="74" y="47"/>
                    </a:lnTo>
                    <a:lnTo>
                      <a:pt x="75" y="48"/>
                    </a:lnTo>
                    <a:lnTo>
                      <a:pt x="77" y="49"/>
                    </a:lnTo>
                    <a:lnTo>
                      <a:pt x="77" y="49"/>
                    </a:lnTo>
                    <a:lnTo>
                      <a:pt x="74" y="52"/>
                    </a:lnTo>
                    <a:lnTo>
                      <a:pt x="75" y="52"/>
                    </a:lnTo>
                    <a:lnTo>
                      <a:pt x="75" y="54"/>
                    </a:lnTo>
                    <a:lnTo>
                      <a:pt x="75" y="54"/>
                    </a:lnTo>
                    <a:lnTo>
                      <a:pt x="74" y="55"/>
                    </a:lnTo>
                    <a:lnTo>
                      <a:pt x="74" y="56"/>
                    </a:lnTo>
                    <a:lnTo>
                      <a:pt x="74" y="58"/>
                    </a:lnTo>
                    <a:lnTo>
                      <a:pt x="77" y="59"/>
                    </a:lnTo>
                    <a:lnTo>
                      <a:pt x="78" y="60"/>
                    </a:lnTo>
                    <a:lnTo>
                      <a:pt x="79" y="59"/>
                    </a:lnTo>
                    <a:lnTo>
                      <a:pt x="79" y="60"/>
                    </a:lnTo>
                    <a:lnTo>
                      <a:pt x="81" y="60"/>
                    </a:lnTo>
                    <a:lnTo>
                      <a:pt x="82" y="60"/>
                    </a:lnTo>
                    <a:lnTo>
                      <a:pt x="83" y="62"/>
                    </a:lnTo>
                    <a:lnTo>
                      <a:pt x="83" y="63"/>
                    </a:lnTo>
                    <a:lnTo>
                      <a:pt x="83" y="65"/>
                    </a:lnTo>
                    <a:lnTo>
                      <a:pt x="83" y="66"/>
                    </a:lnTo>
                    <a:lnTo>
                      <a:pt x="83" y="67"/>
                    </a:lnTo>
                    <a:lnTo>
                      <a:pt x="85" y="67"/>
                    </a:lnTo>
                    <a:lnTo>
                      <a:pt x="86" y="69"/>
                    </a:lnTo>
                    <a:lnTo>
                      <a:pt x="88" y="70"/>
                    </a:lnTo>
                    <a:lnTo>
                      <a:pt x="86" y="71"/>
                    </a:lnTo>
                    <a:lnTo>
                      <a:pt x="88" y="71"/>
                    </a:lnTo>
                    <a:lnTo>
                      <a:pt x="89" y="71"/>
                    </a:lnTo>
                    <a:lnTo>
                      <a:pt x="90" y="71"/>
                    </a:lnTo>
                    <a:lnTo>
                      <a:pt x="92" y="71"/>
                    </a:lnTo>
                    <a:lnTo>
                      <a:pt x="93" y="73"/>
                    </a:lnTo>
                    <a:lnTo>
                      <a:pt x="94" y="74"/>
                    </a:lnTo>
                    <a:lnTo>
                      <a:pt x="94" y="75"/>
                    </a:lnTo>
                    <a:lnTo>
                      <a:pt x="96" y="77"/>
                    </a:lnTo>
                    <a:lnTo>
                      <a:pt x="97" y="77"/>
                    </a:lnTo>
                    <a:lnTo>
                      <a:pt x="97" y="78"/>
                    </a:lnTo>
                    <a:lnTo>
                      <a:pt x="97" y="81"/>
                    </a:lnTo>
                    <a:lnTo>
                      <a:pt x="96" y="82"/>
                    </a:lnTo>
                    <a:lnTo>
                      <a:pt x="96" y="84"/>
                    </a:lnTo>
                    <a:lnTo>
                      <a:pt x="96" y="85"/>
                    </a:lnTo>
                    <a:lnTo>
                      <a:pt x="96" y="85"/>
                    </a:lnTo>
                    <a:lnTo>
                      <a:pt x="96" y="88"/>
                    </a:lnTo>
                    <a:lnTo>
                      <a:pt x="96" y="91"/>
                    </a:lnTo>
                    <a:lnTo>
                      <a:pt x="96" y="92"/>
                    </a:lnTo>
                    <a:lnTo>
                      <a:pt x="96" y="97"/>
                    </a:lnTo>
                    <a:lnTo>
                      <a:pt x="96" y="102"/>
                    </a:lnTo>
                    <a:lnTo>
                      <a:pt x="94" y="103"/>
                    </a:lnTo>
                    <a:lnTo>
                      <a:pt x="94" y="103"/>
                    </a:lnTo>
                    <a:lnTo>
                      <a:pt x="92" y="102"/>
                    </a:lnTo>
                    <a:lnTo>
                      <a:pt x="90" y="100"/>
                    </a:lnTo>
                    <a:lnTo>
                      <a:pt x="90" y="100"/>
                    </a:lnTo>
                    <a:lnTo>
                      <a:pt x="90" y="102"/>
                    </a:lnTo>
                    <a:lnTo>
                      <a:pt x="89" y="103"/>
                    </a:lnTo>
                    <a:lnTo>
                      <a:pt x="86" y="100"/>
                    </a:lnTo>
                    <a:lnTo>
                      <a:pt x="85" y="100"/>
                    </a:lnTo>
                    <a:lnTo>
                      <a:pt x="86" y="103"/>
                    </a:lnTo>
                    <a:lnTo>
                      <a:pt x="85" y="103"/>
                    </a:lnTo>
                    <a:lnTo>
                      <a:pt x="83" y="102"/>
                    </a:lnTo>
                    <a:lnTo>
                      <a:pt x="82" y="100"/>
                    </a:lnTo>
                    <a:lnTo>
                      <a:pt x="79" y="97"/>
                    </a:lnTo>
                    <a:lnTo>
                      <a:pt x="78" y="96"/>
                    </a:lnTo>
                    <a:lnTo>
                      <a:pt x="77" y="95"/>
                    </a:lnTo>
                    <a:lnTo>
                      <a:pt x="75" y="95"/>
                    </a:lnTo>
                    <a:lnTo>
                      <a:pt x="74" y="95"/>
                    </a:lnTo>
                    <a:lnTo>
                      <a:pt x="71" y="91"/>
                    </a:lnTo>
                    <a:lnTo>
                      <a:pt x="68" y="89"/>
                    </a:lnTo>
                    <a:lnTo>
                      <a:pt x="67" y="88"/>
                    </a:lnTo>
                    <a:lnTo>
                      <a:pt x="66" y="88"/>
                    </a:lnTo>
                    <a:lnTo>
                      <a:pt x="64" y="86"/>
                    </a:lnTo>
                    <a:lnTo>
                      <a:pt x="63" y="84"/>
                    </a:lnTo>
                    <a:lnTo>
                      <a:pt x="63" y="82"/>
                    </a:lnTo>
                    <a:lnTo>
                      <a:pt x="60" y="81"/>
                    </a:lnTo>
                    <a:lnTo>
                      <a:pt x="59" y="80"/>
                    </a:lnTo>
                    <a:lnTo>
                      <a:pt x="55" y="75"/>
                    </a:lnTo>
                    <a:lnTo>
                      <a:pt x="52" y="71"/>
                    </a:lnTo>
                    <a:lnTo>
                      <a:pt x="51" y="70"/>
                    </a:lnTo>
                    <a:lnTo>
                      <a:pt x="51" y="67"/>
                    </a:lnTo>
                    <a:lnTo>
                      <a:pt x="47" y="60"/>
                    </a:lnTo>
                    <a:lnTo>
                      <a:pt x="47" y="59"/>
                    </a:lnTo>
                    <a:lnTo>
                      <a:pt x="45" y="56"/>
                    </a:lnTo>
                    <a:lnTo>
                      <a:pt x="44" y="55"/>
                    </a:lnTo>
                    <a:lnTo>
                      <a:pt x="44" y="54"/>
                    </a:lnTo>
                    <a:lnTo>
                      <a:pt x="42" y="54"/>
                    </a:lnTo>
                    <a:lnTo>
                      <a:pt x="41" y="51"/>
                    </a:lnTo>
                    <a:lnTo>
                      <a:pt x="38" y="48"/>
                    </a:lnTo>
                    <a:lnTo>
                      <a:pt x="37" y="48"/>
                    </a:lnTo>
                    <a:lnTo>
                      <a:pt x="37" y="48"/>
                    </a:lnTo>
                    <a:lnTo>
                      <a:pt x="36" y="48"/>
                    </a:lnTo>
                    <a:lnTo>
                      <a:pt x="36" y="45"/>
                    </a:lnTo>
                    <a:lnTo>
                      <a:pt x="34" y="41"/>
                    </a:lnTo>
                    <a:lnTo>
                      <a:pt x="33" y="40"/>
                    </a:lnTo>
                    <a:lnTo>
                      <a:pt x="33" y="37"/>
                    </a:lnTo>
                    <a:lnTo>
                      <a:pt x="33" y="36"/>
                    </a:lnTo>
                    <a:lnTo>
                      <a:pt x="32" y="34"/>
                    </a:lnTo>
                    <a:lnTo>
                      <a:pt x="30" y="33"/>
                    </a:lnTo>
                    <a:lnTo>
                      <a:pt x="26" y="30"/>
                    </a:lnTo>
                    <a:lnTo>
                      <a:pt x="25" y="30"/>
                    </a:lnTo>
                    <a:lnTo>
                      <a:pt x="23" y="30"/>
                    </a:lnTo>
                    <a:lnTo>
                      <a:pt x="22" y="25"/>
                    </a:lnTo>
                    <a:lnTo>
                      <a:pt x="21" y="25"/>
                    </a:lnTo>
                    <a:lnTo>
                      <a:pt x="19" y="23"/>
                    </a:lnTo>
                    <a:lnTo>
                      <a:pt x="19" y="22"/>
                    </a:lnTo>
                    <a:lnTo>
                      <a:pt x="16" y="19"/>
                    </a:lnTo>
                    <a:lnTo>
                      <a:pt x="15" y="18"/>
                    </a:lnTo>
                    <a:lnTo>
                      <a:pt x="14" y="18"/>
                    </a:lnTo>
                    <a:lnTo>
                      <a:pt x="12" y="18"/>
                    </a:lnTo>
                    <a:lnTo>
                      <a:pt x="11" y="15"/>
                    </a:lnTo>
                    <a:lnTo>
                      <a:pt x="10" y="14"/>
                    </a:lnTo>
                    <a:lnTo>
                      <a:pt x="8" y="12"/>
                    </a:lnTo>
                    <a:lnTo>
                      <a:pt x="7" y="12"/>
                    </a:lnTo>
                    <a:lnTo>
                      <a:pt x="3" y="8"/>
                    </a:lnTo>
                    <a:lnTo>
                      <a:pt x="1" y="7"/>
                    </a:lnTo>
                    <a:lnTo>
                      <a:pt x="0" y="4"/>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5" name="Freeform 808"/>
              <p:cNvSpPr>
                <a:spLocks/>
              </p:cNvSpPr>
              <p:nvPr/>
            </p:nvSpPr>
            <p:spPr bwMode="gray">
              <a:xfrm>
                <a:off x="3686609" y="4749906"/>
                <a:ext cx="22306" cy="15933"/>
              </a:xfrm>
              <a:custGeom>
                <a:avLst/>
                <a:gdLst>
                  <a:gd name="T0" fmla="*/ 2 w 7"/>
                  <a:gd name="T1" fmla="*/ 1 h 5"/>
                  <a:gd name="T2" fmla="*/ 0 w 7"/>
                  <a:gd name="T3" fmla="*/ 0 h 5"/>
                  <a:gd name="T4" fmla="*/ 2 w 7"/>
                  <a:gd name="T5" fmla="*/ 0 h 5"/>
                  <a:gd name="T6" fmla="*/ 7 w 7"/>
                  <a:gd name="T7" fmla="*/ 3 h 5"/>
                  <a:gd name="T8" fmla="*/ 7 w 7"/>
                  <a:gd name="T9" fmla="*/ 4 h 5"/>
                  <a:gd name="T10" fmla="*/ 7 w 7"/>
                  <a:gd name="T11" fmla="*/ 5 h 5"/>
                  <a:gd name="T12" fmla="*/ 6 w 7"/>
                  <a:gd name="T13" fmla="*/ 4 h 5"/>
                  <a:gd name="T14" fmla="*/ 4 w 7"/>
                  <a:gd name="T15" fmla="*/ 3 h 5"/>
                  <a:gd name="T16" fmla="*/ 2 w 7"/>
                  <a:gd name="T17" fmla="*/ 1 h 5"/>
                  <a:gd name="T18" fmla="*/ 2 w 7"/>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2" y="1"/>
                    </a:moveTo>
                    <a:lnTo>
                      <a:pt x="0" y="0"/>
                    </a:lnTo>
                    <a:lnTo>
                      <a:pt x="2" y="0"/>
                    </a:lnTo>
                    <a:lnTo>
                      <a:pt x="7" y="3"/>
                    </a:lnTo>
                    <a:lnTo>
                      <a:pt x="7" y="4"/>
                    </a:lnTo>
                    <a:lnTo>
                      <a:pt x="7" y="5"/>
                    </a:lnTo>
                    <a:lnTo>
                      <a:pt x="6" y="4"/>
                    </a:lnTo>
                    <a:lnTo>
                      <a:pt x="4" y="3"/>
                    </a:lnTo>
                    <a:lnTo>
                      <a:pt x="2" y="1"/>
                    </a:lnTo>
                    <a:lnTo>
                      <a:pt x="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6" name="Freeform 809"/>
              <p:cNvSpPr>
                <a:spLocks/>
              </p:cNvSpPr>
              <p:nvPr/>
            </p:nvSpPr>
            <p:spPr bwMode="gray">
              <a:xfrm>
                <a:off x="3731218" y="4788143"/>
                <a:ext cx="22306" cy="25491"/>
              </a:xfrm>
              <a:custGeom>
                <a:avLst/>
                <a:gdLst>
                  <a:gd name="T0" fmla="*/ 0 w 7"/>
                  <a:gd name="T1" fmla="*/ 2 h 8"/>
                  <a:gd name="T2" fmla="*/ 0 w 7"/>
                  <a:gd name="T3" fmla="*/ 0 h 8"/>
                  <a:gd name="T4" fmla="*/ 1 w 7"/>
                  <a:gd name="T5" fmla="*/ 0 h 8"/>
                  <a:gd name="T6" fmla="*/ 3 w 7"/>
                  <a:gd name="T7" fmla="*/ 2 h 8"/>
                  <a:gd name="T8" fmla="*/ 4 w 7"/>
                  <a:gd name="T9" fmla="*/ 3 h 8"/>
                  <a:gd name="T10" fmla="*/ 7 w 7"/>
                  <a:gd name="T11" fmla="*/ 4 h 8"/>
                  <a:gd name="T12" fmla="*/ 7 w 7"/>
                  <a:gd name="T13" fmla="*/ 7 h 8"/>
                  <a:gd name="T14" fmla="*/ 7 w 7"/>
                  <a:gd name="T15" fmla="*/ 8 h 8"/>
                  <a:gd name="T16" fmla="*/ 5 w 7"/>
                  <a:gd name="T17" fmla="*/ 8 h 8"/>
                  <a:gd name="T18" fmla="*/ 4 w 7"/>
                  <a:gd name="T19" fmla="*/ 7 h 8"/>
                  <a:gd name="T20" fmla="*/ 4 w 7"/>
                  <a:gd name="T21" fmla="*/ 6 h 8"/>
                  <a:gd name="T22" fmla="*/ 3 w 7"/>
                  <a:gd name="T23" fmla="*/ 4 h 8"/>
                  <a:gd name="T24" fmla="*/ 0 w 7"/>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0" y="2"/>
                    </a:moveTo>
                    <a:lnTo>
                      <a:pt x="0" y="0"/>
                    </a:lnTo>
                    <a:lnTo>
                      <a:pt x="1" y="0"/>
                    </a:lnTo>
                    <a:lnTo>
                      <a:pt x="3" y="2"/>
                    </a:lnTo>
                    <a:lnTo>
                      <a:pt x="4" y="3"/>
                    </a:lnTo>
                    <a:lnTo>
                      <a:pt x="7" y="4"/>
                    </a:lnTo>
                    <a:lnTo>
                      <a:pt x="7" y="7"/>
                    </a:lnTo>
                    <a:lnTo>
                      <a:pt x="7" y="8"/>
                    </a:lnTo>
                    <a:lnTo>
                      <a:pt x="5" y="8"/>
                    </a:lnTo>
                    <a:lnTo>
                      <a:pt x="4" y="7"/>
                    </a:lnTo>
                    <a:lnTo>
                      <a:pt x="4" y="6"/>
                    </a:lnTo>
                    <a:lnTo>
                      <a:pt x="3" y="4"/>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7" name="Freeform 810"/>
              <p:cNvSpPr>
                <a:spLocks/>
              </p:cNvSpPr>
              <p:nvPr/>
            </p:nvSpPr>
            <p:spPr bwMode="gray">
              <a:xfrm>
                <a:off x="3852300" y="4772212"/>
                <a:ext cx="9560" cy="6373"/>
              </a:xfrm>
              <a:custGeom>
                <a:avLst/>
                <a:gdLst>
                  <a:gd name="T0" fmla="*/ 3 w 3"/>
                  <a:gd name="T1" fmla="*/ 2 h 2"/>
                  <a:gd name="T2" fmla="*/ 1 w 3"/>
                  <a:gd name="T3" fmla="*/ 2 h 2"/>
                  <a:gd name="T4" fmla="*/ 0 w 3"/>
                  <a:gd name="T5" fmla="*/ 2 h 2"/>
                  <a:gd name="T6" fmla="*/ 0 w 3"/>
                  <a:gd name="T7" fmla="*/ 1 h 2"/>
                  <a:gd name="T8" fmla="*/ 0 w 3"/>
                  <a:gd name="T9" fmla="*/ 1 h 2"/>
                  <a:gd name="T10" fmla="*/ 0 w 3"/>
                  <a:gd name="T11" fmla="*/ 1 h 2"/>
                  <a:gd name="T12" fmla="*/ 1 w 3"/>
                  <a:gd name="T13" fmla="*/ 0 h 2"/>
                  <a:gd name="T14" fmla="*/ 1 w 3"/>
                  <a:gd name="T15" fmla="*/ 0 h 2"/>
                  <a:gd name="T16" fmla="*/ 3 w 3"/>
                  <a:gd name="T17" fmla="*/ 1 h 2"/>
                  <a:gd name="T18" fmla="*/ 3 w 3"/>
                  <a:gd name="T19" fmla="*/ 2 h 2"/>
                  <a:gd name="T20" fmla="*/ 3 w 3"/>
                  <a:gd name="T21" fmla="*/ 2 h 2"/>
                  <a:gd name="T22" fmla="*/ 3 w 3"/>
                  <a:gd name="T2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
                    <a:moveTo>
                      <a:pt x="3" y="2"/>
                    </a:moveTo>
                    <a:lnTo>
                      <a:pt x="1" y="2"/>
                    </a:lnTo>
                    <a:lnTo>
                      <a:pt x="0" y="2"/>
                    </a:lnTo>
                    <a:lnTo>
                      <a:pt x="0" y="1"/>
                    </a:lnTo>
                    <a:lnTo>
                      <a:pt x="0" y="1"/>
                    </a:lnTo>
                    <a:lnTo>
                      <a:pt x="0" y="1"/>
                    </a:lnTo>
                    <a:lnTo>
                      <a:pt x="1" y="0"/>
                    </a:lnTo>
                    <a:lnTo>
                      <a:pt x="1" y="0"/>
                    </a:lnTo>
                    <a:lnTo>
                      <a:pt x="3" y="1"/>
                    </a:lnTo>
                    <a:lnTo>
                      <a:pt x="3" y="2"/>
                    </a:lnTo>
                    <a:lnTo>
                      <a:pt x="3" y="2"/>
                    </a:lnTo>
                    <a:lnTo>
                      <a:pt x="3"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8" name="Freeform 811"/>
              <p:cNvSpPr>
                <a:spLocks/>
              </p:cNvSpPr>
              <p:nvPr/>
            </p:nvSpPr>
            <p:spPr bwMode="gray">
              <a:xfrm>
                <a:off x="3871418" y="4784957"/>
                <a:ext cx="12745" cy="9560"/>
              </a:xfrm>
              <a:custGeom>
                <a:avLst/>
                <a:gdLst>
                  <a:gd name="T0" fmla="*/ 0 w 4"/>
                  <a:gd name="T1" fmla="*/ 0 h 3"/>
                  <a:gd name="T2" fmla="*/ 0 w 4"/>
                  <a:gd name="T3" fmla="*/ 0 h 3"/>
                  <a:gd name="T4" fmla="*/ 1 w 4"/>
                  <a:gd name="T5" fmla="*/ 0 h 3"/>
                  <a:gd name="T6" fmla="*/ 1 w 4"/>
                  <a:gd name="T7" fmla="*/ 0 h 3"/>
                  <a:gd name="T8" fmla="*/ 2 w 4"/>
                  <a:gd name="T9" fmla="*/ 0 h 3"/>
                  <a:gd name="T10" fmla="*/ 4 w 4"/>
                  <a:gd name="T11" fmla="*/ 3 h 3"/>
                  <a:gd name="T12" fmla="*/ 4 w 4"/>
                  <a:gd name="T13" fmla="*/ 3 h 3"/>
                  <a:gd name="T14" fmla="*/ 2 w 4"/>
                  <a:gd name="T15" fmla="*/ 3 h 3"/>
                  <a:gd name="T16" fmla="*/ 1 w 4"/>
                  <a:gd name="T17" fmla="*/ 1 h 3"/>
                  <a:gd name="T18" fmla="*/ 0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0" y="0"/>
                    </a:moveTo>
                    <a:lnTo>
                      <a:pt x="0" y="0"/>
                    </a:lnTo>
                    <a:lnTo>
                      <a:pt x="1" y="0"/>
                    </a:lnTo>
                    <a:lnTo>
                      <a:pt x="1" y="0"/>
                    </a:lnTo>
                    <a:lnTo>
                      <a:pt x="2" y="0"/>
                    </a:lnTo>
                    <a:lnTo>
                      <a:pt x="4" y="3"/>
                    </a:lnTo>
                    <a:lnTo>
                      <a:pt x="4" y="3"/>
                    </a:lnTo>
                    <a:lnTo>
                      <a:pt x="2" y="3"/>
                    </a:lnTo>
                    <a:lnTo>
                      <a:pt x="1"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9" name="Freeform 812"/>
              <p:cNvSpPr>
                <a:spLocks/>
              </p:cNvSpPr>
              <p:nvPr/>
            </p:nvSpPr>
            <p:spPr bwMode="gray">
              <a:xfrm>
                <a:off x="3775827" y="4858243"/>
                <a:ext cx="15933" cy="22306"/>
              </a:xfrm>
              <a:custGeom>
                <a:avLst/>
                <a:gdLst>
                  <a:gd name="T0" fmla="*/ 0 w 5"/>
                  <a:gd name="T1" fmla="*/ 0 h 7"/>
                  <a:gd name="T2" fmla="*/ 1 w 5"/>
                  <a:gd name="T3" fmla="*/ 0 h 7"/>
                  <a:gd name="T4" fmla="*/ 2 w 5"/>
                  <a:gd name="T5" fmla="*/ 0 h 7"/>
                  <a:gd name="T6" fmla="*/ 2 w 5"/>
                  <a:gd name="T7" fmla="*/ 1 h 7"/>
                  <a:gd name="T8" fmla="*/ 4 w 5"/>
                  <a:gd name="T9" fmla="*/ 4 h 7"/>
                  <a:gd name="T10" fmla="*/ 5 w 5"/>
                  <a:gd name="T11" fmla="*/ 7 h 7"/>
                  <a:gd name="T12" fmla="*/ 5 w 5"/>
                  <a:gd name="T13" fmla="*/ 7 h 7"/>
                  <a:gd name="T14" fmla="*/ 4 w 5"/>
                  <a:gd name="T15" fmla="*/ 7 h 7"/>
                  <a:gd name="T16" fmla="*/ 2 w 5"/>
                  <a:gd name="T17" fmla="*/ 7 h 7"/>
                  <a:gd name="T18" fmla="*/ 1 w 5"/>
                  <a:gd name="T19" fmla="*/ 7 h 7"/>
                  <a:gd name="T20" fmla="*/ 0 w 5"/>
                  <a:gd name="T21" fmla="*/ 6 h 7"/>
                  <a:gd name="T22" fmla="*/ 0 w 5"/>
                  <a:gd name="T23" fmla="*/ 3 h 7"/>
                  <a:gd name="T24" fmla="*/ 0 w 5"/>
                  <a:gd name="T25" fmla="*/ 1 h 7"/>
                  <a:gd name="T26" fmla="*/ 0 w 5"/>
                  <a:gd name="T27" fmla="*/ 1 h 7"/>
                  <a:gd name="T28" fmla="*/ 0 w 5"/>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7">
                    <a:moveTo>
                      <a:pt x="0" y="0"/>
                    </a:moveTo>
                    <a:lnTo>
                      <a:pt x="1" y="0"/>
                    </a:lnTo>
                    <a:lnTo>
                      <a:pt x="2" y="0"/>
                    </a:lnTo>
                    <a:lnTo>
                      <a:pt x="2" y="1"/>
                    </a:lnTo>
                    <a:lnTo>
                      <a:pt x="4" y="4"/>
                    </a:lnTo>
                    <a:lnTo>
                      <a:pt x="5" y="7"/>
                    </a:lnTo>
                    <a:lnTo>
                      <a:pt x="5" y="7"/>
                    </a:lnTo>
                    <a:lnTo>
                      <a:pt x="4" y="7"/>
                    </a:lnTo>
                    <a:lnTo>
                      <a:pt x="2" y="7"/>
                    </a:lnTo>
                    <a:lnTo>
                      <a:pt x="1" y="7"/>
                    </a:lnTo>
                    <a:lnTo>
                      <a:pt x="0" y="6"/>
                    </a:lnTo>
                    <a:lnTo>
                      <a:pt x="0" y="3"/>
                    </a:lnTo>
                    <a:lnTo>
                      <a:pt x="0" y="1"/>
                    </a:lnTo>
                    <a:lnTo>
                      <a:pt x="0"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0" name="Freeform 814"/>
              <p:cNvSpPr>
                <a:spLocks/>
              </p:cNvSpPr>
              <p:nvPr/>
            </p:nvSpPr>
            <p:spPr bwMode="gray">
              <a:xfrm>
                <a:off x="3957451" y="4877361"/>
                <a:ext cx="44609" cy="41424"/>
              </a:xfrm>
              <a:custGeom>
                <a:avLst/>
                <a:gdLst>
                  <a:gd name="T0" fmla="*/ 0 w 14"/>
                  <a:gd name="T1" fmla="*/ 2 h 13"/>
                  <a:gd name="T2" fmla="*/ 1 w 14"/>
                  <a:gd name="T3" fmla="*/ 1 h 13"/>
                  <a:gd name="T4" fmla="*/ 3 w 14"/>
                  <a:gd name="T5" fmla="*/ 0 h 13"/>
                  <a:gd name="T6" fmla="*/ 4 w 14"/>
                  <a:gd name="T7" fmla="*/ 0 h 13"/>
                  <a:gd name="T8" fmla="*/ 4 w 14"/>
                  <a:gd name="T9" fmla="*/ 0 h 13"/>
                  <a:gd name="T10" fmla="*/ 5 w 14"/>
                  <a:gd name="T11" fmla="*/ 1 h 13"/>
                  <a:gd name="T12" fmla="*/ 5 w 14"/>
                  <a:gd name="T13" fmla="*/ 1 h 13"/>
                  <a:gd name="T14" fmla="*/ 5 w 14"/>
                  <a:gd name="T15" fmla="*/ 1 h 13"/>
                  <a:gd name="T16" fmla="*/ 5 w 14"/>
                  <a:gd name="T17" fmla="*/ 0 h 13"/>
                  <a:gd name="T18" fmla="*/ 5 w 14"/>
                  <a:gd name="T19" fmla="*/ 0 h 13"/>
                  <a:gd name="T20" fmla="*/ 7 w 14"/>
                  <a:gd name="T21" fmla="*/ 0 h 13"/>
                  <a:gd name="T22" fmla="*/ 8 w 14"/>
                  <a:gd name="T23" fmla="*/ 1 h 13"/>
                  <a:gd name="T24" fmla="*/ 8 w 14"/>
                  <a:gd name="T25" fmla="*/ 2 h 13"/>
                  <a:gd name="T26" fmla="*/ 10 w 14"/>
                  <a:gd name="T27" fmla="*/ 5 h 13"/>
                  <a:gd name="T28" fmla="*/ 10 w 14"/>
                  <a:gd name="T29" fmla="*/ 6 h 13"/>
                  <a:gd name="T30" fmla="*/ 11 w 14"/>
                  <a:gd name="T31" fmla="*/ 8 h 13"/>
                  <a:gd name="T32" fmla="*/ 12 w 14"/>
                  <a:gd name="T33" fmla="*/ 8 h 13"/>
                  <a:gd name="T34" fmla="*/ 14 w 14"/>
                  <a:gd name="T35" fmla="*/ 8 h 13"/>
                  <a:gd name="T36" fmla="*/ 14 w 14"/>
                  <a:gd name="T37" fmla="*/ 12 h 13"/>
                  <a:gd name="T38" fmla="*/ 14 w 14"/>
                  <a:gd name="T39" fmla="*/ 13 h 13"/>
                  <a:gd name="T40" fmla="*/ 14 w 14"/>
                  <a:gd name="T41" fmla="*/ 13 h 13"/>
                  <a:gd name="T42" fmla="*/ 12 w 14"/>
                  <a:gd name="T43" fmla="*/ 12 h 13"/>
                  <a:gd name="T44" fmla="*/ 8 w 14"/>
                  <a:gd name="T45" fmla="*/ 10 h 13"/>
                  <a:gd name="T46" fmla="*/ 8 w 14"/>
                  <a:gd name="T47" fmla="*/ 10 h 13"/>
                  <a:gd name="T48" fmla="*/ 7 w 14"/>
                  <a:gd name="T49" fmla="*/ 9 h 13"/>
                  <a:gd name="T50" fmla="*/ 7 w 14"/>
                  <a:gd name="T51" fmla="*/ 8 h 13"/>
                  <a:gd name="T52" fmla="*/ 7 w 14"/>
                  <a:gd name="T53" fmla="*/ 6 h 13"/>
                  <a:gd name="T54" fmla="*/ 5 w 14"/>
                  <a:gd name="T55" fmla="*/ 5 h 13"/>
                  <a:gd name="T56" fmla="*/ 4 w 14"/>
                  <a:gd name="T57" fmla="*/ 4 h 13"/>
                  <a:gd name="T58" fmla="*/ 3 w 14"/>
                  <a:gd name="T59" fmla="*/ 4 h 13"/>
                  <a:gd name="T60" fmla="*/ 1 w 14"/>
                  <a:gd name="T61" fmla="*/ 4 h 13"/>
                  <a:gd name="T62" fmla="*/ 0 w 14"/>
                  <a:gd name="T6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 h="13">
                    <a:moveTo>
                      <a:pt x="0" y="2"/>
                    </a:moveTo>
                    <a:lnTo>
                      <a:pt x="1" y="1"/>
                    </a:lnTo>
                    <a:lnTo>
                      <a:pt x="3" y="0"/>
                    </a:lnTo>
                    <a:lnTo>
                      <a:pt x="4" y="0"/>
                    </a:lnTo>
                    <a:lnTo>
                      <a:pt x="4" y="0"/>
                    </a:lnTo>
                    <a:lnTo>
                      <a:pt x="5" y="1"/>
                    </a:lnTo>
                    <a:lnTo>
                      <a:pt x="5" y="1"/>
                    </a:lnTo>
                    <a:lnTo>
                      <a:pt x="5" y="1"/>
                    </a:lnTo>
                    <a:lnTo>
                      <a:pt x="5" y="0"/>
                    </a:lnTo>
                    <a:lnTo>
                      <a:pt x="5" y="0"/>
                    </a:lnTo>
                    <a:lnTo>
                      <a:pt x="7" y="0"/>
                    </a:lnTo>
                    <a:lnTo>
                      <a:pt x="8" y="1"/>
                    </a:lnTo>
                    <a:lnTo>
                      <a:pt x="8" y="2"/>
                    </a:lnTo>
                    <a:lnTo>
                      <a:pt x="10" y="5"/>
                    </a:lnTo>
                    <a:lnTo>
                      <a:pt x="10" y="6"/>
                    </a:lnTo>
                    <a:lnTo>
                      <a:pt x="11" y="8"/>
                    </a:lnTo>
                    <a:lnTo>
                      <a:pt x="12" y="8"/>
                    </a:lnTo>
                    <a:lnTo>
                      <a:pt x="14" y="8"/>
                    </a:lnTo>
                    <a:lnTo>
                      <a:pt x="14" y="12"/>
                    </a:lnTo>
                    <a:lnTo>
                      <a:pt x="14" y="13"/>
                    </a:lnTo>
                    <a:lnTo>
                      <a:pt x="14" y="13"/>
                    </a:lnTo>
                    <a:lnTo>
                      <a:pt x="12" y="12"/>
                    </a:lnTo>
                    <a:lnTo>
                      <a:pt x="8" y="10"/>
                    </a:lnTo>
                    <a:lnTo>
                      <a:pt x="8" y="10"/>
                    </a:lnTo>
                    <a:lnTo>
                      <a:pt x="7" y="9"/>
                    </a:lnTo>
                    <a:lnTo>
                      <a:pt x="7" y="8"/>
                    </a:lnTo>
                    <a:lnTo>
                      <a:pt x="7" y="6"/>
                    </a:lnTo>
                    <a:lnTo>
                      <a:pt x="5" y="5"/>
                    </a:lnTo>
                    <a:lnTo>
                      <a:pt x="4" y="4"/>
                    </a:lnTo>
                    <a:lnTo>
                      <a:pt x="3" y="4"/>
                    </a:lnTo>
                    <a:lnTo>
                      <a:pt x="1" y="4"/>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1" name="Freeform 815"/>
              <p:cNvSpPr>
                <a:spLocks/>
              </p:cNvSpPr>
              <p:nvPr/>
            </p:nvSpPr>
            <p:spPr bwMode="gray">
              <a:xfrm>
                <a:off x="4027551" y="4902852"/>
                <a:ext cx="15933" cy="22306"/>
              </a:xfrm>
              <a:custGeom>
                <a:avLst/>
                <a:gdLst>
                  <a:gd name="T0" fmla="*/ 1 w 5"/>
                  <a:gd name="T1" fmla="*/ 1 h 7"/>
                  <a:gd name="T2" fmla="*/ 1 w 5"/>
                  <a:gd name="T3" fmla="*/ 0 h 7"/>
                  <a:gd name="T4" fmla="*/ 3 w 5"/>
                  <a:gd name="T5" fmla="*/ 0 h 7"/>
                  <a:gd name="T6" fmla="*/ 4 w 5"/>
                  <a:gd name="T7" fmla="*/ 1 h 7"/>
                  <a:gd name="T8" fmla="*/ 5 w 5"/>
                  <a:gd name="T9" fmla="*/ 1 h 7"/>
                  <a:gd name="T10" fmla="*/ 5 w 5"/>
                  <a:gd name="T11" fmla="*/ 2 h 7"/>
                  <a:gd name="T12" fmla="*/ 5 w 5"/>
                  <a:gd name="T13" fmla="*/ 4 h 7"/>
                  <a:gd name="T14" fmla="*/ 5 w 5"/>
                  <a:gd name="T15" fmla="*/ 5 h 7"/>
                  <a:gd name="T16" fmla="*/ 5 w 5"/>
                  <a:gd name="T17" fmla="*/ 5 h 7"/>
                  <a:gd name="T18" fmla="*/ 4 w 5"/>
                  <a:gd name="T19" fmla="*/ 7 h 7"/>
                  <a:gd name="T20" fmla="*/ 3 w 5"/>
                  <a:gd name="T21" fmla="*/ 5 h 7"/>
                  <a:gd name="T22" fmla="*/ 3 w 5"/>
                  <a:gd name="T23" fmla="*/ 5 h 7"/>
                  <a:gd name="T24" fmla="*/ 1 w 5"/>
                  <a:gd name="T25" fmla="*/ 5 h 7"/>
                  <a:gd name="T26" fmla="*/ 0 w 5"/>
                  <a:gd name="T27" fmla="*/ 5 h 7"/>
                  <a:gd name="T28" fmla="*/ 0 w 5"/>
                  <a:gd name="T29" fmla="*/ 4 h 7"/>
                  <a:gd name="T30" fmla="*/ 0 w 5"/>
                  <a:gd name="T31" fmla="*/ 2 h 7"/>
                  <a:gd name="T32" fmla="*/ 0 w 5"/>
                  <a:gd name="T33" fmla="*/ 2 h 7"/>
                  <a:gd name="T34" fmla="*/ 1 w 5"/>
                  <a:gd name="T35" fmla="*/ 1 h 7"/>
                  <a:gd name="T36" fmla="*/ 1 w 5"/>
                  <a:gd name="T3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7">
                    <a:moveTo>
                      <a:pt x="1" y="1"/>
                    </a:moveTo>
                    <a:lnTo>
                      <a:pt x="1" y="0"/>
                    </a:lnTo>
                    <a:lnTo>
                      <a:pt x="3" y="0"/>
                    </a:lnTo>
                    <a:lnTo>
                      <a:pt x="4" y="1"/>
                    </a:lnTo>
                    <a:lnTo>
                      <a:pt x="5" y="1"/>
                    </a:lnTo>
                    <a:lnTo>
                      <a:pt x="5" y="2"/>
                    </a:lnTo>
                    <a:lnTo>
                      <a:pt x="5" y="4"/>
                    </a:lnTo>
                    <a:lnTo>
                      <a:pt x="5" y="5"/>
                    </a:lnTo>
                    <a:lnTo>
                      <a:pt x="5" y="5"/>
                    </a:lnTo>
                    <a:lnTo>
                      <a:pt x="4" y="7"/>
                    </a:lnTo>
                    <a:lnTo>
                      <a:pt x="3" y="5"/>
                    </a:lnTo>
                    <a:lnTo>
                      <a:pt x="3" y="5"/>
                    </a:lnTo>
                    <a:lnTo>
                      <a:pt x="1" y="5"/>
                    </a:lnTo>
                    <a:lnTo>
                      <a:pt x="0" y="5"/>
                    </a:lnTo>
                    <a:lnTo>
                      <a:pt x="0" y="4"/>
                    </a:lnTo>
                    <a:lnTo>
                      <a:pt x="0" y="2"/>
                    </a:lnTo>
                    <a:lnTo>
                      <a:pt x="0" y="2"/>
                    </a:lnTo>
                    <a:lnTo>
                      <a:pt x="1" y="1"/>
                    </a:lnTo>
                    <a:lnTo>
                      <a:pt x="1"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2" name="Freeform 816"/>
              <p:cNvSpPr>
                <a:spLocks/>
              </p:cNvSpPr>
              <p:nvPr/>
            </p:nvSpPr>
            <p:spPr bwMode="gray">
              <a:xfrm>
                <a:off x="3960636" y="5001630"/>
                <a:ext cx="261282" cy="82846"/>
              </a:xfrm>
              <a:custGeom>
                <a:avLst/>
                <a:gdLst>
                  <a:gd name="T0" fmla="*/ 59 w 82"/>
                  <a:gd name="T1" fmla="*/ 21 h 26"/>
                  <a:gd name="T2" fmla="*/ 55 w 82"/>
                  <a:gd name="T3" fmla="*/ 21 h 26"/>
                  <a:gd name="T4" fmla="*/ 54 w 82"/>
                  <a:gd name="T5" fmla="*/ 19 h 26"/>
                  <a:gd name="T6" fmla="*/ 51 w 82"/>
                  <a:gd name="T7" fmla="*/ 21 h 26"/>
                  <a:gd name="T8" fmla="*/ 47 w 82"/>
                  <a:gd name="T9" fmla="*/ 19 h 26"/>
                  <a:gd name="T10" fmla="*/ 44 w 82"/>
                  <a:gd name="T11" fmla="*/ 18 h 26"/>
                  <a:gd name="T12" fmla="*/ 41 w 82"/>
                  <a:gd name="T13" fmla="*/ 17 h 26"/>
                  <a:gd name="T14" fmla="*/ 37 w 82"/>
                  <a:gd name="T15" fmla="*/ 15 h 26"/>
                  <a:gd name="T16" fmla="*/ 35 w 82"/>
                  <a:gd name="T17" fmla="*/ 15 h 26"/>
                  <a:gd name="T18" fmla="*/ 33 w 82"/>
                  <a:gd name="T19" fmla="*/ 15 h 26"/>
                  <a:gd name="T20" fmla="*/ 30 w 82"/>
                  <a:gd name="T21" fmla="*/ 15 h 26"/>
                  <a:gd name="T22" fmla="*/ 29 w 82"/>
                  <a:gd name="T23" fmla="*/ 17 h 26"/>
                  <a:gd name="T24" fmla="*/ 24 w 82"/>
                  <a:gd name="T25" fmla="*/ 15 h 26"/>
                  <a:gd name="T26" fmla="*/ 19 w 82"/>
                  <a:gd name="T27" fmla="*/ 14 h 26"/>
                  <a:gd name="T28" fmla="*/ 14 w 82"/>
                  <a:gd name="T29" fmla="*/ 13 h 26"/>
                  <a:gd name="T30" fmla="*/ 11 w 82"/>
                  <a:gd name="T31" fmla="*/ 13 h 26"/>
                  <a:gd name="T32" fmla="*/ 11 w 82"/>
                  <a:gd name="T33" fmla="*/ 10 h 26"/>
                  <a:gd name="T34" fmla="*/ 10 w 82"/>
                  <a:gd name="T35" fmla="*/ 10 h 26"/>
                  <a:gd name="T36" fmla="*/ 4 w 82"/>
                  <a:gd name="T37" fmla="*/ 7 h 26"/>
                  <a:gd name="T38" fmla="*/ 0 w 82"/>
                  <a:gd name="T39" fmla="*/ 7 h 26"/>
                  <a:gd name="T40" fmla="*/ 0 w 82"/>
                  <a:gd name="T41" fmla="*/ 6 h 26"/>
                  <a:gd name="T42" fmla="*/ 2 w 82"/>
                  <a:gd name="T43" fmla="*/ 6 h 26"/>
                  <a:gd name="T44" fmla="*/ 3 w 82"/>
                  <a:gd name="T45" fmla="*/ 6 h 26"/>
                  <a:gd name="T46" fmla="*/ 4 w 82"/>
                  <a:gd name="T47" fmla="*/ 4 h 26"/>
                  <a:gd name="T48" fmla="*/ 6 w 82"/>
                  <a:gd name="T49" fmla="*/ 2 h 26"/>
                  <a:gd name="T50" fmla="*/ 9 w 82"/>
                  <a:gd name="T51" fmla="*/ 0 h 26"/>
                  <a:gd name="T52" fmla="*/ 17 w 82"/>
                  <a:gd name="T53" fmla="*/ 0 h 26"/>
                  <a:gd name="T54" fmla="*/ 19 w 82"/>
                  <a:gd name="T55" fmla="*/ 0 h 26"/>
                  <a:gd name="T56" fmla="*/ 21 w 82"/>
                  <a:gd name="T57" fmla="*/ 2 h 26"/>
                  <a:gd name="T58" fmla="*/ 25 w 82"/>
                  <a:gd name="T59" fmla="*/ 3 h 26"/>
                  <a:gd name="T60" fmla="*/ 29 w 82"/>
                  <a:gd name="T61" fmla="*/ 4 h 26"/>
                  <a:gd name="T62" fmla="*/ 32 w 82"/>
                  <a:gd name="T63" fmla="*/ 7 h 26"/>
                  <a:gd name="T64" fmla="*/ 37 w 82"/>
                  <a:gd name="T65" fmla="*/ 7 h 26"/>
                  <a:gd name="T66" fmla="*/ 43 w 82"/>
                  <a:gd name="T67" fmla="*/ 8 h 26"/>
                  <a:gd name="T68" fmla="*/ 45 w 82"/>
                  <a:gd name="T69" fmla="*/ 8 h 26"/>
                  <a:gd name="T70" fmla="*/ 48 w 82"/>
                  <a:gd name="T71" fmla="*/ 6 h 26"/>
                  <a:gd name="T72" fmla="*/ 50 w 82"/>
                  <a:gd name="T73" fmla="*/ 4 h 26"/>
                  <a:gd name="T74" fmla="*/ 51 w 82"/>
                  <a:gd name="T75" fmla="*/ 6 h 26"/>
                  <a:gd name="T76" fmla="*/ 54 w 82"/>
                  <a:gd name="T77" fmla="*/ 6 h 26"/>
                  <a:gd name="T78" fmla="*/ 56 w 82"/>
                  <a:gd name="T79" fmla="*/ 6 h 26"/>
                  <a:gd name="T80" fmla="*/ 58 w 82"/>
                  <a:gd name="T81" fmla="*/ 7 h 26"/>
                  <a:gd name="T82" fmla="*/ 60 w 82"/>
                  <a:gd name="T83" fmla="*/ 8 h 26"/>
                  <a:gd name="T84" fmla="*/ 65 w 82"/>
                  <a:gd name="T85" fmla="*/ 8 h 26"/>
                  <a:gd name="T86" fmla="*/ 67 w 82"/>
                  <a:gd name="T87" fmla="*/ 11 h 26"/>
                  <a:gd name="T88" fmla="*/ 69 w 82"/>
                  <a:gd name="T89" fmla="*/ 15 h 26"/>
                  <a:gd name="T90" fmla="*/ 74 w 82"/>
                  <a:gd name="T91" fmla="*/ 15 h 26"/>
                  <a:gd name="T92" fmla="*/ 78 w 82"/>
                  <a:gd name="T93" fmla="*/ 15 h 26"/>
                  <a:gd name="T94" fmla="*/ 81 w 82"/>
                  <a:gd name="T95" fmla="*/ 17 h 26"/>
                  <a:gd name="T96" fmla="*/ 81 w 82"/>
                  <a:gd name="T97" fmla="*/ 22 h 26"/>
                  <a:gd name="T98" fmla="*/ 82 w 82"/>
                  <a:gd name="T99" fmla="*/ 24 h 26"/>
                  <a:gd name="T100" fmla="*/ 82 w 82"/>
                  <a:gd name="T101" fmla="*/ 25 h 26"/>
                  <a:gd name="T102" fmla="*/ 76 w 82"/>
                  <a:gd name="T103" fmla="*/ 22 h 26"/>
                  <a:gd name="T104" fmla="*/ 70 w 82"/>
                  <a:gd name="T105" fmla="*/ 21 h 26"/>
                  <a:gd name="T106" fmla="*/ 65 w 82"/>
                  <a:gd name="T107" fmla="*/ 22 h 26"/>
                  <a:gd name="T108" fmla="*/ 60 w 82"/>
                  <a:gd name="T10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 h="26">
                    <a:moveTo>
                      <a:pt x="60" y="21"/>
                    </a:moveTo>
                    <a:lnTo>
                      <a:pt x="59" y="21"/>
                    </a:lnTo>
                    <a:lnTo>
                      <a:pt x="58" y="22"/>
                    </a:lnTo>
                    <a:lnTo>
                      <a:pt x="55" y="21"/>
                    </a:lnTo>
                    <a:lnTo>
                      <a:pt x="54" y="21"/>
                    </a:lnTo>
                    <a:lnTo>
                      <a:pt x="54" y="19"/>
                    </a:lnTo>
                    <a:lnTo>
                      <a:pt x="52" y="21"/>
                    </a:lnTo>
                    <a:lnTo>
                      <a:pt x="51" y="21"/>
                    </a:lnTo>
                    <a:lnTo>
                      <a:pt x="50" y="19"/>
                    </a:lnTo>
                    <a:lnTo>
                      <a:pt x="47" y="19"/>
                    </a:lnTo>
                    <a:lnTo>
                      <a:pt x="45" y="18"/>
                    </a:lnTo>
                    <a:lnTo>
                      <a:pt x="44" y="18"/>
                    </a:lnTo>
                    <a:lnTo>
                      <a:pt x="43" y="17"/>
                    </a:lnTo>
                    <a:lnTo>
                      <a:pt x="41" y="17"/>
                    </a:lnTo>
                    <a:lnTo>
                      <a:pt x="40" y="15"/>
                    </a:lnTo>
                    <a:lnTo>
                      <a:pt x="37" y="15"/>
                    </a:lnTo>
                    <a:lnTo>
                      <a:pt x="36" y="15"/>
                    </a:lnTo>
                    <a:lnTo>
                      <a:pt x="35" y="15"/>
                    </a:lnTo>
                    <a:lnTo>
                      <a:pt x="33" y="15"/>
                    </a:lnTo>
                    <a:lnTo>
                      <a:pt x="33" y="15"/>
                    </a:lnTo>
                    <a:lnTo>
                      <a:pt x="33" y="15"/>
                    </a:lnTo>
                    <a:lnTo>
                      <a:pt x="30" y="15"/>
                    </a:lnTo>
                    <a:lnTo>
                      <a:pt x="30" y="17"/>
                    </a:lnTo>
                    <a:lnTo>
                      <a:pt x="29" y="17"/>
                    </a:lnTo>
                    <a:lnTo>
                      <a:pt x="29" y="17"/>
                    </a:lnTo>
                    <a:lnTo>
                      <a:pt x="24" y="15"/>
                    </a:lnTo>
                    <a:lnTo>
                      <a:pt x="21" y="14"/>
                    </a:lnTo>
                    <a:lnTo>
                      <a:pt x="19" y="14"/>
                    </a:lnTo>
                    <a:lnTo>
                      <a:pt x="15" y="14"/>
                    </a:lnTo>
                    <a:lnTo>
                      <a:pt x="14" y="13"/>
                    </a:lnTo>
                    <a:lnTo>
                      <a:pt x="13" y="13"/>
                    </a:lnTo>
                    <a:lnTo>
                      <a:pt x="11" y="13"/>
                    </a:lnTo>
                    <a:lnTo>
                      <a:pt x="10" y="11"/>
                    </a:lnTo>
                    <a:lnTo>
                      <a:pt x="11" y="10"/>
                    </a:lnTo>
                    <a:lnTo>
                      <a:pt x="11" y="10"/>
                    </a:lnTo>
                    <a:lnTo>
                      <a:pt x="10" y="10"/>
                    </a:lnTo>
                    <a:lnTo>
                      <a:pt x="7" y="8"/>
                    </a:lnTo>
                    <a:lnTo>
                      <a:pt x="4" y="7"/>
                    </a:lnTo>
                    <a:lnTo>
                      <a:pt x="3" y="7"/>
                    </a:lnTo>
                    <a:lnTo>
                      <a:pt x="0" y="7"/>
                    </a:lnTo>
                    <a:lnTo>
                      <a:pt x="0" y="6"/>
                    </a:lnTo>
                    <a:lnTo>
                      <a:pt x="0" y="6"/>
                    </a:lnTo>
                    <a:lnTo>
                      <a:pt x="0" y="6"/>
                    </a:lnTo>
                    <a:lnTo>
                      <a:pt x="2" y="6"/>
                    </a:lnTo>
                    <a:lnTo>
                      <a:pt x="2" y="6"/>
                    </a:lnTo>
                    <a:lnTo>
                      <a:pt x="3" y="6"/>
                    </a:lnTo>
                    <a:lnTo>
                      <a:pt x="3" y="4"/>
                    </a:lnTo>
                    <a:lnTo>
                      <a:pt x="4" y="4"/>
                    </a:lnTo>
                    <a:lnTo>
                      <a:pt x="6" y="3"/>
                    </a:lnTo>
                    <a:lnTo>
                      <a:pt x="6" y="2"/>
                    </a:lnTo>
                    <a:lnTo>
                      <a:pt x="6" y="0"/>
                    </a:lnTo>
                    <a:lnTo>
                      <a:pt x="9" y="0"/>
                    </a:lnTo>
                    <a:lnTo>
                      <a:pt x="14" y="0"/>
                    </a:lnTo>
                    <a:lnTo>
                      <a:pt x="17" y="0"/>
                    </a:lnTo>
                    <a:lnTo>
                      <a:pt x="18" y="0"/>
                    </a:lnTo>
                    <a:lnTo>
                      <a:pt x="19" y="0"/>
                    </a:lnTo>
                    <a:lnTo>
                      <a:pt x="19" y="2"/>
                    </a:lnTo>
                    <a:lnTo>
                      <a:pt x="21" y="2"/>
                    </a:lnTo>
                    <a:lnTo>
                      <a:pt x="22" y="2"/>
                    </a:lnTo>
                    <a:lnTo>
                      <a:pt x="25" y="3"/>
                    </a:lnTo>
                    <a:lnTo>
                      <a:pt x="26" y="3"/>
                    </a:lnTo>
                    <a:lnTo>
                      <a:pt x="29" y="4"/>
                    </a:lnTo>
                    <a:lnTo>
                      <a:pt x="30" y="7"/>
                    </a:lnTo>
                    <a:lnTo>
                      <a:pt x="32" y="7"/>
                    </a:lnTo>
                    <a:lnTo>
                      <a:pt x="33" y="7"/>
                    </a:lnTo>
                    <a:lnTo>
                      <a:pt x="37" y="7"/>
                    </a:lnTo>
                    <a:lnTo>
                      <a:pt x="39" y="7"/>
                    </a:lnTo>
                    <a:lnTo>
                      <a:pt x="43" y="8"/>
                    </a:lnTo>
                    <a:lnTo>
                      <a:pt x="44" y="8"/>
                    </a:lnTo>
                    <a:lnTo>
                      <a:pt x="45" y="8"/>
                    </a:lnTo>
                    <a:lnTo>
                      <a:pt x="47" y="8"/>
                    </a:lnTo>
                    <a:lnTo>
                      <a:pt x="48" y="6"/>
                    </a:lnTo>
                    <a:lnTo>
                      <a:pt x="48" y="4"/>
                    </a:lnTo>
                    <a:lnTo>
                      <a:pt x="50" y="4"/>
                    </a:lnTo>
                    <a:lnTo>
                      <a:pt x="51" y="4"/>
                    </a:lnTo>
                    <a:lnTo>
                      <a:pt x="51" y="6"/>
                    </a:lnTo>
                    <a:lnTo>
                      <a:pt x="52" y="6"/>
                    </a:lnTo>
                    <a:lnTo>
                      <a:pt x="54" y="6"/>
                    </a:lnTo>
                    <a:lnTo>
                      <a:pt x="56" y="6"/>
                    </a:lnTo>
                    <a:lnTo>
                      <a:pt x="56" y="6"/>
                    </a:lnTo>
                    <a:lnTo>
                      <a:pt x="58" y="6"/>
                    </a:lnTo>
                    <a:lnTo>
                      <a:pt x="58" y="7"/>
                    </a:lnTo>
                    <a:lnTo>
                      <a:pt x="59" y="7"/>
                    </a:lnTo>
                    <a:lnTo>
                      <a:pt x="60" y="8"/>
                    </a:lnTo>
                    <a:lnTo>
                      <a:pt x="63" y="8"/>
                    </a:lnTo>
                    <a:lnTo>
                      <a:pt x="65" y="8"/>
                    </a:lnTo>
                    <a:lnTo>
                      <a:pt x="66" y="11"/>
                    </a:lnTo>
                    <a:lnTo>
                      <a:pt x="67" y="11"/>
                    </a:lnTo>
                    <a:lnTo>
                      <a:pt x="67" y="14"/>
                    </a:lnTo>
                    <a:lnTo>
                      <a:pt x="69" y="15"/>
                    </a:lnTo>
                    <a:lnTo>
                      <a:pt x="71" y="15"/>
                    </a:lnTo>
                    <a:lnTo>
                      <a:pt x="74" y="15"/>
                    </a:lnTo>
                    <a:lnTo>
                      <a:pt x="76" y="15"/>
                    </a:lnTo>
                    <a:lnTo>
                      <a:pt x="78" y="15"/>
                    </a:lnTo>
                    <a:lnTo>
                      <a:pt x="80" y="15"/>
                    </a:lnTo>
                    <a:lnTo>
                      <a:pt x="81" y="17"/>
                    </a:lnTo>
                    <a:lnTo>
                      <a:pt x="81" y="18"/>
                    </a:lnTo>
                    <a:lnTo>
                      <a:pt x="81" y="22"/>
                    </a:lnTo>
                    <a:lnTo>
                      <a:pt x="81" y="24"/>
                    </a:lnTo>
                    <a:lnTo>
                      <a:pt x="82" y="24"/>
                    </a:lnTo>
                    <a:lnTo>
                      <a:pt x="82" y="26"/>
                    </a:lnTo>
                    <a:lnTo>
                      <a:pt x="82" y="25"/>
                    </a:lnTo>
                    <a:lnTo>
                      <a:pt x="81" y="24"/>
                    </a:lnTo>
                    <a:lnTo>
                      <a:pt x="76" y="22"/>
                    </a:lnTo>
                    <a:lnTo>
                      <a:pt x="73" y="22"/>
                    </a:lnTo>
                    <a:lnTo>
                      <a:pt x="70" y="21"/>
                    </a:lnTo>
                    <a:lnTo>
                      <a:pt x="66" y="22"/>
                    </a:lnTo>
                    <a:lnTo>
                      <a:pt x="65" y="22"/>
                    </a:lnTo>
                    <a:lnTo>
                      <a:pt x="62" y="21"/>
                    </a:lnTo>
                    <a:lnTo>
                      <a:pt x="60" y="2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3" name="Freeform 818"/>
              <p:cNvSpPr>
                <a:spLocks/>
              </p:cNvSpPr>
              <p:nvPr/>
            </p:nvSpPr>
            <p:spPr bwMode="gray">
              <a:xfrm>
                <a:off x="4546927" y="5046239"/>
                <a:ext cx="28678" cy="15933"/>
              </a:xfrm>
              <a:custGeom>
                <a:avLst/>
                <a:gdLst>
                  <a:gd name="T0" fmla="*/ 1 w 9"/>
                  <a:gd name="T1" fmla="*/ 4 h 5"/>
                  <a:gd name="T2" fmla="*/ 0 w 9"/>
                  <a:gd name="T3" fmla="*/ 4 h 5"/>
                  <a:gd name="T4" fmla="*/ 0 w 9"/>
                  <a:gd name="T5" fmla="*/ 3 h 5"/>
                  <a:gd name="T6" fmla="*/ 1 w 9"/>
                  <a:gd name="T7" fmla="*/ 1 h 5"/>
                  <a:gd name="T8" fmla="*/ 4 w 9"/>
                  <a:gd name="T9" fmla="*/ 1 h 5"/>
                  <a:gd name="T10" fmla="*/ 5 w 9"/>
                  <a:gd name="T11" fmla="*/ 1 h 5"/>
                  <a:gd name="T12" fmla="*/ 6 w 9"/>
                  <a:gd name="T13" fmla="*/ 0 h 5"/>
                  <a:gd name="T14" fmla="*/ 8 w 9"/>
                  <a:gd name="T15" fmla="*/ 1 h 5"/>
                  <a:gd name="T16" fmla="*/ 9 w 9"/>
                  <a:gd name="T17" fmla="*/ 3 h 5"/>
                  <a:gd name="T18" fmla="*/ 6 w 9"/>
                  <a:gd name="T19" fmla="*/ 3 h 5"/>
                  <a:gd name="T20" fmla="*/ 6 w 9"/>
                  <a:gd name="T21" fmla="*/ 4 h 5"/>
                  <a:gd name="T22" fmla="*/ 4 w 9"/>
                  <a:gd name="T23" fmla="*/ 4 h 5"/>
                  <a:gd name="T24" fmla="*/ 2 w 9"/>
                  <a:gd name="T25" fmla="*/ 4 h 5"/>
                  <a:gd name="T26" fmla="*/ 1 w 9"/>
                  <a:gd name="T27" fmla="*/ 5 h 5"/>
                  <a:gd name="T28" fmla="*/ 1 w 9"/>
                  <a:gd name="T2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5">
                    <a:moveTo>
                      <a:pt x="1" y="4"/>
                    </a:moveTo>
                    <a:lnTo>
                      <a:pt x="0" y="4"/>
                    </a:lnTo>
                    <a:lnTo>
                      <a:pt x="0" y="3"/>
                    </a:lnTo>
                    <a:lnTo>
                      <a:pt x="1" y="1"/>
                    </a:lnTo>
                    <a:lnTo>
                      <a:pt x="4" y="1"/>
                    </a:lnTo>
                    <a:lnTo>
                      <a:pt x="5" y="1"/>
                    </a:lnTo>
                    <a:lnTo>
                      <a:pt x="6" y="0"/>
                    </a:lnTo>
                    <a:lnTo>
                      <a:pt x="8" y="1"/>
                    </a:lnTo>
                    <a:lnTo>
                      <a:pt x="9" y="3"/>
                    </a:lnTo>
                    <a:lnTo>
                      <a:pt x="6" y="3"/>
                    </a:lnTo>
                    <a:lnTo>
                      <a:pt x="6" y="4"/>
                    </a:lnTo>
                    <a:lnTo>
                      <a:pt x="4" y="4"/>
                    </a:lnTo>
                    <a:lnTo>
                      <a:pt x="2" y="4"/>
                    </a:lnTo>
                    <a:lnTo>
                      <a:pt x="1" y="5"/>
                    </a:lnTo>
                    <a:lnTo>
                      <a:pt x="1"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4" name="Freeform 819"/>
              <p:cNvSpPr>
                <a:spLocks/>
              </p:cNvSpPr>
              <p:nvPr/>
            </p:nvSpPr>
            <p:spPr bwMode="gray">
              <a:xfrm>
                <a:off x="4464082" y="5132270"/>
                <a:ext cx="12745" cy="12745"/>
              </a:xfrm>
              <a:custGeom>
                <a:avLst/>
                <a:gdLst>
                  <a:gd name="T0" fmla="*/ 0 w 4"/>
                  <a:gd name="T1" fmla="*/ 3 h 4"/>
                  <a:gd name="T2" fmla="*/ 0 w 4"/>
                  <a:gd name="T3" fmla="*/ 3 h 4"/>
                  <a:gd name="T4" fmla="*/ 1 w 4"/>
                  <a:gd name="T5" fmla="*/ 3 h 4"/>
                  <a:gd name="T6" fmla="*/ 2 w 4"/>
                  <a:gd name="T7" fmla="*/ 0 h 4"/>
                  <a:gd name="T8" fmla="*/ 4 w 4"/>
                  <a:gd name="T9" fmla="*/ 0 h 4"/>
                  <a:gd name="T10" fmla="*/ 4 w 4"/>
                  <a:gd name="T11" fmla="*/ 2 h 4"/>
                  <a:gd name="T12" fmla="*/ 4 w 4"/>
                  <a:gd name="T13" fmla="*/ 2 h 4"/>
                  <a:gd name="T14" fmla="*/ 2 w 4"/>
                  <a:gd name="T15" fmla="*/ 3 h 4"/>
                  <a:gd name="T16" fmla="*/ 1 w 4"/>
                  <a:gd name="T17" fmla="*/ 4 h 4"/>
                  <a:gd name="T18" fmla="*/ 0 w 4"/>
                  <a:gd name="T19" fmla="*/ 4 h 4"/>
                  <a:gd name="T20" fmla="*/ 0 w 4"/>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3"/>
                    </a:moveTo>
                    <a:lnTo>
                      <a:pt x="0" y="3"/>
                    </a:lnTo>
                    <a:lnTo>
                      <a:pt x="1" y="3"/>
                    </a:lnTo>
                    <a:lnTo>
                      <a:pt x="2" y="0"/>
                    </a:lnTo>
                    <a:lnTo>
                      <a:pt x="4" y="0"/>
                    </a:lnTo>
                    <a:lnTo>
                      <a:pt x="4" y="2"/>
                    </a:lnTo>
                    <a:lnTo>
                      <a:pt x="4" y="2"/>
                    </a:lnTo>
                    <a:lnTo>
                      <a:pt x="2" y="3"/>
                    </a:lnTo>
                    <a:lnTo>
                      <a:pt x="1" y="4"/>
                    </a:lnTo>
                    <a:lnTo>
                      <a:pt x="0" y="4"/>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5" name="Freeform 820"/>
              <p:cNvSpPr>
                <a:spLocks/>
              </p:cNvSpPr>
              <p:nvPr/>
            </p:nvSpPr>
            <p:spPr bwMode="gray">
              <a:xfrm>
                <a:off x="4505506" y="5062170"/>
                <a:ext cx="19118" cy="9560"/>
              </a:xfrm>
              <a:custGeom>
                <a:avLst/>
                <a:gdLst>
                  <a:gd name="T0" fmla="*/ 0 w 6"/>
                  <a:gd name="T1" fmla="*/ 2 h 3"/>
                  <a:gd name="T2" fmla="*/ 2 w 6"/>
                  <a:gd name="T3" fmla="*/ 0 h 3"/>
                  <a:gd name="T4" fmla="*/ 2 w 6"/>
                  <a:gd name="T5" fmla="*/ 2 h 3"/>
                  <a:gd name="T6" fmla="*/ 6 w 6"/>
                  <a:gd name="T7" fmla="*/ 0 h 3"/>
                  <a:gd name="T8" fmla="*/ 6 w 6"/>
                  <a:gd name="T9" fmla="*/ 2 h 3"/>
                  <a:gd name="T10" fmla="*/ 6 w 6"/>
                  <a:gd name="T11" fmla="*/ 3 h 3"/>
                  <a:gd name="T12" fmla="*/ 4 w 6"/>
                  <a:gd name="T13" fmla="*/ 3 h 3"/>
                  <a:gd name="T14" fmla="*/ 2 w 6"/>
                  <a:gd name="T15" fmla="*/ 3 h 3"/>
                  <a:gd name="T16" fmla="*/ 0 w 6"/>
                  <a:gd name="T17" fmla="*/ 3 h 3"/>
                  <a:gd name="T18" fmla="*/ 0 w 6"/>
                  <a:gd name="T19" fmla="*/ 2 h 3"/>
                  <a:gd name="T20" fmla="*/ 0 w 6"/>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3">
                    <a:moveTo>
                      <a:pt x="0" y="2"/>
                    </a:moveTo>
                    <a:lnTo>
                      <a:pt x="2" y="0"/>
                    </a:lnTo>
                    <a:lnTo>
                      <a:pt x="2" y="2"/>
                    </a:lnTo>
                    <a:lnTo>
                      <a:pt x="6" y="0"/>
                    </a:lnTo>
                    <a:lnTo>
                      <a:pt x="6" y="2"/>
                    </a:lnTo>
                    <a:lnTo>
                      <a:pt x="6" y="3"/>
                    </a:lnTo>
                    <a:lnTo>
                      <a:pt x="4" y="3"/>
                    </a:lnTo>
                    <a:lnTo>
                      <a:pt x="2" y="3"/>
                    </a:lnTo>
                    <a:lnTo>
                      <a:pt x="0" y="3"/>
                    </a:lnTo>
                    <a:lnTo>
                      <a:pt x="0" y="2"/>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6" name="Freeform 821"/>
              <p:cNvSpPr>
                <a:spLocks/>
              </p:cNvSpPr>
              <p:nvPr/>
            </p:nvSpPr>
            <p:spPr bwMode="gray">
              <a:xfrm>
                <a:off x="4492760" y="5068543"/>
                <a:ext cx="9560" cy="9560"/>
              </a:xfrm>
              <a:custGeom>
                <a:avLst/>
                <a:gdLst>
                  <a:gd name="T0" fmla="*/ 0 w 3"/>
                  <a:gd name="T1" fmla="*/ 1 h 3"/>
                  <a:gd name="T2" fmla="*/ 0 w 3"/>
                  <a:gd name="T3" fmla="*/ 1 h 3"/>
                  <a:gd name="T4" fmla="*/ 2 w 3"/>
                  <a:gd name="T5" fmla="*/ 0 h 3"/>
                  <a:gd name="T6" fmla="*/ 3 w 3"/>
                  <a:gd name="T7" fmla="*/ 0 h 3"/>
                  <a:gd name="T8" fmla="*/ 3 w 3"/>
                  <a:gd name="T9" fmla="*/ 1 h 3"/>
                  <a:gd name="T10" fmla="*/ 2 w 3"/>
                  <a:gd name="T11" fmla="*/ 3 h 3"/>
                  <a:gd name="T12" fmla="*/ 2 w 3"/>
                  <a:gd name="T13" fmla="*/ 1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lnTo>
                      <a:pt x="0" y="1"/>
                    </a:lnTo>
                    <a:lnTo>
                      <a:pt x="2" y="0"/>
                    </a:lnTo>
                    <a:lnTo>
                      <a:pt x="3" y="0"/>
                    </a:lnTo>
                    <a:lnTo>
                      <a:pt x="3" y="1"/>
                    </a:lnTo>
                    <a:lnTo>
                      <a:pt x="2" y="3"/>
                    </a:lnTo>
                    <a:lnTo>
                      <a:pt x="2" y="1"/>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7" name="Freeform 822"/>
              <p:cNvSpPr>
                <a:spLocks/>
              </p:cNvSpPr>
              <p:nvPr/>
            </p:nvSpPr>
            <p:spPr bwMode="gray">
              <a:xfrm>
                <a:off x="4476827" y="5062170"/>
                <a:ext cx="12745" cy="15933"/>
              </a:xfrm>
              <a:custGeom>
                <a:avLst/>
                <a:gdLst>
                  <a:gd name="T0" fmla="*/ 0 w 4"/>
                  <a:gd name="T1" fmla="*/ 5 h 5"/>
                  <a:gd name="T2" fmla="*/ 0 w 4"/>
                  <a:gd name="T3" fmla="*/ 2 h 5"/>
                  <a:gd name="T4" fmla="*/ 1 w 4"/>
                  <a:gd name="T5" fmla="*/ 2 h 5"/>
                  <a:gd name="T6" fmla="*/ 1 w 4"/>
                  <a:gd name="T7" fmla="*/ 2 h 5"/>
                  <a:gd name="T8" fmla="*/ 1 w 4"/>
                  <a:gd name="T9" fmla="*/ 2 h 5"/>
                  <a:gd name="T10" fmla="*/ 2 w 4"/>
                  <a:gd name="T11" fmla="*/ 2 h 5"/>
                  <a:gd name="T12" fmla="*/ 2 w 4"/>
                  <a:gd name="T13" fmla="*/ 0 h 5"/>
                  <a:gd name="T14" fmla="*/ 4 w 4"/>
                  <a:gd name="T15" fmla="*/ 2 h 5"/>
                  <a:gd name="T16" fmla="*/ 2 w 4"/>
                  <a:gd name="T17" fmla="*/ 3 h 5"/>
                  <a:gd name="T18" fmla="*/ 2 w 4"/>
                  <a:gd name="T19" fmla="*/ 5 h 5"/>
                  <a:gd name="T20" fmla="*/ 1 w 4"/>
                  <a:gd name="T21" fmla="*/ 5 h 5"/>
                  <a:gd name="T22" fmla="*/ 0 w 4"/>
                  <a:gd name="T23" fmla="*/ 5 h 5"/>
                  <a:gd name="T24" fmla="*/ 0 w 4"/>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0" y="5"/>
                    </a:moveTo>
                    <a:lnTo>
                      <a:pt x="0" y="2"/>
                    </a:lnTo>
                    <a:lnTo>
                      <a:pt x="1" y="2"/>
                    </a:lnTo>
                    <a:lnTo>
                      <a:pt x="1" y="2"/>
                    </a:lnTo>
                    <a:lnTo>
                      <a:pt x="1" y="2"/>
                    </a:lnTo>
                    <a:lnTo>
                      <a:pt x="2" y="2"/>
                    </a:lnTo>
                    <a:lnTo>
                      <a:pt x="2" y="0"/>
                    </a:lnTo>
                    <a:lnTo>
                      <a:pt x="4" y="2"/>
                    </a:lnTo>
                    <a:lnTo>
                      <a:pt x="2" y="3"/>
                    </a:lnTo>
                    <a:lnTo>
                      <a:pt x="2" y="5"/>
                    </a:lnTo>
                    <a:lnTo>
                      <a:pt x="1" y="5"/>
                    </a:lnTo>
                    <a:lnTo>
                      <a:pt x="0" y="5"/>
                    </a:lnTo>
                    <a:lnTo>
                      <a:pt x="0"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8" name="Freeform 824"/>
              <p:cNvSpPr>
                <a:spLocks/>
              </p:cNvSpPr>
              <p:nvPr/>
            </p:nvSpPr>
            <p:spPr bwMode="gray">
              <a:xfrm>
                <a:off x="4352560" y="5097221"/>
                <a:ext cx="47796" cy="28678"/>
              </a:xfrm>
              <a:custGeom>
                <a:avLst/>
                <a:gdLst>
                  <a:gd name="T0" fmla="*/ 9 w 15"/>
                  <a:gd name="T1" fmla="*/ 0 h 9"/>
                  <a:gd name="T2" fmla="*/ 10 w 15"/>
                  <a:gd name="T3" fmla="*/ 2 h 9"/>
                  <a:gd name="T4" fmla="*/ 10 w 15"/>
                  <a:gd name="T5" fmla="*/ 2 h 9"/>
                  <a:gd name="T6" fmla="*/ 11 w 15"/>
                  <a:gd name="T7" fmla="*/ 2 h 9"/>
                  <a:gd name="T8" fmla="*/ 13 w 15"/>
                  <a:gd name="T9" fmla="*/ 3 h 9"/>
                  <a:gd name="T10" fmla="*/ 14 w 15"/>
                  <a:gd name="T11" fmla="*/ 4 h 9"/>
                  <a:gd name="T12" fmla="*/ 15 w 15"/>
                  <a:gd name="T13" fmla="*/ 6 h 9"/>
                  <a:gd name="T14" fmla="*/ 15 w 15"/>
                  <a:gd name="T15" fmla="*/ 7 h 9"/>
                  <a:gd name="T16" fmla="*/ 15 w 15"/>
                  <a:gd name="T17" fmla="*/ 9 h 9"/>
                  <a:gd name="T18" fmla="*/ 13 w 15"/>
                  <a:gd name="T19" fmla="*/ 9 h 9"/>
                  <a:gd name="T20" fmla="*/ 11 w 15"/>
                  <a:gd name="T21" fmla="*/ 9 h 9"/>
                  <a:gd name="T22" fmla="*/ 10 w 15"/>
                  <a:gd name="T23" fmla="*/ 7 h 9"/>
                  <a:gd name="T24" fmla="*/ 7 w 15"/>
                  <a:gd name="T25" fmla="*/ 6 h 9"/>
                  <a:gd name="T26" fmla="*/ 6 w 15"/>
                  <a:gd name="T27" fmla="*/ 4 h 9"/>
                  <a:gd name="T28" fmla="*/ 3 w 15"/>
                  <a:gd name="T29" fmla="*/ 4 h 9"/>
                  <a:gd name="T30" fmla="*/ 2 w 15"/>
                  <a:gd name="T31" fmla="*/ 4 h 9"/>
                  <a:gd name="T32" fmla="*/ 0 w 15"/>
                  <a:gd name="T33" fmla="*/ 3 h 9"/>
                  <a:gd name="T34" fmla="*/ 0 w 15"/>
                  <a:gd name="T35" fmla="*/ 2 h 9"/>
                  <a:gd name="T36" fmla="*/ 2 w 15"/>
                  <a:gd name="T37" fmla="*/ 0 h 9"/>
                  <a:gd name="T38" fmla="*/ 3 w 15"/>
                  <a:gd name="T39" fmla="*/ 0 h 9"/>
                  <a:gd name="T40" fmla="*/ 6 w 15"/>
                  <a:gd name="T41" fmla="*/ 0 h 9"/>
                  <a:gd name="T42" fmla="*/ 7 w 15"/>
                  <a:gd name="T43" fmla="*/ 0 h 9"/>
                  <a:gd name="T44" fmla="*/ 7 w 15"/>
                  <a:gd name="T45" fmla="*/ 0 h 9"/>
                  <a:gd name="T46" fmla="*/ 9 w 15"/>
                  <a:gd name="T4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9">
                    <a:moveTo>
                      <a:pt x="9" y="0"/>
                    </a:moveTo>
                    <a:lnTo>
                      <a:pt x="10" y="2"/>
                    </a:lnTo>
                    <a:lnTo>
                      <a:pt x="10" y="2"/>
                    </a:lnTo>
                    <a:lnTo>
                      <a:pt x="11" y="2"/>
                    </a:lnTo>
                    <a:lnTo>
                      <a:pt x="13" y="3"/>
                    </a:lnTo>
                    <a:lnTo>
                      <a:pt x="14" y="4"/>
                    </a:lnTo>
                    <a:lnTo>
                      <a:pt x="15" y="6"/>
                    </a:lnTo>
                    <a:lnTo>
                      <a:pt x="15" y="7"/>
                    </a:lnTo>
                    <a:lnTo>
                      <a:pt x="15" y="9"/>
                    </a:lnTo>
                    <a:lnTo>
                      <a:pt x="13" y="9"/>
                    </a:lnTo>
                    <a:lnTo>
                      <a:pt x="11" y="9"/>
                    </a:lnTo>
                    <a:lnTo>
                      <a:pt x="10" y="7"/>
                    </a:lnTo>
                    <a:lnTo>
                      <a:pt x="7" y="6"/>
                    </a:lnTo>
                    <a:lnTo>
                      <a:pt x="6" y="4"/>
                    </a:lnTo>
                    <a:lnTo>
                      <a:pt x="3" y="4"/>
                    </a:lnTo>
                    <a:lnTo>
                      <a:pt x="2" y="4"/>
                    </a:lnTo>
                    <a:lnTo>
                      <a:pt x="0" y="3"/>
                    </a:lnTo>
                    <a:lnTo>
                      <a:pt x="0" y="2"/>
                    </a:lnTo>
                    <a:lnTo>
                      <a:pt x="2" y="0"/>
                    </a:lnTo>
                    <a:lnTo>
                      <a:pt x="3" y="0"/>
                    </a:lnTo>
                    <a:lnTo>
                      <a:pt x="6" y="0"/>
                    </a:lnTo>
                    <a:lnTo>
                      <a:pt x="7" y="0"/>
                    </a:lnTo>
                    <a:lnTo>
                      <a:pt x="7" y="0"/>
                    </a:lnTo>
                    <a:lnTo>
                      <a:pt x="9"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59" name="Freeform 825"/>
              <p:cNvSpPr>
                <a:spLocks/>
              </p:cNvSpPr>
              <p:nvPr/>
            </p:nvSpPr>
            <p:spPr bwMode="gray">
              <a:xfrm>
                <a:off x="4288833" y="5062170"/>
                <a:ext cx="70100" cy="28678"/>
              </a:xfrm>
              <a:custGeom>
                <a:avLst/>
                <a:gdLst>
                  <a:gd name="T0" fmla="*/ 3 w 22"/>
                  <a:gd name="T1" fmla="*/ 3 h 9"/>
                  <a:gd name="T2" fmla="*/ 4 w 22"/>
                  <a:gd name="T3" fmla="*/ 3 h 9"/>
                  <a:gd name="T4" fmla="*/ 7 w 22"/>
                  <a:gd name="T5" fmla="*/ 3 h 9"/>
                  <a:gd name="T6" fmla="*/ 8 w 22"/>
                  <a:gd name="T7" fmla="*/ 5 h 9"/>
                  <a:gd name="T8" fmla="*/ 9 w 22"/>
                  <a:gd name="T9" fmla="*/ 6 h 9"/>
                  <a:gd name="T10" fmla="*/ 9 w 22"/>
                  <a:gd name="T11" fmla="*/ 6 h 9"/>
                  <a:gd name="T12" fmla="*/ 11 w 22"/>
                  <a:gd name="T13" fmla="*/ 6 h 9"/>
                  <a:gd name="T14" fmla="*/ 11 w 22"/>
                  <a:gd name="T15" fmla="*/ 6 h 9"/>
                  <a:gd name="T16" fmla="*/ 12 w 22"/>
                  <a:gd name="T17" fmla="*/ 5 h 9"/>
                  <a:gd name="T18" fmla="*/ 12 w 22"/>
                  <a:gd name="T19" fmla="*/ 5 h 9"/>
                  <a:gd name="T20" fmla="*/ 11 w 22"/>
                  <a:gd name="T21" fmla="*/ 3 h 9"/>
                  <a:gd name="T22" fmla="*/ 9 w 22"/>
                  <a:gd name="T23" fmla="*/ 2 h 9"/>
                  <a:gd name="T24" fmla="*/ 9 w 22"/>
                  <a:gd name="T25" fmla="*/ 0 h 9"/>
                  <a:gd name="T26" fmla="*/ 11 w 22"/>
                  <a:gd name="T27" fmla="*/ 0 h 9"/>
                  <a:gd name="T28" fmla="*/ 12 w 22"/>
                  <a:gd name="T29" fmla="*/ 0 h 9"/>
                  <a:gd name="T30" fmla="*/ 14 w 22"/>
                  <a:gd name="T31" fmla="*/ 2 h 9"/>
                  <a:gd name="T32" fmla="*/ 14 w 22"/>
                  <a:gd name="T33" fmla="*/ 2 h 9"/>
                  <a:gd name="T34" fmla="*/ 16 w 22"/>
                  <a:gd name="T35" fmla="*/ 2 h 9"/>
                  <a:gd name="T36" fmla="*/ 16 w 22"/>
                  <a:gd name="T37" fmla="*/ 3 h 9"/>
                  <a:gd name="T38" fmla="*/ 16 w 22"/>
                  <a:gd name="T39" fmla="*/ 5 h 9"/>
                  <a:gd name="T40" fmla="*/ 19 w 22"/>
                  <a:gd name="T41" fmla="*/ 2 h 9"/>
                  <a:gd name="T42" fmla="*/ 19 w 22"/>
                  <a:gd name="T43" fmla="*/ 3 h 9"/>
                  <a:gd name="T44" fmla="*/ 20 w 22"/>
                  <a:gd name="T45" fmla="*/ 5 h 9"/>
                  <a:gd name="T46" fmla="*/ 20 w 22"/>
                  <a:gd name="T47" fmla="*/ 5 h 9"/>
                  <a:gd name="T48" fmla="*/ 22 w 22"/>
                  <a:gd name="T49" fmla="*/ 6 h 9"/>
                  <a:gd name="T50" fmla="*/ 20 w 22"/>
                  <a:gd name="T51" fmla="*/ 6 h 9"/>
                  <a:gd name="T52" fmla="*/ 19 w 22"/>
                  <a:gd name="T53" fmla="*/ 6 h 9"/>
                  <a:gd name="T54" fmla="*/ 19 w 22"/>
                  <a:gd name="T55" fmla="*/ 6 h 9"/>
                  <a:gd name="T56" fmla="*/ 19 w 22"/>
                  <a:gd name="T57" fmla="*/ 7 h 9"/>
                  <a:gd name="T58" fmla="*/ 16 w 22"/>
                  <a:gd name="T59" fmla="*/ 7 h 9"/>
                  <a:gd name="T60" fmla="*/ 15 w 22"/>
                  <a:gd name="T61" fmla="*/ 6 h 9"/>
                  <a:gd name="T62" fmla="*/ 15 w 22"/>
                  <a:gd name="T63" fmla="*/ 6 h 9"/>
                  <a:gd name="T64" fmla="*/ 12 w 22"/>
                  <a:gd name="T65" fmla="*/ 7 h 9"/>
                  <a:gd name="T66" fmla="*/ 9 w 22"/>
                  <a:gd name="T67" fmla="*/ 7 h 9"/>
                  <a:gd name="T68" fmla="*/ 8 w 22"/>
                  <a:gd name="T69" fmla="*/ 9 h 9"/>
                  <a:gd name="T70" fmla="*/ 4 w 22"/>
                  <a:gd name="T71" fmla="*/ 9 h 9"/>
                  <a:gd name="T72" fmla="*/ 3 w 22"/>
                  <a:gd name="T73" fmla="*/ 9 h 9"/>
                  <a:gd name="T74" fmla="*/ 1 w 22"/>
                  <a:gd name="T75" fmla="*/ 9 h 9"/>
                  <a:gd name="T76" fmla="*/ 0 w 22"/>
                  <a:gd name="T77" fmla="*/ 7 h 9"/>
                  <a:gd name="T78" fmla="*/ 0 w 22"/>
                  <a:gd name="T79" fmla="*/ 6 h 9"/>
                  <a:gd name="T80" fmla="*/ 0 w 22"/>
                  <a:gd name="T81" fmla="*/ 5 h 9"/>
                  <a:gd name="T82" fmla="*/ 3 w 22"/>
                  <a:gd name="T83" fmla="*/ 3 h 9"/>
                  <a:gd name="T84" fmla="*/ 3 w 22"/>
                  <a:gd name="T8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9">
                    <a:moveTo>
                      <a:pt x="3" y="3"/>
                    </a:moveTo>
                    <a:lnTo>
                      <a:pt x="4" y="3"/>
                    </a:lnTo>
                    <a:lnTo>
                      <a:pt x="7" y="3"/>
                    </a:lnTo>
                    <a:lnTo>
                      <a:pt x="8" y="5"/>
                    </a:lnTo>
                    <a:lnTo>
                      <a:pt x="9" y="6"/>
                    </a:lnTo>
                    <a:lnTo>
                      <a:pt x="9" y="6"/>
                    </a:lnTo>
                    <a:lnTo>
                      <a:pt x="11" y="6"/>
                    </a:lnTo>
                    <a:lnTo>
                      <a:pt x="11" y="6"/>
                    </a:lnTo>
                    <a:lnTo>
                      <a:pt x="12" y="5"/>
                    </a:lnTo>
                    <a:lnTo>
                      <a:pt x="12" y="5"/>
                    </a:lnTo>
                    <a:lnTo>
                      <a:pt x="11" y="3"/>
                    </a:lnTo>
                    <a:lnTo>
                      <a:pt x="9" y="2"/>
                    </a:lnTo>
                    <a:lnTo>
                      <a:pt x="9" y="0"/>
                    </a:lnTo>
                    <a:lnTo>
                      <a:pt x="11" y="0"/>
                    </a:lnTo>
                    <a:lnTo>
                      <a:pt x="12" y="0"/>
                    </a:lnTo>
                    <a:lnTo>
                      <a:pt x="14" y="2"/>
                    </a:lnTo>
                    <a:lnTo>
                      <a:pt x="14" y="2"/>
                    </a:lnTo>
                    <a:lnTo>
                      <a:pt x="16" y="2"/>
                    </a:lnTo>
                    <a:lnTo>
                      <a:pt x="16" y="3"/>
                    </a:lnTo>
                    <a:lnTo>
                      <a:pt x="16" y="5"/>
                    </a:lnTo>
                    <a:lnTo>
                      <a:pt x="19" y="2"/>
                    </a:lnTo>
                    <a:lnTo>
                      <a:pt x="19" y="3"/>
                    </a:lnTo>
                    <a:lnTo>
                      <a:pt x="20" y="5"/>
                    </a:lnTo>
                    <a:lnTo>
                      <a:pt x="20" y="5"/>
                    </a:lnTo>
                    <a:lnTo>
                      <a:pt x="22" y="6"/>
                    </a:lnTo>
                    <a:lnTo>
                      <a:pt x="20" y="6"/>
                    </a:lnTo>
                    <a:lnTo>
                      <a:pt x="19" y="6"/>
                    </a:lnTo>
                    <a:lnTo>
                      <a:pt x="19" y="6"/>
                    </a:lnTo>
                    <a:lnTo>
                      <a:pt x="19" y="7"/>
                    </a:lnTo>
                    <a:lnTo>
                      <a:pt x="16" y="7"/>
                    </a:lnTo>
                    <a:lnTo>
                      <a:pt x="15" y="6"/>
                    </a:lnTo>
                    <a:lnTo>
                      <a:pt x="15" y="6"/>
                    </a:lnTo>
                    <a:lnTo>
                      <a:pt x="12" y="7"/>
                    </a:lnTo>
                    <a:lnTo>
                      <a:pt x="9" y="7"/>
                    </a:lnTo>
                    <a:lnTo>
                      <a:pt x="8" y="9"/>
                    </a:lnTo>
                    <a:lnTo>
                      <a:pt x="4" y="9"/>
                    </a:lnTo>
                    <a:lnTo>
                      <a:pt x="3" y="9"/>
                    </a:lnTo>
                    <a:lnTo>
                      <a:pt x="1" y="9"/>
                    </a:lnTo>
                    <a:lnTo>
                      <a:pt x="0" y="7"/>
                    </a:lnTo>
                    <a:lnTo>
                      <a:pt x="0" y="6"/>
                    </a:lnTo>
                    <a:lnTo>
                      <a:pt x="0" y="5"/>
                    </a:lnTo>
                    <a:lnTo>
                      <a:pt x="3" y="3"/>
                    </a:lnTo>
                    <a:lnTo>
                      <a:pt x="3"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0" name="Freeform 826"/>
              <p:cNvSpPr>
                <a:spLocks/>
              </p:cNvSpPr>
              <p:nvPr/>
            </p:nvSpPr>
            <p:spPr bwMode="gray">
              <a:xfrm>
                <a:off x="4263342" y="5068543"/>
                <a:ext cx="22306" cy="15933"/>
              </a:xfrm>
              <a:custGeom>
                <a:avLst/>
                <a:gdLst>
                  <a:gd name="T0" fmla="*/ 1 w 7"/>
                  <a:gd name="T1" fmla="*/ 1 h 5"/>
                  <a:gd name="T2" fmla="*/ 2 w 7"/>
                  <a:gd name="T3" fmla="*/ 1 h 5"/>
                  <a:gd name="T4" fmla="*/ 2 w 7"/>
                  <a:gd name="T5" fmla="*/ 1 h 5"/>
                  <a:gd name="T6" fmla="*/ 4 w 7"/>
                  <a:gd name="T7" fmla="*/ 0 h 5"/>
                  <a:gd name="T8" fmla="*/ 5 w 7"/>
                  <a:gd name="T9" fmla="*/ 0 h 5"/>
                  <a:gd name="T10" fmla="*/ 7 w 7"/>
                  <a:gd name="T11" fmla="*/ 0 h 5"/>
                  <a:gd name="T12" fmla="*/ 7 w 7"/>
                  <a:gd name="T13" fmla="*/ 3 h 5"/>
                  <a:gd name="T14" fmla="*/ 7 w 7"/>
                  <a:gd name="T15" fmla="*/ 4 h 5"/>
                  <a:gd name="T16" fmla="*/ 7 w 7"/>
                  <a:gd name="T17" fmla="*/ 5 h 5"/>
                  <a:gd name="T18" fmla="*/ 5 w 7"/>
                  <a:gd name="T19" fmla="*/ 5 h 5"/>
                  <a:gd name="T20" fmla="*/ 1 w 7"/>
                  <a:gd name="T21" fmla="*/ 5 h 5"/>
                  <a:gd name="T22" fmla="*/ 0 w 7"/>
                  <a:gd name="T23" fmla="*/ 5 h 5"/>
                  <a:gd name="T24" fmla="*/ 0 w 7"/>
                  <a:gd name="T25" fmla="*/ 4 h 5"/>
                  <a:gd name="T26" fmla="*/ 1 w 7"/>
                  <a:gd name="T27" fmla="*/ 4 h 5"/>
                  <a:gd name="T28" fmla="*/ 1 w 7"/>
                  <a:gd name="T29" fmla="*/ 3 h 5"/>
                  <a:gd name="T30" fmla="*/ 1 w 7"/>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1" y="1"/>
                    </a:moveTo>
                    <a:lnTo>
                      <a:pt x="2" y="1"/>
                    </a:lnTo>
                    <a:lnTo>
                      <a:pt x="2" y="1"/>
                    </a:lnTo>
                    <a:lnTo>
                      <a:pt x="4" y="0"/>
                    </a:lnTo>
                    <a:lnTo>
                      <a:pt x="5" y="0"/>
                    </a:lnTo>
                    <a:lnTo>
                      <a:pt x="7" y="0"/>
                    </a:lnTo>
                    <a:lnTo>
                      <a:pt x="7" y="3"/>
                    </a:lnTo>
                    <a:lnTo>
                      <a:pt x="7" y="4"/>
                    </a:lnTo>
                    <a:lnTo>
                      <a:pt x="7" y="5"/>
                    </a:lnTo>
                    <a:lnTo>
                      <a:pt x="5" y="5"/>
                    </a:lnTo>
                    <a:lnTo>
                      <a:pt x="1" y="5"/>
                    </a:lnTo>
                    <a:lnTo>
                      <a:pt x="0" y="5"/>
                    </a:lnTo>
                    <a:lnTo>
                      <a:pt x="0" y="4"/>
                    </a:lnTo>
                    <a:lnTo>
                      <a:pt x="1" y="4"/>
                    </a:lnTo>
                    <a:lnTo>
                      <a:pt x="1" y="3"/>
                    </a:lnTo>
                    <a:lnTo>
                      <a:pt x="1"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1" name="Freeform 827"/>
              <p:cNvSpPr>
                <a:spLocks/>
              </p:cNvSpPr>
              <p:nvPr/>
            </p:nvSpPr>
            <p:spPr bwMode="gray">
              <a:xfrm>
                <a:off x="4221918" y="5062170"/>
                <a:ext cx="31864" cy="22306"/>
              </a:xfrm>
              <a:custGeom>
                <a:avLst/>
                <a:gdLst>
                  <a:gd name="T0" fmla="*/ 4 w 10"/>
                  <a:gd name="T1" fmla="*/ 0 h 7"/>
                  <a:gd name="T2" fmla="*/ 6 w 10"/>
                  <a:gd name="T3" fmla="*/ 0 h 7"/>
                  <a:gd name="T4" fmla="*/ 6 w 10"/>
                  <a:gd name="T5" fmla="*/ 0 h 7"/>
                  <a:gd name="T6" fmla="*/ 9 w 10"/>
                  <a:gd name="T7" fmla="*/ 0 h 7"/>
                  <a:gd name="T8" fmla="*/ 10 w 10"/>
                  <a:gd name="T9" fmla="*/ 0 h 7"/>
                  <a:gd name="T10" fmla="*/ 10 w 10"/>
                  <a:gd name="T11" fmla="*/ 2 h 7"/>
                  <a:gd name="T12" fmla="*/ 10 w 10"/>
                  <a:gd name="T13" fmla="*/ 3 h 7"/>
                  <a:gd name="T14" fmla="*/ 9 w 10"/>
                  <a:gd name="T15" fmla="*/ 5 h 7"/>
                  <a:gd name="T16" fmla="*/ 7 w 10"/>
                  <a:gd name="T17" fmla="*/ 7 h 7"/>
                  <a:gd name="T18" fmla="*/ 7 w 10"/>
                  <a:gd name="T19" fmla="*/ 6 h 7"/>
                  <a:gd name="T20" fmla="*/ 6 w 10"/>
                  <a:gd name="T21" fmla="*/ 5 h 7"/>
                  <a:gd name="T22" fmla="*/ 4 w 10"/>
                  <a:gd name="T23" fmla="*/ 3 h 7"/>
                  <a:gd name="T24" fmla="*/ 2 w 10"/>
                  <a:gd name="T25" fmla="*/ 3 h 7"/>
                  <a:gd name="T26" fmla="*/ 0 w 10"/>
                  <a:gd name="T27" fmla="*/ 2 h 7"/>
                  <a:gd name="T28" fmla="*/ 0 w 10"/>
                  <a:gd name="T29" fmla="*/ 0 h 7"/>
                  <a:gd name="T30" fmla="*/ 0 w 10"/>
                  <a:gd name="T31" fmla="*/ 0 h 7"/>
                  <a:gd name="T32" fmla="*/ 4 w 10"/>
                  <a:gd name="T3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7">
                    <a:moveTo>
                      <a:pt x="4" y="0"/>
                    </a:moveTo>
                    <a:lnTo>
                      <a:pt x="6" y="0"/>
                    </a:lnTo>
                    <a:lnTo>
                      <a:pt x="6" y="0"/>
                    </a:lnTo>
                    <a:lnTo>
                      <a:pt x="9" y="0"/>
                    </a:lnTo>
                    <a:lnTo>
                      <a:pt x="10" y="0"/>
                    </a:lnTo>
                    <a:lnTo>
                      <a:pt x="10" y="2"/>
                    </a:lnTo>
                    <a:lnTo>
                      <a:pt x="10" y="3"/>
                    </a:lnTo>
                    <a:lnTo>
                      <a:pt x="9" y="5"/>
                    </a:lnTo>
                    <a:lnTo>
                      <a:pt x="7" y="7"/>
                    </a:lnTo>
                    <a:lnTo>
                      <a:pt x="7" y="6"/>
                    </a:lnTo>
                    <a:lnTo>
                      <a:pt x="6" y="5"/>
                    </a:lnTo>
                    <a:lnTo>
                      <a:pt x="4" y="3"/>
                    </a:lnTo>
                    <a:lnTo>
                      <a:pt x="2" y="3"/>
                    </a:lnTo>
                    <a:lnTo>
                      <a:pt x="0" y="2"/>
                    </a:lnTo>
                    <a:lnTo>
                      <a:pt x="0" y="0"/>
                    </a:lnTo>
                    <a:lnTo>
                      <a:pt x="0" y="0"/>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2" name="Freeform 829"/>
              <p:cNvSpPr>
                <a:spLocks/>
              </p:cNvSpPr>
              <p:nvPr/>
            </p:nvSpPr>
            <p:spPr bwMode="gray">
              <a:xfrm>
                <a:off x="4677569" y="4832752"/>
                <a:ext cx="25491" cy="12745"/>
              </a:xfrm>
              <a:custGeom>
                <a:avLst/>
                <a:gdLst>
                  <a:gd name="T0" fmla="*/ 0 w 8"/>
                  <a:gd name="T1" fmla="*/ 1 h 4"/>
                  <a:gd name="T2" fmla="*/ 0 w 8"/>
                  <a:gd name="T3" fmla="*/ 1 h 4"/>
                  <a:gd name="T4" fmla="*/ 1 w 8"/>
                  <a:gd name="T5" fmla="*/ 0 h 4"/>
                  <a:gd name="T6" fmla="*/ 2 w 8"/>
                  <a:gd name="T7" fmla="*/ 0 h 4"/>
                  <a:gd name="T8" fmla="*/ 8 w 8"/>
                  <a:gd name="T9" fmla="*/ 3 h 4"/>
                  <a:gd name="T10" fmla="*/ 5 w 8"/>
                  <a:gd name="T11" fmla="*/ 3 h 4"/>
                  <a:gd name="T12" fmla="*/ 4 w 8"/>
                  <a:gd name="T13" fmla="*/ 4 h 4"/>
                  <a:gd name="T14" fmla="*/ 2 w 8"/>
                  <a:gd name="T15" fmla="*/ 3 h 4"/>
                  <a:gd name="T16" fmla="*/ 1 w 8"/>
                  <a:gd name="T17" fmla="*/ 3 h 4"/>
                  <a:gd name="T18" fmla="*/ 0 w 8"/>
                  <a:gd name="T19" fmla="*/ 3 h 4"/>
                  <a:gd name="T20" fmla="*/ 0 w 8"/>
                  <a:gd name="T21" fmla="*/ 1 h 4"/>
                  <a:gd name="T22" fmla="*/ 0 w 8"/>
                  <a:gd name="T23" fmla="*/ 1 h 4"/>
                  <a:gd name="T24" fmla="*/ 0 w 8"/>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0" y="1"/>
                    </a:moveTo>
                    <a:lnTo>
                      <a:pt x="0" y="1"/>
                    </a:lnTo>
                    <a:lnTo>
                      <a:pt x="1" y="0"/>
                    </a:lnTo>
                    <a:lnTo>
                      <a:pt x="2" y="0"/>
                    </a:lnTo>
                    <a:lnTo>
                      <a:pt x="8" y="3"/>
                    </a:lnTo>
                    <a:lnTo>
                      <a:pt x="5" y="3"/>
                    </a:lnTo>
                    <a:lnTo>
                      <a:pt x="4" y="4"/>
                    </a:lnTo>
                    <a:lnTo>
                      <a:pt x="2" y="3"/>
                    </a:lnTo>
                    <a:lnTo>
                      <a:pt x="1" y="3"/>
                    </a:lnTo>
                    <a:lnTo>
                      <a:pt x="0" y="3"/>
                    </a:lnTo>
                    <a:lnTo>
                      <a:pt x="0" y="1"/>
                    </a:lnTo>
                    <a:lnTo>
                      <a:pt x="0" y="1"/>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3" name="Freeform 830"/>
              <p:cNvSpPr>
                <a:spLocks/>
              </p:cNvSpPr>
              <p:nvPr/>
            </p:nvSpPr>
            <p:spPr bwMode="gray">
              <a:xfrm>
                <a:off x="4683942" y="4858243"/>
                <a:ext cx="9560" cy="9560"/>
              </a:xfrm>
              <a:custGeom>
                <a:avLst/>
                <a:gdLst>
                  <a:gd name="T0" fmla="*/ 0 w 3"/>
                  <a:gd name="T1" fmla="*/ 0 h 3"/>
                  <a:gd name="T2" fmla="*/ 2 w 3"/>
                  <a:gd name="T3" fmla="*/ 0 h 3"/>
                  <a:gd name="T4" fmla="*/ 3 w 3"/>
                  <a:gd name="T5" fmla="*/ 0 h 3"/>
                  <a:gd name="T6" fmla="*/ 3 w 3"/>
                  <a:gd name="T7" fmla="*/ 3 h 3"/>
                  <a:gd name="T8" fmla="*/ 2 w 3"/>
                  <a:gd name="T9" fmla="*/ 3 h 3"/>
                  <a:gd name="T10" fmla="*/ 2 w 3"/>
                  <a:gd name="T11" fmla="*/ 3 h 3"/>
                  <a:gd name="T12" fmla="*/ 0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0"/>
                    </a:moveTo>
                    <a:lnTo>
                      <a:pt x="2" y="0"/>
                    </a:lnTo>
                    <a:lnTo>
                      <a:pt x="3" y="0"/>
                    </a:lnTo>
                    <a:lnTo>
                      <a:pt x="3" y="3"/>
                    </a:lnTo>
                    <a:lnTo>
                      <a:pt x="2" y="3"/>
                    </a:lnTo>
                    <a:lnTo>
                      <a:pt x="2"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4" name="Freeform 831"/>
              <p:cNvSpPr>
                <a:spLocks/>
              </p:cNvSpPr>
              <p:nvPr/>
            </p:nvSpPr>
            <p:spPr bwMode="gray">
              <a:xfrm>
                <a:off x="4658451" y="4880548"/>
                <a:ext cx="19118" cy="12745"/>
              </a:xfrm>
              <a:custGeom>
                <a:avLst/>
                <a:gdLst>
                  <a:gd name="T0" fmla="*/ 0 w 6"/>
                  <a:gd name="T1" fmla="*/ 1 h 4"/>
                  <a:gd name="T2" fmla="*/ 1 w 6"/>
                  <a:gd name="T3" fmla="*/ 1 h 4"/>
                  <a:gd name="T4" fmla="*/ 1 w 6"/>
                  <a:gd name="T5" fmla="*/ 1 h 4"/>
                  <a:gd name="T6" fmla="*/ 3 w 6"/>
                  <a:gd name="T7" fmla="*/ 0 h 4"/>
                  <a:gd name="T8" fmla="*/ 4 w 6"/>
                  <a:gd name="T9" fmla="*/ 0 h 4"/>
                  <a:gd name="T10" fmla="*/ 4 w 6"/>
                  <a:gd name="T11" fmla="*/ 0 h 4"/>
                  <a:gd name="T12" fmla="*/ 6 w 6"/>
                  <a:gd name="T13" fmla="*/ 1 h 4"/>
                  <a:gd name="T14" fmla="*/ 6 w 6"/>
                  <a:gd name="T15" fmla="*/ 1 h 4"/>
                  <a:gd name="T16" fmla="*/ 6 w 6"/>
                  <a:gd name="T17" fmla="*/ 3 h 4"/>
                  <a:gd name="T18" fmla="*/ 4 w 6"/>
                  <a:gd name="T19" fmla="*/ 3 h 4"/>
                  <a:gd name="T20" fmla="*/ 3 w 6"/>
                  <a:gd name="T21" fmla="*/ 4 h 4"/>
                  <a:gd name="T22" fmla="*/ 0 w 6"/>
                  <a:gd name="T23" fmla="*/ 3 h 4"/>
                  <a:gd name="T24" fmla="*/ 0 w 6"/>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0" y="1"/>
                    </a:moveTo>
                    <a:lnTo>
                      <a:pt x="1" y="1"/>
                    </a:lnTo>
                    <a:lnTo>
                      <a:pt x="1" y="1"/>
                    </a:lnTo>
                    <a:lnTo>
                      <a:pt x="3" y="0"/>
                    </a:lnTo>
                    <a:lnTo>
                      <a:pt x="4" y="0"/>
                    </a:lnTo>
                    <a:lnTo>
                      <a:pt x="4" y="0"/>
                    </a:lnTo>
                    <a:lnTo>
                      <a:pt x="6" y="1"/>
                    </a:lnTo>
                    <a:lnTo>
                      <a:pt x="6" y="1"/>
                    </a:lnTo>
                    <a:lnTo>
                      <a:pt x="6" y="3"/>
                    </a:lnTo>
                    <a:lnTo>
                      <a:pt x="4" y="3"/>
                    </a:lnTo>
                    <a:lnTo>
                      <a:pt x="3" y="4"/>
                    </a:lnTo>
                    <a:lnTo>
                      <a:pt x="0" y="3"/>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5" name="Freeform 832"/>
              <p:cNvSpPr>
                <a:spLocks/>
              </p:cNvSpPr>
              <p:nvPr/>
            </p:nvSpPr>
            <p:spPr bwMode="gray">
              <a:xfrm>
                <a:off x="4607469" y="4909224"/>
                <a:ext cx="82845" cy="31864"/>
              </a:xfrm>
              <a:custGeom>
                <a:avLst/>
                <a:gdLst>
                  <a:gd name="T0" fmla="*/ 0 w 26"/>
                  <a:gd name="T1" fmla="*/ 7 h 10"/>
                  <a:gd name="T2" fmla="*/ 0 w 26"/>
                  <a:gd name="T3" fmla="*/ 7 h 10"/>
                  <a:gd name="T4" fmla="*/ 0 w 26"/>
                  <a:gd name="T5" fmla="*/ 5 h 10"/>
                  <a:gd name="T6" fmla="*/ 0 w 26"/>
                  <a:gd name="T7" fmla="*/ 3 h 10"/>
                  <a:gd name="T8" fmla="*/ 1 w 26"/>
                  <a:gd name="T9" fmla="*/ 3 h 10"/>
                  <a:gd name="T10" fmla="*/ 1 w 26"/>
                  <a:gd name="T11" fmla="*/ 2 h 10"/>
                  <a:gd name="T12" fmla="*/ 2 w 26"/>
                  <a:gd name="T13" fmla="*/ 2 h 10"/>
                  <a:gd name="T14" fmla="*/ 7 w 26"/>
                  <a:gd name="T15" fmla="*/ 2 h 10"/>
                  <a:gd name="T16" fmla="*/ 8 w 26"/>
                  <a:gd name="T17" fmla="*/ 2 h 10"/>
                  <a:gd name="T18" fmla="*/ 9 w 26"/>
                  <a:gd name="T19" fmla="*/ 0 h 10"/>
                  <a:gd name="T20" fmla="*/ 11 w 26"/>
                  <a:gd name="T21" fmla="*/ 2 h 10"/>
                  <a:gd name="T22" fmla="*/ 13 w 26"/>
                  <a:gd name="T23" fmla="*/ 0 h 10"/>
                  <a:gd name="T24" fmla="*/ 16 w 26"/>
                  <a:gd name="T25" fmla="*/ 2 h 10"/>
                  <a:gd name="T26" fmla="*/ 17 w 26"/>
                  <a:gd name="T27" fmla="*/ 3 h 10"/>
                  <a:gd name="T28" fmla="*/ 19 w 26"/>
                  <a:gd name="T29" fmla="*/ 3 h 10"/>
                  <a:gd name="T30" fmla="*/ 20 w 26"/>
                  <a:gd name="T31" fmla="*/ 3 h 10"/>
                  <a:gd name="T32" fmla="*/ 22 w 26"/>
                  <a:gd name="T33" fmla="*/ 3 h 10"/>
                  <a:gd name="T34" fmla="*/ 23 w 26"/>
                  <a:gd name="T35" fmla="*/ 3 h 10"/>
                  <a:gd name="T36" fmla="*/ 24 w 26"/>
                  <a:gd name="T37" fmla="*/ 6 h 10"/>
                  <a:gd name="T38" fmla="*/ 24 w 26"/>
                  <a:gd name="T39" fmla="*/ 6 h 10"/>
                  <a:gd name="T40" fmla="*/ 26 w 26"/>
                  <a:gd name="T41" fmla="*/ 7 h 10"/>
                  <a:gd name="T42" fmla="*/ 26 w 26"/>
                  <a:gd name="T43" fmla="*/ 9 h 10"/>
                  <a:gd name="T44" fmla="*/ 26 w 26"/>
                  <a:gd name="T45" fmla="*/ 10 h 10"/>
                  <a:gd name="T46" fmla="*/ 24 w 26"/>
                  <a:gd name="T47" fmla="*/ 10 h 10"/>
                  <a:gd name="T48" fmla="*/ 17 w 26"/>
                  <a:gd name="T49" fmla="*/ 6 h 10"/>
                  <a:gd name="T50" fmla="*/ 15 w 26"/>
                  <a:gd name="T51" fmla="*/ 6 h 10"/>
                  <a:gd name="T52" fmla="*/ 13 w 26"/>
                  <a:gd name="T53" fmla="*/ 6 h 10"/>
                  <a:gd name="T54" fmla="*/ 13 w 26"/>
                  <a:gd name="T55" fmla="*/ 6 h 10"/>
                  <a:gd name="T56" fmla="*/ 13 w 26"/>
                  <a:gd name="T57" fmla="*/ 7 h 10"/>
                  <a:gd name="T58" fmla="*/ 11 w 26"/>
                  <a:gd name="T59" fmla="*/ 6 h 10"/>
                  <a:gd name="T60" fmla="*/ 9 w 26"/>
                  <a:gd name="T61" fmla="*/ 6 h 10"/>
                  <a:gd name="T62" fmla="*/ 8 w 26"/>
                  <a:gd name="T63" fmla="*/ 5 h 10"/>
                  <a:gd name="T64" fmla="*/ 7 w 26"/>
                  <a:gd name="T65" fmla="*/ 6 h 10"/>
                  <a:gd name="T66" fmla="*/ 7 w 26"/>
                  <a:gd name="T67" fmla="*/ 6 h 10"/>
                  <a:gd name="T68" fmla="*/ 5 w 26"/>
                  <a:gd name="T69" fmla="*/ 7 h 10"/>
                  <a:gd name="T70" fmla="*/ 4 w 26"/>
                  <a:gd name="T71" fmla="*/ 6 h 10"/>
                  <a:gd name="T72" fmla="*/ 1 w 26"/>
                  <a:gd name="T73" fmla="*/ 5 h 10"/>
                  <a:gd name="T74" fmla="*/ 1 w 26"/>
                  <a:gd name="T75" fmla="*/ 5 h 10"/>
                  <a:gd name="T76" fmla="*/ 0 w 26"/>
                  <a:gd name="T7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10">
                    <a:moveTo>
                      <a:pt x="0" y="7"/>
                    </a:moveTo>
                    <a:lnTo>
                      <a:pt x="0" y="7"/>
                    </a:lnTo>
                    <a:lnTo>
                      <a:pt x="0" y="5"/>
                    </a:lnTo>
                    <a:lnTo>
                      <a:pt x="0" y="3"/>
                    </a:lnTo>
                    <a:lnTo>
                      <a:pt x="1" y="3"/>
                    </a:lnTo>
                    <a:lnTo>
                      <a:pt x="1" y="2"/>
                    </a:lnTo>
                    <a:lnTo>
                      <a:pt x="2" y="2"/>
                    </a:lnTo>
                    <a:lnTo>
                      <a:pt x="7" y="2"/>
                    </a:lnTo>
                    <a:lnTo>
                      <a:pt x="8" y="2"/>
                    </a:lnTo>
                    <a:lnTo>
                      <a:pt x="9" y="0"/>
                    </a:lnTo>
                    <a:lnTo>
                      <a:pt x="11" y="2"/>
                    </a:lnTo>
                    <a:lnTo>
                      <a:pt x="13" y="0"/>
                    </a:lnTo>
                    <a:lnTo>
                      <a:pt x="16" y="2"/>
                    </a:lnTo>
                    <a:lnTo>
                      <a:pt x="17" y="3"/>
                    </a:lnTo>
                    <a:lnTo>
                      <a:pt x="19" y="3"/>
                    </a:lnTo>
                    <a:lnTo>
                      <a:pt x="20" y="3"/>
                    </a:lnTo>
                    <a:lnTo>
                      <a:pt x="22" y="3"/>
                    </a:lnTo>
                    <a:lnTo>
                      <a:pt x="23" y="3"/>
                    </a:lnTo>
                    <a:lnTo>
                      <a:pt x="24" y="6"/>
                    </a:lnTo>
                    <a:lnTo>
                      <a:pt x="24" y="6"/>
                    </a:lnTo>
                    <a:lnTo>
                      <a:pt x="26" y="7"/>
                    </a:lnTo>
                    <a:lnTo>
                      <a:pt x="26" y="9"/>
                    </a:lnTo>
                    <a:lnTo>
                      <a:pt x="26" y="10"/>
                    </a:lnTo>
                    <a:lnTo>
                      <a:pt x="24" y="10"/>
                    </a:lnTo>
                    <a:lnTo>
                      <a:pt x="17" y="6"/>
                    </a:lnTo>
                    <a:lnTo>
                      <a:pt x="15" y="6"/>
                    </a:lnTo>
                    <a:lnTo>
                      <a:pt x="13" y="6"/>
                    </a:lnTo>
                    <a:lnTo>
                      <a:pt x="13" y="6"/>
                    </a:lnTo>
                    <a:lnTo>
                      <a:pt x="13" y="7"/>
                    </a:lnTo>
                    <a:lnTo>
                      <a:pt x="11" y="6"/>
                    </a:lnTo>
                    <a:lnTo>
                      <a:pt x="9" y="6"/>
                    </a:lnTo>
                    <a:lnTo>
                      <a:pt x="8" y="5"/>
                    </a:lnTo>
                    <a:lnTo>
                      <a:pt x="7" y="6"/>
                    </a:lnTo>
                    <a:lnTo>
                      <a:pt x="7" y="6"/>
                    </a:lnTo>
                    <a:lnTo>
                      <a:pt x="5" y="7"/>
                    </a:lnTo>
                    <a:lnTo>
                      <a:pt x="4" y="6"/>
                    </a:lnTo>
                    <a:lnTo>
                      <a:pt x="1" y="5"/>
                    </a:lnTo>
                    <a:lnTo>
                      <a:pt x="1" y="5"/>
                    </a:lnTo>
                    <a:lnTo>
                      <a:pt x="0"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6" name="Freeform 833"/>
              <p:cNvSpPr>
                <a:spLocks/>
              </p:cNvSpPr>
              <p:nvPr/>
            </p:nvSpPr>
            <p:spPr bwMode="gray">
              <a:xfrm>
                <a:off x="4349373" y="4784957"/>
                <a:ext cx="178436" cy="210300"/>
              </a:xfrm>
              <a:custGeom>
                <a:avLst/>
                <a:gdLst>
                  <a:gd name="T0" fmla="*/ 23 w 56"/>
                  <a:gd name="T1" fmla="*/ 4 h 66"/>
                  <a:gd name="T2" fmla="*/ 26 w 56"/>
                  <a:gd name="T3" fmla="*/ 5 h 66"/>
                  <a:gd name="T4" fmla="*/ 30 w 56"/>
                  <a:gd name="T5" fmla="*/ 5 h 66"/>
                  <a:gd name="T6" fmla="*/ 33 w 56"/>
                  <a:gd name="T7" fmla="*/ 7 h 66"/>
                  <a:gd name="T8" fmla="*/ 37 w 56"/>
                  <a:gd name="T9" fmla="*/ 7 h 66"/>
                  <a:gd name="T10" fmla="*/ 47 w 56"/>
                  <a:gd name="T11" fmla="*/ 7 h 66"/>
                  <a:gd name="T12" fmla="*/ 53 w 56"/>
                  <a:gd name="T13" fmla="*/ 0 h 66"/>
                  <a:gd name="T14" fmla="*/ 56 w 56"/>
                  <a:gd name="T15" fmla="*/ 0 h 66"/>
                  <a:gd name="T16" fmla="*/ 55 w 56"/>
                  <a:gd name="T17" fmla="*/ 4 h 66"/>
                  <a:gd name="T18" fmla="*/ 49 w 56"/>
                  <a:gd name="T19" fmla="*/ 11 h 66"/>
                  <a:gd name="T20" fmla="*/ 44 w 56"/>
                  <a:gd name="T21" fmla="*/ 12 h 66"/>
                  <a:gd name="T22" fmla="*/ 36 w 56"/>
                  <a:gd name="T23" fmla="*/ 11 h 66"/>
                  <a:gd name="T24" fmla="*/ 26 w 56"/>
                  <a:gd name="T25" fmla="*/ 11 h 66"/>
                  <a:gd name="T26" fmla="*/ 23 w 56"/>
                  <a:gd name="T27" fmla="*/ 11 h 66"/>
                  <a:gd name="T28" fmla="*/ 19 w 56"/>
                  <a:gd name="T29" fmla="*/ 11 h 66"/>
                  <a:gd name="T30" fmla="*/ 14 w 56"/>
                  <a:gd name="T31" fmla="*/ 11 h 66"/>
                  <a:gd name="T32" fmla="*/ 11 w 56"/>
                  <a:gd name="T33" fmla="*/ 16 h 66"/>
                  <a:gd name="T34" fmla="*/ 14 w 56"/>
                  <a:gd name="T35" fmla="*/ 23 h 66"/>
                  <a:gd name="T36" fmla="*/ 21 w 56"/>
                  <a:gd name="T37" fmla="*/ 26 h 66"/>
                  <a:gd name="T38" fmla="*/ 25 w 56"/>
                  <a:gd name="T39" fmla="*/ 23 h 66"/>
                  <a:gd name="T40" fmla="*/ 27 w 56"/>
                  <a:gd name="T41" fmla="*/ 23 h 66"/>
                  <a:gd name="T42" fmla="*/ 34 w 56"/>
                  <a:gd name="T43" fmla="*/ 22 h 66"/>
                  <a:gd name="T44" fmla="*/ 40 w 56"/>
                  <a:gd name="T45" fmla="*/ 20 h 66"/>
                  <a:gd name="T46" fmla="*/ 40 w 56"/>
                  <a:gd name="T47" fmla="*/ 24 h 66"/>
                  <a:gd name="T48" fmla="*/ 31 w 56"/>
                  <a:gd name="T49" fmla="*/ 27 h 66"/>
                  <a:gd name="T50" fmla="*/ 27 w 56"/>
                  <a:gd name="T51" fmla="*/ 30 h 66"/>
                  <a:gd name="T52" fmla="*/ 22 w 56"/>
                  <a:gd name="T53" fmla="*/ 31 h 66"/>
                  <a:gd name="T54" fmla="*/ 29 w 56"/>
                  <a:gd name="T55" fmla="*/ 41 h 66"/>
                  <a:gd name="T56" fmla="*/ 31 w 56"/>
                  <a:gd name="T57" fmla="*/ 44 h 66"/>
                  <a:gd name="T58" fmla="*/ 30 w 56"/>
                  <a:gd name="T59" fmla="*/ 46 h 66"/>
                  <a:gd name="T60" fmla="*/ 33 w 56"/>
                  <a:gd name="T61" fmla="*/ 49 h 66"/>
                  <a:gd name="T62" fmla="*/ 36 w 56"/>
                  <a:gd name="T63" fmla="*/ 52 h 66"/>
                  <a:gd name="T64" fmla="*/ 34 w 56"/>
                  <a:gd name="T65" fmla="*/ 55 h 66"/>
                  <a:gd name="T66" fmla="*/ 29 w 56"/>
                  <a:gd name="T67" fmla="*/ 57 h 66"/>
                  <a:gd name="T68" fmla="*/ 23 w 56"/>
                  <a:gd name="T69" fmla="*/ 56 h 66"/>
                  <a:gd name="T70" fmla="*/ 23 w 56"/>
                  <a:gd name="T71" fmla="*/ 50 h 66"/>
                  <a:gd name="T72" fmla="*/ 18 w 56"/>
                  <a:gd name="T73" fmla="*/ 45 h 66"/>
                  <a:gd name="T74" fmla="*/ 19 w 56"/>
                  <a:gd name="T75" fmla="*/ 39 h 66"/>
                  <a:gd name="T76" fmla="*/ 15 w 56"/>
                  <a:gd name="T77" fmla="*/ 39 h 66"/>
                  <a:gd name="T78" fmla="*/ 14 w 56"/>
                  <a:gd name="T79" fmla="*/ 45 h 66"/>
                  <a:gd name="T80" fmla="*/ 14 w 56"/>
                  <a:gd name="T81" fmla="*/ 57 h 66"/>
                  <a:gd name="T82" fmla="*/ 14 w 56"/>
                  <a:gd name="T83" fmla="*/ 64 h 66"/>
                  <a:gd name="T84" fmla="*/ 8 w 56"/>
                  <a:gd name="T85" fmla="*/ 66 h 66"/>
                  <a:gd name="T86" fmla="*/ 4 w 56"/>
                  <a:gd name="T87" fmla="*/ 63 h 66"/>
                  <a:gd name="T88" fmla="*/ 7 w 56"/>
                  <a:gd name="T89" fmla="*/ 50 h 66"/>
                  <a:gd name="T90" fmla="*/ 3 w 56"/>
                  <a:gd name="T91" fmla="*/ 46 h 66"/>
                  <a:gd name="T92" fmla="*/ 0 w 56"/>
                  <a:gd name="T93" fmla="*/ 42 h 66"/>
                  <a:gd name="T94" fmla="*/ 3 w 56"/>
                  <a:gd name="T95" fmla="*/ 34 h 66"/>
                  <a:gd name="T96" fmla="*/ 5 w 56"/>
                  <a:gd name="T97" fmla="*/ 23 h 66"/>
                  <a:gd name="T98" fmla="*/ 8 w 56"/>
                  <a:gd name="T99" fmla="*/ 22 h 66"/>
                  <a:gd name="T100" fmla="*/ 7 w 56"/>
                  <a:gd name="T101" fmla="*/ 15 h 66"/>
                  <a:gd name="T102" fmla="*/ 8 w 56"/>
                  <a:gd name="T103" fmla="*/ 12 h 66"/>
                  <a:gd name="T104" fmla="*/ 12 w 56"/>
                  <a:gd name="T105" fmla="*/ 7 h 66"/>
                  <a:gd name="T106" fmla="*/ 15 w 56"/>
                  <a:gd name="T107" fmla="*/ 8 h 66"/>
                  <a:gd name="T108" fmla="*/ 18 w 56"/>
                  <a:gd name="T109"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 h="66">
                    <a:moveTo>
                      <a:pt x="19" y="3"/>
                    </a:moveTo>
                    <a:lnTo>
                      <a:pt x="22" y="3"/>
                    </a:lnTo>
                    <a:lnTo>
                      <a:pt x="23" y="4"/>
                    </a:lnTo>
                    <a:lnTo>
                      <a:pt x="23" y="5"/>
                    </a:lnTo>
                    <a:lnTo>
                      <a:pt x="25" y="5"/>
                    </a:lnTo>
                    <a:lnTo>
                      <a:pt x="26" y="5"/>
                    </a:lnTo>
                    <a:lnTo>
                      <a:pt x="27" y="5"/>
                    </a:lnTo>
                    <a:lnTo>
                      <a:pt x="29" y="5"/>
                    </a:lnTo>
                    <a:lnTo>
                      <a:pt x="30" y="5"/>
                    </a:lnTo>
                    <a:lnTo>
                      <a:pt x="31" y="5"/>
                    </a:lnTo>
                    <a:lnTo>
                      <a:pt x="33" y="5"/>
                    </a:lnTo>
                    <a:lnTo>
                      <a:pt x="33" y="7"/>
                    </a:lnTo>
                    <a:lnTo>
                      <a:pt x="36" y="7"/>
                    </a:lnTo>
                    <a:lnTo>
                      <a:pt x="36" y="7"/>
                    </a:lnTo>
                    <a:lnTo>
                      <a:pt x="37" y="7"/>
                    </a:lnTo>
                    <a:lnTo>
                      <a:pt x="38" y="7"/>
                    </a:lnTo>
                    <a:lnTo>
                      <a:pt x="44" y="7"/>
                    </a:lnTo>
                    <a:lnTo>
                      <a:pt x="47" y="7"/>
                    </a:lnTo>
                    <a:lnTo>
                      <a:pt x="51" y="3"/>
                    </a:lnTo>
                    <a:lnTo>
                      <a:pt x="52" y="3"/>
                    </a:lnTo>
                    <a:lnTo>
                      <a:pt x="53" y="0"/>
                    </a:lnTo>
                    <a:lnTo>
                      <a:pt x="55" y="0"/>
                    </a:lnTo>
                    <a:lnTo>
                      <a:pt x="55" y="0"/>
                    </a:lnTo>
                    <a:lnTo>
                      <a:pt x="56" y="0"/>
                    </a:lnTo>
                    <a:lnTo>
                      <a:pt x="56" y="1"/>
                    </a:lnTo>
                    <a:lnTo>
                      <a:pt x="56" y="3"/>
                    </a:lnTo>
                    <a:lnTo>
                      <a:pt x="55" y="4"/>
                    </a:lnTo>
                    <a:lnTo>
                      <a:pt x="52" y="7"/>
                    </a:lnTo>
                    <a:lnTo>
                      <a:pt x="51" y="9"/>
                    </a:lnTo>
                    <a:lnTo>
                      <a:pt x="49" y="11"/>
                    </a:lnTo>
                    <a:lnTo>
                      <a:pt x="48" y="12"/>
                    </a:lnTo>
                    <a:lnTo>
                      <a:pt x="45" y="12"/>
                    </a:lnTo>
                    <a:lnTo>
                      <a:pt x="44" y="12"/>
                    </a:lnTo>
                    <a:lnTo>
                      <a:pt x="40" y="12"/>
                    </a:lnTo>
                    <a:lnTo>
                      <a:pt x="38" y="11"/>
                    </a:lnTo>
                    <a:lnTo>
                      <a:pt x="36" y="11"/>
                    </a:lnTo>
                    <a:lnTo>
                      <a:pt x="33" y="11"/>
                    </a:lnTo>
                    <a:lnTo>
                      <a:pt x="29" y="11"/>
                    </a:lnTo>
                    <a:lnTo>
                      <a:pt x="26" y="11"/>
                    </a:lnTo>
                    <a:lnTo>
                      <a:pt x="25" y="11"/>
                    </a:lnTo>
                    <a:lnTo>
                      <a:pt x="23" y="11"/>
                    </a:lnTo>
                    <a:lnTo>
                      <a:pt x="23" y="11"/>
                    </a:lnTo>
                    <a:lnTo>
                      <a:pt x="22" y="11"/>
                    </a:lnTo>
                    <a:lnTo>
                      <a:pt x="21" y="11"/>
                    </a:lnTo>
                    <a:lnTo>
                      <a:pt x="19" y="11"/>
                    </a:lnTo>
                    <a:lnTo>
                      <a:pt x="18" y="11"/>
                    </a:lnTo>
                    <a:lnTo>
                      <a:pt x="15" y="11"/>
                    </a:lnTo>
                    <a:lnTo>
                      <a:pt x="14" y="11"/>
                    </a:lnTo>
                    <a:lnTo>
                      <a:pt x="12" y="12"/>
                    </a:lnTo>
                    <a:lnTo>
                      <a:pt x="11" y="15"/>
                    </a:lnTo>
                    <a:lnTo>
                      <a:pt x="11" y="16"/>
                    </a:lnTo>
                    <a:lnTo>
                      <a:pt x="11" y="22"/>
                    </a:lnTo>
                    <a:lnTo>
                      <a:pt x="12" y="23"/>
                    </a:lnTo>
                    <a:lnTo>
                      <a:pt x="14" y="23"/>
                    </a:lnTo>
                    <a:lnTo>
                      <a:pt x="16" y="27"/>
                    </a:lnTo>
                    <a:lnTo>
                      <a:pt x="19" y="27"/>
                    </a:lnTo>
                    <a:lnTo>
                      <a:pt x="21" y="26"/>
                    </a:lnTo>
                    <a:lnTo>
                      <a:pt x="21" y="24"/>
                    </a:lnTo>
                    <a:lnTo>
                      <a:pt x="22" y="23"/>
                    </a:lnTo>
                    <a:lnTo>
                      <a:pt x="25" y="23"/>
                    </a:lnTo>
                    <a:lnTo>
                      <a:pt x="26" y="23"/>
                    </a:lnTo>
                    <a:lnTo>
                      <a:pt x="26" y="23"/>
                    </a:lnTo>
                    <a:lnTo>
                      <a:pt x="27" y="23"/>
                    </a:lnTo>
                    <a:lnTo>
                      <a:pt x="29" y="22"/>
                    </a:lnTo>
                    <a:lnTo>
                      <a:pt x="31" y="22"/>
                    </a:lnTo>
                    <a:lnTo>
                      <a:pt x="34" y="22"/>
                    </a:lnTo>
                    <a:lnTo>
                      <a:pt x="36" y="20"/>
                    </a:lnTo>
                    <a:lnTo>
                      <a:pt x="38" y="19"/>
                    </a:lnTo>
                    <a:lnTo>
                      <a:pt x="40" y="20"/>
                    </a:lnTo>
                    <a:lnTo>
                      <a:pt x="41" y="20"/>
                    </a:lnTo>
                    <a:lnTo>
                      <a:pt x="40" y="23"/>
                    </a:lnTo>
                    <a:lnTo>
                      <a:pt x="40" y="24"/>
                    </a:lnTo>
                    <a:lnTo>
                      <a:pt x="37" y="23"/>
                    </a:lnTo>
                    <a:lnTo>
                      <a:pt x="36" y="23"/>
                    </a:lnTo>
                    <a:lnTo>
                      <a:pt x="31" y="27"/>
                    </a:lnTo>
                    <a:lnTo>
                      <a:pt x="30" y="29"/>
                    </a:lnTo>
                    <a:lnTo>
                      <a:pt x="27" y="30"/>
                    </a:lnTo>
                    <a:lnTo>
                      <a:pt x="27" y="30"/>
                    </a:lnTo>
                    <a:lnTo>
                      <a:pt x="25" y="31"/>
                    </a:lnTo>
                    <a:lnTo>
                      <a:pt x="25" y="31"/>
                    </a:lnTo>
                    <a:lnTo>
                      <a:pt x="22" y="31"/>
                    </a:lnTo>
                    <a:lnTo>
                      <a:pt x="22" y="33"/>
                    </a:lnTo>
                    <a:lnTo>
                      <a:pt x="25" y="34"/>
                    </a:lnTo>
                    <a:lnTo>
                      <a:pt x="29" y="41"/>
                    </a:lnTo>
                    <a:lnTo>
                      <a:pt x="30" y="41"/>
                    </a:lnTo>
                    <a:lnTo>
                      <a:pt x="30" y="42"/>
                    </a:lnTo>
                    <a:lnTo>
                      <a:pt x="31" y="44"/>
                    </a:lnTo>
                    <a:lnTo>
                      <a:pt x="31" y="45"/>
                    </a:lnTo>
                    <a:lnTo>
                      <a:pt x="30" y="45"/>
                    </a:lnTo>
                    <a:lnTo>
                      <a:pt x="30" y="46"/>
                    </a:lnTo>
                    <a:lnTo>
                      <a:pt x="30" y="48"/>
                    </a:lnTo>
                    <a:lnTo>
                      <a:pt x="31" y="49"/>
                    </a:lnTo>
                    <a:lnTo>
                      <a:pt x="33" y="49"/>
                    </a:lnTo>
                    <a:lnTo>
                      <a:pt x="33" y="52"/>
                    </a:lnTo>
                    <a:lnTo>
                      <a:pt x="34" y="52"/>
                    </a:lnTo>
                    <a:lnTo>
                      <a:pt x="36" y="52"/>
                    </a:lnTo>
                    <a:lnTo>
                      <a:pt x="36" y="53"/>
                    </a:lnTo>
                    <a:lnTo>
                      <a:pt x="34" y="53"/>
                    </a:lnTo>
                    <a:lnTo>
                      <a:pt x="34" y="55"/>
                    </a:lnTo>
                    <a:lnTo>
                      <a:pt x="31" y="55"/>
                    </a:lnTo>
                    <a:lnTo>
                      <a:pt x="29" y="55"/>
                    </a:lnTo>
                    <a:lnTo>
                      <a:pt x="29" y="57"/>
                    </a:lnTo>
                    <a:lnTo>
                      <a:pt x="26" y="59"/>
                    </a:lnTo>
                    <a:lnTo>
                      <a:pt x="25" y="59"/>
                    </a:lnTo>
                    <a:lnTo>
                      <a:pt x="23" y="56"/>
                    </a:lnTo>
                    <a:lnTo>
                      <a:pt x="23" y="55"/>
                    </a:lnTo>
                    <a:lnTo>
                      <a:pt x="23" y="52"/>
                    </a:lnTo>
                    <a:lnTo>
                      <a:pt x="23" y="50"/>
                    </a:lnTo>
                    <a:lnTo>
                      <a:pt x="21" y="49"/>
                    </a:lnTo>
                    <a:lnTo>
                      <a:pt x="19" y="48"/>
                    </a:lnTo>
                    <a:lnTo>
                      <a:pt x="18" y="45"/>
                    </a:lnTo>
                    <a:lnTo>
                      <a:pt x="19" y="42"/>
                    </a:lnTo>
                    <a:lnTo>
                      <a:pt x="19" y="41"/>
                    </a:lnTo>
                    <a:lnTo>
                      <a:pt x="19" y="39"/>
                    </a:lnTo>
                    <a:lnTo>
                      <a:pt x="19" y="38"/>
                    </a:lnTo>
                    <a:lnTo>
                      <a:pt x="16" y="38"/>
                    </a:lnTo>
                    <a:lnTo>
                      <a:pt x="15" y="39"/>
                    </a:lnTo>
                    <a:lnTo>
                      <a:pt x="12" y="41"/>
                    </a:lnTo>
                    <a:lnTo>
                      <a:pt x="12" y="42"/>
                    </a:lnTo>
                    <a:lnTo>
                      <a:pt x="14" y="45"/>
                    </a:lnTo>
                    <a:lnTo>
                      <a:pt x="14" y="48"/>
                    </a:lnTo>
                    <a:lnTo>
                      <a:pt x="14" y="56"/>
                    </a:lnTo>
                    <a:lnTo>
                      <a:pt x="14" y="57"/>
                    </a:lnTo>
                    <a:lnTo>
                      <a:pt x="12" y="60"/>
                    </a:lnTo>
                    <a:lnTo>
                      <a:pt x="12" y="61"/>
                    </a:lnTo>
                    <a:lnTo>
                      <a:pt x="14" y="64"/>
                    </a:lnTo>
                    <a:lnTo>
                      <a:pt x="12" y="64"/>
                    </a:lnTo>
                    <a:lnTo>
                      <a:pt x="11" y="66"/>
                    </a:lnTo>
                    <a:lnTo>
                      <a:pt x="8" y="66"/>
                    </a:lnTo>
                    <a:lnTo>
                      <a:pt x="7" y="66"/>
                    </a:lnTo>
                    <a:lnTo>
                      <a:pt x="5" y="64"/>
                    </a:lnTo>
                    <a:lnTo>
                      <a:pt x="4" y="63"/>
                    </a:lnTo>
                    <a:lnTo>
                      <a:pt x="5" y="59"/>
                    </a:lnTo>
                    <a:lnTo>
                      <a:pt x="5" y="57"/>
                    </a:lnTo>
                    <a:lnTo>
                      <a:pt x="7" y="50"/>
                    </a:lnTo>
                    <a:lnTo>
                      <a:pt x="5" y="50"/>
                    </a:lnTo>
                    <a:lnTo>
                      <a:pt x="5" y="46"/>
                    </a:lnTo>
                    <a:lnTo>
                      <a:pt x="3" y="46"/>
                    </a:lnTo>
                    <a:lnTo>
                      <a:pt x="1" y="46"/>
                    </a:lnTo>
                    <a:lnTo>
                      <a:pt x="0" y="44"/>
                    </a:lnTo>
                    <a:lnTo>
                      <a:pt x="0" y="42"/>
                    </a:lnTo>
                    <a:lnTo>
                      <a:pt x="0" y="38"/>
                    </a:lnTo>
                    <a:lnTo>
                      <a:pt x="1" y="37"/>
                    </a:lnTo>
                    <a:lnTo>
                      <a:pt x="3" y="34"/>
                    </a:lnTo>
                    <a:lnTo>
                      <a:pt x="4" y="31"/>
                    </a:lnTo>
                    <a:lnTo>
                      <a:pt x="4" y="26"/>
                    </a:lnTo>
                    <a:lnTo>
                      <a:pt x="5" y="23"/>
                    </a:lnTo>
                    <a:lnTo>
                      <a:pt x="7" y="22"/>
                    </a:lnTo>
                    <a:lnTo>
                      <a:pt x="8" y="20"/>
                    </a:lnTo>
                    <a:lnTo>
                      <a:pt x="8" y="22"/>
                    </a:lnTo>
                    <a:lnTo>
                      <a:pt x="8" y="20"/>
                    </a:lnTo>
                    <a:lnTo>
                      <a:pt x="8" y="16"/>
                    </a:lnTo>
                    <a:lnTo>
                      <a:pt x="7" y="15"/>
                    </a:lnTo>
                    <a:lnTo>
                      <a:pt x="7" y="15"/>
                    </a:lnTo>
                    <a:lnTo>
                      <a:pt x="8" y="13"/>
                    </a:lnTo>
                    <a:lnTo>
                      <a:pt x="8" y="12"/>
                    </a:lnTo>
                    <a:lnTo>
                      <a:pt x="10" y="11"/>
                    </a:lnTo>
                    <a:lnTo>
                      <a:pt x="10" y="9"/>
                    </a:lnTo>
                    <a:lnTo>
                      <a:pt x="12" y="7"/>
                    </a:lnTo>
                    <a:lnTo>
                      <a:pt x="12" y="7"/>
                    </a:lnTo>
                    <a:lnTo>
                      <a:pt x="14" y="8"/>
                    </a:lnTo>
                    <a:lnTo>
                      <a:pt x="15" y="8"/>
                    </a:lnTo>
                    <a:lnTo>
                      <a:pt x="16" y="5"/>
                    </a:lnTo>
                    <a:lnTo>
                      <a:pt x="16" y="4"/>
                    </a:lnTo>
                    <a:lnTo>
                      <a:pt x="18" y="3"/>
                    </a:lnTo>
                    <a:lnTo>
                      <a:pt x="19"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7" name="Freeform 834"/>
              <p:cNvSpPr>
                <a:spLocks/>
              </p:cNvSpPr>
              <p:nvPr/>
            </p:nvSpPr>
            <p:spPr bwMode="gray">
              <a:xfrm>
                <a:off x="4432218" y="4976139"/>
                <a:ext cx="9560" cy="9560"/>
              </a:xfrm>
              <a:custGeom>
                <a:avLst/>
                <a:gdLst>
                  <a:gd name="T0" fmla="*/ 0 w 3"/>
                  <a:gd name="T1" fmla="*/ 1 h 3"/>
                  <a:gd name="T2" fmla="*/ 0 w 3"/>
                  <a:gd name="T3" fmla="*/ 1 h 3"/>
                  <a:gd name="T4" fmla="*/ 1 w 3"/>
                  <a:gd name="T5" fmla="*/ 0 h 3"/>
                  <a:gd name="T6" fmla="*/ 1 w 3"/>
                  <a:gd name="T7" fmla="*/ 0 h 3"/>
                  <a:gd name="T8" fmla="*/ 3 w 3"/>
                  <a:gd name="T9" fmla="*/ 1 h 3"/>
                  <a:gd name="T10" fmla="*/ 3 w 3"/>
                  <a:gd name="T11" fmla="*/ 3 h 3"/>
                  <a:gd name="T12" fmla="*/ 1 w 3"/>
                  <a:gd name="T13" fmla="*/ 3 h 3"/>
                  <a:gd name="T14" fmla="*/ 0 w 3"/>
                  <a:gd name="T15" fmla="*/ 3 h 3"/>
                  <a:gd name="T16" fmla="*/ 0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1"/>
                    </a:moveTo>
                    <a:lnTo>
                      <a:pt x="0" y="1"/>
                    </a:lnTo>
                    <a:lnTo>
                      <a:pt x="1" y="0"/>
                    </a:lnTo>
                    <a:lnTo>
                      <a:pt x="1" y="0"/>
                    </a:lnTo>
                    <a:lnTo>
                      <a:pt x="3" y="1"/>
                    </a:lnTo>
                    <a:lnTo>
                      <a:pt x="3" y="3"/>
                    </a:lnTo>
                    <a:lnTo>
                      <a:pt x="1" y="3"/>
                    </a:lnTo>
                    <a:lnTo>
                      <a:pt x="0" y="3"/>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8" name="Freeform 835"/>
              <p:cNvSpPr>
                <a:spLocks/>
              </p:cNvSpPr>
              <p:nvPr/>
            </p:nvSpPr>
            <p:spPr bwMode="gray">
              <a:xfrm>
                <a:off x="4444964" y="4963394"/>
                <a:ext cx="12745" cy="22306"/>
              </a:xfrm>
              <a:custGeom>
                <a:avLst/>
                <a:gdLst>
                  <a:gd name="T0" fmla="*/ 0 w 4"/>
                  <a:gd name="T1" fmla="*/ 1 h 7"/>
                  <a:gd name="T2" fmla="*/ 1 w 4"/>
                  <a:gd name="T3" fmla="*/ 1 h 7"/>
                  <a:gd name="T4" fmla="*/ 3 w 4"/>
                  <a:gd name="T5" fmla="*/ 0 h 7"/>
                  <a:gd name="T6" fmla="*/ 3 w 4"/>
                  <a:gd name="T7" fmla="*/ 0 h 7"/>
                  <a:gd name="T8" fmla="*/ 4 w 4"/>
                  <a:gd name="T9" fmla="*/ 3 h 7"/>
                  <a:gd name="T10" fmla="*/ 4 w 4"/>
                  <a:gd name="T11" fmla="*/ 4 h 7"/>
                  <a:gd name="T12" fmla="*/ 3 w 4"/>
                  <a:gd name="T13" fmla="*/ 5 h 7"/>
                  <a:gd name="T14" fmla="*/ 3 w 4"/>
                  <a:gd name="T15" fmla="*/ 7 h 7"/>
                  <a:gd name="T16" fmla="*/ 3 w 4"/>
                  <a:gd name="T17" fmla="*/ 7 h 7"/>
                  <a:gd name="T18" fmla="*/ 1 w 4"/>
                  <a:gd name="T19" fmla="*/ 7 h 7"/>
                  <a:gd name="T20" fmla="*/ 0 w 4"/>
                  <a:gd name="T21" fmla="*/ 7 h 7"/>
                  <a:gd name="T22" fmla="*/ 0 w 4"/>
                  <a:gd name="T23" fmla="*/ 4 h 7"/>
                  <a:gd name="T24" fmla="*/ 0 w 4"/>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7">
                    <a:moveTo>
                      <a:pt x="0" y="1"/>
                    </a:moveTo>
                    <a:lnTo>
                      <a:pt x="1" y="1"/>
                    </a:lnTo>
                    <a:lnTo>
                      <a:pt x="3" y="0"/>
                    </a:lnTo>
                    <a:lnTo>
                      <a:pt x="3" y="0"/>
                    </a:lnTo>
                    <a:lnTo>
                      <a:pt x="4" y="3"/>
                    </a:lnTo>
                    <a:lnTo>
                      <a:pt x="4" y="4"/>
                    </a:lnTo>
                    <a:lnTo>
                      <a:pt x="3" y="5"/>
                    </a:lnTo>
                    <a:lnTo>
                      <a:pt x="3" y="7"/>
                    </a:lnTo>
                    <a:lnTo>
                      <a:pt x="3" y="7"/>
                    </a:lnTo>
                    <a:lnTo>
                      <a:pt x="1" y="7"/>
                    </a:lnTo>
                    <a:lnTo>
                      <a:pt x="0" y="7"/>
                    </a:lnTo>
                    <a:lnTo>
                      <a:pt x="0" y="4"/>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69" name="Freeform 836"/>
              <p:cNvSpPr>
                <a:spLocks/>
              </p:cNvSpPr>
              <p:nvPr/>
            </p:nvSpPr>
            <p:spPr bwMode="gray">
              <a:xfrm>
                <a:off x="4454524" y="4953834"/>
                <a:ext cx="15933" cy="41424"/>
              </a:xfrm>
              <a:custGeom>
                <a:avLst/>
                <a:gdLst>
                  <a:gd name="T0" fmla="*/ 1 w 5"/>
                  <a:gd name="T1" fmla="*/ 7 h 13"/>
                  <a:gd name="T2" fmla="*/ 3 w 5"/>
                  <a:gd name="T3" fmla="*/ 6 h 13"/>
                  <a:gd name="T4" fmla="*/ 3 w 5"/>
                  <a:gd name="T5" fmla="*/ 2 h 13"/>
                  <a:gd name="T6" fmla="*/ 3 w 5"/>
                  <a:gd name="T7" fmla="*/ 2 h 13"/>
                  <a:gd name="T8" fmla="*/ 3 w 5"/>
                  <a:gd name="T9" fmla="*/ 0 h 13"/>
                  <a:gd name="T10" fmla="*/ 4 w 5"/>
                  <a:gd name="T11" fmla="*/ 2 h 13"/>
                  <a:gd name="T12" fmla="*/ 4 w 5"/>
                  <a:gd name="T13" fmla="*/ 3 h 13"/>
                  <a:gd name="T14" fmla="*/ 5 w 5"/>
                  <a:gd name="T15" fmla="*/ 4 h 13"/>
                  <a:gd name="T16" fmla="*/ 4 w 5"/>
                  <a:gd name="T17" fmla="*/ 4 h 13"/>
                  <a:gd name="T18" fmla="*/ 4 w 5"/>
                  <a:gd name="T19" fmla="*/ 6 h 13"/>
                  <a:gd name="T20" fmla="*/ 4 w 5"/>
                  <a:gd name="T21" fmla="*/ 6 h 13"/>
                  <a:gd name="T22" fmla="*/ 4 w 5"/>
                  <a:gd name="T23" fmla="*/ 7 h 13"/>
                  <a:gd name="T24" fmla="*/ 4 w 5"/>
                  <a:gd name="T25" fmla="*/ 7 h 13"/>
                  <a:gd name="T26" fmla="*/ 5 w 5"/>
                  <a:gd name="T27" fmla="*/ 8 h 13"/>
                  <a:gd name="T28" fmla="*/ 5 w 5"/>
                  <a:gd name="T29" fmla="*/ 10 h 13"/>
                  <a:gd name="T30" fmla="*/ 4 w 5"/>
                  <a:gd name="T31" fmla="*/ 10 h 13"/>
                  <a:gd name="T32" fmla="*/ 1 w 5"/>
                  <a:gd name="T33" fmla="*/ 13 h 13"/>
                  <a:gd name="T34" fmla="*/ 0 w 5"/>
                  <a:gd name="T35" fmla="*/ 11 h 13"/>
                  <a:gd name="T36" fmla="*/ 0 w 5"/>
                  <a:gd name="T37" fmla="*/ 10 h 13"/>
                  <a:gd name="T38" fmla="*/ 1 w 5"/>
                  <a:gd name="T39" fmla="*/ 8 h 13"/>
                  <a:gd name="T40" fmla="*/ 1 w 5"/>
                  <a:gd name="T41" fmla="*/ 8 h 13"/>
                  <a:gd name="T42" fmla="*/ 1 w 5"/>
                  <a:gd name="T4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3">
                    <a:moveTo>
                      <a:pt x="1" y="7"/>
                    </a:moveTo>
                    <a:lnTo>
                      <a:pt x="3" y="6"/>
                    </a:lnTo>
                    <a:lnTo>
                      <a:pt x="3" y="2"/>
                    </a:lnTo>
                    <a:lnTo>
                      <a:pt x="3" y="2"/>
                    </a:lnTo>
                    <a:lnTo>
                      <a:pt x="3" y="0"/>
                    </a:lnTo>
                    <a:lnTo>
                      <a:pt x="4" y="2"/>
                    </a:lnTo>
                    <a:lnTo>
                      <a:pt x="4" y="3"/>
                    </a:lnTo>
                    <a:lnTo>
                      <a:pt x="5" y="4"/>
                    </a:lnTo>
                    <a:lnTo>
                      <a:pt x="4" y="4"/>
                    </a:lnTo>
                    <a:lnTo>
                      <a:pt x="4" y="6"/>
                    </a:lnTo>
                    <a:lnTo>
                      <a:pt x="4" y="6"/>
                    </a:lnTo>
                    <a:lnTo>
                      <a:pt x="4" y="7"/>
                    </a:lnTo>
                    <a:lnTo>
                      <a:pt x="4" y="7"/>
                    </a:lnTo>
                    <a:lnTo>
                      <a:pt x="5" y="8"/>
                    </a:lnTo>
                    <a:lnTo>
                      <a:pt x="5" y="10"/>
                    </a:lnTo>
                    <a:lnTo>
                      <a:pt x="4" y="10"/>
                    </a:lnTo>
                    <a:lnTo>
                      <a:pt x="1" y="13"/>
                    </a:lnTo>
                    <a:lnTo>
                      <a:pt x="0" y="11"/>
                    </a:lnTo>
                    <a:lnTo>
                      <a:pt x="0" y="10"/>
                    </a:lnTo>
                    <a:lnTo>
                      <a:pt x="1" y="8"/>
                    </a:lnTo>
                    <a:lnTo>
                      <a:pt x="1" y="8"/>
                    </a:lnTo>
                    <a:lnTo>
                      <a:pt x="1"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0" name="Freeform 837"/>
              <p:cNvSpPr>
                <a:spLocks/>
              </p:cNvSpPr>
              <p:nvPr/>
            </p:nvSpPr>
            <p:spPr bwMode="gray">
              <a:xfrm>
                <a:off x="4467269" y="4944275"/>
                <a:ext cx="3187" cy="9560"/>
              </a:xfrm>
              <a:custGeom>
                <a:avLst/>
                <a:gdLst>
                  <a:gd name="T0" fmla="*/ 0 w 1"/>
                  <a:gd name="T1" fmla="*/ 0 h 3"/>
                  <a:gd name="T2" fmla="*/ 0 w 1"/>
                  <a:gd name="T3" fmla="*/ 0 h 3"/>
                  <a:gd name="T4" fmla="*/ 0 w 1"/>
                  <a:gd name="T5" fmla="*/ 0 h 3"/>
                  <a:gd name="T6" fmla="*/ 1 w 1"/>
                  <a:gd name="T7" fmla="*/ 0 h 3"/>
                  <a:gd name="T8" fmla="*/ 1 w 1"/>
                  <a:gd name="T9" fmla="*/ 2 h 3"/>
                  <a:gd name="T10" fmla="*/ 1 w 1"/>
                  <a:gd name="T11" fmla="*/ 3 h 3"/>
                  <a:gd name="T12" fmla="*/ 0 w 1"/>
                  <a:gd name="T13" fmla="*/ 3 h 3"/>
                  <a:gd name="T14" fmla="*/ 0 w 1"/>
                  <a:gd name="T15" fmla="*/ 2 h 3"/>
                  <a:gd name="T16" fmla="*/ 0 w 1"/>
                  <a:gd name="T17" fmla="*/ 0 h 3"/>
                  <a:gd name="T18" fmla="*/ 0 w 1"/>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
                    <a:moveTo>
                      <a:pt x="0" y="0"/>
                    </a:moveTo>
                    <a:lnTo>
                      <a:pt x="0" y="0"/>
                    </a:lnTo>
                    <a:lnTo>
                      <a:pt x="0" y="0"/>
                    </a:lnTo>
                    <a:lnTo>
                      <a:pt x="1" y="0"/>
                    </a:lnTo>
                    <a:lnTo>
                      <a:pt x="1" y="2"/>
                    </a:lnTo>
                    <a:lnTo>
                      <a:pt x="1" y="3"/>
                    </a:lnTo>
                    <a:lnTo>
                      <a:pt x="0" y="3"/>
                    </a:lnTo>
                    <a:lnTo>
                      <a:pt x="0" y="2"/>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1" name="Freeform 838"/>
              <p:cNvSpPr>
                <a:spLocks/>
              </p:cNvSpPr>
              <p:nvPr/>
            </p:nvSpPr>
            <p:spPr bwMode="gray">
              <a:xfrm>
                <a:off x="4457709" y="4867803"/>
                <a:ext cx="12745" cy="9560"/>
              </a:xfrm>
              <a:custGeom>
                <a:avLst/>
                <a:gdLst>
                  <a:gd name="T0" fmla="*/ 3 w 4"/>
                  <a:gd name="T1" fmla="*/ 0 h 3"/>
                  <a:gd name="T2" fmla="*/ 4 w 4"/>
                  <a:gd name="T3" fmla="*/ 0 h 3"/>
                  <a:gd name="T4" fmla="*/ 4 w 4"/>
                  <a:gd name="T5" fmla="*/ 0 h 3"/>
                  <a:gd name="T6" fmla="*/ 4 w 4"/>
                  <a:gd name="T7" fmla="*/ 1 h 3"/>
                  <a:gd name="T8" fmla="*/ 3 w 4"/>
                  <a:gd name="T9" fmla="*/ 3 h 3"/>
                  <a:gd name="T10" fmla="*/ 2 w 4"/>
                  <a:gd name="T11" fmla="*/ 3 h 3"/>
                  <a:gd name="T12" fmla="*/ 0 w 4"/>
                  <a:gd name="T13" fmla="*/ 1 h 3"/>
                  <a:gd name="T14" fmla="*/ 2 w 4"/>
                  <a:gd name="T15" fmla="*/ 0 h 3"/>
                  <a:gd name="T16" fmla="*/ 2 w 4"/>
                  <a:gd name="T17" fmla="*/ 0 h 3"/>
                  <a:gd name="T18" fmla="*/ 3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3" y="0"/>
                    </a:moveTo>
                    <a:lnTo>
                      <a:pt x="4" y="0"/>
                    </a:lnTo>
                    <a:lnTo>
                      <a:pt x="4" y="0"/>
                    </a:lnTo>
                    <a:lnTo>
                      <a:pt x="4" y="1"/>
                    </a:lnTo>
                    <a:lnTo>
                      <a:pt x="3" y="3"/>
                    </a:lnTo>
                    <a:lnTo>
                      <a:pt x="2" y="3"/>
                    </a:lnTo>
                    <a:lnTo>
                      <a:pt x="0" y="1"/>
                    </a:lnTo>
                    <a:lnTo>
                      <a:pt x="2" y="0"/>
                    </a:lnTo>
                    <a:lnTo>
                      <a:pt x="2" y="0"/>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2" name="Freeform 839"/>
              <p:cNvSpPr>
                <a:spLocks/>
              </p:cNvSpPr>
              <p:nvPr/>
            </p:nvSpPr>
            <p:spPr bwMode="gray">
              <a:xfrm>
                <a:off x="4470455" y="4867803"/>
                <a:ext cx="9560" cy="9560"/>
              </a:xfrm>
              <a:custGeom>
                <a:avLst/>
                <a:gdLst>
                  <a:gd name="T0" fmla="*/ 0 w 3"/>
                  <a:gd name="T1" fmla="*/ 1 h 3"/>
                  <a:gd name="T2" fmla="*/ 2 w 3"/>
                  <a:gd name="T3" fmla="*/ 0 h 3"/>
                  <a:gd name="T4" fmla="*/ 2 w 3"/>
                  <a:gd name="T5" fmla="*/ 0 h 3"/>
                  <a:gd name="T6" fmla="*/ 3 w 3"/>
                  <a:gd name="T7" fmla="*/ 0 h 3"/>
                  <a:gd name="T8" fmla="*/ 3 w 3"/>
                  <a:gd name="T9" fmla="*/ 1 h 3"/>
                  <a:gd name="T10" fmla="*/ 3 w 3"/>
                  <a:gd name="T11" fmla="*/ 1 h 3"/>
                  <a:gd name="T12" fmla="*/ 2 w 3"/>
                  <a:gd name="T13" fmla="*/ 3 h 3"/>
                  <a:gd name="T14" fmla="*/ 2 w 3"/>
                  <a:gd name="T15" fmla="*/ 3 h 3"/>
                  <a:gd name="T16" fmla="*/ 0 w 3"/>
                  <a:gd name="T17" fmla="*/ 3 h 3"/>
                  <a:gd name="T18" fmla="*/ 0 w 3"/>
                  <a:gd name="T19" fmla="*/ 3 h 3"/>
                  <a:gd name="T20" fmla="*/ 0 w 3"/>
                  <a:gd name="T21" fmla="*/ 1 h 3"/>
                  <a:gd name="T22" fmla="*/ 0 w 3"/>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0" y="1"/>
                    </a:moveTo>
                    <a:lnTo>
                      <a:pt x="2" y="0"/>
                    </a:lnTo>
                    <a:lnTo>
                      <a:pt x="2" y="0"/>
                    </a:lnTo>
                    <a:lnTo>
                      <a:pt x="3" y="0"/>
                    </a:lnTo>
                    <a:lnTo>
                      <a:pt x="3" y="1"/>
                    </a:lnTo>
                    <a:lnTo>
                      <a:pt x="3" y="1"/>
                    </a:lnTo>
                    <a:lnTo>
                      <a:pt x="2" y="3"/>
                    </a:lnTo>
                    <a:lnTo>
                      <a:pt x="2" y="3"/>
                    </a:lnTo>
                    <a:lnTo>
                      <a:pt x="0" y="3"/>
                    </a:lnTo>
                    <a:lnTo>
                      <a:pt x="0" y="3"/>
                    </a:lnTo>
                    <a:lnTo>
                      <a:pt x="0" y="1"/>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3" name="Freeform 840"/>
              <p:cNvSpPr>
                <a:spLocks/>
              </p:cNvSpPr>
              <p:nvPr/>
            </p:nvSpPr>
            <p:spPr bwMode="gray">
              <a:xfrm>
                <a:off x="4505506" y="4880548"/>
                <a:ext cx="22306" cy="9560"/>
              </a:xfrm>
              <a:custGeom>
                <a:avLst/>
                <a:gdLst>
                  <a:gd name="T0" fmla="*/ 0 w 7"/>
                  <a:gd name="T1" fmla="*/ 0 h 3"/>
                  <a:gd name="T2" fmla="*/ 3 w 7"/>
                  <a:gd name="T3" fmla="*/ 0 h 3"/>
                  <a:gd name="T4" fmla="*/ 4 w 7"/>
                  <a:gd name="T5" fmla="*/ 0 h 3"/>
                  <a:gd name="T6" fmla="*/ 7 w 7"/>
                  <a:gd name="T7" fmla="*/ 0 h 3"/>
                  <a:gd name="T8" fmla="*/ 7 w 7"/>
                  <a:gd name="T9" fmla="*/ 0 h 3"/>
                  <a:gd name="T10" fmla="*/ 7 w 7"/>
                  <a:gd name="T11" fmla="*/ 1 h 3"/>
                  <a:gd name="T12" fmla="*/ 7 w 7"/>
                  <a:gd name="T13" fmla="*/ 1 h 3"/>
                  <a:gd name="T14" fmla="*/ 6 w 7"/>
                  <a:gd name="T15" fmla="*/ 1 h 3"/>
                  <a:gd name="T16" fmla="*/ 3 w 7"/>
                  <a:gd name="T17" fmla="*/ 1 h 3"/>
                  <a:gd name="T18" fmla="*/ 2 w 7"/>
                  <a:gd name="T19" fmla="*/ 3 h 3"/>
                  <a:gd name="T20" fmla="*/ 0 w 7"/>
                  <a:gd name="T21" fmla="*/ 3 h 3"/>
                  <a:gd name="T22" fmla="*/ 0 w 7"/>
                  <a:gd name="T23" fmla="*/ 1 h 3"/>
                  <a:gd name="T24" fmla="*/ 0 w 7"/>
                  <a:gd name="T25" fmla="*/ 0 h 3"/>
                  <a:gd name="T26" fmla="*/ 0 w 7"/>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3">
                    <a:moveTo>
                      <a:pt x="0" y="0"/>
                    </a:moveTo>
                    <a:lnTo>
                      <a:pt x="3" y="0"/>
                    </a:lnTo>
                    <a:lnTo>
                      <a:pt x="4" y="0"/>
                    </a:lnTo>
                    <a:lnTo>
                      <a:pt x="7" y="0"/>
                    </a:lnTo>
                    <a:lnTo>
                      <a:pt x="7" y="0"/>
                    </a:lnTo>
                    <a:lnTo>
                      <a:pt x="7" y="1"/>
                    </a:lnTo>
                    <a:lnTo>
                      <a:pt x="7" y="1"/>
                    </a:lnTo>
                    <a:lnTo>
                      <a:pt x="6" y="1"/>
                    </a:lnTo>
                    <a:lnTo>
                      <a:pt x="3" y="1"/>
                    </a:lnTo>
                    <a:lnTo>
                      <a:pt x="2" y="3"/>
                    </a:lnTo>
                    <a:lnTo>
                      <a:pt x="0" y="3"/>
                    </a:lnTo>
                    <a:lnTo>
                      <a:pt x="0" y="1"/>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4" name="Freeform 841"/>
              <p:cNvSpPr>
                <a:spLocks/>
              </p:cNvSpPr>
              <p:nvPr/>
            </p:nvSpPr>
            <p:spPr bwMode="gray">
              <a:xfrm>
                <a:off x="4530996" y="4883734"/>
                <a:ext cx="28678" cy="6373"/>
              </a:xfrm>
              <a:custGeom>
                <a:avLst/>
                <a:gdLst>
                  <a:gd name="T0" fmla="*/ 0 w 9"/>
                  <a:gd name="T1" fmla="*/ 0 h 2"/>
                  <a:gd name="T2" fmla="*/ 0 w 9"/>
                  <a:gd name="T3" fmla="*/ 0 h 2"/>
                  <a:gd name="T4" fmla="*/ 3 w 9"/>
                  <a:gd name="T5" fmla="*/ 0 h 2"/>
                  <a:gd name="T6" fmla="*/ 5 w 9"/>
                  <a:gd name="T7" fmla="*/ 0 h 2"/>
                  <a:gd name="T8" fmla="*/ 9 w 9"/>
                  <a:gd name="T9" fmla="*/ 0 h 2"/>
                  <a:gd name="T10" fmla="*/ 9 w 9"/>
                  <a:gd name="T11" fmla="*/ 0 h 2"/>
                  <a:gd name="T12" fmla="*/ 9 w 9"/>
                  <a:gd name="T13" fmla="*/ 0 h 2"/>
                  <a:gd name="T14" fmla="*/ 7 w 9"/>
                  <a:gd name="T15" fmla="*/ 0 h 2"/>
                  <a:gd name="T16" fmla="*/ 2 w 9"/>
                  <a:gd name="T17" fmla="*/ 2 h 2"/>
                  <a:gd name="T18" fmla="*/ 0 w 9"/>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
                    <a:moveTo>
                      <a:pt x="0" y="0"/>
                    </a:moveTo>
                    <a:lnTo>
                      <a:pt x="0" y="0"/>
                    </a:lnTo>
                    <a:lnTo>
                      <a:pt x="3" y="0"/>
                    </a:lnTo>
                    <a:lnTo>
                      <a:pt x="5" y="0"/>
                    </a:lnTo>
                    <a:lnTo>
                      <a:pt x="9" y="0"/>
                    </a:lnTo>
                    <a:lnTo>
                      <a:pt x="9" y="0"/>
                    </a:lnTo>
                    <a:lnTo>
                      <a:pt x="9" y="0"/>
                    </a:lnTo>
                    <a:lnTo>
                      <a:pt x="7" y="0"/>
                    </a:lnTo>
                    <a:lnTo>
                      <a:pt x="2"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5" name="Freeform 842"/>
              <p:cNvSpPr>
                <a:spLocks/>
              </p:cNvSpPr>
              <p:nvPr/>
            </p:nvSpPr>
            <p:spPr bwMode="gray">
              <a:xfrm>
                <a:off x="4546927" y="4890106"/>
                <a:ext cx="3187" cy="12745"/>
              </a:xfrm>
              <a:custGeom>
                <a:avLst/>
                <a:gdLst>
                  <a:gd name="T0" fmla="*/ 1 w 1"/>
                  <a:gd name="T1" fmla="*/ 0 h 4"/>
                  <a:gd name="T2" fmla="*/ 0 w 1"/>
                  <a:gd name="T3" fmla="*/ 1 h 4"/>
                  <a:gd name="T4" fmla="*/ 1 w 1"/>
                  <a:gd name="T5" fmla="*/ 4 h 4"/>
                  <a:gd name="T6" fmla="*/ 1 w 1"/>
                  <a:gd name="T7" fmla="*/ 1 h 4"/>
                  <a:gd name="T8" fmla="*/ 1 w 1"/>
                  <a:gd name="T9" fmla="*/ 0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0" y="1"/>
                    </a:lnTo>
                    <a:lnTo>
                      <a:pt x="1" y="4"/>
                    </a:lnTo>
                    <a:lnTo>
                      <a:pt x="1" y="1"/>
                    </a:lnTo>
                    <a:lnTo>
                      <a:pt x="1" y="0"/>
                    </a:lnTo>
                    <a:lnTo>
                      <a:pt x="1"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6" name="Freeform 843"/>
              <p:cNvSpPr>
                <a:spLocks/>
              </p:cNvSpPr>
              <p:nvPr/>
            </p:nvSpPr>
            <p:spPr bwMode="gray">
              <a:xfrm>
                <a:off x="4550115" y="4918785"/>
                <a:ext cx="35051" cy="22306"/>
              </a:xfrm>
              <a:custGeom>
                <a:avLst/>
                <a:gdLst>
                  <a:gd name="T0" fmla="*/ 1 w 11"/>
                  <a:gd name="T1" fmla="*/ 0 h 7"/>
                  <a:gd name="T2" fmla="*/ 1 w 11"/>
                  <a:gd name="T3" fmla="*/ 0 h 7"/>
                  <a:gd name="T4" fmla="*/ 1 w 11"/>
                  <a:gd name="T5" fmla="*/ 2 h 7"/>
                  <a:gd name="T6" fmla="*/ 4 w 11"/>
                  <a:gd name="T7" fmla="*/ 0 h 7"/>
                  <a:gd name="T8" fmla="*/ 7 w 11"/>
                  <a:gd name="T9" fmla="*/ 0 h 7"/>
                  <a:gd name="T10" fmla="*/ 10 w 11"/>
                  <a:gd name="T11" fmla="*/ 2 h 7"/>
                  <a:gd name="T12" fmla="*/ 10 w 11"/>
                  <a:gd name="T13" fmla="*/ 3 h 7"/>
                  <a:gd name="T14" fmla="*/ 11 w 11"/>
                  <a:gd name="T15" fmla="*/ 3 h 7"/>
                  <a:gd name="T16" fmla="*/ 11 w 11"/>
                  <a:gd name="T17" fmla="*/ 4 h 7"/>
                  <a:gd name="T18" fmla="*/ 11 w 11"/>
                  <a:gd name="T19" fmla="*/ 6 h 7"/>
                  <a:gd name="T20" fmla="*/ 10 w 11"/>
                  <a:gd name="T21" fmla="*/ 7 h 7"/>
                  <a:gd name="T22" fmla="*/ 7 w 11"/>
                  <a:gd name="T23" fmla="*/ 7 h 7"/>
                  <a:gd name="T24" fmla="*/ 5 w 11"/>
                  <a:gd name="T25" fmla="*/ 7 h 7"/>
                  <a:gd name="T26" fmla="*/ 3 w 11"/>
                  <a:gd name="T27" fmla="*/ 6 h 7"/>
                  <a:gd name="T28" fmla="*/ 1 w 11"/>
                  <a:gd name="T29" fmla="*/ 4 h 7"/>
                  <a:gd name="T30" fmla="*/ 1 w 11"/>
                  <a:gd name="T31" fmla="*/ 3 h 7"/>
                  <a:gd name="T32" fmla="*/ 0 w 11"/>
                  <a:gd name="T33" fmla="*/ 2 h 7"/>
                  <a:gd name="T34" fmla="*/ 0 w 11"/>
                  <a:gd name="T35" fmla="*/ 0 h 7"/>
                  <a:gd name="T36" fmla="*/ 1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1" y="0"/>
                    </a:moveTo>
                    <a:lnTo>
                      <a:pt x="1" y="0"/>
                    </a:lnTo>
                    <a:lnTo>
                      <a:pt x="1" y="2"/>
                    </a:lnTo>
                    <a:lnTo>
                      <a:pt x="4" y="0"/>
                    </a:lnTo>
                    <a:lnTo>
                      <a:pt x="7" y="0"/>
                    </a:lnTo>
                    <a:lnTo>
                      <a:pt x="10" y="2"/>
                    </a:lnTo>
                    <a:lnTo>
                      <a:pt x="10" y="3"/>
                    </a:lnTo>
                    <a:lnTo>
                      <a:pt x="11" y="3"/>
                    </a:lnTo>
                    <a:lnTo>
                      <a:pt x="11" y="4"/>
                    </a:lnTo>
                    <a:lnTo>
                      <a:pt x="11" y="6"/>
                    </a:lnTo>
                    <a:lnTo>
                      <a:pt x="10" y="7"/>
                    </a:lnTo>
                    <a:lnTo>
                      <a:pt x="7" y="7"/>
                    </a:lnTo>
                    <a:lnTo>
                      <a:pt x="5" y="7"/>
                    </a:lnTo>
                    <a:lnTo>
                      <a:pt x="3" y="6"/>
                    </a:lnTo>
                    <a:lnTo>
                      <a:pt x="1" y="4"/>
                    </a:lnTo>
                    <a:lnTo>
                      <a:pt x="1" y="3"/>
                    </a:lnTo>
                    <a:lnTo>
                      <a:pt x="0" y="2"/>
                    </a:lnTo>
                    <a:lnTo>
                      <a:pt x="0"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7" name="Freeform 844"/>
              <p:cNvSpPr>
                <a:spLocks/>
              </p:cNvSpPr>
              <p:nvPr/>
            </p:nvSpPr>
            <p:spPr bwMode="gray">
              <a:xfrm>
                <a:off x="4613842" y="4759466"/>
                <a:ext cx="15933" cy="15933"/>
              </a:xfrm>
              <a:custGeom>
                <a:avLst/>
                <a:gdLst>
                  <a:gd name="T0" fmla="*/ 3 w 5"/>
                  <a:gd name="T1" fmla="*/ 0 h 5"/>
                  <a:gd name="T2" fmla="*/ 3 w 5"/>
                  <a:gd name="T3" fmla="*/ 1 h 5"/>
                  <a:gd name="T4" fmla="*/ 5 w 5"/>
                  <a:gd name="T5" fmla="*/ 1 h 5"/>
                  <a:gd name="T6" fmla="*/ 5 w 5"/>
                  <a:gd name="T7" fmla="*/ 2 h 5"/>
                  <a:gd name="T8" fmla="*/ 3 w 5"/>
                  <a:gd name="T9" fmla="*/ 5 h 5"/>
                  <a:gd name="T10" fmla="*/ 0 w 5"/>
                  <a:gd name="T11" fmla="*/ 5 h 5"/>
                  <a:gd name="T12" fmla="*/ 0 w 5"/>
                  <a:gd name="T13" fmla="*/ 2 h 5"/>
                  <a:gd name="T14" fmla="*/ 0 w 5"/>
                  <a:gd name="T15" fmla="*/ 1 h 5"/>
                  <a:gd name="T16" fmla="*/ 2 w 5"/>
                  <a:gd name="T17" fmla="*/ 0 h 5"/>
                  <a:gd name="T18" fmla="*/ 3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3" y="0"/>
                    </a:moveTo>
                    <a:lnTo>
                      <a:pt x="3" y="1"/>
                    </a:lnTo>
                    <a:lnTo>
                      <a:pt x="5" y="1"/>
                    </a:lnTo>
                    <a:lnTo>
                      <a:pt x="5" y="2"/>
                    </a:lnTo>
                    <a:lnTo>
                      <a:pt x="3" y="5"/>
                    </a:lnTo>
                    <a:lnTo>
                      <a:pt x="0" y="5"/>
                    </a:lnTo>
                    <a:lnTo>
                      <a:pt x="0" y="2"/>
                    </a:lnTo>
                    <a:lnTo>
                      <a:pt x="0" y="1"/>
                    </a:lnTo>
                    <a:lnTo>
                      <a:pt x="2" y="0"/>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8" name="Freeform 845"/>
              <p:cNvSpPr>
                <a:spLocks/>
              </p:cNvSpPr>
              <p:nvPr/>
            </p:nvSpPr>
            <p:spPr bwMode="gray">
              <a:xfrm>
                <a:off x="4588351" y="4765839"/>
                <a:ext cx="44609" cy="92406"/>
              </a:xfrm>
              <a:custGeom>
                <a:avLst/>
                <a:gdLst>
                  <a:gd name="T0" fmla="*/ 6 w 14"/>
                  <a:gd name="T1" fmla="*/ 0 h 29"/>
                  <a:gd name="T2" fmla="*/ 6 w 14"/>
                  <a:gd name="T3" fmla="*/ 0 h 29"/>
                  <a:gd name="T4" fmla="*/ 6 w 14"/>
                  <a:gd name="T5" fmla="*/ 2 h 29"/>
                  <a:gd name="T6" fmla="*/ 6 w 14"/>
                  <a:gd name="T7" fmla="*/ 2 h 29"/>
                  <a:gd name="T8" fmla="*/ 6 w 14"/>
                  <a:gd name="T9" fmla="*/ 3 h 29"/>
                  <a:gd name="T10" fmla="*/ 4 w 14"/>
                  <a:gd name="T11" fmla="*/ 4 h 29"/>
                  <a:gd name="T12" fmla="*/ 4 w 14"/>
                  <a:gd name="T13" fmla="*/ 4 h 29"/>
                  <a:gd name="T14" fmla="*/ 6 w 14"/>
                  <a:gd name="T15" fmla="*/ 4 h 29"/>
                  <a:gd name="T16" fmla="*/ 6 w 14"/>
                  <a:gd name="T17" fmla="*/ 7 h 29"/>
                  <a:gd name="T18" fmla="*/ 6 w 14"/>
                  <a:gd name="T19" fmla="*/ 9 h 29"/>
                  <a:gd name="T20" fmla="*/ 6 w 14"/>
                  <a:gd name="T21" fmla="*/ 10 h 29"/>
                  <a:gd name="T22" fmla="*/ 4 w 14"/>
                  <a:gd name="T23" fmla="*/ 11 h 29"/>
                  <a:gd name="T24" fmla="*/ 3 w 14"/>
                  <a:gd name="T25" fmla="*/ 13 h 29"/>
                  <a:gd name="T26" fmla="*/ 3 w 14"/>
                  <a:gd name="T27" fmla="*/ 13 h 29"/>
                  <a:gd name="T28" fmla="*/ 4 w 14"/>
                  <a:gd name="T29" fmla="*/ 13 h 29"/>
                  <a:gd name="T30" fmla="*/ 6 w 14"/>
                  <a:gd name="T31" fmla="*/ 13 h 29"/>
                  <a:gd name="T32" fmla="*/ 7 w 14"/>
                  <a:gd name="T33" fmla="*/ 11 h 29"/>
                  <a:gd name="T34" fmla="*/ 8 w 14"/>
                  <a:gd name="T35" fmla="*/ 9 h 29"/>
                  <a:gd name="T36" fmla="*/ 10 w 14"/>
                  <a:gd name="T37" fmla="*/ 7 h 29"/>
                  <a:gd name="T38" fmla="*/ 11 w 14"/>
                  <a:gd name="T39" fmla="*/ 7 h 29"/>
                  <a:gd name="T40" fmla="*/ 13 w 14"/>
                  <a:gd name="T41" fmla="*/ 7 h 29"/>
                  <a:gd name="T42" fmla="*/ 13 w 14"/>
                  <a:gd name="T43" fmla="*/ 9 h 29"/>
                  <a:gd name="T44" fmla="*/ 13 w 14"/>
                  <a:gd name="T45" fmla="*/ 11 h 29"/>
                  <a:gd name="T46" fmla="*/ 8 w 14"/>
                  <a:gd name="T47" fmla="*/ 14 h 29"/>
                  <a:gd name="T48" fmla="*/ 8 w 14"/>
                  <a:gd name="T49" fmla="*/ 14 h 29"/>
                  <a:gd name="T50" fmla="*/ 11 w 14"/>
                  <a:gd name="T51" fmla="*/ 15 h 29"/>
                  <a:gd name="T52" fmla="*/ 13 w 14"/>
                  <a:gd name="T53" fmla="*/ 17 h 29"/>
                  <a:gd name="T54" fmla="*/ 13 w 14"/>
                  <a:gd name="T55" fmla="*/ 18 h 29"/>
                  <a:gd name="T56" fmla="*/ 14 w 14"/>
                  <a:gd name="T57" fmla="*/ 18 h 29"/>
                  <a:gd name="T58" fmla="*/ 13 w 14"/>
                  <a:gd name="T59" fmla="*/ 18 h 29"/>
                  <a:gd name="T60" fmla="*/ 11 w 14"/>
                  <a:gd name="T61" fmla="*/ 18 h 29"/>
                  <a:gd name="T62" fmla="*/ 8 w 14"/>
                  <a:gd name="T63" fmla="*/ 17 h 29"/>
                  <a:gd name="T64" fmla="*/ 7 w 14"/>
                  <a:gd name="T65" fmla="*/ 17 h 29"/>
                  <a:gd name="T66" fmla="*/ 6 w 14"/>
                  <a:gd name="T67" fmla="*/ 18 h 29"/>
                  <a:gd name="T68" fmla="*/ 6 w 14"/>
                  <a:gd name="T69" fmla="*/ 21 h 29"/>
                  <a:gd name="T70" fmla="*/ 6 w 14"/>
                  <a:gd name="T71" fmla="*/ 24 h 29"/>
                  <a:gd name="T72" fmla="*/ 7 w 14"/>
                  <a:gd name="T73" fmla="*/ 25 h 29"/>
                  <a:gd name="T74" fmla="*/ 7 w 14"/>
                  <a:gd name="T75" fmla="*/ 26 h 29"/>
                  <a:gd name="T76" fmla="*/ 10 w 14"/>
                  <a:gd name="T77" fmla="*/ 29 h 29"/>
                  <a:gd name="T78" fmla="*/ 8 w 14"/>
                  <a:gd name="T79" fmla="*/ 29 h 29"/>
                  <a:gd name="T80" fmla="*/ 7 w 14"/>
                  <a:gd name="T81" fmla="*/ 28 h 29"/>
                  <a:gd name="T82" fmla="*/ 4 w 14"/>
                  <a:gd name="T83" fmla="*/ 24 h 29"/>
                  <a:gd name="T84" fmla="*/ 3 w 14"/>
                  <a:gd name="T85" fmla="*/ 18 h 29"/>
                  <a:gd name="T86" fmla="*/ 3 w 14"/>
                  <a:gd name="T87" fmla="*/ 15 h 29"/>
                  <a:gd name="T88" fmla="*/ 3 w 14"/>
                  <a:gd name="T89" fmla="*/ 14 h 29"/>
                  <a:gd name="T90" fmla="*/ 2 w 14"/>
                  <a:gd name="T91" fmla="*/ 13 h 29"/>
                  <a:gd name="T92" fmla="*/ 2 w 14"/>
                  <a:gd name="T93" fmla="*/ 13 h 29"/>
                  <a:gd name="T94" fmla="*/ 0 w 14"/>
                  <a:gd name="T95" fmla="*/ 11 h 29"/>
                  <a:gd name="T96" fmla="*/ 0 w 14"/>
                  <a:gd name="T97" fmla="*/ 9 h 29"/>
                  <a:gd name="T98" fmla="*/ 0 w 14"/>
                  <a:gd name="T99" fmla="*/ 9 h 29"/>
                  <a:gd name="T100" fmla="*/ 2 w 14"/>
                  <a:gd name="T101" fmla="*/ 4 h 29"/>
                  <a:gd name="T102" fmla="*/ 3 w 14"/>
                  <a:gd name="T103" fmla="*/ 3 h 29"/>
                  <a:gd name="T104" fmla="*/ 6 w 14"/>
                  <a:gd name="T10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 h="29">
                    <a:moveTo>
                      <a:pt x="6" y="0"/>
                    </a:moveTo>
                    <a:lnTo>
                      <a:pt x="6" y="0"/>
                    </a:lnTo>
                    <a:lnTo>
                      <a:pt x="6" y="2"/>
                    </a:lnTo>
                    <a:lnTo>
                      <a:pt x="6" y="2"/>
                    </a:lnTo>
                    <a:lnTo>
                      <a:pt x="6" y="3"/>
                    </a:lnTo>
                    <a:lnTo>
                      <a:pt x="4" y="4"/>
                    </a:lnTo>
                    <a:lnTo>
                      <a:pt x="4" y="4"/>
                    </a:lnTo>
                    <a:lnTo>
                      <a:pt x="6" y="4"/>
                    </a:lnTo>
                    <a:lnTo>
                      <a:pt x="6" y="7"/>
                    </a:lnTo>
                    <a:lnTo>
                      <a:pt x="6" y="9"/>
                    </a:lnTo>
                    <a:lnTo>
                      <a:pt x="6" y="10"/>
                    </a:lnTo>
                    <a:lnTo>
                      <a:pt x="4" y="11"/>
                    </a:lnTo>
                    <a:lnTo>
                      <a:pt x="3" y="13"/>
                    </a:lnTo>
                    <a:lnTo>
                      <a:pt x="3" y="13"/>
                    </a:lnTo>
                    <a:lnTo>
                      <a:pt x="4" y="13"/>
                    </a:lnTo>
                    <a:lnTo>
                      <a:pt x="6" y="13"/>
                    </a:lnTo>
                    <a:lnTo>
                      <a:pt x="7" y="11"/>
                    </a:lnTo>
                    <a:lnTo>
                      <a:pt x="8" y="9"/>
                    </a:lnTo>
                    <a:lnTo>
                      <a:pt x="10" y="7"/>
                    </a:lnTo>
                    <a:lnTo>
                      <a:pt x="11" y="7"/>
                    </a:lnTo>
                    <a:lnTo>
                      <a:pt x="13" y="7"/>
                    </a:lnTo>
                    <a:lnTo>
                      <a:pt x="13" y="9"/>
                    </a:lnTo>
                    <a:lnTo>
                      <a:pt x="13" y="11"/>
                    </a:lnTo>
                    <a:lnTo>
                      <a:pt x="8" y="14"/>
                    </a:lnTo>
                    <a:lnTo>
                      <a:pt x="8" y="14"/>
                    </a:lnTo>
                    <a:lnTo>
                      <a:pt x="11" y="15"/>
                    </a:lnTo>
                    <a:lnTo>
                      <a:pt x="13" y="17"/>
                    </a:lnTo>
                    <a:lnTo>
                      <a:pt x="13" y="18"/>
                    </a:lnTo>
                    <a:lnTo>
                      <a:pt x="14" y="18"/>
                    </a:lnTo>
                    <a:lnTo>
                      <a:pt x="13" y="18"/>
                    </a:lnTo>
                    <a:lnTo>
                      <a:pt x="11" y="18"/>
                    </a:lnTo>
                    <a:lnTo>
                      <a:pt x="8" y="17"/>
                    </a:lnTo>
                    <a:lnTo>
                      <a:pt x="7" y="17"/>
                    </a:lnTo>
                    <a:lnTo>
                      <a:pt x="6" y="18"/>
                    </a:lnTo>
                    <a:lnTo>
                      <a:pt x="6" y="21"/>
                    </a:lnTo>
                    <a:lnTo>
                      <a:pt x="6" y="24"/>
                    </a:lnTo>
                    <a:lnTo>
                      <a:pt x="7" y="25"/>
                    </a:lnTo>
                    <a:lnTo>
                      <a:pt x="7" y="26"/>
                    </a:lnTo>
                    <a:lnTo>
                      <a:pt x="10" y="29"/>
                    </a:lnTo>
                    <a:lnTo>
                      <a:pt x="8" y="29"/>
                    </a:lnTo>
                    <a:lnTo>
                      <a:pt x="7" y="28"/>
                    </a:lnTo>
                    <a:lnTo>
                      <a:pt x="4" y="24"/>
                    </a:lnTo>
                    <a:lnTo>
                      <a:pt x="3" y="18"/>
                    </a:lnTo>
                    <a:lnTo>
                      <a:pt x="3" y="15"/>
                    </a:lnTo>
                    <a:lnTo>
                      <a:pt x="3" y="14"/>
                    </a:lnTo>
                    <a:lnTo>
                      <a:pt x="2" y="13"/>
                    </a:lnTo>
                    <a:lnTo>
                      <a:pt x="2" y="13"/>
                    </a:lnTo>
                    <a:lnTo>
                      <a:pt x="0" y="11"/>
                    </a:lnTo>
                    <a:lnTo>
                      <a:pt x="0" y="9"/>
                    </a:lnTo>
                    <a:lnTo>
                      <a:pt x="0" y="9"/>
                    </a:lnTo>
                    <a:lnTo>
                      <a:pt x="2" y="4"/>
                    </a:lnTo>
                    <a:lnTo>
                      <a:pt x="3" y="3"/>
                    </a:lnTo>
                    <a:lnTo>
                      <a:pt x="6"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79" name="Freeform 846"/>
              <p:cNvSpPr>
                <a:spLocks/>
              </p:cNvSpPr>
              <p:nvPr/>
            </p:nvSpPr>
            <p:spPr bwMode="gray">
              <a:xfrm>
                <a:off x="4588351" y="4842312"/>
                <a:ext cx="12745" cy="15933"/>
              </a:xfrm>
              <a:custGeom>
                <a:avLst/>
                <a:gdLst>
                  <a:gd name="T0" fmla="*/ 0 w 4"/>
                  <a:gd name="T1" fmla="*/ 0 h 5"/>
                  <a:gd name="T2" fmla="*/ 2 w 4"/>
                  <a:gd name="T3" fmla="*/ 0 h 5"/>
                  <a:gd name="T4" fmla="*/ 3 w 4"/>
                  <a:gd name="T5" fmla="*/ 1 h 5"/>
                  <a:gd name="T6" fmla="*/ 3 w 4"/>
                  <a:gd name="T7" fmla="*/ 2 h 5"/>
                  <a:gd name="T8" fmla="*/ 3 w 4"/>
                  <a:gd name="T9" fmla="*/ 2 h 5"/>
                  <a:gd name="T10" fmla="*/ 4 w 4"/>
                  <a:gd name="T11" fmla="*/ 4 h 5"/>
                  <a:gd name="T12" fmla="*/ 4 w 4"/>
                  <a:gd name="T13" fmla="*/ 5 h 5"/>
                  <a:gd name="T14" fmla="*/ 3 w 4"/>
                  <a:gd name="T15" fmla="*/ 4 h 5"/>
                  <a:gd name="T16" fmla="*/ 2 w 4"/>
                  <a:gd name="T17" fmla="*/ 4 h 5"/>
                  <a:gd name="T18" fmla="*/ 2 w 4"/>
                  <a:gd name="T19" fmla="*/ 2 h 5"/>
                  <a:gd name="T20" fmla="*/ 2 w 4"/>
                  <a:gd name="T21" fmla="*/ 2 h 5"/>
                  <a:gd name="T22" fmla="*/ 0 w 4"/>
                  <a:gd name="T23" fmla="*/ 1 h 5"/>
                  <a:gd name="T24" fmla="*/ 0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0" y="0"/>
                    </a:moveTo>
                    <a:lnTo>
                      <a:pt x="2" y="0"/>
                    </a:lnTo>
                    <a:lnTo>
                      <a:pt x="3" y="1"/>
                    </a:lnTo>
                    <a:lnTo>
                      <a:pt x="3" y="2"/>
                    </a:lnTo>
                    <a:lnTo>
                      <a:pt x="3" y="2"/>
                    </a:lnTo>
                    <a:lnTo>
                      <a:pt x="4" y="4"/>
                    </a:lnTo>
                    <a:lnTo>
                      <a:pt x="4" y="5"/>
                    </a:lnTo>
                    <a:lnTo>
                      <a:pt x="3" y="4"/>
                    </a:lnTo>
                    <a:lnTo>
                      <a:pt x="2" y="4"/>
                    </a:lnTo>
                    <a:lnTo>
                      <a:pt x="2" y="2"/>
                    </a:lnTo>
                    <a:lnTo>
                      <a:pt x="2" y="2"/>
                    </a:lnTo>
                    <a:lnTo>
                      <a:pt x="0"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0" name="Freeform 847"/>
              <p:cNvSpPr>
                <a:spLocks/>
              </p:cNvSpPr>
              <p:nvPr/>
            </p:nvSpPr>
            <p:spPr bwMode="gray">
              <a:xfrm>
                <a:off x="4588351" y="4870988"/>
                <a:ext cx="22306" cy="9560"/>
              </a:xfrm>
              <a:custGeom>
                <a:avLst/>
                <a:gdLst>
                  <a:gd name="T0" fmla="*/ 0 w 7"/>
                  <a:gd name="T1" fmla="*/ 0 h 3"/>
                  <a:gd name="T2" fmla="*/ 2 w 7"/>
                  <a:gd name="T3" fmla="*/ 0 h 3"/>
                  <a:gd name="T4" fmla="*/ 3 w 7"/>
                  <a:gd name="T5" fmla="*/ 0 h 3"/>
                  <a:gd name="T6" fmla="*/ 4 w 7"/>
                  <a:gd name="T7" fmla="*/ 0 h 3"/>
                  <a:gd name="T8" fmla="*/ 7 w 7"/>
                  <a:gd name="T9" fmla="*/ 2 h 3"/>
                  <a:gd name="T10" fmla="*/ 7 w 7"/>
                  <a:gd name="T11" fmla="*/ 2 h 3"/>
                  <a:gd name="T12" fmla="*/ 7 w 7"/>
                  <a:gd name="T13" fmla="*/ 3 h 3"/>
                  <a:gd name="T14" fmla="*/ 3 w 7"/>
                  <a:gd name="T15" fmla="*/ 3 h 3"/>
                  <a:gd name="T16" fmla="*/ 2 w 7"/>
                  <a:gd name="T17" fmla="*/ 3 h 3"/>
                  <a:gd name="T18" fmla="*/ 0 w 7"/>
                  <a:gd name="T19" fmla="*/ 3 h 3"/>
                  <a:gd name="T20" fmla="*/ 0 w 7"/>
                  <a:gd name="T21" fmla="*/ 2 h 3"/>
                  <a:gd name="T22" fmla="*/ 0 w 7"/>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3">
                    <a:moveTo>
                      <a:pt x="0" y="0"/>
                    </a:moveTo>
                    <a:lnTo>
                      <a:pt x="2" y="0"/>
                    </a:lnTo>
                    <a:lnTo>
                      <a:pt x="3" y="0"/>
                    </a:lnTo>
                    <a:lnTo>
                      <a:pt x="4" y="0"/>
                    </a:lnTo>
                    <a:lnTo>
                      <a:pt x="7" y="2"/>
                    </a:lnTo>
                    <a:lnTo>
                      <a:pt x="7" y="2"/>
                    </a:lnTo>
                    <a:lnTo>
                      <a:pt x="7" y="3"/>
                    </a:lnTo>
                    <a:lnTo>
                      <a:pt x="3" y="3"/>
                    </a:lnTo>
                    <a:lnTo>
                      <a:pt x="2" y="3"/>
                    </a:lnTo>
                    <a:lnTo>
                      <a:pt x="0" y="3"/>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1" name="Freeform 848"/>
              <p:cNvSpPr>
                <a:spLocks/>
              </p:cNvSpPr>
              <p:nvPr/>
            </p:nvSpPr>
            <p:spPr bwMode="gray">
              <a:xfrm>
                <a:off x="4607469" y="4931530"/>
                <a:ext cx="6373" cy="9560"/>
              </a:xfrm>
              <a:custGeom>
                <a:avLst/>
                <a:gdLst>
                  <a:gd name="T0" fmla="*/ 1 w 2"/>
                  <a:gd name="T1" fmla="*/ 3 h 3"/>
                  <a:gd name="T2" fmla="*/ 0 w 2"/>
                  <a:gd name="T3" fmla="*/ 3 h 3"/>
                  <a:gd name="T4" fmla="*/ 0 w 2"/>
                  <a:gd name="T5" fmla="*/ 2 h 3"/>
                  <a:gd name="T6" fmla="*/ 1 w 2"/>
                  <a:gd name="T7" fmla="*/ 2 h 3"/>
                  <a:gd name="T8" fmla="*/ 1 w 2"/>
                  <a:gd name="T9" fmla="*/ 0 h 3"/>
                  <a:gd name="T10" fmla="*/ 2 w 2"/>
                  <a:gd name="T11" fmla="*/ 0 h 3"/>
                  <a:gd name="T12" fmla="*/ 2 w 2"/>
                  <a:gd name="T13" fmla="*/ 0 h 3"/>
                  <a:gd name="T14" fmla="*/ 2 w 2"/>
                  <a:gd name="T15" fmla="*/ 2 h 3"/>
                  <a:gd name="T16" fmla="*/ 2 w 2"/>
                  <a:gd name="T17" fmla="*/ 2 h 3"/>
                  <a:gd name="T18" fmla="*/ 1 w 2"/>
                  <a:gd name="T19" fmla="*/ 2 h 3"/>
                  <a:gd name="T20" fmla="*/ 1 w 2"/>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3">
                    <a:moveTo>
                      <a:pt x="1" y="3"/>
                    </a:moveTo>
                    <a:lnTo>
                      <a:pt x="0" y="3"/>
                    </a:lnTo>
                    <a:lnTo>
                      <a:pt x="0" y="2"/>
                    </a:lnTo>
                    <a:lnTo>
                      <a:pt x="1" y="2"/>
                    </a:lnTo>
                    <a:lnTo>
                      <a:pt x="1" y="0"/>
                    </a:lnTo>
                    <a:lnTo>
                      <a:pt x="2" y="0"/>
                    </a:lnTo>
                    <a:lnTo>
                      <a:pt x="2" y="0"/>
                    </a:lnTo>
                    <a:lnTo>
                      <a:pt x="2" y="2"/>
                    </a:lnTo>
                    <a:lnTo>
                      <a:pt x="2" y="2"/>
                    </a:lnTo>
                    <a:lnTo>
                      <a:pt x="1" y="2"/>
                    </a:lnTo>
                    <a:lnTo>
                      <a:pt x="1"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2" name="Freeform 849"/>
              <p:cNvSpPr>
                <a:spLocks/>
              </p:cNvSpPr>
              <p:nvPr/>
            </p:nvSpPr>
            <p:spPr bwMode="gray">
              <a:xfrm>
                <a:off x="4065787" y="4705297"/>
                <a:ext cx="283587" cy="245351"/>
              </a:xfrm>
              <a:custGeom>
                <a:avLst/>
                <a:gdLst>
                  <a:gd name="T0" fmla="*/ 77 w 89"/>
                  <a:gd name="T1" fmla="*/ 3 h 77"/>
                  <a:gd name="T2" fmla="*/ 77 w 89"/>
                  <a:gd name="T3" fmla="*/ 4 h 77"/>
                  <a:gd name="T4" fmla="*/ 79 w 89"/>
                  <a:gd name="T5" fmla="*/ 7 h 77"/>
                  <a:gd name="T6" fmla="*/ 77 w 89"/>
                  <a:gd name="T7" fmla="*/ 7 h 77"/>
                  <a:gd name="T8" fmla="*/ 75 w 89"/>
                  <a:gd name="T9" fmla="*/ 10 h 77"/>
                  <a:gd name="T10" fmla="*/ 75 w 89"/>
                  <a:gd name="T11" fmla="*/ 11 h 77"/>
                  <a:gd name="T12" fmla="*/ 77 w 89"/>
                  <a:gd name="T13" fmla="*/ 14 h 77"/>
                  <a:gd name="T14" fmla="*/ 81 w 89"/>
                  <a:gd name="T15" fmla="*/ 21 h 77"/>
                  <a:gd name="T16" fmla="*/ 79 w 89"/>
                  <a:gd name="T17" fmla="*/ 22 h 77"/>
                  <a:gd name="T18" fmla="*/ 89 w 89"/>
                  <a:gd name="T19" fmla="*/ 32 h 77"/>
                  <a:gd name="T20" fmla="*/ 85 w 89"/>
                  <a:gd name="T21" fmla="*/ 33 h 77"/>
                  <a:gd name="T22" fmla="*/ 81 w 89"/>
                  <a:gd name="T23" fmla="*/ 32 h 77"/>
                  <a:gd name="T24" fmla="*/ 79 w 89"/>
                  <a:gd name="T25" fmla="*/ 33 h 77"/>
                  <a:gd name="T26" fmla="*/ 77 w 89"/>
                  <a:gd name="T27" fmla="*/ 38 h 77"/>
                  <a:gd name="T28" fmla="*/ 77 w 89"/>
                  <a:gd name="T29" fmla="*/ 44 h 77"/>
                  <a:gd name="T30" fmla="*/ 71 w 89"/>
                  <a:gd name="T31" fmla="*/ 52 h 77"/>
                  <a:gd name="T32" fmla="*/ 66 w 89"/>
                  <a:gd name="T33" fmla="*/ 55 h 77"/>
                  <a:gd name="T34" fmla="*/ 67 w 89"/>
                  <a:gd name="T35" fmla="*/ 58 h 77"/>
                  <a:gd name="T36" fmla="*/ 67 w 89"/>
                  <a:gd name="T37" fmla="*/ 63 h 77"/>
                  <a:gd name="T38" fmla="*/ 66 w 89"/>
                  <a:gd name="T39" fmla="*/ 64 h 77"/>
                  <a:gd name="T40" fmla="*/ 64 w 89"/>
                  <a:gd name="T41" fmla="*/ 67 h 77"/>
                  <a:gd name="T42" fmla="*/ 64 w 89"/>
                  <a:gd name="T43" fmla="*/ 69 h 77"/>
                  <a:gd name="T44" fmla="*/ 60 w 89"/>
                  <a:gd name="T45" fmla="*/ 73 h 77"/>
                  <a:gd name="T46" fmla="*/ 52 w 89"/>
                  <a:gd name="T47" fmla="*/ 77 h 77"/>
                  <a:gd name="T48" fmla="*/ 49 w 89"/>
                  <a:gd name="T49" fmla="*/ 71 h 77"/>
                  <a:gd name="T50" fmla="*/ 48 w 89"/>
                  <a:gd name="T51" fmla="*/ 70 h 77"/>
                  <a:gd name="T52" fmla="*/ 43 w 89"/>
                  <a:gd name="T53" fmla="*/ 70 h 77"/>
                  <a:gd name="T54" fmla="*/ 38 w 89"/>
                  <a:gd name="T55" fmla="*/ 69 h 77"/>
                  <a:gd name="T56" fmla="*/ 36 w 89"/>
                  <a:gd name="T57" fmla="*/ 67 h 77"/>
                  <a:gd name="T58" fmla="*/ 33 w 89"/>
                  <a:gd name="T59" fmla="*/ 70 h 77"/>
                  <a:gd name="T60" fmla="*/ 27 w 89"/>
                  <a:gd name="T61" fmla="*/ 70 h 77"/>
                  <a:gd name="T62" fmla="*/ 26 w 89"/>
                  <a:gd name="T63" fmla="*/ 71 h 77"/>
                  <a:gd name="T64" fmla="*/ 23 w 89"/>
                  <a:gd name="T65" fmla="*/ 66 h 77"/>
                  <a:gd name="T66" fmla="*/ 21 w 89"/>
                  <a:gd name="T67" fmla="*/ 66 h 77"/>
                  <a:gd name="T68" fmla="*/ 18 w 89"/>
                  <a:gd name="T69" fmla="*/ 67 h 77"/>
                  <a:gd name="T70" fmla="*/ 14 w 89"/>
                  <a:gd name="T71" fmla="*/ 66 h 77"/>
                  <a:gd name="T72" fmla="*/ 11 w 89"/>
                  <a:gd name="T73" fmla="*/ 64 h 77"/>
                  <a:gd name="T74" fmla="*/ 10 w 89"/>
                  <a:gd name="T75" fmla="*/ 58 h 77"/>
                  <a:gd name="T76" fmla="*/ 10 w 89"/>
                  <a:gd name="T77" fmla="*/ 55 h 77"/>
                  <a:gd name="T78" fmla="*/ 8 w 89"/>
                  <a:gd name="T79" fmla="*/ 51 h 77"/>
                  <a:gd name="T80" fmla="*/ 6 w 89"/>
                  <a:gd name="T81" fmla="*/ 45 h 77"/>
                  <a:gd name="T82" fmla="*/ 3 w 89"/>
                  <a:gd name="T83" fmla="*/ 44 h 77"/>
                  <a:gd name="T84" fmla="*/ 2 w 89"/>
                  <a:gd name="T85" fmla="*/ 38 h 77"/>
                  <a:gd name="T86" fmla="*/ 0 w 89"/>
                  <a:gd name="T87" fmla="*/ 36 h 77"/>
                  <a:gd name="T88" fmla="*/ 2 w 89"/>
                  <a:gd name="T89" fmla="*/ 28 h 77"/>
                  <a:gd name="T90" fmla="*/ 4 w 89"/>
                  <a:gd name="T91" fmla="*/ 22 h 77"/>
                  <a:gd name="T92" fmla="*/ 10 w 89"/>
                  <a:gd name="T93" fmla="*/ 29 h 77"/>
                  <a:gd name="T94" fmla="*/ 15 w 89"/>
                  <a:gd name="T95" fmla="*/ 30 h 77"/>
                  <a:gd name="T96" fmla="*/ 21 w 89"/>
                  <a:gd name="T97" fmla="*/ 32 h 77"/>
                  <a:gd name="T98" fmla="*/ 25 w 89"/>
                  <a:gd name="T99" fmla="*/ 30 h 77"/>
                  <a:gd name="T100" fmla="*/ 30 w 89"/>
                  <a:gd name="T101" fmla="*/ 26 h 77"/>
                  <a:gd name="T102" fmla="*/ 36 w 89"/>
                  <a:gd name="T103" fmla="*/ 28 h 77"/>
                  <a:gd name="T104" fmla="*/ 41 w 89"/>
                  <a:gd name="T105" fmla="*/ 29 h 77"/>
                  <a:gd name="T106" fmla="*/ 47 w 89"/>
                  <a:gd name="T107" fmla="*/ 28 h 77"/>
                  <a:gd name="T108" fmla="*/ 49 w 89"/>
                  <a:gd name="T109" fmla="*/ 25 h 77"/>
                  <a:gd name="T110" fmla="*/ 53 w 89"/>
                  <a:gd name="T111" fmla="*/ 15 h 77"/>
                  <a:gd name="T112" fmla="*/ 59 w 89"/>
                  <a:gd name="T113" fmla="*/ 6 h 77"/>
                  <a:gd name="T114" fmla="*/ 64 w 89"/>
                  <a:gd name="T115" fmla="*/ 0 h 77"/>
                  <a:gd name="T116" fmla="*/ 77 w 89"/>
                  <a:gd name="T117" fmla="*/ 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 h="77">
                    <a:moveTo>
                      <a:pt x="77" y="3"/>
                    </a:moveTo>
                    <a:lnTo>
                      <a:pt x="77" y="3"/>
                    </a:lnTo>
                    <a:lnTo>
                      <a:pt x="77" y="3"/>
                    </a:lnTo>
                    <a:lnTo>
                      <a:pt x="77" y="3"/>
                    </a:lnTo>
                    <a:lnTo>
                      <a:pt x="75" y="4"/>
                    </a:lnTo>
                    <a:lnTo>
                      <a:pt x="77" y="4"/>
                    </a:lnTo>
                    <a:lnTo>
                      <a:pt x="78" y="6"/>
                    </a:lnTo>
                    <a:lnTo>
                      <a:pt x="79" y="6"/>
                    </a:lnTo>
                    <a:lnTo>
                      <a:pt x="79" y="7"/>
                    </a:lnTo>
                    <a:lnTo>
                      <a:pt x="78" y="7"/>
                    </a:lnTo>
                    <a:lnTo>
                      <a:pt x="77" y="7"/>
                    </a:lnTo>
                    <a:lnTo>
                      <a:pt x="77" y="7"/>
                    </a:lnTo>
                    <a:lnTo>
                      <a:pt x="74" y="7"/>
                    </a:lnTo>
                    <a:lnTo>
                      <a:pt x="74" y="8"/>
                    </a:lnTo>
                    <a:lnTo>
                      <a:pt x="75" y="10"/>
                    </a:lnTo>
                    <a:lnTo>
                      <a:pt x="75" y="10"/>
                    </a:lnTo>
                    <a:lnTo>
                      <a:pt x="75" y="11"/>
                    </a:lnTo>
                    <a:lnTo>
                      <a:pt x="75" y="11"/>
                    </a:lnTo>
                    <a:lnTo>
                      <a:pt x="75" y="12"/>
                    </a:lnTo>
                    <a:lnTo>
                      <a:pt x="77" y="12"/>
                    </a:lnTo>
                    <a:lnTo>
                      <a:pt x="77" y="14"/>
                    </a:lnTo>
                    <a:lnTo>
                      <a:pt x="78" y="15"/>
                    </a:lnTo>
                    <a:lnTo>
                      <a:pt x="81" y="19"/>
                    </a:lnTo>
                    <a:lnTo>
                      <a:pt x="81" y="21"/>
                    </a:lnTo>
                    <a:lnTo>
                      <a:pt x="79" y="21"/>
                    </a:lnTo>
                    <a:lnTo>
                      <a:pt x="79" y="22"/>
                    </a:lnTo>
                    <a:lnTo>
                      <a:pt x="79" y="22"/>
                    </a:lnTo>
                    <a:lnTo>
                      <a:pt x="79" y="23"/>
                    </a:lnTo>
                    <a:lnTo>
                      <a:pt x="88" y="30"/>
                    </a:lnTo>
                    <a:lnTo>
                      <a:pt x="89" y="32"/>
                    </a:lnTo>
                    <a:lnTo>
                      <a:pt x="89" y="32"/>
                    </a:lnTo>
                    <a:lnTo>
                      <a:pt x="88" y="32"/>
                    </a:lnTo>
                    <a:lnTo>
                      <a:pt x="85" y="33"/>
                    </a:lnTo>
                    <a:lnTo>
                      <a:pt x="82" y="32"/>
                    </a:lnTo>
                    <a:lnTo>
                      <a:pt x="81" y="30"/>
                    </a:lnTo>
                    <a:lnTo>
                      <a:pt x="81" y="32"/>
                    </a:lnTo>
                    <a:lnTo>
                      <a:pt x="81" y="33"/>
                    </a:lnTo>
                    <a:lnTo>
                      <a:pt x="81" y="33"/>
                    </a:lnTo>
                    <a:lnTo>
                      <a:pt x="79" y="33"/>
                    </a:lnTo>
                    <a:lnTo>
                      <a:pt x="78" y="36"/>
                    </a:lnTo>
                    <a:lnTo>
                      <a:pt x="77" y="37"/>
                    </a:lnTo>
                    <a:lnTo>
                      <a:pt x="77" y="38"/>
                    </a:lnTo>
                    <a:lnTo>
                      <a:pt x="77" y="40"/>
                    </a:lnTo>
                    <a:lnTo>
                      <a:pt x="77" y="41"/>
                    </a:lnTo>
                    <a:lnTo>
                      <a:pt x="77" y="44"/>
                    </a:lnTo>
                    <a:lnTo>
                      <a:pt x="75" y="45"/>
                    </a:lnTo>
                    <a:lnTo>
                      <a:pt x="73" y="51"/>
                    </a:lnTo>
                    <a:lnTo>
                      <a:pt x="71" y="52"/>
                    </a:lnTo>
                    <a:lnTo>
                      <a:pt x="70" y="51"/>
                    </a:lnTo>
                    <a:lnTo>
                      <a:pt x="70" y="52"/>
                    </a:lnTo>
                    <a:lnTo>
                      <a:pt x="66" y="55"/>
                    </a:lnTo>
                    <a:lnTo>
                      <a:pt x="66" y="56"/>
                    </a:lnTo>
                    <a:lnTo>
                      <a:pt x="67" y="56"/>
                    </a:lnTo>
                    <a:lnTo>
                      <a:pt x="67" y="58"/>
                    </a:lnTo>
                    <a:lnTo>
                      <a:pt x="67" y="59"/>
                    </a:lnTo>
                    <a:lnTo>
                      <a:pt x="69" y="60"/>
                    </a:lnTo>
                    <a:lnTo>
                      <a:pt x="67" y="63"/>
                    </a:lnTo>
                    <a:lnTo>
                      <a:pt x="67" y="62"/>
                    </a:lnTo>
                    <a:lnTo>
                      <a:pt x="66" y="63"/>
                    </a:lnTo>
                    <a:lnTo>
                      <a:pt x="66" y="64"/>
                    </a:lnTo>
                    <a:lnTo>
                      <a:pt x="66" y="66"/>
                    </a:lnTo>
                    <a:lnTo>
                      <a:pt x="64" y="66"/>
                    </a:lnTo>
                    <a:lnTo>
                      <a:pt x="64" y="67"/>
                    </a:lnTo>
                    <a:lnTo>
                      <a:pt x="64" y="67"/>
                    </a:lnTo>
                    <a:lnTo>
                      <a:pt x="64" y="69"/>
                    </a:lnTo>
                    <a:lnTo>
                      <a:pt x="64" y="69"/>
                    </a:lnTo>
                    <a:lnTo>
                      <a:pt x="63" y="70"/>
                    </a:lnTo>
                    <a:lnTo>
                      <a:pt x="63" y="71"/>
                    </a:lnTo>
                    <a:lnTo>
                      <a:pt x="60" y="73"/>
                    </a:lnTo>
                    <a:lnTo>
                      <a:pt x="60" y="73"/>
                    </a:lnTo>
                    <a:lnTo>
                      <a:pt x="59" y="74"/>
                    </a:lnTo>
                    <a:lnTo>
                      <a:pt x="52" y="77"/>
                    </a:lnTo>
                    <a:lnTo>
                      <a:pt x="51" y="77"/>
                    </a:lnTo>
                    <a:lnTo>
                      <a:pt x="51" y="73"/>
                    </a:lnTo>
                    <a:lnTo>
                      <a:pt x="49" y="71"/>
                    </a:lnTo>
                    <a:lnTo>
                      <a:pt x="49" y="71"/>
                    </a:lnTo>
                    <a:lnTo>
                      <a:pt x="49" y="71"/>
                    </a:lnTo>
                    <a:lnTo>
                      <a:pt x="48" y="70"/>
                    </a:lnTo>
                    <a:lnTo>
                      <a:pt x="45" y="70"/>
                    </a:lnTo>
                    <a:lnTo>
                      <a:pt x="44" y="70"/>
                    </a:lnTo>
                    <a:lnTo>
                      <a:pt x="43" y="70"/>
                    </a:lnTo>
                    <a:lnTo>
                      <a:pt x="43" y="70"/>
                    </a:lnTo>
                    <a:lnTo>
                      <a:pt x="43" y="69"/>
                    </a:lnTo>
                    <a:lnTo>
                      <a:pt x="38" y="69"/>
                    </a:lnTo>
                    <a:lnTo>
                      <a:pt x="37" y="67"/>
                    </a:lnTo>
                    <a:lnTo>
                      <a:pt x="36" y="67"/>
                    </a:lnTo>
                    <a:lnTo>
                      <a:pt x="36" y="67"/>
                    </a:lnTo>
                    <a:lnTo>
                      <a:pt x="36" y="69"/>
                    </a:lnTo>
                    <a:lnTo>
                      <a:pt x="34" y="69"/>
                    </a:lnTo>
                    <a:lnTo>
                      <a:pt x="33" y="70"/>
                    </a:lnTo>
                    <a:lnTo>
                      <a:pt x="32" y="70"/>
                    </a:lnTo>
                    <a:lnTo>
                      <a:pt x="29" y="70"/>
                    </a:lnTo>
                    <a:lnTo>
                      <a:pt x="27" y="70"/>
                    </a:lnTo>
                    <a:lnTo>
                      <a:pt x="27" y="70"/>
                    </a:lnTo>
                    <a:lnTo>
                      <a:pt x="26" y="71"/>
                    </a:lnTo>
                    <a:lnTo>
                      <a:pt x="26" y="71"/>
                    </a:lnTo>
                    <a:lnTo>
                      <a:pt x="26" y="67"/>
                    </a:lnTo>
                    <a:lnTo>
                      <a:pt x="25" y="64"/>
                    </a:lnTo>
                    <a:lnTo>
                      <a:pt x="23" y="66"/>
                    </a:lnTo>
                    <a:lnTo>
                      <a:pt x="23" y="66"/>
                    </a:lnTo>
                    <a:lnTo>
                      <a:pt x="22" y="66"/>
                    </a:lnTo>
                    <a:lnTo>
                      <a:pt x="21" y="66"/>
                    </a:lnTo>
                    <a:lnTo>
                      <a:pt x="19" y="67"/>
                    </a:lnTo>
                    <a:lnTo>
                      <a:pt x="19" y="67"/>
                    </a:lnTo>
                    <a:lnTo>
                      <a:pt x="18" y="67"/>
                    </a:lnTo>
                    <a:lnTo>
                      <a:pt x="17" y="67"/>
                    </a:lnTo>
                    <a:lnTo>
                      <a:pt x="15" y="67"/>
                    </a:lnTo>
                    <a:lnTo>
                      <a:pt x="14" y="66"/>
                    </a:lnTo>
                    <a:lnTo>
                      <a:pt x="12" y="66"/>
                    </a:lnTo>
                    <a:lnTo>
                      <a:pt x="11" y="66"/>
                    </a:lnTo>
                    <a:lnTo>
                      <a:pt x="11" y="64"/>
                    </a:lnTo>
                    <a:lnTo>
                      <a:pt x="11" y="62"/>
                    </a:lnTo>
                    <a:lnTo>
                      <a:pt x="11" y="62"/>
                    </a:lnTo>
                    <a:lnTo>
                      <a:pt x="10" y="58"/>
                    </a:lnTo>
                    <a:lnTo>
                      <a:pt x="8" y="56"/>
                    </a:lnTo>
                    <a:lnTo>
                      <a:pt x="8" y="55"/>
                    </a:lnTo>
                    <a:lnTo>
                      <a:pt x="10" y="55"/>
                    </a:lnTo>
                    <a:lnTo>
                      <a:pt x="10" y="54"/>
                    </a:lnTo>
                    <a:lnTo>
                      <a:pt x="10" y="52"/>
                    </a:lnTo>
                    <a:lnTo>
                      <a:pt x="8" y="51"/>
                    </a:lnTo>
                    <a:lnTo>
                      <a:pt x="7" y="48"/>
                    </a:lnTo>
                    <a:lnTo>
                      <a:pt x="7" y="47"/>
                    </a:lnTo>
                    <a:lnTo>
                      <a:pt x="6" y="45"/>
                    </a:lnTo>
                    <a:lnTo>
                      <a:pt x="4" y="45"/>
                    </a:lnTo>
                    <a:lnTo>
                      <a:pt x="3" y="44"/>
                    </a:lnTo>
                    <a:lnTo>
                      <a:pt x="3" y="44"/>
                    </a:lnTo>
                    <a:lnTo>
                      <a:pt x="2" y="44"/>
                    </a:lnTo>
                    <a:lnTo>
                      <a:pt x="2" y="43"/>
                    </a:lnTo>
                    <a:lnTo>
                      <a:pt x="2" y="38"/>
                    </a:lnTo>
                    <a:lnTo>
                      <a:pt x="0" y="37"/>
                    </a:lnTo>
                    <a:lnTo>
                      <a:pt x="0" y="36"/>
                    </a:lnTo>
                    <a:lnTo>
                      <a:pt x="0" y="36"/>
                    </a:lnTo>
                    <a:lnTo>
                      <a:pt x="0" y="33"/>
                    </a:lnTo>
                    <a:lnTo>
                      <a:pt x="0" y="30"/>
                    </a:lnTo>
                    <a:lnTo>
                      <a:pt x="2" y="28"/>
                    </a:lnTo>
                    <a:lnTo>
                      <a:pt x="2" y="26"/>
                    </a:lnTo>
                    <a:lnTo>
                      <a:pt x="3" y="25"/>
                    </a:lnTo>
                    <a:lnTo>
                      <a:pt x="4" y="22"/>
                    </a:lnTo>
                    <a:lnTo>
                      <a:pt x="6" y="22"/>
                    </a:lnTo>
                    <a:lnTo>
                      <a:pt x="6" y="22"/>
                    </a:lnTo>
                    <a:lnTo>
                      <a:pt x="10" y="29"/>
                    </a:lnTo>
                    <a:lnTo>
                      <a:pt x="11" y="30"/>
                    </a:lnTo>
                    <a:lnTo>
                      <a:pt x="14" y="32"/>
                    </a:lnTo>
                    <a:lnTo>
                      <a:pt x="15" y="30"/>
                    </a:lnTo>
                    <a:lnTo>
                      <a:pt x="18" y="30"/>
                    </a:lnTo>
                    <a:lnTo>
                      <a:pt x="19" y="32"/>
                    </a:lnTo>
                    <a:lnTo>
                      <a:pt x="21" y="32"/>
                    </a:lnTo>
                    <a:lnTo>
                      <a:pt x="22" y="32"/>
                    </a:lnTo>
                    <a:lnTo>
                      <a:pt x="23" y="32"/>
                    </a:lnTo>
                    <a:lnTo>
                      <a:pt x="25" y="30"/>
                    </a:lnTo>
                    <a:lnTo>
                      <a:pt x="27" y="28"/>
                    </a:lnTo>
                    <a:lnTo>
                      <a:pt x="29" y="26"/>
                    </a:lnTo>
                    <a:lnTo>
                      <a:pt x="30" y="26"/>
                    </a:lnTo>
                    <a:lnTo>
                      <a:pt x="34" y="26"/>
                    </a:lnTo>
                    <a:lnTo>
                      <a:pt x="34" y="26"/>
                    </a:lnTo>
                    <a:lnTo>
                      <a:pt x="36" y="28"/>
                    </a:lnTo>
                    <a:lnTo>
                      <a:pt x="36" y="28"/>
                    </a:lnTo>
                    <a:lnTo>
                      <a:pt x="40" y="29"/>
                    </a:lnTo>
                    <a:lnTo>
                      <a:pt x="41" y="29"/>
                    </a:lnTo>
                    <a:lnTo>
                      <a:pt x="43" y="28"/>
                    </a:lnTo>
                    <a:lnTo>
                      <a:pt x="44" y="28"/>
                    </a:lnTo>
                    <a:lnTo>
                      <a:pt x="47" y="28"/>
                    </a:lnTo>
                    <a:lnTo>
                      <a:pt x="48" y="26"/>
                    </a:lnTo>
                    <a:lnTo>
                      <a:pt x="49" y="26"/>
                    </a:lnTo>
                    <a:lnTo>
                      <a:pt x="49" y="25"/>
                    </a:lnTo>
                    <a:lnTo>
                      <a:pt x="51" y="22"/>
                    </a:lnTo>
                    <a:lnTo>
                      <a:pt x="52" y="19"/>
                    </a:lnTo>
                    <a:lnTo>
                      <a:pt x="53" y="15"/>
                    </a:lnTo>
                    <a:lnTo>
                      <a:pt x="58" y="10"/>
                    </a:lnTo>
                    <a:lnTo>
                      <a:pt x="59" y="8"/>
                    </a:lnTo>
                    <a:lnTo>
                      <a:pt x="59" y="6"/>
                    </a:lnTo>
                    <a:lnTo>
                      <a:pt x="60" y="3"/>
                    </a:lnTo>
                    <a:lnTo>
                      <a:pt x="62" y="1"/>
                    </a:lnTo>
                    <a:lnTo>
                      <a:pt x="64" y="0"/>
                    </a:lnTo>
                    <a:lnTo>
                      <a:pt x="73" y="0"/>
                    </a:lnTo>
                    <a:lnTo>
                      <a:pt x="74" y="1"/>
                    </a:lnTo>
                    <a:lnTo>
                      <a:pt x="77" y="3"/>
                    </a:lnTo>
                    <a:lnTo>
                      <a:pt x="77"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3" name="Freeform 850"/>
              <p:cNvSpPr>
                <a:spLocks/>
              </p:cNvSpPr>
              <p:nvPr/>
            </p:nvSpPr>
            <p:spPr bwMode="gray">
              <a:xfrm>
                <a:off x="4480015" y="5090848"/>
                <a:ext cx="47796" cy="38236"/>
              </a:xfrm>
              <a:custGeom>
                <a:avLst/>
                <a:gdLst>
                  <a:gd name="T0" fmla="*/ 14 w 15"/>
                  <a:gd name="T1" fmla="*/ 4 h 12"/>
                  <a:gd name="T2" fmla="*/ 14 w 15"/>
                  <a:gd name="T3" fmla="*/ 4 h 12"/>
                  <a:gd name="T4" fmla="*/ 14 w 15"/>
                  <a:gd name="T5" fmla="*/ 2 h 12"/>
                  <a:gd name="T6" fmla="*/ 14 w 15"/>
                  <a:gd name="T7" fmla="*/ 2 h 12"/>
                  <a:gd name="T8" fmla="*/ 14 w 15"/>
                  <a:gd name="T9" fmla="*/ 2 h 12"/>
                  <a:gd name="T10" fmla="*/ 14 w 15"/>
                  <a:gd name="T11" fmla="*/ 2 h 12"/>
                  <a:gd name="T12" fmla="*/ 14 w 15"/>
                  <a:gd name="T13" fmla="*/ 2 h 12"/>
                  <a:gd name="T14" fmla="*/ 14 w 15"/>
                  <a:gd name="T15" fmla="*/ 2 h 12"/>
                  <a:gd name="T16" fmla="*/ 12 w 15"/>
                  <a:gd name="T17" fmla="*/ 1 h 12"/>
                  <a:gd name="T18" fmla="*/ 12 w 15"/>
                  <a:gd name="T19" fmla="*/ 1 h 12"/>
                  <a:gd name="T20" fmla="*/ 12 w 15"/>
                  <a:gd name="T21" fmla="*/ 1 h 12"/>
                  <a:gd name="T22" fmla="*/ 14 w 15"/>
                  <a:gd name="T23" fmla="*/ 1 h 12"/>
                  <a:gd name="T24" fmla="*/ 14 w 15"/>
                  <a:gd name="T25" fmla="*/ 1 h 12"/>
                  <a:gd name="T26" fmla="*/ 14 w 15"/>
                  <a:gd name="T27" fmla="*/ 1 h 12"/>
                  <a:gd name="T28" fmla="*/ 15 w 15"/>
                  <a:gd name="T29" fmla="*/ 1 h 12"/>
                  <a:gd name="T30" fmla="*/ 15 w 15"/>
                  <a:gd name="T31" fmla="*/ 1 h 12"/>
                  <a:gd name="T32" fmla="*/ 15 w 15"/>
                  <a:gd name="T33" fmla="*/ 1 h 12"/>
                  <a:gd name="T34" fmla="*/ 15 w 15"/>
                  <a:gd name="T35" fmla="*/ 0 h 12"/>
                  <a:gd name="T36" fmla="*/ 15 w 15"/>
                  <a:gd name="T37" fmla="*/ 0 h 12"/>
                  <a:gd name="T38" fmla="*/ 15 w 15"/>
                  <a:gd name="T39" fmla="*/ 0 h 12"/>
                  <a:gd name="T40" fmla="*/ 15 w 15"/>
                  <a:gd name="T41" fmla="*/ 0 h 12"/>
                  <a:gd name="T42" fmla="*/ 15 w 15"/>
                  <a:gd name="T43" fmla="*/ 0 h 12"/>
                  <a:gd name="T44" fmla="*/ 14 w 15"/>
                  <a:gd name="T45" fmla="*/ 0 h 12"/>
                  <a:gd name="T46" fmla="*/ 14 w 15"/>
                  <a:gd name="T47" fmla="*/ 0 h 12"/>
                  <a:gd name="T48" fmla="*/ 14 w 15"/>
                  <a:gd name="T49" fmla="*/ 0 h 12"/>
                  <a:gd name="T50" fmla="*/ 14 w 15"/>
                  <a:gd name="T51" fmla="*/ 0 h 12"/>
                  <a:gd name="T52" fmla="*/ 14 w 15"/>
                  <a:gd name="T53" fmla="*/ 0 h 12"/>
                  <a:gd name="T54" fmla="*/ 12 w 15"/>
                  <a:gd name="T55" fmla="*/ 0 h 12"/>
                  <a:gd name="T56" fmla="*/ 12 w 15"/>
                  <a:gd name="T57" fmla="*/ 0 h 12"/>
                  <a:gd name="T58" fmla="*/ 12 w 15"/>
                  <a:gd name="T59" fmla="*/ 0 h 12"/>
                  <a:gd name="T60" fmla="*/ 11 w 15"/>
                  <a:gd name="T61" fmla="*/ 0 h 12"/>
                  <a:gd name="T62" fmla="*/ 10 w 15"/>
                  <a:gd name="T63" fmla="*/ 1 h 12"/>
                  <a:gd name="T64" fmla="*/ 8 w 15"/>
                  <a:gd name="T65" fmla="*/ 1 h 12"/>
                  <a:gd name="T66" fmla="*/ 8 w 15"/>
                  <a:gd name="T67" fmla="*/ 1 h 12"/>
                  <a:gd name="T68" fmla="*/ 8 w 15"/>
                  <a:gd name="T69" fmla="*/ 2 h 12"/>
                  <a:gd name="T70" fmla="*/ 8 w 15"/>
                  <a:gd name="T71" fmla="*/ 2 h 12"/>
                  <a:gd name="T72" fmla="*/ 8 w 15"/>
                  <a:gd name="T73" fmla="*/ 2 h 12"/>
                  <a:gd name="T74" fmla="*/ 8 w 15"/>
                  <a:gd name="T75" fmla="*/ 2 h 12"/>
                  <a:gd name="T76" fmla="*/ 7 w 15"/>
                  <a:gd name="T77" fmla="*/ 2 h 12"/>
                  <a:gd name="T78" fmla="*/ 7 w 15"/>
                  <a:gd name="T79" fmla="*/ 4 h 12"/>
                  <a:gd name="T80" fmla="*/ 7 w 15"/>
                  <a:gd name="T81" fmla="*/ 4 h 12"/>
                  <a:gd name="T82" fmla="*/ 7 w 15"/>
                  <a:gd name="T83" fmla="*/ 4 h 12"/>
                  <a:gd name="T84" fmla="*/ 7 w 15"/>
                  <a:gd name="T85" fmla="*/ 4 h 12"/>
                  <a:gd name="T86" fmla="*/ 7 w 15"/>
                  <a:gd name="T87" fmla="*/ 4 h 12"/>
                  <a:gd name="T88" fmla="*/ 7 w 15"/>
                  <a:gd name="T89" fmla="*/ 4 h 12"/>
                  <a:gd name="T90" fmla="*/ 7 w 15"/>
                  <a:gd name="T91" fmla="*/ 4 h 12"/>
                  <a:gd name="T92" fmla="*/ 7 w 15"/>
                  <a:gd name="T93" fmla="*/ 4 h 12"/>
                  <a:gd name="T94" fmla="*/ 7 w 15"/>
                  <a:gd name="T95" fmla="*/ 4 h 12"/>
                  <a:gd name="T96" fmla="*/ 7 w 15"/>
                  <a:gd name="T97" fmla="*/ 4 h 12"/>
                  <a:gd name="T98" fmla="*/ 7 w 15"/>
                  <a:gd name="T99" fmla="*/ 2 h 12"/>
                  <a:gd name="T100" fmla="*/ 6 w 15"/>
                  <a:gd name="T101" fmla="*/ 2 h 12"/>
                  <a:gd name="T102" fmla="*/ 6 w 15"/>
                  <a:gd name="T103" fmla="*/ 2 h 12"/>
                  <a:gd name="T104" fmla="*/ 6 w 15"/>
                  <a:gd name="T105" fmla="*/ 4 h 12"/>
                  <a:gd name="T106" fmla="*/ 6 w 15"/>
                  <a:gd name="T107" fmla="*/ 4 h 12"/>
                  <a:gd name="T108" fmla="*/ 6 w 15"/>
                  <a:gd name="T109" fmla="*/ 2 h 12"/>
                  <a:gd name="T110" fmla="*/ 4 w 15"/>
                  <a:gd name="T111" fmla="*/ 2 h 12"/>
                  <a:gd name="T112" fmla="*/ 1 w 15"/>
                  <a:gd name="T113" fmla="*/ 5 h 12"/>
                  <a:gd name="T114" fmla="*/ 1 w 15"/>
                  <a:gd name="T115" fmla="*/ 9 h 12"/>
                  <a:gd name="T116" fmla="*/ 3 w 15"/>
                  <a:gd name="T117" fmla="*/ 12 h 12"/>
                  <a:gd name="T118" fmla="*/ 7 w 15"/>
                  <a:gd name="T119" fmla="*/ 11 h 12"/>
                  <a:gd name="T120" fmla="*/ 11 w 15"/>
                  <a:gd name="T121" fmla="*/ 9 h 12"/>
                  <a:gd name="T122" fmla="*/ 14 w 15"/>
                  <a:gd name="T12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 h="12">
                    <a:moveTo>
                      <a:pt x="14" y="4"/>
                    </a:moveTo>
                    <a:lnTo>
                      <a:pt x="14" y="4"/>
                    </a:lnTo>
                    <a:lnTo>
                      <a:pt x="14" y="4"/>
                    </a:lnTo>
                    <a:lnTo>
                      <a:pt x="14" y="4"/>
                    </a:lnTo>
                    <a:lnTo>
                      <a:pt x="14" y="4"/>
                    </a:lnTo>
                    <a:lnTo>
                      <a:pt x="14" y="4"/>
                    </a:lnTo>
                    <a:lnTo>
                      <a:pt x="14" y="4"/>
                    </a:lnTo>
                    <a:lnTo>
                      <a:pt x="14" y="2"/>
                    </a:lnTo>
                    <a:lnTo>
                      <a:pt x="14" y="2"/>
                    </a:lnTo>
                    <a:lnTo>
                      <a:pt x="14" y="2"/>
                    </a:lnTo>
                    <a:lnTo>
                      <a:pt x="14" y="2"/>
                    </a:lnTo>
                    <a:lnTo>
                      <a:pt x="14" y="2"/>
                    </a:lnTo>
                    <a:lnTo>
                      <a:pt x="14" y="2"/>
                    </a:lnTo>
                    <a:lnTo>
                      <a:pt x="14" y="2"/>
                    </a:lnTo>
                    <a:lnTo>
                      <a:pt x="14" y="2"/>
                    </a:lnTo>
                    <a:lnTo>
                      <a:pt x="14" y="2"/>
                    </a:lnTo>
                    <a:lnTo>
                      <a:pt x="14" y="2"/>
                    </a:lnTo>
                    <a:lnTo>
                      <a:pt x="14" y="2"/>
                    </a:lnTo>
                    <a:lnTo>
                      <a:pt x="14" y="2"/>
                    </a:lnTo>
                    <a:lnTo>
                      <a:pt x="14" y="2"/>
                    </a:lnTo>
                    <a:lnTo>
                      <a:pt x="14" y="2"/>
                    </a:lnTo>
                    <a:lnTo>
                      <a:pt x="14" y="2"/>
                    </a:lnTo>
                    <a:lnTo>
                      <a:pt x="14" y="2"/>
                    </a:lnTo>
                    <a:lnTo>
                      <a:pt x="14" y="2"/>
                    </a:lnTo>
                    <a:lnTo>
                      <a:pt x="14" y="2"/>
                    </a:lnTo>
                    <a:lnTo>
                      <a:pt x="14" y="1"/>
                    </a:lnTo>
                    <a:lnTo>
                      <a:pt x="12" y="1"/>
                    </a:lnTo>
                    <a:lnTo>
                      <a:pt x="12" y="1"/>
                    </a:lnTo>
                    <a:lnTo>
                      <a:pt x="12" y="1"/>
                    </a:lnTo>
                    <a:lnTo>
                      <a:pt x="12" y="1"/>
                    </a:lnTo>
                    <a:lnTo>
                      <a:pt x="12" y="1"/>
                    </a:lnTo>
                    <a:lnTo>
                      <a:pt x="12" y="1"/>
                    </a:lnTo>
                    <a:lnTo>
                      <a:pt x="12" y="1"/>
                    </a:lnTo>
                    <a:lnTo>
                      <a:pt x="14" y="1"/>
                    </a:lnTo>
                    <a:lnTo>
                      <a:pt x="14" y="1"/>
                    </a:lnTo>
                    <a:lnTo>
                      <a:pt x="14" y="1"/>
                    </a:lnTo>
                    <a:lnTo>
                      <a:pt x="14" y="1"/>
                    </a:lnTo>
                    <a:lnTo>
                      <a:pt x="14" y="1"/>
                    </a:lnTo>
                    <a:lnTo>
                      <a:pt x="14" y="1"/>
                    </a:lnTo>
                    <a:lnTo>
                      <a:pt x="14" y="1"/>
                    </a:lnTo>
                    <a:lnTo>
                      <a:pt x="14" y="1"/>
                    </a:lnTo>
                    <a:lnTo>
                      <a:pt x="14" y="1"/>
                    </a:lnTo>
                    <a:lnTo>
                      <a:pt x="14" y="1"/>
                    </a:lnTo>
                    <a:lnTo>
                      <a:pt x="14" y="1"/>
                    </a:lnTo>
                    <a:lnTo>
                      <a:pt x="15" y="1"/>
                    </a:lnTo>
                    <a:lnTo>
                      <a:pt x="15" y="1"/>
                    </a:lnTo>
                    <a:lnTo>
                      <a:pt x="15" y="1"/>
                    </a:lnTo>
                    <a:lnTo>
                      <a:pt x="15" y="1"/>
                    </a:lnTo>
                    <a:lnTo>
                      <a:pt x="15" y="1"/>
                    </a:lnTo>
                    <a:lnTo>
                      <a:pt x="15" y="1"/>
                    </a:lnTo>
                    <a:lnTo>
                      <a:pt x="15" y="1"/>
                    </a:lnTo>
                    <a:lnTo>
                      <a:pt x="15" y="1"/>
                    </a:lnTo>
                    <a:lnTo>
                      <a:pt x="15" y="0"/>
                    </a:lnTo>
                    <a:lnTo>
                      <a:pt x="15" y="0"/>
                    </a:lnTo>
                    <a:lnTo>
                      <a:pt x="15" y="0"/>
                    </a:lnTo>
                    <a:lnTo>
                      <a:pt x="15" y="0"/>
                    </a:lnTo>
                    <a:lnTo>
                      <a:pt x="15" y="0"/>
                    </a:lnTo>
                    <a:lnTo>
                      <a:pt x="15" y="0"/>
                    </a:lnTo>
                    <a:lnTo>
                      <a:pt x="15" y="0"/>
                    </a:lnTo>
                    <a:lnTo>
                      <a:pt x="15" y="0"/>
                    </a:lnTo>
                    <a:lnTo>
                      <a:pt x="15" y="0"/>
                    </a:lnTo>
                    <a:lnTo>
                      <a:pt x="15" y="0"/>
                    </a:lnTo>
                    <a:lnTo>
                      <a:pt x="15" y="0"/>
                    </a:lnTo>
                    <a:lnTo>
                      <a:pt x="15" y="0"/>
                    </a:lnTo>
                    <a:lnTo>
                      <a:pt x="15" y="0"/>
                    </a:lnTo>
                    <a:lnTo>
                      <a:pt x="15" y="0"/>
                    </a:lnTo>
                    <a:lnTo>
                      <a:pt x="15" y="0"/>
                    </a:lnTo>
                    <a:lnTo>
                      <a:pt x="14" y="0"/>
                    </a:lnTo>
                    <a:lnTo>
                      <a:pt x="14" y="0"/>
                    </a:lnTo>
                    <a:lnTo>
                      <a:pt x="14" y="0"/>
                    </a:lnTo>
                    <a:lnTo>
                      <a:pt x="14" y="0"/>
                    </a:lnTo>
                    <a:lnTo>
                      <a:pt x="14" y="0"/>
                    </a:lnTo>
                    <a:lnTo>
                      <a:pt x="14" y="0"/>
                    </a:lnTo>
                    <a:lnTo>
                      <a:pt x="14" y="0"/>
                    </a:lnTo>
                    <a:lnTo>
                      <a:pt x="14" y="0"/>
                    </a:lnTo>
                    <a:lnTo>
                      <a:pt x="14" y="0"/>
                    </a:lnTo>
                    <a:lnTo>
                      <a:pt x="14" y="0"/>
                    </a:lnTo>
                    <a:lnTo>
                      <a:pt x="14" y="0"/>
                    </a:lnTo>
                    <a:lnTo>
                      <a:pt x="14" y="0"/>
                    </a:lnTo>
                    <a:lnTo>
                      <a:pt x="14" y="0"/>
                    </a:lnTo>
                    <a:lnTo>
                      <a:pt x="14" y="0"/>
                    </a:lnTo>
                    <a:lnTo>
                      <a:pt x="14" y="0"/>
                    </a:lnTo>
                    <a:lnTo>
                      <a:pt x="14" y="0"/>
                    </a:lnTo>
                    <a:lnTo>
                      <a:pt x="12" y="0"/>
                    </a:lnTo>
                    <a:lnTo>
                      <a:pt x="12" y="0"/>
                    </a:lnTo>
                    <a:lnTo>
                      <a:pt x="12" y="0"/>
                    </a:lnTo>
                    <a:lnTo>
                      <a:pt x="12" y="0"/>
                    </a:lnTo>
                    <a:lnTo>
                      <a:pt x="12" y="0"/>
                    </a:lnTo>
                    <a:lnTo>
                      <a:pt x="12" y="0"/>
                    </a:lnTo>
                    <a:lnTo>
                      <a:pt x="12" y="0"/>
                    </a:lnTo>
                    <a:lnTo>
                      <a:pt x="12" y="0"/>
                    </a:lnTo>
                    <a:lnTo>
                      <a:pt x="12" y="0"/>
                    </a:lnTo>
                    <a:lnTo>
                      <a:pt x="11" y="0"/>
                    </a:lnTo>
                    <a:lnTo>
                      <a:pt x="11" y="0"/>
                    </a:lnTo>
                    <a:lnTo>
                      <a:pt x="11" y="1"/>
                    </a:lnTo>
                    <a:lnTo>
                      <a:pt x="10" y="1"/>
                    </a:lnTo>
                    <a:lnTo>
                      <a:pt x="8" y="1"/>
                    </a:lnTo>
                    <a:lnTo>
                      <a:pt x="8" y="1"/>
                    </a:lnTo>
                    <a:lnTo>
                      <a:pt x="8" y="1"/>
                    </a:lnTo>
                    <a:lnTo>
                      <a:pt x="8" y="1"/>
                    </a:lnTo>
                    <a:lnTo>
                      <a:pt x="8" y="1"/>
                    </a:lnTo>
                    <a:lnTo>
                      <a:pt x="8" y="1"/>
                    </a:lnTo>
                    <a:lnTo>
                      <a:pt x="8" y="2"/>
                    </a:lnTo>
                    <a:lnTo>
                      <a:pt x="8" y="2"/>
                    </a:lnTo>
                    <a:lnTo>
                      <a:pt x="8" y="2"/>
                    </a:lnTo>
                    <a:lnTo>
                      <a:pt x="8" y="2"/>
                    </a:lnTo>
                    <a:lnTo>
                      <a:pt x="8" y="2"/>
                    </a:lnTo>
                    <a:lnTo>
                      <a:pt x="8" y="2"/>
                    </a:lnTo>
                    <a:lnTo>
                      <a:pt x="8" y="2"/>
                    </a:lnTo>
                    <a:lnTo>
                      <a:pt x="8" y="2"/>
                    </a:lnTo>
                    <a:lnTo>
                      <a:pt x="8" y="2"/>
                    </a:lnTo>
                    <a:lnTo>
                      <a:pt x="8" y="2"/>
                    </a:lnTo>
                    <a:lnTo>
                      <a:pt x="8" y="2"/>
                    </a:lnTo>
                    <a:lnTo>
                      <a:pt x="8" y="2"/>
                    </a:lnTo>
                    <a:lnTo>
                      <a:pt x="7" y="2"/>
                    </a:lnTo>
                    <a:lnTo>
                      <a:pt x="7" y="2"/>
                    </a:lnTo>
                    <a:lnTo>
                      <a:pt x="7" y="2"/>
                    </a:lnTo>
                    <a:lnTo>
                      <a:pt x="7" y="2"/>
                    </a:lnTo>
                    <a:lnTo>
                      <a:pt x="7" y="2"/>
                    </a:lnTo>
                    <a:lnTo>
                      <a:pt x="7" y="4"/>
                    </a:lnTo>
                    <a:lnTo>
                      <a:pt x="7" y="2"/>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2"/>
                    </a:lnTo>
                    <a:lnTo>
                      <a:pt x="7" y="2"/>
                    </a:lnTo>
                    <a:lnTo>
                      <a:pt x="7" y="2"/>
                    </a:lnTo>
                    <a:lnTo>
                      <a:pt x="6" y="2"/>
                    </a:lnTo>
                    <a:lnTo>
                      <a:pt x="6" y="2"/>
                    </a:lnTo>
                    <a:lnTo>
                      <a:pt x="6" y="2"/>
                    </a:lnTo>
                    <a:lnTo>
                      <a:pt x="6" y="2"/>
                    </a:lnTo>
                    <a:lnTo>
                      <a:pt x="6" y="2"/>
                    </a:lnTo>
                    <a:lnTo>
                      <a:pt x="6" y="2"/>
                    </a:lnTo>
                    <a:lnTo>
                      <a:pt x="6" y="4"/>
                    </a:lnTo>
                    <a:lnTo>
                      <a:pt x="6" y="4"/>
                    </a:lnTo>
                    <a:lnTo>
                      <a:pt x="6" y="4"/>
                    </a:lnTo>
                    <a:lnTo>
                      <a:pt x="6" y="4"/>
                    </a:lnTo>
                    <a:lnTo>
                      <a:pt x="6" y="4"/>
                    </a:lnTo>
                    <a:lnTo>
                      <a:pt x="6" y="4"/>
                    </a:lnTo>
                    <a:lnTo>
                      <a:pt x="6" y="4"/>
                    </a:lnTo>
                    <a:lnTo>
                      <a:pt x="6" y="2"/>
                    </a:lnTo>
                    <a:lnTo>
                      <a:pt x="6" y="2"/>
                    </a:lnTo>
                    <a:lnTo>
                      <a:pt x="4" y="2"/>
                    </a:lnTo>
                    <a:lnTo>
                      <a:pt x="4" y="2"/>
                    </a:lnTo>
                    <a:lnTo>
                      <a:pt x="4" y="2"/>
                    </a:lnTo>
                    <a:lnTo>
                      <a:pt x="4" y="2"/>
                    </a:lnTo>
                    <a:lnTo>
                      <a:pt x="3" y="4"/>
                    </a:lnTo>
                    <a:lnTo>
                      <a:pt x="1" y="5"/>
                    </a:lnTo>
                    <a:lnTo>
                      <a:pt x="1" y="8"/>
                    </a:lnTo>
                    <a:lnTo>
                      <a:pt x="1" y="9"/>
                    </a:lnTo>
                    <a:lnTo>
                      <a:pt x="1" y="9"/>
                    </a:lnTo>
                    <a:lnTo>
                      <a:pt x="0" y="11"/>
                    </a:lnTo>
                    <a:lnTo>
                      <a:pt x="1" y="12"/>
                    </a:lnTo>
                    <a:lnTo>
                      <a:pt x="3" y="12"/>
                    </a:lnTo>
                    <a:lnTo>
                      <a:pt x="4" y="12"/>
                    </a:lnTo>
                    <a:lnTo>
                      <a:pt x="6" y="11"/>
                    </a:lnTo>
                    <a:lnTo>
                      <a:pt x="7" y="11"/>
                    </a:lnTo>
                    <a:lnTo>
                      <a:pt x="8" y="11"/>
                    </a:lnTo>
                    <a:lnTo>
                      <a:pt x="10" y="9"/>
                    </a:lnTo>
                    <a:lnTo>
                      <a:pt x="11" y="9"/>
                    </a:lnTo>
                    <a:lnTo>
                      <a:pt x="11" y="8"/>
                    </a:lnTo>
                    <a:lnTo>
                      <a:pt x="14" y="5"/>
                    </a:lnTo>
                    <a:lnTo>
                      <a:pt x="14"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4" name="Freeform 1062"/>
              <p:cNvSpPr>
                <a:spLocks/>
              </p:cNvSpPr>
              <p:nvPr/>
            </p:nvSpPr>
            <p:spPr bwMode="gray">
              <a:xfrm>
                <a:off x="4820955" y="4848685"/>
                <a:ext cx="25491" cy="19118"/>
              </a:xfrm>
              <a:custGeom>
                <a:avLst/>
                <a:gdLst>
                  <a:gd name="T0" fmla="*/ 0 w 8"/>
                  <a:gd name="T1" fmla="*/ 2 h 6"/>
                  <a:gd name="T2" fmla="*/ 0 w 8"/>
                  <a:gd name="T3" fmla="*/ 2 h 6"/>
                  <a:gd name="T4" fmla="*/ 1 w 8"/>
                  <a:gd name="T5" fmla="*/ 0 h 6"/>
                  <a:gd name="T6" fmla="*/ 2 w 8"/>
                  <a:gd name="T7" fmla="*/ 2 h 6"/>
                  <a:gd name="T8" fmla="*/ 2 w 8"/>
                  <a:gd name="T9" fmla="*/ 2 h 6"/>
                  <a:gd name="T10" fmla="*/ 4 w 8"/>
                  <a:gd name="T11" fmla="*/ 2 h 6"/>
                  <a:gd name="T12" fmla="*/ 5 w 8"/>
                  <a:gd name="T13" fmla="*/ 2 h 6"/>
                  <a:gd name="T14" fmla="*/ 7 w 8"/>
                  <a:gd name="T15" fmla="*/ 3 h 6"/>
                  <a:gd name="T16" fmla="*/ 8 w 8"/>
                  <a:gd name="T17" fmla="*/ 4 h 6"/>
                  <a:gd name="T18" fmla="*/ 7 w 8"/>
                  <a:gd name="T19" fmla="*/ 6 h 6"/>
                  <a:gd name="T20" fmla="*/ 5 w 8"/>
                  <a:gd name="T21" fmla="*/ 6 h 6"/>
                  <a:gd name="T22" fmla="*/ 4 w 8"/>
                  <a:gd name="T23" fmla="*/ 4 h 6"/>
                  <a:gd name="T24" fmla="*/ 4 w 8"/>
                  <a:gd name="T25" fmla="*/ 4 h 6"/>
                  <a:gd name="T26" fmla="*/ 2 w 8"/>
                  <a:gd name="T27" fmla="*/ 3 h 6"/>
                  <a:gd name="T28" fmla="*/ 1 w 8"/>
                  <a:gd name="T29" fmla="*/ 2 h 6"/>
                  <a:gd name="T30" fmla="*/ 0 w 8"/>
                  <a:gd name="T3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6">
                    <a:moveTo>
                      <a:pt x="0" y="2"/>
                    </a:moveTo>
                    <a:lnTo>
                      <a:pt x="0" y="2"/>
                    </a:lnTo>
                    <a:lnTo>
                      <a:pt x="1" y="0"/>
                    </a:lnTo>
                    <a:lnTo>
                      <a:pt x="2" y="2"/>
                    </a:lnTo>
                    <a:lnTo>
                      <a:pt x="2" y="2"/>
                    </a:lnTo>
                    <a:lnTo>
                      <a:pt x="4" y="2"/>
                    </a:lnTo>
                    <a:lnTo>
                      <a:pt x="5" y="2"/>
                    </a:lnTo>
                    <a:lnTo>
                      <a:pt x="7" y="3"/>
                    </a:lnTo>
                    <a:lnTo>
                      <a:pt x="8" y="4"/>
                    </a:lnTo>
                    <a:lnTo>
                      <a:pt x="7" y="6"/>
                    </a:lnTo>
                    <a:lnTo>
                      <a:pt x="5" y="6"/>
                    </a:lnTo>
                    <a:lnTo>
                      <a:pt x="4" y="4"/>
                    </a:lnTo>
                    <a:lnTo>
                      <a:pt x="4" y="4"/>
                    </a:lnTo>
                    <a:lnTo>
                      <a:pt x="2" y="3"/>
                    </a:lnTo>
                    <a:lnTo>
                      <a:pt x="1" y="2"/>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5" name="Freeform 1063"/>
              <p:cNvSpPr>
                <a:spLocks/>
              </p:cNvSpPr>
              <p:nvPr/>
            </p:nvSpPr>
            <p:spPr bwMode="gray">
              <a:xfrm>
                <a:off x="4824142" y="4877361"/>
                <a:ext cx="35051" cy="6373"/>
              </a:xfrm>
              <a:custGeom>
                <a:avLst/>
                <a:gdLst>
                  <a:gd name="T0" fmla="*/ 0 w 11"/>
                  <a:gd name="T1" fmla="*/ 1 h 2"/>
                  <a:gd name="T2" fmla="*/ 0 w 11"/>
                  <a:gd name="T3" fmla="*/ 0 h 2"/>
                  <a:gd name="T4" fmla="*/ 1 w 11"/>
                  <a:gd name="T5" fmla="*/ 0 h 2"/>
                  <a:gd name="T6" fmla="*/ 6 w 11"/>
                  <a:gd name="T7" fmla="*/ 1 h 2"/>
                  <a:gd name="T8" fmla="*/ 11 w 11"/>
                  <a:gd name="T9" fmla="*/ 1 h 2"/>
                  <a:gd name="T10" fmla="*/ 11 w 11"/>
                  <a:gd name="T11" fmla="*/ 1 h 2"/>
                  <a:gd name="T12" fmla="*/ 11 w 11"/>
                  <a:gd name="T13" fmla="*/ 2 h 2"/>
                  <a:gd name="T14" fmla="*/ 10 w 11"/>
                  <a:gd name="T15" fmla="*/ 2 h 2"/>
                  <a:gd name="T16" fmla="*/ 6 w 11"/>
                  <a:gd name="T17" fmla="*/ 2 h 2"/>
                  <a:gd name="T18" fmla="*/ 0 w 11"/>
                  <a:gd name="T19" fmla="*/ 1 h 2"/>
                  <a:gd name="T20" fmla="*/ 0 w 11"/>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
                    <a:moveTo>
                      <a:pt x="0" y="1"/>
                    </a:moveTo>
                    <a:lnTo>
                      <a:pt x="0" y="0"/>
                    </a:lnTo>
                    <a:lnTo>
                      <a:pt x="1" y="0"/>
                    </a:lnTo>
                    <a:lnTo>
                      <a:pt x="6" y="1"/>
                    </a:lnTo>
                    <a:lnTo>
                      <a:pt x="11" y="1"/>
                    </a:lnTo>
                    <a:lnTo>
                      <a:pt x="11" y="1"/>
                    </a:lnTo>
                    <a:lnTo>
                      <a:pt x="11" y="2"/>
                    </a:lnTo>
                    <a:lnTo>
                      <a:pt x="10" y="2"/>
                    </a:lnTo>
                    <a:lnTo>
                      <a:pt x="6" y="2"/>
                    </a:lnTo>
                    <a:lnTo>
                      <a:pt x="0" y="1"/>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6" name="Freeform 1067"/>
              <p:cNvSpPr>
                <a:spLocks/>
              </p:cNvSpPr>
              <p:nvPr/>
            </p:nvSpPr>
            <p:spPr bwMode="gray">
              <a:xfrm>
                <a:off x="4693500" y="4842312"/>
                <a:ext cx="296333" cy="251724"/>
              </a:xfrm>
              <a:custGeom>
                <a:avLst/>
                <a:gdLst>
                  <a:gd name="T0" fmla="*/ 89 w 93"/>
                  <a:gd name="T1" fmla="*/ 78 h 79"/>
                  <a:gd name="T2" fmla="*/ 82 w 93"/>
                  <a:gd name="T3" fmla="*/ 71 h 79"/>
                  <a:gd name="T4" fmla="*/ 77 w 93"/>
                  <a:gd name="T5" fmla="*/ 69 h 79"/>
                  <a:gd name="T6" fmla="*/ 71 w 93"/>
                  <a:gd name="T7" fmla="*/ 71 h 79"/>
                  <a:gd name="T8" fmla="*/ 70 w 93"/>
                  <a:gd name="T9" fmla="*/ 71 h 79"/>
                  <a:gd name="T10" fmla="*/ 62 w 93"/>
                  <a:gd name="T11" fmla="*/ 71 h 79"/>
                  <a:gd name="T12" fmla="*/ 68 w 93"/>
                  <a:gd name="T13" fmla="*/ 63 h 79"/>
                  <a:gd name="T14" fmla="*/ 73 w 93"/>
                  <a:gd name="T15" fmla="*/ 63 h 79"/>
                  <a:gd name="T16" fmla="*/ 70 w 93"/>
                  <a:gd name="T17" fmla="*/ 60 h 79"/>
                  <a:gd name="T18" fmla="*/ 68 w 93"/>
                  <a:gd name="T19" fmla="*/ 54 h 79"/>
                  <a:gd name="T20" fmla="*/ 66 w 93"/>
                  <a:gd name="T21" fmla="*/ 48 h 79"/>
                  <a:gd name="T22" fmla="*/ 62 w 93"/>
                  <a:gd name="T23" fmla="*/ 45 h 79"/>
                  <a:gd name="T24" fmla="*/ 56 w 93"/>
                  <a:gd name="T25" fmla="*/ 41 h 79"/>
                  <a:gd name="T26" fmla="*/ 47 w 93"/>
                  <a:gd name="T27" fmla="*/ 39 h 79"/>
                  <a:gd name="T28" fmla="*/ 37 w 93"/>
                  <a:gd name="T29" fmla="*/ 37 h 79"/>
                  <a:gd name="T30" fmla="*/ 34 w 93"/>
                  <a:gd name="T31" fmla="*/ 34 h 79"/>
                  <a:gd name="T32" fmla="*/ 30 w 93"/>
                  <a:gd name="T33" fmla="*/ 34 h 79"/>
                  <a:gd name="T34" fmla="*/ 27 w 93"/>
                  <a:gd name="T35" fmla="*/ 30 h 79"/>
                  <a:gd name="T36" fmla="*/ 26 w 93"/>
                  <a:gd name="T37" fmla="*/ 24 h 79"/>
                  <a:gd name="T38" fmla="*/ 25 w 93"/>
                  <a:gd name="T39" fmla="*/ 27 h 79"/>
                  <a:gd name="T40" fmla="*/ 22 w 93"/>
                  <a:gd name="T41" fmla="*/ 34 h 79"/>
                  <a:gd name="T42" fmla="*/ 16 w 93"/>
                  <a:gd name="T43" fmla="*/ 31 h 79"/>
                  <a:gd name="T44" fmla="*/ 15 w 93"/>
                  <a:gd name="T45" fmla="*/ 27 h 79"/>
                  <a:gd name="T46" fmla="*/ 8 w 93"/>
                  <a:gd name="T47" fmla="*/ 23 h 79"/>
                  <a:gd name="T48" fmla="*/ 15 w 93"/>
                  <a:gd name="T49" fmla="*/ 21 h 79"/>
                  <a:gd name="T50" fmla="*/ 23 w 93"/>
                  <a:gd name="T51" fmla="*/ 20 h 79"/>
                  <a:gd name="T52" fmla="*/ 26 w 93"/>
                  <a:gd name="T53" fmla="*/ 15 h 79"/>
                  <a:gd name="T54" fmla="*/ 15 w 93"/>
                  <a:gd name="T55" fmla="*/ 17 h 79"/>
                  <a:gd name="T56" fmla="*/ 8 w 93"/>
                  <a:gd name="T57" fmla="*/ 13 h 79"/>
                  <a:gd name="T58" fmla="*/ 4 w 93"/>
                  <a:gd name="T59" fmla="*/ 11 h 79"/>
                  <a:gd name="T60" fmla="*/ 0 w 93"/>
                  <a:gd name="T61" fmla="*/ 9 h 79"/>
                  <a:gd name="T62" fmla="*/ 4 w 93"/>
                  <a:gd name="T63" fmla="*/ 4 h 79"/>
                  <a:gd name="T64" fmla="*/ 12 w 93"/>
                  <a:gd name="T65" fmla="*/ 0 h 79"/>
                  <a:gd name="T66" fmla="*/ 21 w 93"/>
                  <a:gd name="T67" fmla="*/ 4 h 79"/>
                  <a:gd name="T68" fmla="*/ 29 w 93"/>
                  <a:gd name="T69" fmla="*/ 8 h 79"/>
                  <a:gd name="T70" fmla="*/ 29 w 93"/>
                  <a:gd name="T71" fmla="*/ 19 h 79"/>
                  <a:gd name="T72" fmla="*/ 33 w 93"/>
                  <a:gd name="T73" fmla="*/ 20 h 79"/>
                  <a:gd name="T74" fmla="*/ 38 w 93"/>
                  <a:gd name="T75" fmla="*/ 27 h 79"/>
                  <a:gd name="T76" fmla="*/ 44 w 93"/>
                  <a:gd name="T77" fmla="*/ 24 h 79"/>
                  <a:gd name="T78" fmla="*/ 49 w 93"/>
                  <a:gd name="T79" fmla="*/ 17 h 79"/>
                  <a:gd name="T80" fmla="*/ 56 w 93"/>
                  <a:gd name="T81" fmla="*/ 15 h 79"/>
                  <a:gd name="T82" fmla="*/ 62 w 93"/>
                  <a:gd name="T83" fmla="*/ 9 h 79"/>
                  <a:gd name="T84" fmla="*/ 68 w 93"/>
                  <a:gd name="T85" fmla="*/ 13 h 79"/>
                  <a:gd name="T86" fmla="*/ 77 w 93"/>
                  <a:gd name="T87" fmla="*/ 16 h 79"/>
                  <a:gd name="T88" fmla="*/ 82 w 93"/>
                  <a:gd name="T89" fmla="*/ 17 h 79"/>
                  <a:gd name="T90" fmla="*/ 88 w 93"/>
                  <a:gd name="T91" fmla="*/ 19 h 79"/>
                  <a:gd name="T92" fmla="*/ 89 w 93"/>
                  <a:gd name="T93" fmla="*/ 20 h 79"/>
                  <a:gd name="T94" fmla="*/ 90 w 93"/>
                  <a:gd name="T95" fmla="*/ 21 h 79"/>
                  <a:gd name="T96" fmla="*/ 90 w 93"/>
                  <a:gd name="T97" fmla="*/ 57 h 79"/>
                  <a:gd name="T98" fmla="*/ 93 w 93"/>
                  <a:gd name="T9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79">
                    <a:moveTo>
                      <a:pt x="93" y="79"/>
                    </a:moveTo>
                    <a:lnTo>
                      <a:pt x="93" y="79"/>
                    </a:lnTo>
                    <a:lnTo>
                      <a:pt x="90" y="78"/>
                    </a:lnTo>
                    <a:lnTo>
                      <a:pt x="89" y="78"/>
                    </a:lnTo>
                    <a:lnTo>
                      <a:pt x="86" y="75"/>
                    </a:lnTo>
                    <a:lnTo>
                      <a:pt x="85" y="72"/>
                    </a:lnTo>
                    <a:lnTo>
                      <a:pt x="83" y="71"/>
                    </a:lnTo>
                    <a:lnTo>
                      <a:pt x="82" y="71"/>
                    </a:lnTo>
                    <a:lnTo>
                      <a:pt x="82" y="69"/>
                    </a:lnTo>
                    <a:lnTo>
                      <a:pt x="81" y="69"/>
                    </a:lnTo>
                    <a:lnTo>
                      <a:pt x="79" y="69"/>
                    </a:lnTo>
                    <a:lnTo>
                      <a:pt x="77" y="69"/>
                    </a:lnTo>
                    <a:lnTo>
                      <a:pt x="74" y="69"/>
                    </a:lnTo>
                    <a:lnTo>
                      <a:pt x="73" y="71"/>
                    </a:lnTo>
                    <a:lnTo>
                      <a:pt x="73" y="69"/>
                    </a:lnTo>
                    <a:lnTo>
                      <a:pt x="71" y="71"/>
                    </a:lnTo>
                    <a:lnTo>
                      <a:pt x="71" y="71"/>
                    </a:lnTo>
                    <a:lnTo>
                      <a:pt x="71" y="72"/>
                    </a:lnTo>
                    <a:lnTo>
                      <a:pt x="70" y="72"/>
                    </a:lnTo>
                    <a:lnTo>
                      <a:pt x="70" y="71"/>
                    </a:lnTo>
                    <a:lnTo>
                      <a:pt x="66" y="72"/>
                    </a:lnTo>
                    <a:lnTo>
                      <a:pt x="63" y="72"/>
                    </a:lnTo>
                    <a:lnTo>
                      <a:pt x="62" y="72"/>
                    </a:lnTo>
                    <a:lnTo>
                      <a:pt x="62" y="71"/>
                    </a:lnTo>
                    <a:lnTo>
                      <a:pt x="63" y="69"/>
                    </a:lnTo>
                    <a:lnTo>
                      <a:pt x="63" y="67"/>
                    </a:lnTo>
                    <a:lnTo>
                      <a:pt x="66" y="64"/>
                    </a:lnTo>
                    <a:lnTo>
                      <a:pt x="68" y="63"/>
                    </a:lnTo>
                    <a:lnTo>
                      <a:pt x="70" y="63"/>
                    </a:lnTo>
                    <a:lnTo>
                      <a:pt x="71" y="64"/>
                    </a:lnTo>
                    <a:lnTo>
                      <a:pt x="73" y="64"/>
                    </a:lnTo>
                    <a:lnTo>
                      <a:pt x="73" y="63"/>
                    </a:lnTo>
                    <a:lnTo>
                      <a:pt x="71" y="61"/>
                    </a:lnTo>
                    <a:lnTo>
                      <a:pt x="71" y="61"/>
                    </a:lnTo>
                    <a:lnTo>
                      <a:pt x="73" y="61"/>
                    </a:lnTo>
                    <a:lnTo>
                      <a:pt x="70" y="60"/>
                    </a:lnTo>
                    <a:lnTo>
                      <a:pt x="68" y="58"/>
                    </a:lnTo>
                    <a:lnTo>
                      <a:pt x="70" y="58"/>
                    </a:lnTo>
                    <a:lnTo>
                      <a:pt x="70" y="56"/>
                    </a:lnTo>
                    <a:lnTo>
                      <a:pt x="68" y="54"/>
                    </a:lnTo>
                    <a:lnTo>
                      <a:pt x="67" y="53"/>
                    </a:lnTo>
                    <a:lnTo>
                      <a:pt x="67" y="49"/>
                    </a:lnTo>
                    <a:lnTo>
                      <a:pt x="67" y="49"/>
                    </a:lnTo>
                    <a:lnTo>
                      <a:pt x="66" y="48"/>
                    </a:lnTo>
                    <a:lnTo>
                      <a:pt x="64" y="46"/>
                    </a:lnTo>
                    <a:lnTo>
                      <a:pt x="63" y="46"/>
                    </a:lnTo>
                    <a:lnTo>
                      <a:pt x="63" y="45"/>
                    </a:lnTo>
                    <a:lnTo>
                      <a:pt x="62" y="45"/>
                    </a:lnTo>
                    <a:lnTo>
                      <a:pt x="62" y="45"/>
                    </a:lnTo>
                    <a:lnTo>
                      <a:pt x="60" y="43"/>
                    </a:lnTo>
                    <a:lnTo>
                      <a:pt x="59" y="42"/>
                    </a:lnTo>
                    <a:lnTo>
                      <a:pt x="56" y="41"/>
                    </a:lnTo>
                    <a:lnTo>
                      <a:pt x="55" y="41"/>
                    </a:lnTo>
                    <a:lnTo>
                      <a:pt x="51" y="39"/>
                    </a:lnTo>
                    <a:lnTo>
                      <a:pt x="49" y="39"/>
                    </a:lnTo>
                    <a:lnTo>
                      <a:pt x="47" y="39"/>
                    </a:lnTo>
                    <a:lnTo>
                      <a:pt x="44" y="38"/>
                    </a:lnTo>
                    <a:lnTo>
                      <a:pt x="42" y="38"/>
                    </a:lnTo>
                    <a:lnTo>
                      <a:pt x="40" y="37"/>
                    </a:lnTo>
                    <a:lnTo>
                      <a:pt x="37" y="37"/>
                    </a:lnTo>
                    <a:lnTo>
                      <a:pt x="37" y="37"/>
                    </a:lnTo>
                    <a:lnTo>
                      <a:pt x="37" y="37"/>
                    </a:lnTo>
                    <a:lnTo>
                      <a:pt x="34" y="35"/>
                    </a:lnTo>
                    <a:lnTo>
                      <a:pt x="34" y="34"/>
                    </a:lnTo>
                    <a:lnTo>
                      <a:pt x="34" y="32"/>
                    </a:lnTo>
                    <a:lnTo>
                      <a:pt x="33" y="32"/>
                    </a:lnTo>
                    <a:lnTo>
                      <a:pt x="30" y="32"/>
                    </a:lnTo>
                    <a:lnTo>
                      <a:pt x="30" y="34"/>
                    </a:lnTo>
                    <a:lnTo>
                      <a:pt x="30" y="32"/>
                    </a:lnTo>
                    <a:lnTo>
                      <a:pt x="29" y="31"/>
                    </a:lnTo>
                    <a:lnTo>
                      <a:pt x="27" y="31"/>
                    </a:lnTo>
                    <a:lnTo>
                      <a:pt x="27" y="30"/>
                    </a:lnTo>
                    <a:lnTo>
                      <a:pt x="26" y="30"/>
                    </a:lnTo>
                    <a:lnTo>
                      <a:pt x="25" y="28"/>
                    </a:lnTo>
                    <a:lnTo>
                      <a:pt x="25" y="27"/>
                    </a:lnTo>
                    <a:lnTo>
                      <a:pt x="26" y="24"/>
                    </a:lnTo>
                    <a:lnTo>
                      <a:pt x="26" y="23"/>
                    </a:lnTo>
                    <a:lnTo>
                      <a:pt x="26" y="24"/>
                    </a:lnTo>
                    <a:lnTo>
                      <a:pt x="25" y="26"/>
                    </a:lnTo>
                    <a:lnTo>
                      <a:pt x="25" y="27"/>
                    </a:lnTo>
                    <a:lnTo>
                      <a:pt x="23" y="30"/>
                    </a:lnTo>
                    <a:lnTo>
                      <a:pt x="23" y="31"/>
                    </a:lnTo>
                    <a:lnTo>
                      <a:pt x="22" y="32"/>
                    </a:lnTo>
                    <a:lnTo>
                      <a:pt x="22" y="34"/>
                    </a:lnTo>
                    <a:lnTo>
                      <a:pt x="18" y="34"/>
                    </a:lnTo>
                    <a:lnTo>
                      <a:pt x="18" y="34"/>
                    </a:lnTo>
                    <a:lnTo>
                      <a:pt x="16" y="32"/>
                    </a:lnTo>
                    <a:lnTo>
                      <a:pt x="16" y="31"/>
                    </a:lnTo>
                    <a:lnTo>
                      <a:pt x="16" y="30"/>
                    </a:lnTo>
                    <a:lnTo>
                      <a:pt x="16" y="28"/>
                    </a:lnTo>
                    <a:lnTo>
                      <a:pt x="16" y="27"/>
                    </a:lnTo>
                    <a:lnTo>
                      <a:pt x="15" y="27"/>
                    </a:lnTo>
                    <a:lnTo>
                      <a:pt x="14" y="24"/>
                    </a:lnTo>
                    <a:lnTo>
                      <a:pt x="12" y="24"/>
                    </a:lnTo>
                    <a:lnTo>
                      <a:pt x="10" y="24"/>
                    </a:lnTo>
                    <a:lnTo>
                      <a:pt x="8" y="23"/>
                    </a:lnTo>
                    <a:lnTo>
                      <a:pt x="10" y="21"/>
                    </a:lnTo>
                    <a:lnTo>
                      <a:pt x="11" y="21"/>
                    </a:lnTo>
                    <a:lnTo>
                      <a:pt x="12" y="21"/>
                    </a:lnTo>
                    <a:lnTo>
                      <a:pt x="15" y="21"/>
                    </a:lnTo>
                    <a:lnTo>
                      <a:pt x="18" y="20"/>
                    </a:lnTo>
                    <a:lnTo>
                      <a:pt x="21" y="19"/>
                    </a:lnTo>
                    <a:lnTo>
                      <a:pt x="22" y="20"/>
                    </a:lnTo>
                    <a:lnTo>
                      <a:pt x="23" y="20"/>
                    </a:lnTo>
                    <a:lnTo>
                      <a:pt x="25" y="19"/>
                    </a:lnTo>
                    <a:lnTo>
                      <a:pt x="25" y="17"/>
                    </a:lnTo>
                    <a:lnTo>
                      <a:pt x="26" y="16"/>
                    </a:lnTo>
                    <a:lnTo>
                      <a:pt x="26" y="15"/>
                    </a:lnTo>
                    <a:lnTo>
                      <a:pt x="25" y="16"/>
                    </a:lnTo>
                    <a:lnTo>
                      <a:pt x="22" y="17"/>
                    </a:lnTo>
                    <a:lnTo>
                      <a:pt x="18" y="17"/>
                    </a:lnTo>
                    <a:lnTo>
                      <a:pt x="15" y="17"/>
                    </a:lnTo>
                    <a:lnTo>
                      <a:pt x="14" y="17"/>
                    </a:lnTo>
                    <a:lnTo>
                      <a:pt x="12" y="17"/>
                    </a:lnTo>
                    <a:lnTo>
                      <a:pt x="10" y="16"/>
                    </a:lnTo>
                    <a:lnTo>
                      <a:pt x="8" y="13"/>
                    </a:lnTo>
                    <a:lnTo>
                      <a:pt x="8" y="12"/>
                    </a:lnTo>
                    <a:lnTo>
                      <a:pt x="7" y="11"/>
                    </a:lnTo>
                    <a:lnTo>
                      <a:pt x="6" y="11"/>
                    </a:lnTo>
                    <a:lnTo>
                      <a:pt x="4" y="11"/>
                    </a:lnTo>
                    <a:lnTo>
                      <a:pt x="3" y="9"/>
                    </a:lnTo>
                    <a:lnTo>
                      <a:pt x="3" y="11"/>
                    </a:lnTo>
                    <a:lnTo>
                      <a:pt x="0" y="9"/>
                    </a:lnTo>
                    <a:lnTo>
                      <a:pt x="0" y="9"/>
                    </a:lnTo>
                    <a:lnTo>
                      <a:pt x="1" y="8"/>
                    </a:lnTo>
                    <a:lnTo>
                      <a:pt x="3" y="5"/>
                    </a:lnTo>
                    <a:lnTo>
                      <a:pt x="3" y="4"/>
                    </a:lnTo>
                    <a:lnTo>
                      <a:pt x="4" y="4"/>
                    </a:lnTo>
                    <a:lnTo>
                      <a:pt x="6" y="4"/>
                    </a:lnTo>
                    <a:lnTo>
                      <a:pt x="7" y="4"/>
                    </a:lnTo>
                    <a:lnTo>
                      <a:pt x="11" y="1"/>
                    </a:lnTo>
                    <a:lnTo>
                      <a:pt x="12" y="0"/>
                    </a:lnTo>
                    <a:lnTo>
                      <a:pt x="15" y="0"/>
                    </a:lnTo>
                    <a:lnTo>
                      <a:pt x="16" y="1"/>
                    </a:lnTo>
                    <a:lnTo>
                      <a:pt x="19" y="2"/>
                    </a:lnTo>
                    <a:lnTo>
                      <a:pt x="21" y="4"/>
                    </a:lnTo>
                    <a:lnTo>
                      <a:pt x="22" y="4"/>
                    </a:lnTo>
                    <a:lnTo>
                      <a:pt x="27" y="4"/>
                    </a:lnTo>
                    <a:lnTo>
                      <a:pt x="27" y="6"/>
                    </a:lnTo>
                    <a:lnTo>
                      <a:pt x="29" y="8"/>
                    </a:lnTo>
                    <a:lnTo>
                      <a:pt x="29" y="11"/>
                    </a:lnTo>
                    <a:lnTo>
                      <a:pt x="29" y="13"/>
                    </a:lnTo>
                    <a:lnTo>
                      <a:pt x="29" y="15"/>
                    </a:lnTo>
                    <a:lnTo>
                      <a:pt x="29" y="19"/>
                    </a:lnTo>
                    <a:lnTo>
                      <a:pt x="32" y="21"/>
                    </a:lnTo>
                    <a:lnTo>
                      <a:pt x="32" y="21"/>
                    </a:lnTo>
                    <a:lnTo>
                      <a:pt x="32" y="20"/>
                    </a:lnTo>
                    <a:lnTo>
                      <a:pt x="33" y="20"/>
                    </a:lnTo>
                    <a:lnTo>
                      <a:pt x="34" y="23"/>
                    </a:lnTo>
                    <a:lnTo>
                      <a:pt x="34" y="23"/>
                    </a:lnTo>
                    <a:lnTo>
                      <a:pt x="36" y="26"/>
                    </a:lnTo>
                    <a:lnTo>
                      <a:pt x="38" y="27"/>
                    </a:lnTo>
                    <a:lnTo>
                      <a:pt x="40" y="27"/>
                    </a:lnTo>
                    <a:lnTo>
                      <a:pt x="41" y="27"/>
                    </a:lnTo>
                    <a:lnTo>
                      <a:pt x="42" y="24"/>
                    </a:lnTo>
                    <a:lnTo>
                      <a:pt x="44" y="24"/>
                    </a:lnTo>
                    <a:lnTo>
                      <a:pt x="45" y="24"/>
                    </a:lnTo>
                    <a:lnTo>
                      <a:pt x="45" y="23"/>
                    </a:lnTo>
                    <a:lnTo>
                      <a:pt x="48" y="20"/>
                    </a:lnTo>
                    <a:lnTo>
                      <a:pt x="49" y="17"/>
                    </a:lnTo>
                    <a:lnTo>
                      <a:pt x="51" y="16"/>
                    </a:lnTo>
                    <a:lnTo>
                      <a:pt x="52" y="16"/>
                    </a:lnTo>
                    <a:lnTo>
                      <a:pt x="55" y="16"/>
                    </a:lnTo>
                    <a:lnTo>
                      <a:pt x="56" y="15"/>
                    </a:lnTo>
                    <a:lnTo>
                      <a:pt x="56" y="13"/>
                    </a:lnTo>
                    <a:lnTo>
                      <a:pt x="56" y="13"/>
                    </a:lnTo>
                    <a:lnTo>
                      <a:pt x="59" y="11"/>
                    </a:lnTo>
                    <a:lnTo>
                      <a:pt x="62" y="9"/>
                    </a:lnTo>
                    <a:lnTo>
                      <a:pt x="63" y="11"/>
                    </a:lnTo>
                    <a:lnTo>
                      <a:pt x="63" y="11"/>
                    </a:lnTo>
                    <a:lnTo>
                      <a:pt x="67" y="12"/>
                    </a:lnTo>
                    <a:lnTo>
                      <a:pt x="68" y="13"/>
                    </a:lnTo>
                    <a:lnTo>
                      <a:pt x="70" y="13"/>
                    </a:lnTo>
                    <a:lnTo>
                      <a:pt x="70" y="13"/>
                    </a:lnTo>
                    <a:lnTo>
                      <a:pt x="74" y="15"/>
                    </a:lnTo>
                    <a:lnTo>
                      <a:pt x="77" y="16"/>
                    </a:lnTo>
                    <a:lnTo>
                      <a:pt x="78" y="17"/>
                    </a:lnTo>
                    <a:lnTo>
                      <a:pt x="79" y="17"/>
                    </a:lnTo>
                    <a:lnTo>
                      <a:pt x="82" y="17"/>
                    </a:lnTo>
                    <a:lnTo>
                      <a:pt x="82" y="17"/>
                    </a:lnTo>
                    <a:lnTo>
                      <a:pt x="83" y="17"/>
                    </a:lnTo>
                    <a:lnTo>
                      <a:pt x="85" y="17"/>
                    </a:lnTo>
                    <a:lnTo>
                      <a:pt x="85" y="17"/>
                    </a:lnTo>
                    <a:lnTo>
                      <a:pt x="88" y="19"/>
                    </a:lnTo>
                    <a:lnTo>
                      <a:pt x="88" y="19"/>
                    </a:lnTo>
                    <a:lnTo>
                      <a:pt x="88" y="19"/>
                    </a:lnTo>
                    <a:lnTo>
                      <a:pt x="88" y="20"/>
                    </a:lnTo>
                    <a:lnTo>
                      <a:pt x="89" y="20"/>
                    </a:lnTo>
                    <a:lnTo>
                      <a:pt x="89" y="20"/>
                    </a:lnTo>
                    <a:lnTo>
                      <a:pt x="90" y="20"/>
                    </a:lnTo>
                    <a:lnTo>
                      <a:pt x="90" y="20"/>
                    </a:lnTo>
                    <a:lnTo>
                      <a:pt x="90" y="21"/>
                    </a:lnTo>
                    <a:lnTo>
                      <a:pt x="92" y="42"/>
                    </a:lnTo>
                    <a:lnTo>
                      <a:pt x="92" y="53"/>
                    </a:lnTo>
                    <a:lnTo>
                      <a:pt x="90" y="57"/>
                    </a:lnTo>
                    <a:lnTo>
                      <a:pt x="90" y="57"/>
                    </a:lnTo>
                    <a:lnTo>
                      <a:pt x="92" y="60"/>
                    </a:lnTo>
                    <a:lnTo>
                      <a:pt x="92" y="67"/>
                    </a:lnTo>
                    <a:lnTo>
                      <a:pt x="92" y="76"/>
                    </a:lnTo>
                    <a:lnTo>
                      <a:pt x="93" y="7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7" name="Freeform 1064"/>
              <p:cNvSpPr>
                <a:spLocks/>
              </p:cNvSpPr>
              <p:nvPr/>
            </p:nvSpPr>
            <p:spPr bwMode="gray">
              <a:xfrm>
                <a:off x="4789091" y="4988885"/>
                <a:ext cx="12745" cy="25491"/>
              </a:xfrm>
              <a:custGeom>
                <a:avLst/>
                <a:gdLst>
                  <a:gd name="T0" fmla="*/ 0 w 4"/>
                  <a:gd name="T1" fmla="*/ 3 h 8"/>
                  <a:gd name="T2" fmla="*/ 2 w 4"/>
                  <a:gd name="T3" fmla="*/ 0 h 8"/>
                  <a:gd name="T4" fmla="*/ 3 w 4"/>
                  <a:gd name="T5" fmla="*/ 0 h 8"/>
                  <a:gd name="T6" fmla="*/ 4 w 4"/>
                  <a:gd name="T7" fmla="*/ 2 h 8"/>
                  <a:gd name="T8" fmla="*/ 3 w 4"/>
                  <a:gd name="T9" fmla="*/ 4 h 8"/>
                  <a:gd name="T10" fmla="*/ 4 w 4"/>
                  <a:gd name="T11" fmla="*/ 7 h 8"/>
                  <a:gd name="T12" fmla="*/ 3 w 4"/>
                  <a:gd name="T13" fmla="*/ 8 h 8"/>
                  <a:gd name="T14" fmla="*/ 3 w 4"/>
                  <a:gd name="T15" fmla="*/ 8 h 8"/>
                  <a:gd name="T16" fmla="*/ 2 w 4"/>
                  <a:gd name="T17" fmla="*/ 7 h 8"/>
                  <a:gd name="T18" fmla="*/ 0 w 4"/>
                  <a:gd name="T19" fmla="*/ 6 h 8"/>
                  <a:gd name="T20" fmla="*/ 0 w 4"/>
                  <a:gd name="T21" fmla="*/ 6 h 8"/>
                  <a:gd name="T22" fmla="*/ 0 w 4"/>
                  <a:gd name="T23" fmla="*/ 3 h 8"/>
                  <a:gd name="T24" fmla="*/ 0 w 4"/>
                  <a:gd name="T25" fmla="*/ 3 h 8"/>
                  <a:gd name="T26" fmla="*/ 0 w 4"/>
                  <a:gd name="T2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3"/>
                    </a:moveTo>
                    <a:lnTo>
                      <a:pt x="2" y="0"/>
                    </a:lnTo>
                    <a:lnTo>
                      <a:pt x="3" y="0"/>
                    </a:lnTo>
                    <a:lnTo>
                      <a:pt x="4" y="2"/>
                    </a:lnTo>
                    <a:lnTo>
                      <a:pt x="3" y="4"/>
                    </a:lnTo>
                    <a:lnTo>
                      <a:pt x="4" y="7"/>
                    </a:lnTo>
                    <a:lnTo>
                      <a:pt x="3" y="8"/>
                    </a:lnTo>
                    <a:lnTo>
                      <a:pt x="3" y="8"/>
                    </a:lnTo>
                    <a:lnTo>
                      <a:pt x="2" y="7"/>
                    </a:lnTo>
                    <a:lnTo>
                      <a:pt x="0" y="6"/>
                    </a:lnTo>
                    <a:lnTo>
                      <a:pt x="0" y="6"/>
                    </a:lnTo>
                    <a:lnTo>
                      <a:pt x="0" y="3"/>
                    </a:lnTo>
                    <a:lnTo>
                      <a:pt x="0" y="3"/>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8" name="Freeform 1066"/>
              <p:cNvSpPr>
                <a:spLocks/>
              </p:cNvSpPr>
              <p:nvPr/>
            </p:nvSpPr>
            <p:spPr bwMode="gray">
              <a:xfrm>
                <a:off x="4779533" y="5011188"/>
                <a:ext cx="15933" cy="15933"/>
              </a:xfrm>
              <a:custGeom>
                <a:avLst/>
                <a:gdLst>
                  <a:gd name="T0" fmla="*/ 2 w 5"/>
                  <a:gd name="T1" fmla="*/ 0 h 5"/>
                  <a:gd name="T2" fmla="*/ 2 w 5"/>
                  <a:gd name="T3" fmla="*/ 0 h 5"/>
                  <a:gd name="T4" fmla="*/ 5 w 5"/>
                  <a:gd name="T5" fmla="*/ 3 h 5"/>
                  <a:gd name="T6" fmla="*/ 5 w 5"/>
                  <a:gd name="T7" fmla="*/ 4 h 5"/>
                  <a:gd name="T8" fmla="*/ 5 w 5"/>
                  <a:gd name="T9" fmla="*/ 4 h 5"/>
                  <a:gd name="T10" fmla="*/ 3 w 5"/>
                  <a:gd name="T11" fmla="*/ 5 h 5"/>
                  <a:gd name="T12" fmla="*/ 2 w 5"/>
                  <a:gd name="T13" fmla="*/ 5 h 5"/>
                  <a:gd name="T14" fmla="*/ 2 w 5"/>
                  <a:gd name="T15" fmla="*/ 5 h 5"/>
                  <a:gd name="T16" fmla="*/ 0 w 5"/>
                  <a:gd name="T17" fmla="*/ 4 h 5"/>
                  <a:gd name="T18" fmla="*/ 0 w 5"/>
                  <a:gd name="T19" fmla="*/ 3 h 5"/>
                  <a:gd name="T20" fmla="*/ 0 w 5"/>
                  <a:gd name="T21" fmla="*/ 3 h 5"/>
                  <a:gd name="T22" fmla="*/ 2 w 5"/>
                  <a:gd name="T23" fmla="*/ 4 h 5"/>
                  <a:gd name="T24" fmla="*/ 2 w 5"/>
                  <a:gd name="T25" fmla="*/ 4 h 5"/>
                  <a:gd name="T26" fmla="*/ 2 w 5"/>
                  <a:gd name="T27" fmla="*/ 1 h 5"/>
                  <a:gd name="T28" fmla="*/ 2 w 5"/>
                  <a:gd name="T29" fmla="*/ 1 h 5"/>
                  <a:gd name="T30" fmla="*/ 2 w 5"/>
                  <a:gd name="T31" fmla="*/ 0 h 5"/>
                  <a:gd name="T32" fmla="*/ 2 w 5"/>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2" y="0"/>
                    </a:moveTo>
                    <a:lnTo>
                      <a:pt x="2" y="0"/>
                    </a:lnTo>
                    <a:lnTo>
                      <a:pt x="5" y="3"/>
                    </a:lnTo>
                    <a:lnTo>
                      <a:pt x="5" y="4"/>
                    </a:lnTo>
                    <a:lnTo>
                      <a:pt x="5" y="4"/>
                    </a:lnTo>
                    <a:lnTo>
                      <a:pt x="3" y="5"/>
                    </a:lnTo>
                    <a:lnTo>
                      <a:pt x="2" y="5"/>
                    </a:lnTo>
                    <a:lnTo>
                      <a:pt x="2" y="5"/>
                    </a:lnTo>
                    <a:lnTo>
                      <a:pt x="0" y="4"/>
                    </a:lnTo>
                    <a:lnTo>
                      <a:pt x="0" y="3"/>
                    </a:lnTo>
                    <a:lnTo>
                      <a:pt x="0" y="3"/>
                    </a:lnTo>
                    <a:lnTo>
                      <a:pt x="2" y="4"/>
                    </a:lnTo>
                    <a:lnTo>
                      <a:pt x="2" y="4"/>
                    </a:lnTo>
                    <a:lnTo>
                      <a:pt x="2" y="1"/>
                    </a:lnTo>
                    <a:lnTo>
                      <a:pt x="2" y="1"/>
                    </a:lnTo>
                    <a:lnTo>
                      <a:pt x="2"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89" name="Freeform 817"/>
              <p:cNvSpPr>
                <a:spLocks/>
              </p:cNvSpPr>
              <p:nvPr/>
            </p:nvSpPr>
            <p:spPr bwMode="gray">
              <a:xfrm>
                <a:off x="4266527" y="4925157"/>
                <a:ext cx="9560" cy="19118"/>
              </a:xfrm>
              <a:custGeom>
                <a:avLst/>
                <a:gdLst>
                  <a:gd name="T0" fmla="*/ 1 w 3"/>
                  <a:gd name="T1" fmla="*/ 0 h 6"/>
                  <a:gd name="T2" fmla="*/ 3 w 3"/>
                  <a:gd name="T3" fmla="*/ 0 h 6"/>
                  <a:gd name="T4" fmla="*/ 3 w 3"/>
                  <a:gd name="T5" fmla="*/ 1 h 6"/>
                  <a:gd name="T6" fmla="*/ 3 w 3"/>
                  <a:gd name="T7" fmla="*/ 4 h 6"/>
                  <a:gd name="T8" fmla="*/ 3 w 3"/>
                  <a:gd name="T9" fmla="*/ 5 h 6"/>
                  <a:gd name="T10" fmla="*/ 1 w 3"/>
                  <a:gd name="T11" fmla="*/ 6 h 6"/>
                  <a:gd name="T12" fmla="*/ 1 w 3"/>
                  <a:gd name="T13" fmla="*/ 6 h 6"/>
                  <a:gd name="T14" fmla="*/ 0 w 3"/>
                  <a:gd name="T15" fmla="*/ 5 h 6"/>
                  <a:gd name="T16" fmla="*/ 0 w 3"/>
                  <a:gd name="T17" fmla="*/ 2 h 6"/>
                  <a:gd name="T18" fmla="*/ 1 w 3"/>
                  <a:gd name="T19" fmla="*/ 1 h 6"/>
                  <a:gd name="T20" fmla="*/ 1 w 3"/>
                  <a:gd name="T21" fmla="*/ 0 h 6"/>
                  <a:gd name="T22" fmla="*/ 1 w 3"/>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
                    <a:moveTo>
                      <a:pt x="1" y="0"/>
                    </a:moveTo>
                    <a:lnTo>
                      <a:pt x="3" y="0"/>
                    </a:lnTo>
                    <a:lnTo>
                      <a:pt x="3" y="1"/>
                    </a:lnTo>
                    <a:lnTo>
                      <a:pt x="3" y="4"/>
                    </a:lnTo>
                    <a:lnTo>
                      <a:pt x="3" y="5"/>
                    </a:lnTo>
                    <a:lnTo>
                      <a:pt x="1" y="6"/>
                    </a:lnTo>
                    <a:lnTo>
                      <a:pt x="1" y="6"/>
                    </a:lnTo>
                    <a:lnTo>
                      <a:pt x="0" y="5"/>
                    </a:lnTo>
                    <a:lnTo>
                      <a:pt x="0" y="2"/>
                    </a:lnTo>
                    <a:lnTo>
                      <a:pt x="1" y="1"/>
                    </a:lnTo>
                    <a:lnTo>
                      <a:pt x="1"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90" name="Freeform 828"/>
              <p:cNvSpPr>
                <a:spLocks/>
              </p:cNvSpPr>
              <p:nvPr/>
            </p:nvSpPr>
            <p:spPr bwMode="gray">
              <a:xfrm>
                <a:off x="4174124" y="5027121"/>
                <a:ext cx="35051" cy="9560"/>
              </a:xfrm>
              <a:custGeom>
                <a:avLst/>
                <a:gdLst>
                  <a:gd name="T0" fmla="*/ 0 w 11"/>
                  <a:gd name="T1" fmla="*/ 0 h 3"/>
                  <a:gd name="T2" fmla="*/ 0 w 11"/>
                  <a:gd name="T3" fmla="*/ 0 h 3"/>
                  <a:gd name="T4" fmla="*/ 2 w 11"/>
                  <a:gd name="T5" fmla="*/ 0 h 3"/>
                  <a:gd name="T6" fmla="*/ 3 w 11"/>
                  <a:gd name="T7" fmla="*/ 0 h 3"/>
                  <a:gd name="T8" fmla="*/ 9 w 11"/>
                  <a:gd name="T9" fmla="*/ 0 h 3"/>
                  <a:gd name="T10" fmla="*/ 10 w 11"/>
                  <a:gd name="T11" fmla="*/ 0 h 3"/>
                  <a:gd name="T12" fmla="*/ 11 w 11"/>
                  <a:gd name="T13" fmla="*/ 2 h 3"/>
                  <a:gd name="T14" fmla="*/ 10 w 11"/>
                  <a:gd name="T15" fmla="*/ 2 h 3"/>
                  <a:gd name="T16" fmla="*/ 9 w 11"/>
                  <a:gd name="T17" fmla="*/ 3 h 3"/>
                  <a:gd name="T18" fmla="*/ 6 w 11"/>
                  <a:gd name="T19" fmla="*/ 3 h 3"/>
                  <a:gd name="T20" fmla="*/ 2 w 11"/>
                  <a:gd name="T21" fmla="*/ 3 h 3"/>
                  <a:gd name="T22" fmla="*/ 0 w 11"/>
                  <a:gd name="T23" fmla="*/ 2 h 3"/>
                  <a:gd name="T24" fmla="*/ 0 w 11"/>
                  <a:gd name="T25" fmla="*/ 2 h 3"/>
                  <a:gd name="T26" fmla="*/ 0 w 11"/>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3">
                    <a:moveTo>
                      <a:pt x="0" y="0"/>
                    </a:moveTo>
                    <a:lnTo>
                      <a:pt x="0" y="0"/>
                    </a:lnTo>
                    <a:lnTo>
                      <a:pt x="2" y="0"/>
                    </a:lnTo>
                    <a:lnTo>
                      <a:pt x="3" y="0"/>
                    </a:lnTo>
                    <a:lnTo>
                      <a:pt x="9" y="0"/>
                    </a:lnTo>
                    <a:lnTo>
                      <a:pt x="10" y="0"/>
                    </a:lnTo>
                    <a:lnTo>
                      <a:pt x="11" y="2"/>
                    </a:lnTo>
                    <a:lnTo>
                      <a:pt x="10" y="2"/>
                    </a:lnTo>
                    <a:lnTo>
                      <a:pt x="9" y="3"/>
                    </a:lnTo>
                    <a:lnTo>
                      <a:pt x="6" y="3"/>
                    </a:lnTo>
                    <a:lnTo>
                      <a:pt x="2" y="3"/>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471" name="グループ化 1470"/>
            <p:cNvGrpSpPr>
              <a:grpSpLocks noChangeAspect="1"/>
            </p:cNvGrpSpPr>
            <p:nvPr/>
          </p:nvGrpSpPr>
          <p:grpSpPr bwMode="gray">
            <a:xfrm>
              <a:off x="4183682" y="5138643"/>
              <a:ext cx="1153465" cy="1076991"/>
              <a:chOff x="4183682" y="5138643"/>
              <a:chExt cx="1153465" cy="1076991"/>
            </a:xfrm>
            <a:grpFill/>
          </p:grpSpPr>
          <p:sp>
            <p:nvSpPr>
              <p:cNvPr id="2132" name="Freeform 1044"/>
              <p:cNvSpPr>
                <a:spLocks/>
              </p:cNvSpPr>
              <p:nvPr/>
            </p:nvSpPr>
            <p:spPr bwMode="gray">
              <a:xfrm>
                <a:off x="5318028" y="5575176"/>
                <a:ext cx="19118" cy="216673"/>
              </a:xfrm>
              <a:custGeom>
                <a:avLst/>
                <a:gdLst>
                  <a:gd name="T0" fmla="*/ 6 w 6"/>
                  <a:gd name="T1" fmla="*/ 31 h 68"/>
                  <a:gd name="T2" fmla="*/ 5 w 6"/>
                  <a:gd name="T3" fmla="*/ 26 h 68"/>
                  <a:gd name="T4" fmla="*/ 4 w 6"/>
                  <a:gd name="T5" fmla="*/ 23 h 68"/>
                  <a:gd name="T6" fmla="*/ 4 w 6"/>
                  <a:gd name="T7" fmla="*/ 22 h 68"/>
                  <a:gd name="T8" fmla="*/ 2 w 6"/>
                  <a:gd name="T9" fmla="*/ 20 h 68"/>
                  <a:gd name="T10" fmla="*/ 2 w 6"/>
                  <a:gd name="T11" fmla="*/ 20 h 68"/>
                  <a:gd name="T12" fmla="*/ 2 w 6"/>
                  <a:gd name="T13" fmla="*/ 19 h 68"/>
                  <a:gd name="T14" fmla="*/ 2 w 6"/>
                  <a:gd name="T15" fmla="*/ 17 h 68"/>
                  <a:gd name="T16" fmla="*/ 4 w 6"/>
                  <a:gd name="T17" fmla="*/ 19 h 68"/>
                  <a:gd name="T18" fmla="*/ 2 w 6"/>
                  <a:gd name="T19" fmla="*/ 16 h 68"/>
                  <a:gd name="T20" fmla="*/ 2 w 6"/>
                  <a:gd name="T21" fmla="*/ 12 h 68"/>
                  <a:gd name="T22" fmla="*/ 2 w 6"/>
                  <a:gd name="T23" fmla="*/ 11 h 68"/>
                  <a:gd name="T24" fmla="*/ 2 w 6"/>
                  <a:gd name="T25" fmla="*/ 8 h 68"/>
                  <a:gd name="T26" fmla="*/ 2 w 6"/>
                  <a:gd name="T27" fmla="*/ 5 h 68"/>
                  <a:gd name="T28" fmla="*/ 1 w 6"/>
                  <a:gd name="T29" fmla="*/ 6 h 68"/>
                  <a:gd name="T30" fmla="*/ 1 w 6"/>
                  <a:gd name="T31" fmla="*/ 5 h 68"/>
                  <a:gd name="T32" fmla="*/ 0 w 6"/>
                  <a:gd name="T33" fmla="*/ 4 h 68"/>
                  <a:gd name="T34" fmla="*/ 0 w 6"/>
                  <a:gd name="T35" fmla="*/ 1 h 68"/>
                  <a:gd name="T36" fmla="*/ 0 w 6"/>
                  <a:gd name="T37" fmla="*/ 0 h 68"/>
                  <a:gd name="T38" fmla="*/ 0 w 6"/>
                  <a:gd name="T39" fmla="*/ 0 h 68"/>
                  <a:gd name="T40" fmla="*/ 0 w 6"/>
                  <a:gd name="T41" fmla="*/ 68 h 68"/>
                  <a:gd name="T42" fmla="*/ 1 w 6"/>
                  <a:gd name="T43" fmla="*/ 61 h 68"/>
                  <a:gd name="T44" fmla="*/ 1 w 6"/>
                  <a:gd name="T45" fmla="*/ 61 h 68"/>
                  <a:gd name="T46" fmla="*/ 2 w 6"/>
                  <a:gd name="T47" fmla="*/ 60 h 68"/>
                  <a:gd name="T48" fmla="*/ 1 w 6"/>
                  <a:gd name="T49" fmla="*/ 57 h 68"/>
                  <a:gd name="T50" fmla="*/ 2 w 6"/>
                  <a:gd name="T51" fmla="*/ 53 h 68"/>
                  <a:gd name="T52" fmla="*/ 4 w 6"/>
                  <a:gd name="T53" fmla="*/ 50 h 68"/>
                  <a:gd name="T54" fmla="*/ 4 w 6"/>
                  <a:gd name="T55" fmla="*/ 50 h 68"/>
                  <a:gd name="T56" fmla="*/ 4 w 6"/>
                  <a:gd name="T57" fmla="*/ 45 h 68"/>
                  <a:gd name="T58" fmla="*/ 5 w 6"/>
                  <a:gd name="T59" fmla="*/ 42 h 68"/>
                  <a:gd name="T60" fmla="*/ 5 w 6"/>
                  <a:gd name="T61" fmla="*/ 39 h 68"/>
                  <a:gd name="T62" fmla="*/ 6 w 6"/>
                  <a:gd name="T63" fmla="*/ 38 h 68"/>
                  <a:gd name="T64" fmla="*/ 6 w 6"/>
                  <a:gd name="T65" fmla="*/ 35 h 68"/>
                  <a:gd name="T66" fmla="*/ 6 w 6"/>
                  <a:gd name="T67" fmla="*/ 3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 h="68">
                    <a:moveTo>
                      <a:pt x="6" y="31"/>
                    </a:moveTo>
                    <a:lnTo>
                      <a:pt x="5" y="26"/>
                    </a:lnTo>
                    <a:lnTo>
                      <a:pt x="4" y="23"/>
                    </a:lnTo>
                    <a:lnTo>
                      <a:pt x="4" y="22"/>
                    </a:lnTo>
                    <a:lnTo>
                      <a:pt x="2" y="20"/>
                    </a:lnTo>
                    <a:lnTo>
                      <a:pt x="2" y="20"/>
                    </a:lnTo>
                    <a:lnTo>
                      <a:pt x="2" y="19"/>
                    </a:lnTo>
                    <a:lnTo>
                      <a:pt x="2" y="17"/>
                    </a:lnTo>
                    <a:lnTo>
                      <a:pt x="4" y="19"/>
                    </a:lnTo>
                    <a:lnTo>
                      <a:pt x="2" y="16"/>
                    </a:lnTo>
                    <a:lnTo>
                      <a:pt x="2" y="12"/>
                    </a:lnTo>
                    <a:lnTo>
                      <a:pt x="2" y="11"/>
                    </a:lnTo>
                    <a:lnTo>
                      <a:pt x="2" y="8"/>
                    </a:lnTo>
                    <a:lnTo>
                      <a:pt x="2" y="5"/>
                    </a:lnTo>
                    <a:lnTo>
                      <a:pt x="1" y="6"/>
                    </a:lnTo>
                    <a:lnTo>
                      <a:pt x="1" y="5"/>
                    </a:lnTo>
                    <a:lnTo>
                      <a:pt x="0" y="4"/>
                    </a:lnTo>
                    <a:lnTo>
                      <a:pt x="0" y="1"/>
                    </a:lnTo>
                    <a:lnTo>
                      <a:pt x="0" y="0"/>
                    </a:lnTo>
                    <a:lnTo>
                      <a:pt x="0" y="0"/>
                    </a:lnTo>
                    <a:lnTo>
                      <a:pt x="0" y="68"/>
                    </a:lnTo>
                    <a:lnTo>
                      <a:pt x="1" y="61"/>
                    </a:lnTo>
                    <a:lnTo>
                      <a:pt x="1" y="61"/>
                    </a:lnTo>
                    <a:lnTo>
                      <a:pt x="2" y="60"/>
                    </a:lnTo>
                    <a:lnTo>
                      <a:pt x="1" y="57"/>
                    </a:lnTo>
                    <a:lnTo>
                      <a:pt x="2" y="53"/>
                    </a:lnTo>
                    <a:lnTo>
                      <a:pt x="4" y="50"/>
                    </a:lnTo>
                    <a:lnTo>
                      <a:pt x="4" y="50"/>
                    </a:lnTo>
                    <a:lnTo>
                      <a:pt x="4" y="45"/>
                    </a:lnTo>
                    <a:lnTo>
                      <a:pt x="5" y="42"/>
                    </a:lnTo>
                    <a:lnTo>
                      <a:pt x="5" y="39"/>
                    </a:lnTo>
                    <a:lnTo>
                      <a:pt x="6" y="38"/>
                    </a:lnTo>
                    <a:lnTo>
                      <a:pt x="6" y="35"/>
                    </a:lnTo>
                    <a:lnTo>
                      <a:pt x="6" y="3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3" name="Freeform 1045"/>
              <p:cNvSpPr>
                <a:spLocks/>
              </p:cNvSpPr>
              <p:nvPr/>
            </p:nvSpPr>
            <p:spPr bwMode="gray">
              <a:xfrm>
                <a:off x="5321215" y="5556058"/>
                <a:ext cx="9560" cy="31864"/>
              </a:xfrm>
              <a:custGeom>
                <a:avLst/>
                <a:gdLst>
                  <a:gd name="T0" fmla="*/ 1 w 3"/>
                  <a:gd name="T1" fmla="*/ 2 h 10"/>
                  <a:gd name="T2" fmla="*/ 1 w 3"/>
                  <a:gd name="T3" fmla="*/ 0 h 10"/>
                  <a:gd name="T4" fmla="*/ 3 w 3"/>
                  <a:gd name="T5" fmla="*/ 3 h 10"/>
                  <a:gd name="T6" fmla="*/ 3 w 3"/>
                  <a:gd name="T7" fmla="*/ 6 h 10"/>
                  <a:gd name="T8" fmla="*/ 1 w 3"/>
                  <a:gd name="T9" fmla="*/ 8 h 10"/>
                  <a:gd name="T10" fmla="*/ 1 w 3"/>
                  <a:gd name="T11" fmla="*/ 10 h 10"/>
                  <a:gd name="T12" fmla="*/ 0 w 3"/>
                  <a:gd name="T13" fmla="*/ 10 h 10"/>
                  <a:gd name="T14" fmla="*/ 0 w 3"/>
                  <a:gd name="T15" fmla="*/ 8 h 10"/>
                  <a:gd name="T16" fmla="*/ 0 w 3"/>
                  <a:gd name="T17" fmla="*/ 6 h 10"/>
                  <a:gd name="T18" fmla="*/ 1 w 3"/>
                  <a:gd name="T19" fmla="*/ 4 h 10"/>
                  <a:gd name="T20" fmla="*/ 1 w 3"/>
                  <a:gd name="T21" fmla="*/ 3 h 10"/>
                  <a:gd name="T22" fmla="*/ 1 w 3"/>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0">
                    <a:moveTo>
                      <a:pt x="1" y="2"/>
                    </a:moveTo>
                    <a:lnTo>
                      <a:pt x="1" y="0"/>
                    </a:lnTo>
                    <a:lnTo>
                      <a:pt x="3" y="3"/>
                    </a:lnTo>
                    <a:lnTo>
                      <a:pt x="3" y="6"/>
                    </a:lnTo>
                    <a:lnTo>
                      <a:pt x="1" y="8"/>
                    </a:lnTo>
                    <a:lnTo>
                      <a:pt x="1" y="10"/>
                    </a:lnTo>
                    <a:lnTo>
                      <a:pt x="0" y="10"/>
                    </a:lnTo>
                    <a:lnTo>
                      <a:pt x="0" y="8"/>
                    </a:lnTo>
                    <a:lnTo>
                      <a:pt x="0" y="6"/>
                    </a:lnTo>
                    <a:lnTo>
                      <a:pt x="1" y="4"/>
                    </a:lnTo>
                    <a:lnTo>
                      <a:pt x="1" y="3"/>
                    </a:lnTo>
                    <a:lnTo>
                      <a:pt x="1"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4" name="Freeform 1046"/>
              <p:cNvSpPr>
                <a:spLocks/>
              </p:cNvSpPr>
              <p:nvPr/>
            </p:nvSpPr>
            <p:spPr bwMode="gray">
              <a:xfrm>
                <a:off x="5333960" y="5638903"/>
                <a:ext cx="3187" cy="9560"/>
              </a:xfrm>
              <a:custGeom>
                <a:avLst/>
                <a:gdLst>
                  <a:gd name="T0" fmla="*/ 0 w 1"/>
                  <a:gd name="T1" fmla="*/ 0 h 3"/>
                  <a:gd name="T2" fmla="*/ 0 w 1"/>
                  <a:gd name="T3" fmla="*/ 2 h 3"/>
                  <a:gd name="T4" fmla="*/ 0 w 1"/>
                  <a:gd name="T5" fmla="*/ 0 h 3"/>
                  <a:gd name="T6" fmla="*/ 0 w 1"/>
                  <a:gd name="T7" fmla="*/ 2 h 3"/>
                  <a:gd name="T8" fmla="*/ 0 w 1"/>
                  <a:gd name="T9" fmla="*/ 3 h 3"/>
                  <a:gd name="T10" fmla="*/ 0 w 1"/>
                  <a:gd name="T11" fmla="*/ 3 h 3"/>
                  <a:gd name="T12" fmla="*/ 1 w 1"/>
                  <a:gd name="T13" fmla="*/ 3 h 3"/>
                  <a:gd name="T14" fmla="*/ 1 w 1"/>
                  <a:gd name="T15" fmla="*/ 2 h 3"/>
                  <a:gd name="T16" fmla="*/ 1 w 1"/>
                  <a:gd name="T17" fmla="*/ 0 h 3"/>
                  <a:gd name="T18" fmla="*/ 0 w 1"/>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
                    <a:moveTo>
                      <a:pt x="0" y="0"/>
                    </a:moveTo>
                    <a:lnTo>
                      <a:pt x="0" y="2"/>
                    </a:lnTo>
                    <a:lnTo>
                      <a:pt x="0" y="0"/>
                    </a:lnTo>
                    <a:lnTo>
                      <a:pt x="0" y="2"/>
                    </a:lnTo>
                    <a:lnTo>
                      <a:pt x="0" y="3"/>
                    </a:lnTo>
                    <a:lnTo>
                      <a:pt x="0" y="3"/>
                    </a:lnTo>
                    <a:lnTo>
                      <a:pt x="1" y="3"/>
                    </a:lnTo>
                    <a:lnTo>
                      <a:pt x="1" y="2"/>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5" name="Freeform 1058"/>
              <p:cNvSpPr>
                <a:spLocks/>
              </p:cNvSpPr>
              <p:nvPr/>
            </p:nvSpPr>
            <p:spPr bwMode="gray">
              <a:xfrm>
                <a:off x="5321215" y="5556058"/>
                <a:ext cx="9560" cy="31864"/>
              </a:xfrm>
              <a:custGeom>
                <a:avLst/>
                <a:gdLst>
                  <a:gd name="T0" fmla="*/ 1 w 3"/>
                  <a:gd name="T1" fmla="*/ 2 h 10"/>
                  <a:gd name="T2" fmla="*/ 1 w 3"/>
                  <a:gd name="T3" fmla="*/ 0 h 10"/>
                  <a:gd name="T4" fmla="*/ 3 w 3"/>
                  <a:gd name="T5" fmla="*/ 3 h 10"/>
                  <a:gd name="T6" fmla="*/ 3 w 3"/>
                  <a:gd name="T7" fmla="*/ 6 h 10"/>
                  <a:gd name="T8" fmla="*/ 1 w 3"/>
                  <a:gd name="T9" fmla="*/ 8 h 10"/>
                  <a:gd name="T10" fmla="*/ 1 w 3"/>
                  <a:gd name="T11" fmla="*/ 10 h 10"/>
                  <a:gd name="T12" fmla="*/ 0 w 3"/>
                  <a:gd name="T13" fmla="*/ 10 h 10"/>
                  <a:gd name="T14" fmla="*/ 0 w 3"/>
                  <a:gd name="T15" fmla="*/ 8 h 10"/>
                  <a:gd name="T16" fmla="*/ 0 w 3"/>
                  <a:gd name="T17" fmla="*/ 6 h 10"/>
                  <a:gd name="T18" fmla="*/ 1 w 3"/>
                  <a:gd name="T19" fmla="*/ 4 h 10"/>
                  <a:gd name="T20" fmla="*/ 1 w 3"/>
                  <a:gd name="T21" fmla="*/ 3 h 10"/>
                  <a:gd name="T22" fmla="*/ 1 w 3"/>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0">
                    <a:moveTo>
                      <a:pt x="1" y="2"/>
                    </a:moveTo>
                    <a:lnTo>
                      <a:pt x="1" y="0"/>
                    </a:lnTo>
                    <a:lnTo>
                      <a:pt x="3" y="3"/>
                    </a:lnTo>
                    <a:lnTo>
                      <a:pt x="3" y="6"/>
                    </a:lnTo>
                    <a:lnTo>
                      <a:pt x="1" y="8"/>
                    </a:lnTo>
                    <a:lnTo>
                      <a:pt x="1" y="10"/>
                    </a:lnTo>
                    <a:lnTo>
                      <a:pt x="0" y="10"/>
                    </a:lnTo>
                    <a:lnTo>
                      <a:pt x="0" y="8"/>
                    </a:lnTo>
                    <a:lnTo>
                      <a:pt x="0" y="6"/>
                    </a:lnTo>
                    <a:lnTo>
                      <a:pt x="1" y="4"/>
                    </a:lnTo>
                    <a:lnTo>
                      <a:pt x="1" y="3"/>
                    </a:lnTo>
                    <a:lnTo>
                      <a:pt x="1"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6" name="Freeform 1059"/>
              <p:cNvSpPr>
                <a:spLocks/>
              </p:cNvSpPr>
              <p:nvPr/>
            </p:nvSpPr>
            <p:spPr bwMode="gray">
              <a:xfrm>
                <a:off x="5333960" y="5638903"/>
                <a:ext cx="3187" cy="9560"/>
              </a:xfrm>
              <a:custGeom>
                <a:avLst/>
                <a:gdLst>
                  <a:gd name="T0" fmla="*/ 0 w 1"/>
                  <a:gd name="T1" fmla="*/ 0 h 3"/>
                  <a:gd name="T2" fmla="*/ 0 w 1"/>
                  <a:gd name="T3" fmla="*/ 2 h 3"/>
                  <a:gd name="T4" fmla="*/ 0 w 1"/>
                  <a:gd name="T5" fmla="*/ 0 h 3"/>
                  <a:gd name="T6" fmla="*/ 0 w 1"/>
                  <a:gd name="T7" fmla="*/ 2 h 3"/>
                  <a:gd name="T8" fmla="*/ 0 w 1"/>
                  <a:gd name="T9" fmla="*/ 3 h 3"/>
                  <a:gd name="T10" fmla="*/ 0 w 1"/>
                  <a:gd name="T11" fmla="*/ 3 h 3"/>
                  <a:gd name="T12" fmla="*/ 1 w 1"/>
                  <a:gd name="T13" fmla="*/ 3 h 3"/>
                  <a:gd name="T14" fmla="*/ 1 w 1"/>
                  <a:gd name="T15" fmla="*/ 2 h 3"/>
                  <a:gd name="T16" fmla="*/ 1 w 1"/>
                  <a:gd name="T17" fmla="*/ 0 h 3"/>
                  <a:gd name="T18" fmla="*/ 0 w 1"/>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
                    <a:moveTo>
                      <a:pt x="0" y="0"/>
                    </a:moveTo>
                    <a:lnTo>
                      <a:pt x="0" y="2"/>
                    </a:lnTo>
                    <a:lnTo>
                      <a:pt x="0" y="0"/>
                    </a:lnTo>
                    <a:lnTo>
                      <a:pt x="0" y="2"/>
                    </a:lnTo>
                    <a:lnTo>
                      <a:pt x="0" y="3"/>
                    </a:lnTo>
                    <a:lnTo>
                      <a:pt x="0" y="3"/>
                    </a:lnTo>
                    <a:lnTo>
                      <a:pt x="1" y="3"/>
                    </a:lnTo>
                    <a:lnTo>
                      <a:pt x="1" y="2"/>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7" name="Freeform 1055"/>
              <p:cNvSpPr>
                <a:spLocks/>
              </p:cNvSpPr>
              <p:nvPr/>
            </p:nvSpPr>
            <p:spPr bwMode="gray">
              <a:xfrm>
                <a:off x="4661636" y="5160948"/>
                <a:ext cx="15933" cy="12745"/>
              </a:xfrm>
              <a:custGeom>
                <a:avLst/>
                <a:gdLst>
                  <a:gd name="T0" fmla="*/ 2 w 5"/>
                  <a:gd name="T1" fmla="*/ 4 h 4"/>
                  <a:gd name="T2" fmla="*/ 0 w 5"/>
                  <a:gd name="T3" fmla="*/ 4 h 4"/>
                  <a:gd name="T4" fmla="*/ 0 w 5"/>
                  <a:gd name="T5" fmla="*/ 2 h 4"/>
                  <a:gd name="T6" fmla="*/ 0 w 5"/>
                  <a:gd name="T7" fmla="*/ 2 h 4"/>
                  <a:gd name="T8" fmla="*/ 2 w 5"/>
                  <a:gd name="T9" fmla="*/ 1 h 4"/>
                  <a:gd name="T10" fmla="*/ 2 w 5"/>
                  <a:gd name="T11" fmla="*/ 0 h 4"/>
                  <a:gd name="T12" fmla="*/ 3 w 5"/>
                  <a:gd name="T13" fmla="*/ 0 h 4"/>
                  <a:gd name="T14" fmla="*/ 3 w 5"/>
                  <a:gd name="T15" fmla="*/ 1 h 4"/>
                  <a:gd name="T16" fmla="*/ 3 w 5"/>
                  <a:gd name="T17" fmla="*/ 2 h 4"/>
                  <a:gd name="T18" fmla="*/ 5 w 5"/>
                  <a:gd name="T19" fmla="*/ 4 h 4"/>
                  <a:gd name="T20" fmla="*/ 2 w 5"/>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2" y="4"/>
                    </a:moveTo>
                    <a:lnTo>
                      <a:pt x="0" y="4"/>
                    </a:lnTo>
                    <a:lnTo>
                      <a:pt x="0" y="2"/>
                    </a:lnTo>
                    <a:lnTo>
                      <a:pt x="0" y="2"/>
                    </a:lnTo>
                    <a:lnTo>
                      <a:pt x="2" y="1"/>
                    </a:lnTo>
                    <a:lnTo>
                      <a:pt x="2" y="0"/>
                    </a:lnTo>
                    <a:lnTo>
                      <a:pt x="3" y="0"/>
                    </a:lnTo>
                    <a:lnTo>
                      <a:pt x="3" y="1"/>
                    </a:lnTo>
                    <a:lnTo>
                      <a:pt x="3" y="2"/>
                    </a:lnTo>
                    <a:lnTo>
                      <a:pt x="5" y="4"/>
                    </a:lnTo>
                    <a:lnTo>
                      <a:pt x="2"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8" name="Freeform 1056"/>
              <p:cNvSpPr>
                <a:spLocks/>
              </p:cNvSpPr>
              <p:nvPr/>
            </p:nvSpPr>
            <p:spPr bwMode="gray">
              <a:xfrm>
                <a:off x="4671197" y="5154576"/>
                <a:ext cx="31864" cy="19118"/>
              </a:xfrm>
              <a:custGeom>
                <a:avLst/>
                <a:gdLst>
                  <a:gd name="T0" fmla="*/ 0 w 10"/>
                  <a:gd name="T1" fmla="*/ 0 h 6"/>
                  <a:gd name="T2" fmla="*/ 0 w 10"/>
                  <a:gd name="T3" fmla="*/ 0 h 6"/>
                  <a:gd name="T4" fmla="*/ 2 w 10"/>
                  <a:gd name="T5" fmla="*/ 0 h 6"/>
                  <a:gd name="T6" fmla="*/ 2 w 10"/>
                  <a:gd name="T7" fmla="*/ 2 h 6"/>
                  <a:gd name="T8" fmla="*/ 3 w 10"/>
                  <a:gd name="T9" fmla="*/ 2 h 6"/>
                  <a:gd name="T10" fmla="*/ 6 w 10"/>
                  <a:gd name="T11" fmla="*/ 2 h 6"/>
                  <a:gd name="T12" fmla="*/ 7 w 10"/>
                  <a:gd name="T13" fmla="*/ 2 h 6"/>
                  <a:gd name="T14" fmla="*/ 8 w 10"/>
                  <a:gd name="T15" fmla="*/ 0 h 6"/>
                  <a:gd name="T16" fmla="*/ 10 w 10"/>
                  <a:gd name="T17" fmla="*/ 0 h 6"/>
                  <a:gd name="T18" fmla="*/ 10 w 10"/>
                  <a:gd name="T19" fmla="*/ 2 h 6"/>
                  <a:gd name="T20" fmla="*/ 10 w 10"/>
                  <a:gd name="T21" fmla="*/ 3 h 6"/>
                  <a:gd name="T22" fmla="*/ 10 w 10"/>
                  <a:gd name="T23" fmla="*/ 4 h 6"/>
                  <a:gd name="T24" fmla="*/ 7 w 10"/>
                  <a:gd name="T25" fmla="*/ 6 h 6"/>
                  <a:gd name="T26" fmla="*/ 6 w 10"/>
                  <a:gd name="T27" fmla="*/ 6 h 6"/>
                  <a:gd name="T28" fmla="*/ 4 w 10"/>
                  <a:gd name="T29" fmla="*/ 4 h 6"/>
                  <a:gd name="T30" fmla="*/ 2 w 10"/>
                  <a:gd name="T31" fmla="*/ 3 h 6"/>
                  <a:gd name="T32" fmla="*/ 0 w 10"/>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6">
                    <a:moveTo>
                      <a:pt x="0" y="0"/>
                    </a:moveTo>
                    <a:lnTo>
                      <a:pt x="0" y="0"/>
                    </a:lnTo>
                    <a:lnTo>
                      <a:pt x="2" y="0"/>
                    </a:lnTo>
                    <a:lnTo>
                      <a:pt x="2" y="2"/>
                    </a:lnTo>
                    <a:lnTo>
                      <a:pt x="3" y="2"/>
                    </a:lnTo>
                    <a:lnTo>
                      <a:pt x="6" y="2"/>
                    </a:lnTo>
                    <a:lnTo>
                      <a:pt x="7" y="2"/>
                    </a:lnTo>
                    <a:lnTo>
                      <a:pt x="8" y="0"/>
                    </a:lnTo>
                    <a:lnTo>
                      <a:pt x="10" y="0"/>
                    </a:lnTo>
                    <a:lnTo>
                      <a:pt x="10" y="2"/>
                    </a:lnTo>
                    <a:lnTo>
                      <a:pt x="10" y="3"/>
                    </a:lnTo>
                    <a:lnTo>
                      <a:pt x="10" y="4"/>
                    </a:lnTo>
                    <a:lnTo>
                      <a:pt x="7" y="6"/>
                    </a:lnTo>
                    <a:lnTo>
                      <a:pt x="6" y="6"/>
                    </a:lnTo>
                    <a:lnTo>
                      <a:pt x="4" y="4"/>
                    </a:lnTo>
                    <a:lnTo>
                      <a:pt x="2"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9" name="Freeform 1057"/>
              <p:cNvSpPr>
                <a:spLocks/>
              </p:cNvSpPr>
              <p:nvPr/>
            </p:nvSpPr>
            <p:spPr bwMode="gray">
              <a:xfrm>
                <a:off x="4846446" y="5224676"/>
                <a:ext cx="12745" cy="19118"/>
              </a:xfrm>
              <a:custGeom>
                <a:avLst/>
                <a:gdLst>
                  <a:gd name="T0" fmla="*/ 0 w 4"/>
                  <a:gd name="T1" fmla="*/ 1 h 6"/>
                  <a:gd name="T2" fmla="*/ 1 w 4"/>
                  <a:gd name="T3" fmla="*/ 1 h 6"/>
                  <a:gd name="T4" fmla="*/ 1 w 4"/>
                  <a:gd name="T5" fmla="*/ 1 h 6"/>
                  <a:gd name="T6" fmla="*/ 1 w 4"/>
                  <a:gd name="T7" fmla="*/ 0 h 6"/>
                  <a:gd name="T8" fmla="*/ 3 w 4"/>
                  <a:gd name="T9" fmla="*/ 1 h 6"/>
                  <a:gd name="T10" fmla="*/ 4 w 4"/>
                  <a:gd name="T11" fmla="*/ 1 h 6"/>
                  <a:gd name="T12" fmla="*/ 4 w 4"/>
                  <a:gd name="T13" fmla="*/ 4 h 6"/>
                  <a:gd name="T14" fmla="*/ 4 w 4"/>
                  <a:gd name="T15" fmla="*/ 6 h 6"/>
                  <a:gd name="T16" fmla="*/ 3 w 4"/>
                  <a:gd name="T17" fmla="*/ 6 h 6"/>
                  <a:gd name="T18" fmla="*/ 1 w 4"/>
                  <a:gd name="T19" fmla="*/ 6 h 6"/>
                  <a:gd name="T20" fmla="*/ 0 w 4"/>
                  <a:gd name="T21" fmla="*/ 4 h 6"/>
                  <a:gd name="T22" fmla="*/ 0 w 4"/>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0" y="1"/>
                    </a:moveTo>
                    <a:lnTo>
                      <a:pt x="1" y="1"/>
                    </a:lnTo>
                    <a:lnTo>
                      <a:pt x="1" y="1"/>
                    </a:lnTo>
                    <a:lnTo>
                      <a:pt x="1" y="0"/>
                    </a:lnTo>
                    <a:lnTo>
                      <a:pt x="3" y="1"/>
                    </a:lnTo>
                    <a:lnTo>
                      <a:pt x="4" y="1"/>
                    </a:lnTo>
                    <a:lnTo>
                      <a:pt x="4" y="4"/>
                    </a:lnTo>
                    <a:lnTo>
                      <a:pt x="4" y="6"/>
                    </a:lnTo>
                    <a:lnTo>
                      <a:pt x="3" y="6"/>
                    </a:lnTo>
                    <a:lnTo>
                      <a:pt x="1" y="6"/>
                    </a:lnTo>
                    <a:lnTo>
                      <a:pt x="0" y="4"/>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0" name="Freeform 1054"/>
              <p:cNvSpPr>
                <a:spLocks/>
              </p:cNvSpPr>
              <p:nvPr/>
            </p:nvSpPr>
            <p:spPr bwMode="gray">
              <a:xfrm>
                <a:off x="4183682" y="5138643"/>
                <a:ext cx="1153464" cy="908115"/>
              </a:xfrm>
              <a:custGeom>
                <a:avLst/>
                <a:gdLst>
                  <a:gd name="T0" fmla="*/ 12 w 362"/>
                  <a:gd name="T1" fmla="*/ 104 h 285"/>
                  <a:gd name="T2" fmla="*/ 32 w 362"/>
                  <a:gd name="T3" fmla="*/ 91 h 285"/>
                  <a:gd name="T4" fmla="*/ 57 w 362"/>
                  <a:gd name="T5" fmla="*/ 86 h 285"/>
                  <a:gd name="T6" fmla="*/ 81 w 362"/>
                  <a:gd name="T7" fmla="*/ 68 h 285"/>
                  <a:gd name="T8" fmla="*/ 86 w 362"/>
                  <a:gd name="T9" fmla="*/ 54 h 285"/>
                  <a:gd name="T10" fmla="*/ 92 w 362"/>
                  <a:gd name="T11" fmla="*/ 53 h 285"/>
                  <a:gd name="T12" fmla="*/ 104 w 362"/>
                  <a:gd name="T13" fmla="*/ 44 h 285"/>
                  <a:gd name="T14" fmla="*/ 112 w 362"/>
                  <a:gd name="T15" fmla="*/ 37 h 285"/>
                  <a:gd name="T16" fmla="*/ 120 w 362"/>
                  <a:gd name="T17" fmla="*/ 30 h 285"/>
                  <a:gd name="T18" fmla="*/ 134 w 362"/>
                  <a:gd name="T19" fmla="*/ 42 h 285"/>
                  <a:gd name="T20" fmla="*/ 146 w 362"/>
                  <a:gd name="T21" fmla="*/ 42 h 285"/>
                  <a:gd name="T22" fmla="*/ 150 w 362"/>
                  <a:gd name="T23" fmla="*/ 26 h 285"/>
                  <a:gd name="T24" fmla="*/ 159 w 362"/>
                  <a:gd name="T25" fmla="*/ 18 h 285"/>
                  <a:gd name="T26" fmla="*/ 171 w 362"/>
                  <a:gd name="T27" fmla="*/ 8 h 285"/>
                  <a:gd name="T28" fmla="*/ 171 w 362"/>
                  <a:gd name="T29" fmla="*/ 5 h 285"/>
                  <a:gd name="T30" fmla="*/ 182 w 362"/>
                  <a:gd name="T31" fmla="*/ 11 h 285"/>
                  <a:gd name="T32" fmla="*/ 197 w 362"/>
                  <a:gd name="T33" fmla="*/ 15 h 285"/>
                  <a:gd name="T34" fmla="*/ 207 w 362"/>
                  <a:gd name="T35" fmla="*/ 15 h 285"/>
                  <a:gd name="T36" fmla="*/ 209 w 362"/>
                  <a:gd name="T37" fmla="*/ 19 h 285"/>
                  <a:gd name="T38" fmla="*/ 204 w 362"/>
                  <a:gd name="T39" fmla="*/ 27 h 285"/>
                  <a:gd name="T40" fmla="*/ 208 w 362"/>
                  <a:gd name="T41" fmla="*/ 44 h 285"/>
                  <a:gd name="T42" fmla="*/ 226 w 362"/>
                  <a:gd name="T43" fmla="*/ 56 h 285"/>
                  <a:gd name="T44" fmla="*/ 253 w 362"/>
                  <a:gd name="T45" fmla="*/ 45 h 285"/>
                  <a:gd name="T46" fmla="*/ 257 w 362"/>
                  <a:gd name="T47" fmla="*/ 12 h 285"/>
                  <a:gd name="T48" fmla="*/ 265 w 362"/>
                  <a:gd name="T49" fmla="*/ 2 h 285"/>
                  <a:gd name="T50" fmla="*/ 272 w 362"/>
                  <a:gd name="T51" fmla="*/ 28 h 285"/>
                  <a:gd name="T52" fmla="*/ 287 w 362"/>
                  <a:gd name="T53" fmla="*/ 41 h 285"/>
                  <a:gd name="T54" fmla="*/ 295 w 362"/>
                  <a:gd name="T55" fmla="*/ 68 h 285"/>
                  <a:gd name="T56" fmla="*/ 302 w 362"/>
                  <a:gd name="T57" fmla="*/ 79 h 285"/>
                  <a:gd name="T58" fmla="*/ 320 w 362"/>
                  <a:gd name="T59" fmla="*/ 89 h 285"/>
                  <a:gd name="T60" fmla="*/ 326 w 362"/>
                  <a:gd name="T61" fmla="*/ 105 h 285"/>
                  <a:gd name="T62" fmla="*/ 335 w 362"/>
                  <a:gd name="T63" fmla="*/ 108 h 285"/>
                  <a:gd name="T64" fmla="*/ 349 w 362"/>
                  <a:gd name="T65" fmla="*/ 130 h 285"/>
                  <a:gd name="T66" fmla="*/ 358 w 362"/>
                  <a:gd name="T67" fmla="*/ 149 h 285"/>
                  <a:gd name="T68" fmla="*/ 361 w 362"/>
                  <a:gd name="T69" fmla="*/ 179 h 285"/>
                  <a:gd name="T70" fmla="*/ 353 w 362"/>
                  <a:gd name="T71" fmla="*/ 211 h 285"/>
                  <a:gd name="T72" fmla="*/ 342 w 362"/>
                  <a:gd name="T73" fmla="*/ 223 h 285"/>
                  <a:gd name="T74" fmla="*/ 332 w 362"/>
                  <a:gd name="T75" fmla="*/ 246 h 285"/>
                  <a:gd name="T76" fmla="*/ 328 w 362"/>
                  <a:gd name="T77" fmla="*/ 267 h 285"/>
                  <a:gd name="T78" fmla="*/ 298 w 362"/>
                  <a:gd name="T79" fmla="*/ 279 h 285"/>
                  <a:gd name="T80" fmla="*/ 291 w 362"/>
                  <a:gd name="T81" fmla="*/ 279 h 285"/>
                  <a:gd name="T82" fmla="*/ 280 w 362"/>
                  <a:gd name="T83" fmla="*/ 272 h 285"/>
                  <a:gd name="T84" fmla="*/ 257 w 362"/>
                  <a:gd name="T85" fmla="*/ 274 h 285"/>
                  <a:gd name="T86" fmla="*/ 238 w 362"/>
                  <a:gd name="T87" fmla="*/ 250 h 285"/>
                  <a:gd name="T88" fmla="*/ 224 w 362"/>
                  <a:gd name="T89" fmla="*/ 230 h 285"/>
                  <a:gd name="T90" fmla="*/ 218 w 362"/>
                  <a:gd name="T91" fmla="*/ 237 h 285"/>
                  <a:gd name="T92" fmla="*/ 222 w 362"/>
                  <a:gd name="T93" fmla="*/ 216 h 285"/>
                  <a:gd name="T94" fmla="*/ 213 w 362"/>
                  <a:gd name="T95" fmla="*/ 224 h 285"/>
                  <a:gd name="T96" fmla="*/ 200 w 362"/>
                  <a:gd name="T97" fmla="*/ 235 h 285"/>
                  <a:gd name="T98" fmla="*/ 193 w 362"/>
                  <a:gd name="T99" fmla="*/ 219 h 285"/>
                  <a:gd name="T100" fmla="*/ 174 w 362"/>
                  <a:gd name="T101" fmla="*/ 205 h 285"/>
                  <a:gd name="T102" fmla="*/ 127 w 362"/>
                  <a:gd name="T103" fmla="*/ 208 h 285"/>
                  <a:gd name="T104" fmla="*/ 96 w 362"/>
                  <a:gd name="T105" fmla="*/ 222 h 285"/>
                  <a:gd name="T106" fmla="*/ 68 w 362"/>
                  <a:gd name="T107" fmla="*/ 226 h 285"/>
                  <a:gd name="T108" fmla="*/ 44 w 362"/>
                  <a:gd name="T109" fmla="*/ 238 h 285"/>
                  <a:gd name="T110" fmla="*/ 21 w 362"/>
                  <a:gd name="T111" fmla="*/ 230 h 285"/>
                  <a:gd name="T112" fmla="*/ 23 w 362"/>
                  <a:gd name="T113" fmla="*/ 211 h 285"/>
                  <a:gd name="T114" fmla="*/ 11 w 362"/>
                  <a:gd name="T115" fmla="*/ 168 h 285"/>
                  <a:gd name="T116" fmla="*/ 1 w 362"/>
                  <a:gd name="T117" fmla="*/ 146 h 285"/>
                  <a:gd name="T118" fmla="*/ 6 w 362"/>
                  <a:gd name="T119" fmla="*/ 145 h 285"/>
                  <a:gd name="T120" fmla="*/ 1 w 362"/>
                  <a:gd name="T121" fmla="*/ 12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 h="285">
                    <a:moveTo>
                      <a:pt x="7" y="104"/>
                    </a:moveTo>
                    <a:lnTo>
                      <a:pt x="8" y="102"/>
                    </a:lnTo>
                    <a:lnTo>
                      <a:pt x="8" y="105"/>
                    </a:lnTo>
                    <a:lnTo>
                      <a:pt x="7" y="107"/>
                    </a:lnTo>
                    <a:lnTo>
                      <a:pt x="7" y="107"/>
                    </a:lnTo>
                    <a:lnTo>
                      <a:pt x="7" y="108"/>
                    </a:lnTo>
                    <a:lnTo>
                      <a:pt x="7" y="108"/>
                    </a:lnTo>
                    <a:lnTo>
                      <a:pt x="7" y="109"/>
                    </a:lnTo>
                    <a:lnTo>
                      <a:pt x="7" y="109"/>
                    </a:lnTo>
                    <a:lnTo>
                      <a:pt x="8" y="111"/>
                    </a:lnTo>
                    <a:lnTo>
                      <a:pt x="10" y="109"/>
                    </a:lnTo>
                    <a:lnTo>
                      <a:pt x="10" y="107"/>
                    </a:lnTo>
                    <a:lnTo>
                      <a:pt x="11" y="104"/>
                    </a:lnTo>
                    <a:lnTo>
                      <a:pt x="12" y="104"/>
                    </a:lnTo>
                    <a:lnTo>
                      <a:pt x="14" y="102"/>
                    </a:lnTo>
                    <a:lnTo>
                      <a:pt x="15" y="102"/>
                    </a:lnTo>
                    <a:lnTo>
                      <a:pt x="16" y="101"/>
                    </a:lnTo>
                    <a:lnTo>
                      <a:pt x="19" y="101"/>
                    </a:lnTo>
                    <a:lnTo>
                      <a:pt x="21" y="100"/>
                    </a:lnTo>
                    <a:lnTo>
                      <a:pt x="22" y="98"/>
                    </a:lnTo>
                    <a:lnTo>
                      <a:pt x="23" y="98"/>
                    </a:lnTo>
                    <a:lnTo>
                      <a:pt x="23" y="96"/>
                    </a:lnTo>
                    <a:lnTo>
                      <a:pt x="26" y="94"/>
                    </a:lnTo>
                    <a:lnTo>
                      <a:pt x="27" y="94"/>
                    </a:lnTo>
                    <a:lnTo>
                      <a:pt x="29" y="93"/>
                    </a:lnTo>
                    <a:lnTo>
                      <a:pt x="32" y="91"/>
                    </a:lnTo>
                    <a:lnTo>
                      <a:pt x="32" y="91"/>
                    </a:lnTo>
                    <a:lnTo>
                      <a:pt x="32" y="91"/>
                    </a:lnTo>
                    <a:lnTo>
                      <a:pt x="34" y="91"/>
                    </a:lnTo>
                    <a:lnTo>
                      <a:pt x="36" y="93"/>
                    </a:lnTo>
                    <a:lnTo>
                      <a:pt x="38" y="93"/>
                    </a:lnTo>
                    <a:lnTo>
                      <a:pt x="40" y="93"/>
                    </a:lnTo>
                    <a:lnTo>
                      <a:pt x="41" y="91"/>
                    </a:lnTo>
                    <a:lnTo>
                      <a:pt x="42" y="90"/>
                    </a:lnTo>
                    <a:lnTo>
                      <a:pt x="44" y="90"/>
                    </a:lnTo>
                    <a:lnTo>
                      <a:pt x="45" y="89"/>
                    </a:lnTo>
                    <a:lnTo>
                      <a:pt x="48" y="89"/>
                    </a:lnTo>
                    <a:lnTo>
                      <a:pt x="49" y="89"/>
                    </a:lnTo>
                    <a:lnTo>
                      <a:pt x="52" y="86"/>
                    </a:lnTo>
                    <a:lnTo>
                      <a:pt x="55" y="86"/>
                    </a:lnTo>
                    <a:lnTo>
                      <a:pt x="56" y="86"/>
                    </a:lnTo>
                    <a:lnTo>
                      <a:pt x="57" y="86"/>
                    </a:lnTo>
                    <a:lnTo>
                      <a:pt x="60" y="86"/>
                    </a:lnTo>
                    <a:lnTo>
                      <a:pt x="62" y="85"/>
                    </a:lnTo>
                    <a:lnTo>
                      <a:pt x="63" y="85"/>
                    </a:lnTo>
                    <a:lnTo>
                      <a:pt x="67" y="83"/>
                    </a:lnTo>
                    <a:lnTo>
                      <a:pt x="70" y="82"/>
                    </a:lnTo>
                    <a:lnTo>
                      <a:pt x="70" y="82"/>
                    </a:lnTo>
                    <a:lnTo>
                      <a:pt x="74" y="78"/>
                    </a:lnTo>
                    <a:lnTo>
                      <a:pt x="75" y="76"/>
                    </a:lnTo>
                    <a:lnTo>
                      <a:pt x="75" y="75"/>
                    </a:lnTo>
                    <a:lnTo>
                      <a:pt x="77" y="74"/>
                    </a:lnTo>
                    <a:lnTo>
                      <a:pt x="77" y="72"/>
                    </a:lnTo>
                    <a:lnTo>
                      <a:pt x="77" y="72"/>
                    </a:lnTo>
                    <a:lnTo>
                      <a:pt x="78" y="72"/>
                    </a:lnTo>
                    <a:lnTo>
                      <a:pt x="81" y="68"/>
                    </a:lnTo>
                    <a:lnTo>
                      <a:pt x="82" y="68"/>
                    </a:lnTo>
                    <a:lnTo>
                      <a:pt x="81" y="67"/>
                    </a:lnTo>
                    <a:lnTo>
                      <a:pt x="79" y="63"/>
                    </a:lnTo>
                    <a:lnTo>
                      <a:pt x="79" y="60"/>
                    </a:lnTo>
                    <a:lnTo>
                      <a:pt x="81" y="59"/>
                    </a:lnTo>
                    <a:lnTo>
                      <a:pt x="82" y="57"/>
                    </a:lnTo>
                    <a:lnTo>
                      <a:pt x="83" y="57"/>
                    </a:lnTo>
                    <a:lnTo>
                      <a:pt x="83" y="57"/>
                    </a:lnTo>
                    <a:lnTo>
                      <a:pt x="85" y="56"/>
                    </a:lnTo>
                    <a:lnTo>
                      <a:pt x="86" y="56"/>
                    </a:lnTo>
                    <a:lnTo>
                      <a:pt x="85" y="54"/>
                    </a:lnTo>
                    <a:lnTo>
                      <a:pt x="86" y="53"/>
                    </a:lnTo>
                    <a:lnTo>
                      <a:pt x="86" y="53"/>
                    </a:lnTo>
                    <a:lnTo>
                      <a:pt x="86" y="54"/>
                    </a:lnTo>
                    <a:lnTo>
                      <a:pt x="88" y="54"/>
                    </a:lnTo>
                    <a:lnTo>
                      <a:pt x="89" y="57"/>
                    </a:lnTo>
                    <a:lnTo>
                      <a:pt x="89" y="60"/>
                    </a:lnTo>
                    <a:lnTo>
                      <a:pt x="90" y="61"/>
                    </a:lnTo>
                    <a:lnTo>
                      <a:pt x="92" y="63"/>
                    </a:lnTo>
                    <a:lnTo>
                      <a:pt x="92" y="63"/>
                    </a:lnTo>
                    <a:lnTo>
                      <a:pt x="93" y="61"/>
                    </a:lnTo>
                    <a:lnTo>
                      <a:pt x="93" y="59"/>
                    </a:lnTo>
                    <a:lnTo>
                      <a:pt x="93" y="59"/>
                    </a:lnTo>
                    <a:lnTo>
                      <a:pt x="94" y="59"/>
                    </a:lnTo>
                    <a:lnTo>
                      <a:pt x="94" y="57"/>
                    </a:lnTo>
                    <a:lnTo>
                      <a:pt x="93" y="54"/>
                    </a:lnTo>
                    <a:lnTo>
                      <a:pt x="92" y="54"/>
                    </a:lnTo>
                    <a:lnTo>
                      <a:pt x="92" y="53"/>
                    </a:lnTo>
                    <a:lnTo>
                      <a:pt x="92" y="50"/>
                    </a:lnTo>
                    <a:lnTo>
                      <a:pt x="93" y="50"/>
                    </a:lnTo>
                    <a:lnTo>
                      <a:pt x="94" y="50"/>
                    </a:lnTo>
                    <a:lnTo>
                      <a:pt x="96" y="50"/>
                    </a:lnTo>
                    <a:lnTo>
                      <a:pt x="99" y="53"/>
                    </a:lnTo>
                    <a:lnTo>
                      <a:pt x="101" y="53"/>
                    </a:lnTo>
                    <a:lnTo>
                      <a:pt x="101" y="52"/>
                    </a:lnTo>
                    <a:lnTo>
                      <a:pt x="100" y="52"/>
                    </a:lnTo>
                    <a:lnTo>
                      <a:pt x="100" y="49"/>
                    </a:lnTo>
                    <a:lnTo>
                      <a:pt x="101" y="48"/>
                    </a:lnTo>
                    <a:lnTo>
                      <a:pt x="103" y="48"/>
                    </a:lnTo>
                    <a:lnTo>
                      <a:pt x="101" y="45"/>
                    </a:lnTo>
                    <a:lnTo>
                      <a:pt x="103" y="44"/>
                    </a:lnTo>
                    <a:lnTo>
                      <a:pt x="104" y="44"/>
                    </a:lnTo>
                    <a:lnTo>
                      <a:pt x="105" y="44"/>
                    </a:lnTo>
                    <a:lnTo>
                      <a:pt x="105" y="44"/>
                    </a:lnTo>
                    <a:lnTo>
                      <a:pt x="104" y="42"/>
                    </a:lnTo>
                    <a:lnTo>
                      <a:pt x="105" y="41"/>
                    </a:lnTo>
                    <a:lnTo>
                      <a:pt x="105" y="39"/>
                    </a:lnTo>
                    <a:lnTo>
                      <a:pt x="108" y="41"/>
                    </a:lnTo>
                    <a:lnTo>
                      <a:pt x="108" y="39"/>
                    </a:lnTo>
                    <a:lnTo>
                      <a:pt x="107" y="38"/>
                    </a:lnTo>
                    <a:lnTo>
                      <a:pt x="107" y="37"/>
                    </a:lnTo>
                    <a:lnTo>
                      <a:pt x="108" y="35"/>
                    </a:lnTo>
                    <a:lnTo>
                      <a:pt x="109" y="35"/>
                    </a:lnTo>
                    <a:lnTo>
                      <a:pt x="111" y="35"/>
                    </a:lnTo>
                    <a:lnTo>
                      <a:pt x="112" y="35"/>
                    </a:lnTo>
                    <a:lnTo>
                      <a:pt x="112" y="37"/>
                    </a:lnTo>
                    <a:lnTo>
                      <a:pt x="114" y="35"/>
                    </a:lnTo>
                    <a:lnTo>
                      <a:pt x="114" y="35"/>
                    </a:lnTo>
                    <a:lnTo>
                      <a:pt x="115" y="33"/>
                    </a:lnTo>
                    <a:lnTo>
                      <a:pt x="115" y="33"/>
                    </a:lnTo>
                    <a:lnTo>
                      <a:pt x="114" y="31"/>
                    </a:lnTo>
                    <a:lnTo>
                      <a:pt x="115" y="30"/>
                    </a:lnTo>
                    <a:lnTo>
                      <a:pt x="115" y="31"/>
                    </a:lnTo>
                    <a:lnTo>
                      <a:pt x="116" y="33"/>
                    </a:lnTo>
                    <a:lnTo>
                      <a:pt x="116" y="31"/>
                    </a:lnTo>
                    <a:lnTo>
                      <a:pt x="118" y="31"/>
                    </a:lnTo>
                    <a:lnTo>
                      <a:pt x="118" y="31"/>
                    </a:lnTo>
                    <a:lnTo>
                      <a:pt x="118" y="31"/>
                    </a:lnTo>
                    <a:lnTo>
                      <a:pt x="119" y="31"/>
                    </a:lnTo>
                    <a:lnTo>
                      <a:pt x="120" y="30"/>
                    </a:lnTo>
                    <a:lnTo>
                      <a:pt x="122" y="30"/>
                    </a:lnTo>
                    <a:lnTo>
                      <a:pt x="120" y="28"/>
                    </a:lnTo>
                    <a:lnTo>
                      <a:pt x="122" y="28"/>
                    </a:lnTo>
                    <a:lnTo>
                      <a:pt x="123" y="28"/>
                    </a:lnTo>
                    <a:lnTo>
                      <a:pt x="125" y="30"/>
                    </a:lnTo>
                    <a:lnTo>
                      <a:pt x="126" y="30"/>
                    </a:lnTo>
                    <a:lnTo>
                      <a:pt x="127" y="30"/>
                    </a:lnTo>
                    <a:lnTo>
                      <a:pt x="129" y="31"/>
                    </a:lnTo>
                    <a:lnTo>
                      <a:pt x="131" y="35"/>
                    </a:lnTo>
                    <a:lnTo>
                      <a:pt x="134" y="37"/>
                    </a:lnTo>
                    <a:lnTo>
                      <a:pt x="133" y="39"/>
                    </a:lnTo>
                    <a:lnTo>
                      <a:pt x="133" y="42"/>
                    </a:lnTo>
                    <a:lnTo>
                      <a:pt x="133" y="42"/>
                    </a:lnTo>
                    <a:lnTo>
                      <a:pt x="134" y="42"/>
                    </a:lnTo>
                    <a:lnTo>
                      <a:pt x="134" y="42"/>
                    </a:lnTo>
                    <a:lnTo>
                      <a:pt x="134" y="41"/>
                    </a:lnTo>
                    <a:lnTo>
                      <a:pt x="134" y="39"/>
                    </a:lnTo>
                    <a:lnTo>
                      <a:pt x="135" y="39"/>
                    </a:lnTo>
                    <a:lnTo>
                      <a:pt x="135" y="39"/>
                    </a:lnTo>
                    <a:lnTo>
                      <a:pt x="135" y="39"/>
                    </a:lnTo>
                    <a:lnTo>
                      <a:pt x="137" y="39"/>
                    </a:lnTo>
                    <a:lnTo>
                      <a:pt x="137" y="38"/>
                    </a:lnTo>
                    <a:lnTo>
                      <a:pt x="137" y="38"/>
                    </a:lnTo>
                    <a:lnTo>
                      <a:pt x="138" y="38"/>
                    </a:lnTo>
                    <a:lnTo>
                      <a:pt x="141" y="38"/>
                    </a:lnTo>
                    <a:lnTo>
                      <a:pt x="142" y="38"/>
                    </a:lnTo>
                    <a:lnTo>
                      <a:pt x="144" y="38"/>
                    </a:lnTo>
                    <a:lnTo>
                      <a:pt x="146" y="42"/>
                    </a:lnTo>
                    <a:lnTo>
                      <a:pt x="148" y="41"/>
                    </a:lnTo>
                    <a:lnTo>
                      <a:pt x="148" y="41"/>
                    </a:lnTo>
                    <a:lnTo>
                      <a:pt x="146" y="39"/>
                    </a:lnTo>
                    <a:lnTo>
                      <a:pt x="148" y="38"/>
                    </a:lnTo>
                    <a:lnTo>
                      <a:pt x="148" y="38"/>
                    </a:lnTo>
                    <a:lnTo>
                      <a:pt x="146" y="35"/>
                    </a:lnTo>
                    <a:lnTo>
                      <a:pt x="145" y="34"/>
                    </a:lnTo>
                    <a:lnTo>
                      <a:pt x="145" y="31"/>
                    </a:lnTo>
                    <a:lnTo>
                      <a:pt x="146" y="31"/>
                    </a:lnTo>
                    <a:lnTo>
                      <a:pt x="146" y="31"/>
                    </a:lnTo>
                    <a:lnTo>
                      <a:pt x="148" y="28"/>
                    </a:lnTo>
                    <a:lnTo>
                      <a:pt x="148" y="27"/>
                    </a:lnTo>
                    <a:lnTo>
                      <a:pt x="149" y="26"/>
                    </a:lnTo>
                    <a:lnTo>
                      <a:pt x="150" y="26"/>
                    </a:lnTo>
                    <a:lnTo>
                      <a:pt x="152" y="26"/>
                    </a:lnTo>
                    <a:lnTo>
                      <a:pt x="153" y="26"/>
                    </a:lnTo>
                    <a:lnTo>
                      <a:pt x="153" y="23"/>
                    </a:lnTo>
                    <a:lnTo>
                      <a:pt x="152" y="23"/>
                    </a:lnTo>
                    <a:lnTo>
                      <a:pt x="152" y="22"/>
                    </a:lnTo>
                    <a:lnTo>
                      <a:pt x="152" y="20"/>
                    </a:lnTo>
                    <a:lnTo>
                      <a:pt x="153" y="19"/>
                    </a:lnTo>
                    <a:lnTo>
                      <a:pt x="155" y="19"/>
                    </a:lnTo>
                    <a:lnTo>
                      <a:pt x="156" y="18"/>
                    </a:lnTo>
                    <a:lnTo>
                      <a:pt x="156" y="16"/>
                    </a:lnTo>
                    <a:lnTo>
                      <a:pt x="157" y="18"/>
                    </a:lnTo>
                    <a:lnTo>
                      <a:pt x="159" y="18"/>
                    </a:lnTo>
                    <a:lnTo>
                      <a:pt x="159" y="19"/>
                    </a:lnTo>
                    <a:lnTo>
                      <a:pt x="159" y="18"/>
                    </a:lnTo>
                    <a:lnTo>
                      <a:pt x="159" y="16"/>
                    </a:lnTo>
                    <a:lnTo>
                      <a:pt x="159" y="16"/>
                    </a:lnTo>
                    <a:lnTo>
                      <a:pt x="160" y="15"/>
                    </a:lnTo>
                    <a:lnTo>
                      <a:pt x="161" y="15"/>
                    </a:lnTo>
                    <a:lnTo>
                      <a:pt x="161" y="15"/>
                    </a:lnTo>
                    <a:lnTo>
                      <a:pt x="164" y="15"/>
                    </a:lnTo>
                    <a:lnTo>
                      <a:pt x="166" y="15"/>
                    </a:lnTo>
                    <a:lnTo>
                      <a:pt x="167" y="15"/>
                    </a:lnTo>
                    <a:lnTo>
                      <a:pt x="168" y="15"/>
                    </a:lnTo>
                    <a:lnTo>
                      <a:pt x="172" y="13"/>
                    </a:lnTo>
                    <a:lnTo>
                      <a:pt x="174" y="13"/>
                    </a:lnTo>
                    <a:lnTo>
                      <a:pt x="174" y="9"/>
                    </a:lnTo>
                    <a:lnTo>
                      <a:pt x="172" y="8"/>
                    </a:lnTo>
                    <a:lnTo>
                      <a:pt x="171" y="8"/>
                    </a:lnTo>
                    <a:lnTo>
                      <a:pt x="170" y="8"/>
                    </a:lnTo>
                    <a:lnTo>
                      <a:pt x="168" y="7"/>
                    </a:lnTo>
                    <a:lnTo>
                      <a:pt x="167" y="7"/>
                    </a:lnTo>
                    <a:lnTo>
                      <a:pt x="166" y="5"/>
                    </a:lnTo>
                    <a:lnTo>
                      <a:pt x="166" y="5"/>
                    </a:lnTo>
                    <a:lnTo>
                      <a:pt x="167" y="5"/>
                    </a:lnTo>
                    <a:lnTo>
                      <a:pt x="167" y="5"/>
                    </a:lnTo>
                    <a:lnTo>
                      <a:pt x="168" y="5"/>
                    </a:lnTo>
                    <a:lnTo>
                      <a:pt x="168" y="4"/>
                    </a:lnTo>
                    <a:lnTo>
                      <a:pt x="168" y="5"/>
                    </a:lnTo>
                    <a:lnTo>
                      <a:pt x="170" y="8"/>
                    </a:lnTo>
                    <a:lnTo>
                      <a:pt x="170" y="7"/>
                    </a:lnTo>
                    <a:lnTo>
                      <a:pt x="170" y="5"/>
                    </a:lnTo>
                    <a:lnTo>
                      <a:pt x="171" y="5"/>
                    </a:lnTo>
                    <a:lnTo>
                      <a:pt x="171" y="5"/>
                    </a:lnTo>
                    <a:lnTo>
                      <a:pt x="172" y="5"/>
                    </a:lnTo>
                    <a:lnTo>
                      <a:pt x="172" y="7"/>
                    </a:lnTo>
                    <a:lnTo>
                      <a:pt x="172" y="7"/>
                    </a:lnTo>
                    <a:lnTo>
                      <a:pt x="174" y="8"/>
                    </a:lnTo>
                    <a:lnTo>
                      <a:pt x="175" y="7"/>
                    </a:lnTo>
                    <a:lnTo>
                      <a:pt x="175" y="7"/>
                    </a:lnTo>
                    <a:lnTo>
                      <a:pt x="176" y="7"/>
                    </a:lnTo>
                    <a:lnTo>
                      <a:pt x="176" y="8"/>
                    </a:lnTo>
                    <a:lnTo>
                      <a:pt x="178" y="9"/>
                    </a:lnTo>
                    <a:lnTo>
                      <a:pt x="181" y="11"/>
                    </a:lnTo>
                    <a:lnTo>
                      <a:pt x="181" y="11"/>
                    </a:lnTo>
                    <a:lnTo>
                      <a:pt x="182" y="11"/>
                    </a:lnTo>
                    <a:lnTo>
                      <a:pt x="182" y="11"/>
                    </a:lnTo>
                    <a:lnTo>
                      <a:pt x="183" y="9"/>
                    </a:lnTo>
                    <a:lnTo>
                      <a:pt x="183" y="9"/>
                    </a:lnTo>
                    <a:lnTo>
                      <a:pt x="183" y="11"/>
                    </a:lnTo>
                    <a:lnTo>
                      <a:pt x="185" y="11"/>
                    </a:lnTo>
                    <a:lnTo>
                      <a:pt x="186" y="11"/>
                    </a:lnTo>
                    <a:lnTo>
                      <a:pt x="187" y="12"/>
                    </a:lnTo>
                    <a:lnTo>
                      <a:pt x="189" y="12"/>
                    </a:lnTo>
                    <a:lnTo>
                      <a:pt x="190" y="13"/>
                    </a:lnTo>
                    <a:lnTo>
                      <a:pt x="192" y="12"/>
                    </a:lnTo>
                    <a:lnTo>
                      <a:pt x="193" y="12"/>
                    </a:lnTo>
                    <a:lnTo>
                      <a:pt x="193" y="13"/>
                    </a:lnTo>
                    <a:lnTo>
                      <a:pt x="196" y="13"/>
                    </a:lnTo>
                    <a:lnTo>
                      <a:pt x="196" y="13"/>
                    </a:lnTo>
                    <a:lnTo>
                      <a:pt x="197" y="15"/>
                    </a:lnTo>
                    <a:lnTo>
                      <a:pt x="198" y="13"/>
                    </a:lnTo>
                    <a:lnTo>
                      <a:pt x="200" y="12"/>
                    </a:lnTo>
                    <a:lnTo>
                      <a:pt x="200" y="12"/>
                    </a:lnTo>
                    <a:lnTo>
                      <a:pt x="201" y="12"/>
                    </a:lnTo>
                    <a:lnTo>
                      <a:pt x="204" y="12"/>
                    </a:lnTo>
                    <a:lnTo>
                      <a:pt x="202" y="13"/>
                    </a:lnTo>
                    <a:lnTo>
                      <a:pt x="202" y="13"/>
                    </a:lnTo>
                    <a:lnTo>
                      <a:pt x="202" y="13"/>
                    </a:lnTo>
                    <a:lnTo>
                      <a:pt x="204" y="13"/>
                    </a:lnTo>
                    <a:lnTo>
                      <a:pt x="204" y="13"/>
                    </a:lnTo>
                    <a:lnTo>
                      <a:pt x="204" y="16"/>
                    </a:lnTo>
                    <a:lnTo>
                      <a:pt x="204" y="18"/>
                    </a:lnTo>
                    <a:lnTo>
                      <a:pt x="205" y="16"/>
                    </a:lnTo>
                    <a:lnTo>
                      <a:pt x="207" y="15"/>
                    </a:lnTo>
                    <a:lnTo>
                      <a:pt x="207" y="15"/>
                    </a:lnTo>
                    <a:lnTo>
                      <a:pt x="207" y="13"/>
                    </a:lnTo>
                    <a:lnTo>
                      <a:pt x="208" y="12"/>
                    </a:lnTo>
                    <a:lnTo>
                      <a:pt x="208" y="12"/>
                    </a:lnTo>
                    <a:lnTo>
                      <a:pt x="209" y="13"/>
                    </a:lnTo>
                    <a:lnTo>
                      <a:pt x="209" y="15"/>
                    </a:lnTo>
                    <a:lnTo>
                      <a:pt x="211" y="15"/>
                    </a:lnTo>
                    <a:lnTo>
                      <a:pt x="212" y="15"/>
                    </a:lnTo>
                    <a:lnTo>
                      <a:pt x="212" y="15"/>
                    </a:lnTo>
                    <a:lnTo>
                      <a:pt x="212" y="16"/>
                    </a:lnTo>
                    <a:lnTo>
                      <a:pt x="211" y="18"/>
                    </a:lnTo>
                    <a:lnTo>
                      <a:pt x="211" y="19"/>
                    </a:lnTo>
                    <a:lnTo>
                      <a:pt x="209" y="19"/>
                    </a:lnTo>
                    <a:lnTo>
                      <a:pt x="209" y="19"/>
                    </a:lnTo>
                    <a:lnTo>
                      <a:pt x="209" y="20"/>
                    </a:lnTo>
                    <a:lnTo>
                      <a:pt x="209" y="22"/>
                    </a:lnTo>
                    <a:lnTo>
                      <a:pt x="208" y="23"/>
                    </a:lnTo>
                    <a:lnTo>
                      <a:pt x="208" y="23"/>
                    </a:lnTo>
                    <a:lnTo>
                      <a:pt x="207" y="23"/>
                    </a:lnTo>
                    <a:lnTo>
                      <a:pt x="207" y="22"/>
                    </a:lnTo>
                    <a:lnTo>
                      <a:pt x="205" y="23"/>
                    </a:lnTo>
                    <a:lnTo>
                      <a:pt x="205" y="24"/>
                    </a:lnTo>
                    <a:lnTo>
                      <a:pt x="207" y="26"/>
                    </a:lnTo>
                    <a:lnTo>
                      <a:pt x="205" y="24"/>
                    </a:lnTo>
                    <a:lnTo>
                      <a:pt x="205" y="24"/>
                    </a:lnTo>
                    <a:lnTo>
                      <a:pt x="204" y="23"/>
                    </a:lnTo>
                    <a:lnTo>
                      <a:pt x="204" y="26"/>
                    </a:lnTo>
                    <a:lnTo>
                      <a:pt x="204" y="27"/>
                    </a:lnTo>
                    <a:lnTo>
                      <a:pt x="204" y="28"/>
                    </a:lnTo>
                    <a:lnTo>
                      <a:pt x="205" y="27"/>
                    </a:lnTo>
                    <a:lnTo>
                      <a:pt x="204" y="31"/>
                    </a:lnTo>
                    <a:lnTo>
                      <a:pt x="204" y="31"/>
                    </a:lnTo>
                    <a:lnTo>
                      <a:pt x="202" y="34"/>
                    </a:lnTo>
                    <a:lnTo>
                      <a:pt x="201" y="37"/>
                    </a:lnTo>
                    <a:lnTo>
                      <a:pt x="201" y="37"/>
                    </a:lnTo>
                    <a:lnTo>
                      <a:pt x="201" y="38"/>
                    </a:lnTo>
                    <a:lnTo>
                      <a:pt x="201" y="39"/>
                    </a:lnTo>
                    <a:lnTo>
                      <a:pt x="201" y="41"/>
                    </a:lnTo>
                    <a:lnTo>
                      <a:pt x="202" y="41"/>
                    </a:lnTo>
                    <a:lnTo>
                      <a:pt x="204" y="41"/>
                    </a:lnTo>
                    <a:lnTo>
                      <a:pt x="205" y="42"/>
                    </a:lnTo>
                    <a:lnTo>
                      <a:pt x="208" y="44"/>
                    </a:lnTo>
                    <a:lnTo>
                      <a:pt x="208" y="45"/>
                    </a:lnTo>
                    <a:lnTo>
                      <a:pt x="208" y="46"/>
                    </a:lnTo>
                    <a:lnTo>
                      <a:pt x="208" y="49"/>
                    </a:lnTo>
                    <a:lnTo>
                      <a:pt x="209" y="48"/>
                    </a:lnTo>
                    <a:lnTo>
                      <a:pt x="213" y="49"/>
                    </a:lnTo>
                    <a:lnTo>
                      <a:pt x="216" y="48"/>
                    </a:lnTo>
                    <a:lnTo>
                      <a:pt x="216" y="49"/>
                    </a:lnTo>
                    <a:lnTo>
                      <a:pt x="218" y="50"/>
                    </a:lnTo>
                    <a:lnTo>
                      <a:pt x="220" y="52"/>
                    </a:lnTo>
                    <a:lnTo>
                      <a:pt x="222" y="52"/>
                    </a:lnTo>
                    <a:lnTo>
                      <a:pt x="222" y="53"/>
                    </a:lnTo>
                    <a:lnTo>
                      <a:pt x="224" y="54"/>
                    </a:lnTo>
                    <a:lnTo>
                      <a:pt x="224" y="54"/>
                    </a:lnTo>
                    <a:lnTo>
                      <a:pt x="226" y="56"/>
                    </a:lnTo>
                    <a:lnTo>
                      <a:pt x="231" y="57"/>
                    </a:lnTo>
                    <a:lnTo>
                      <a:pt x="233" y="57"/>
                    </a:lnTo>
                    <a:lnTo>
                      <a:pt x="233" y="60"/>
                    </a:lnTo>
                    <a:lnTo>
                      <a:pt x="234" y="61"/>
                    </a:lnTo>
                    <a:lnTo>
                      <a:pt x="238" y="64"/>
                    </a:lnTo>
                    <a:lnTo>
                      <a:pt x="241" y="65"/>
                    </a:lnTo>
                    <a:lnTo>
                      <a:pt x="243" y="64"/>
                    </a:lnTo>
                    <a:lnTo>
                      <a:pt x="245" y="64"/>
                    </a:lnTo>
                    <a:lnTo>
                      <a:pt x="248" y="63"/>
                    </a:lnTo>
                    <a:lnTo>
                      <a:pt x="249" y="61"/>
                    </a:lnTo>
                    <a:lnTo>
                      <a:pt x="249" y="59"/>
                    </a:lnTo>
                    <a:lnTo>
                      <a:pt x="252" y="54"/>
                    </a:lnTo>
                    <a:lnTo>
                      <a:pt x="253" y="48"/>
                    </a:lnTo>
                    <a:lnTo>
                      <a:pt x="253" y="45"/>
                    </a:lnTo>
                    <a:lnTo>
                      <a:pt x="254" y="42"/>
                    </a:lnTo>
                    <a:lnTo>
                      <a:pt x="254" y="41"/>
                    </a:lnTo>
                    <a:lnTo>
                      <a:pt x="254" y="38"/>
                    </a:lnTo>
                    <a:lnTo>
                      <a:pt x="253" y="35"/>
                    </a:lnTo>
                    <a:lnTo>
                      <a:pt x="254" y="33"/>
                    </a:lnTo>
                    <a:lnTo>
                      <a:pt x="253" y="27"/>
                    </a:lnTo>
                    <a:lnTo>
                      <a:pt x="256" y="24"/>
                    </a:lnTo>
                    <a:lnTo>
                      <a:pt x="254" y="20"/>
                    </a:lnTo>
                    <a:lnTo>
                      <a:pt x="256" y="19"/>
                    </a:lnTo>
                    <a:lnTo>
                      <a:pt x="256" y="18"/>
                    </a:lnTo>
                    <a:lnTo>
                      <a:pt x="254" y="18"/>
                    </a:lnTo>
                    <a:lnTo>
                      <a:pt x="254" y="16"/>
                    </a:lnTo>
                    <a:lnTo>
                      <a:pt x="256" y="12"/>
                    </a:lnTo>
                    <a:lnTo>
                      <a:pt x="257" y="12"/>
                    </a:lnTo>
                    <a:lnTo>
                      <a:pt x="259" y="11"/>
                    </a:lnTo>
                    <a:lnTo>
                      <a:pt x="259" y="8"/>
                    </a:lnTo>
                    <a:lnTo>
                      <a:pt x="261" y="5"/>
                    </a:lnTo>
                    <a:lnTo>
                      <a:pt x="261" y="2"/>
                    </a:lnTo>
                    <a:lnTo>
                      <a:pt x="261" y="2"/>
                    </a:lnTo>
                    <a:lnTo>
                      <a:pt x="261" y="2"/>
                    </a:lnTo>
                    <a:lnTo>
                      <a:pt x="263" y="1"/>
                    </a:lnTo>
                    <a:lnTo>
                      <a:pt x="264" y="1"/>
                    </a:lnTo>
                    <a:lnTo>
                      <a:pt x="264" y="0"/>
                    </a:lnTo>
                    <a:lnTo>
                      <a:pt x="265" y="0"/>
                    </a:lnTo>
                    <a:lnTo>
                      <a:pt x="265" y="1"/>
                    </a:lnTo>
                    <a:lnTo>
                      <a:pt x="265" y="2"/>
                    </a:lnTo>
                    <a:lnTo>
                      <a:pt x="265" y="2"/>
                    </a:lnTo>
                    <a:lnTo>
                      <a:pt x="265" y="2"/>
                    </a:lnTo>
                    <a:lnTo>
                      <a:pt x="265" y="5"/>
                    </a:lnTo>
                    <a:lnTo>
                      <a:pt x="265" y="9"/>
                    </a:lnTo>
                    <a:lnTo>
                      <a:pt x="267" y="11"/>
                    </a:lnTo>
                    <a:lnTo>
                      <a:pt x="268" y="11"/>
                    </a:lnTo>
                    <a:lnTo>
                      <a:pt x="268" y="12"/>
                    </a:lnTo>
                    <a:lnTo>
                      <a:pt x="268" y="15"/>
                    </a:lnTo>
                    <a:lnTo>
                      <a:pt x="269" y="15"/>
                    </a:lnTo>
                    <a:lnTo>
                      <a:pt x="269" y="18"/>
                    </a:lnTo>
                    <a:lnTo>
                      <a:pt x="271" y="18"/>
                    </a:lnTo>
                    <a:lnTo>
                      <a:pt x="271" y="20"/>
                    </a:lnTo>
                    <a:lnTo>
                      <a:pt x="271" y="20"/>
                    </a:lnTo>
                    <a:lnTo>
                      <a:pt x="272" y="23"/>
                    </a:lnTo>
                    <a:lnTo>
                      <a:pt x="272" y="24"/>
                    </a:lnTo>
                    <a:lnTo>
                      <a:pt x="272" y="28"/>
                    </a:lnTo>
                    <a:lnTo>
                      <a:pt x="274" y="30"/>
                    </a:lnTo>
                    <a:lnTo>
                      <a:pt x="274" y="31"/>
                    </a:lnTo>
                    <a:lnTo>
                      <a:pt x="274" y="33"/>
                    </a:lnTo>
                    <a:lnTo>
                      <a:pt x="275" y="34"/>
                    </a:lnTo>
                    <a:lnTo>
                      <a:pt x="276" y="34"/>
                    </a:lnTo>
                    <a:lnTo>
                      <a:pt x="279" y="33"/>
                    </a:lnTo>
                    <a:lnTo>
                      <a:pt x="280" y="33"/>
                    </a:lnTo>
                    <a:lnTo>
                      <a:pt x="282" y="33"/>
                    </a:lnTo>
                    <a:lnTo>
                      <a:pt x="283" y="35"/>
                    </a:lnTo>
                    <a:lnTo>
                      <a:pt x="285" y="35"/>
                    </a:lnTo>
                    <a:lnTo>
                      <a:pt x="286" y="38"/>
                    </a:lnTo>
                    <a:lnTo>
                      <a:pt x="287" y="38"/>
                    </a:lnTo>
                    <a:lnTo>
                      <a:pt x="289" y="39"/>
                    </a:lnTo>
                    <a:lnTo>
                      <a:pt x="287" y="41"/>
                    </a:lnTo>
                    <a:lnTo>
                      <a:pt x="289" y="42"/>
                    </a:lnTo>
                    <a:lnTo>
                      <a:pt x="289" y="45"/>
                    </a:lnTo>
                    <a:lnTo>
                      <a:pt x="289" y="46"/>
                    </a:lnTo>
                    <a:lnTo>
                      <a:pt x="289" y="48"/>
                    </a:lnTo>
                    <a:lnTo>
                      <a:pt x="290" y="49"/>
                    </a:lnTo>
                    <a:lnTo>
                      <a:pt x="290" y="52"/>
                    </a:lnTo>
                    <a:lnTo>
                      <a:pt x="290" y="54"/>
                    </a:lnTo>
                    <a:lnTo>
                      <a:pt x="293" y="57"/>
                    </a:lnTo>
                    <a:lnTo>
                      <a:pt x="293" y="57"/>
                    </a:lnTo>
                    <a:lnTo>
                      <a:pt x="294" y="59"/>
                    </a:lnTo>
                    <a:lnTo>
                      <a:pt x="295" y="63"/>
                    </a:lnTo>
                    <a:lnTo>
                      <a:pt x="295" y="64"/>
                    </a:lnTo>
                    <a:lnTo>
                      <a:pt x="295" y="67"/>
                    </a:lnTo>
                    <a:lnTo>
                      <a:pt x="295" y="68"/>
                    </a:lnTo>
                    <a:lnTo>
                      <a:pt x="295" y="70"/>
                    </a:lnTo>
                    <a:lnTo>
                      <a:pt x="295" y="71"/>
                    </a:lnTo>
                    <a:lnTo>
                      <a:pt x="297" y="72"/>
                    </a:lnTo>
                    <a:lnTo>
                      <a:pt x="297" y="72"/>
                    </a:lnTo>
                    <a:lnTo>
                      <a:pt x="297" y="74"/>
                    </a:lnTo>
                    <a:lnTo>
                      <a:pt x="298" y="72"/>
                    </a:lnTo>
                    <a:lnTo>
                      <a:pt x="298" y="74"/>
                    </a:lnTo>
                    <a:lnTo>
                      <a:pt x="297" y="74"/>
                    </a:lnTo>
                    <a:lnTo>
                      <a:pt x="298" y="75"/>
                    </a:lnTo>
                    <a:lnTo>
                      <a:pt x="298" y="75"/>
                    </a:lnTo>
                    <a:lnTo>
                      <a:pt x="298" y="76"/>
                    </a:lnTo>
                    <a:lnTo>
                      <a:pt x="301" y="78"/>
                    </a:lnTo>
                    <a:lnTo>
                      <a:pt x="301" y="79"/>
                    </a:lnTo>
                    <a:lnTo>
                      <a:pt x="302" y="79"/>
                    </a:lnTo>
                    <a:lnTo>
                      <a:pt x="306" y="80"/>
                    </a:lnTo>
                    <a:lnTo>
                      <a:pt x="306" y="80"/>
                    </a:lnTo>
                    <a:lnTo>
                      <a:pt x="308" y="79"/>
                    </a:lnTo>
                    <a:lnTo>
                      <a:pt x="308" y="82"/>
                    </a:lnTo>
                    <a:lnTo>
                      <a:pt x="309" y="83"/>
                    </a:lnTo>
                    <a:lnTo>
                      <a:pt x="309" y="85"/>
                    </a:lnTo>
                    <a:lnTo>
                      <a:pt x="310" y="83"/>
                    </a:lnTo>
                    <a:lnTo>
                      <a:pt x="312" y="85"/>
                    </a:lnTo>
                    <a:lnTo>
                      <a:pt x="313" y="85"/>
                    </a:lnTo>
                    <a:lnTo>
                      <a:pt x="315" y="86"/>
                    </a:lnTo>
                    <a:lnTo>
                      <a:pt x="316" y="87"/>
                    </a:lnTo>
                    <a:lnTo>
                      <a:pt x="316" y="86"/>
                    </a:lnTo>
                    <a:lnTo>
                      <a:pt x="317" y="87"/>
                    </a:lnTo>
                    <a:lnTo>
                      <a:pt x="320" y="89"/>
                    </a:lnTo>
                    <a:lnTo>
                      <a:pt x="320" y="89"/>
                    </a:lnTo>
                    <a:lnTo>
                      <a:pt x="320" y="91"/>
                    </a:lnTo>
                    <a:lnTo>
                      <a:pt x="319" y="91"/>
                    </a:lnTo>
                    <a:lnTo>
                      <a:pt x="319" y="93"/>
                    </a:lnTo>
                    <a:lnTo>
                      <a:pt x="320" y="94"/>
                    </a:lnTo>
                    <a:lnTo>
                      <a:pt x="321" y="94"/>
                    </a:lnTo>
                    <a:lnTo>
                      <a:pt x="321" y="94"/>
                    </a:lnTo>
                    <a:lnTo>
                      <a:pt x="323" y="97"/>
                    </a:lnTo>
                    <a:lnTo>
                      <a:pt x="324" y="98"/>
                    </a:lnTo>
                    <a:lnTo>
                      <a:pt x="324" y="98"/>
                    </a:lnTo>
                    <a:lnTo>
                      <a:pt x="324" y="100"/>
                    </a:lnTo>
                    <a:lnTo>
                      <a:pt x="326" y="100"/>
                    </a:lnTo>
                    <a:lnTo>
                      <a:pt x="326" y="101"/>
                    </a:lnTo>
                    <a:lnTo>
                      <a:pt x="326" y="105"/>
                    </a:lnTo>
                    <a:lnTo>
                      <a:pt x="327" y="107"/>
                    </a:lnTo>
                    <a:lnTo>
                      <a:pt x="327" y="108"/>
                    </a:lnTo>
                    <a:lnTo>
                      <a:pt x="327" y="108"/>
                    </a:lnTo>
                    <a:lnTo>
                      <a:pt x="328" y="109"/>
                    </a:lnTo>
                    <a:lnTo>
                      <a:pt x="328" y="111"/>
                    </a:lnTo>
                    <a:lnTo>
                      <a:pt x="328" y="109"/>
                    </a:lnTo>
                    <a:lnTo>
                      <a:pt x="330" y="109"/>
                    </a:lnTo>
                    <a:lnTo>
                      <a:pt x="330" y="107"/>
                    </a:lnTo>
                    <a:lnTo>
                      <a:pt x="331" y="107"/>
                    </a:lnTo>
                    <a:lnTo>
                      <a:pt x="331" y="108"/>
                    </a:lnTo>
                    <a:lnTo>
                      <a:pt x="332" y="109"/>
                    </a:lnTo>
                    <a:lnTo>
                      <a:pt x="334" y="109"/>
                    </a:lnTo>
                    <a:lnTo>
                      <a:pt x="335" y="111"/>
                    </a:lnTo>
                    <a:lnTo>
                      <a:pt x="335" y="108"/>
                    </a:lnTo>
                    <a:lnTo>
                      <a:pt x="336" y="109"/>
                    </a:lnTo>
                    <a:lnTo>
                      <a:pt x="336" y="109"/>
                    </a:lnTo>
                    <a:lnTo>
                      <a:pt x="336" y="111"/>
                    </a:lnTo>
                    <a:lnTo>
                      <a:pt x="338" y="113"/>
                    </a:lnTo>
                    <a:lnTo>
                      <a:pt x="338" y="117"/>
                    </a:lnTo>
                    <a:lnTo>
                      <a:pt x="338" y="120"/>
                    </a:lnTo>
                    <a:lnTo>
                      <a:pt x="339" y="122"/>
                    </a:lnTo>
                    <a:lnTo>
                      <a:pt x="341" y="123"/>
                    </a:lnTo>
                    <a:lnTo>
                      <a:pt x="343" y="124"/>
                    </a:lnTo>
                    <a:lnTo>
                      <a:pt x="345" y="124"/>
                    </a:lnTo>
                    <a:lnTo>
                      <a:pt x="346" y="126"/>
                    </a:lnTo>
                    <a:lnTo>
                      <a:pt x="347" y="127"/>
                    </a:lnTo>
                    <a:lnTo>
                      <a:pt x="349" y="128"/>
                    </a:lnTo>
                    <a:lnTo>
                      <a:pt x="349" y="130"/>
                    </a:lnTo>
                    <a:lnTo>
                      <a:pt x="350" y="131"/>
                    </a:lnTo>
                    <a:lnTo>
                      <a:pt x="352" y="131"/>
                    </a:lnTo>
                    <a:lnTo>
                      <a:pt x="352" y="133"/>
                    </a:lnTo>
                    <a:lnTo>
                      <a:pt x="354" y="135"/>
                    </a:lnTo>
                    <a:lnTo>
                      <a:pt x="353" y="137"/>
                    </a:lnTo>
                    <a:lnTo>
                      <a:pt x="356" y="137"/>
                    </a:lnTo>
                    <a:lnTo>
                      <a:pt x="356" y="138"/>
                    </a:lnTo>
                    <a:lnTo>
                      <a:pt x="356" y="141"/>
                    </a:lnTo>
                    <a:lnTo>
                      <a:pt x="357" y="142"/>
                    </a:lnTo>
                    <a:lnTo>
                      <a:pt x="357" y="143"/>
                    </a:lnTo>
                    <a:lnTo>
                      <a:pt x="358" y="142"/>
                    </a:lnTo>
                    <a:lnTo>
                      <a:pt x="358" y="145"/>
                    </a:lnTo>
                    <a:lnTo>
                      <a:pt x="358" y="148"/>
                    </a:lnTo>
                    <a:lnTo>
                      <a:pt x="358" y="149"/>
                    </a:lnTo>
                    <a:lnTo>
                      <a:pt x="358" y="153"/>
                    </a:lnTo>
                    <a:lnTo>
                      <a:pt x="360" y="156"/>
                    </a:lnTo>
                    <a:lnTo>
                      <a:pt x="358" y="154"/>
                    </a:lnTo>
                    <a:lnTo>
                      <a:pt x="358" y="156"/>
                    </a:lnTo>
                    <a:lnTo>
                      <a:pt x="358" y="157"/>
                    </a:lnTo>
                    <a:lnTo>
                      <a:pt x="358" y="157"/>
                    </a:lnTo>
                    <a:lnTo>
                      <a:pt x="360" y="159"/>
                    </a:lnTo>
                    <a:lnTo>
                      <a:pt x="360" y="160"/>
                    </a:lnTo>
                    <a:lnTo>
                      <a:pt x="361" y="163"/>
                    </a:lnTo>
                    <a:lnTo>
                      <a:pt x="362" y="168"/>
                    </a:lnTo>
                    <a:lnTo>
                      <a:pt x="362" y="172"/>
                    </a:lnTo>
                    <a:lnTo>
                      <a:pt x="362" y="175"/>
                    </a:lnTo>
                    <a:lnTo>
                      <a:pt x="361" y="176"/>
                    </a:lnTo>
                    <a:lnTo>
                      <a:pt x="361" y="179"/>
                    </a:lnTo>
                    <a:lnTo>
                      <a:pt x="360" y="182"/>
                    </a:lnTo>
                    <a:lnTo>
                      <a:pt x="360" y="187"/>
                    </a:lnTo>
                    <a:lnTo>
                      <a:pt x="358" y="187"/>
                    </a:lnTo>
                    <a:lnTo>
                      <a:pt x="358" y="190"/>
                    </a:lnTo>
                    <a:lnTo>
                      <a:pt x="357" y="194"/>
                    </a:lnTo>
                    <a:lnTo>
                      <a:pt x="358" y="197"/>
                    </a:lnTo>
                    <a:lnTo>
                      <a:pt x="357" y="198"/>
                    </a:lnTo>
                    <a:lnTo>
                      <a:pt x="357" y="198"/>
                    </a:lnTo>
                    <a:lnTo>
                      <a:pt x="354" y="205"/>
                    </a:lnTo>
                    <a:lnTo>
                      <a:pt x="354" y="206"/>
                    </a:lnTo>
                    <a:lnTo>
                      <a:pt x="353" y="208"/>
                    </a:lnTo>
                    <a:lnTo>
                      <a:pt x="353" y="208"/>
                    </a:lnTo>
                    <a:lnTo>
                      <a:pt x="353" y="209"/>
                    </a:lnTo>
                    <a:lnTo>
                      <a:pt x="353" y="211"/>
                    </a:lnTo>
                    <a:lnTo>
                      <a:pt x="352" y="212"/>
                    </a:lnTo>
                    <a:lnTo>
                      <a:pt x="350" y="213"/>
                    </a:lnTo>
                    <a:lnTo>
                      <a:pt x="349" y="213"/>
                    </a:lnTo>
                    <a:lnTo>
                      <a:pt x="349" y="213"/>
                    </a:lnTo>
                    <a:lnTo>
                      <a:pt x="350" y="215"/>
                    </a:lnTo>
                    <a:lnTo>
                      <a:pt x="347" y="215"/>
                    </a:lnTo>
                    <a:lnTo>
                      <a:pt x="347" y="215"/>
                    </a:lnTo>
                    <a:lnTo>
                      <a:pt x="346" y="216"/>
                    </a:lnTo>
                    <a:lnTo>
                      <a:pt x="346" y="219"/>
                    </a:lnTo>
                    <a:lnTo>
                      <a:pt x="345" y="220"/>
                    </a:lnTo>
                    <a:lnTo>
                      <a:pt x="343" y="223"/>
                    </a:lnTo>
                    <a:lnTo>
                      <a:pt x="342" y="223"/>
                    </a:lnTo>
                    <a:lnTo>
                      <a:pt x="342" y="223"/>
                    </a:lnTo>
                    <a:lnTo>
                      <a:pt x="342" y="223"/>
                    </a:lnTo>
                    <a:lnTo>
                      <a:pt x="342" y="224"/>
                    </a:lnTo>
                    <a:lnTo>
                      <a:pt x="342" y="226"/>
                    </a:lnTo>
                    <a:lnTo>
                      <a:pt x="342" y="228"/>
                    </a:lnTo>
                    <a:lnTo>
                      <a:pt x="341" y="228"/>
                    </a:lnTo>
                    <a:lnTo>
                      <a:pt x="341" y="230"/>
                    </a:lnTo>
                    <a:lnTo>
                      <a:pt x="339" y="231"/>
                    </a:lnTo>
                    <a:lnTo>
                      <a:pt x="338" y="239"/>
                    </a:lnTo>
                    <a:lnTo>
                      <a:pt x="338" y="241"/>
                    </a:lnTo>
                    <a:lnTo>
                      <a:pt x="336" y="239"/>
                    </a:lnTo>
                    <a:lnTo>
                      <a:pt x="335" y="242"/>
                    </a:lnTo>
                    <a:lnTo>
                      <a:pt x="334" y="243"/>
                    </a:lnTo>
                    <a:lnTo>
                      <a:pt x="334" y="245"/>
                    </a:lnTo>
                    <a:lnTo>
                      <a:pt x="332" y="246"/>
                    </a:lnTo>
                    <a:lnTo>
                      <a:pt x="332" y="246"/>
                    </a:lnTo>
                    <a:lnTo>
                      <a:pt x="332" y="249"/>
                    </a:lnTo>
                    <a:lnTo>
                      <a:pt x="332" y="252"/>
                    </a:lnTo>
                    <a:lnTo>
                      <a:pt x="332" y="253"/>
                    </a:lnTo>
                    <a:lnTo>
                      <a:pt x="332" y="254"/>
                    </a:lnTo>
                    <a:lnTo>
                      <a:pt x="331" y="256"/>
                    </a:lnTo>
                    <a:lnTo>
                      <a:pt x="331" y="259"/>
                    </a:lnTo>
                    <a:lnTo>
                      <a:pt x="330" y="260"/>
                    </a:lnTo>
                    <a:lnTo>
                      <a:pt x="330" y="261"/>
                    </a:lnTo>
                    <a:lnTo>
                      <a:pt x="331" y="263"/>
                    </a:lnTo>
                    <a:lnTo>
                      <a:pt x="331" y="264"/>
                    </a:lnTo>
                    <a:lnTo>
                      <a:pt x="331" y="265"/>
                    </a:lnTo>
                    <a:lnTo>
                      <a:pt x="330" y="267"/>
                    </a:lnTo>
                    <a:lnTo>
                      <a:pt x="328" y="265"/>
                    </a:lnTo>
                    <a:lnTo>
                      <a:pt x="328" y="267"/>
                    </a:lnTo>
                    <a:lnTo>
                      <a:pt x="328" y="268"/>
                    </a:lnTo>
                    <a:lnTo>
                      <a:pt x="324" y="269"/>
                    </a:lnTo>
                    <a:lnTo>
                      <a:pt x="316" y="269"/>
                    </a:lnTo>
                    <a:lnTo>
                      <a:pt x="313" y="269"/>
                    </a:lnTo>
                    <a:lnTo>
                      <a:pt x="310" y="272"/>
                    </a:lnTo>
                    <a:lnTo>
                      <a:pt x="309" y="274"/>
                    </a:lnTo>
                    <a:lnTo>
                      <a:pt x="306" y="275"/>
                    </a:lnTo>
                    <a:lnTo>
                      <a:pt x="305" y="276"/>
                    </a:lnTo>
                    <a:lnTo>
                      <a:pt x="305" y="276"/>
                    </a:lnTo>
                    <a:lnTo>
                      <a:pt x="302" y="278"/>
                    </a:lnTo>
                    <a:lnTo>
                      <a:pt x="302" y="279"/>
                    </a:lnTo>
                    <a:lnTo>
                      <a:pt x="301" y="279"/>
                    </a:lnTo>
                    <a:lnTo>
                      <a:pt x="300" y="279"/>
                    </a:lnTo>
                    <a:lnTo>
                      <a:pt x="298" y="279"/>
                    </a:lnTo>
                    <a:lnTo>
                      <a:pt x="297" y="279"/>
                    </a:lnTo>
                    <a:lnTo>
                      <a:pt x="297" y="280"/>
                    </a:lnTo>
                    <a:lnTo>
                      <a:pt x="298" y="282"/>
                    </a:lnTo>
                    <a:lnTo>
                      <a:pt x="298" y="280"/>
                    </a:lnTo>
                    <a:lnTo>
                      <a:pt x="300" y="280"/>
                    </a:lnTo>
                    <a:lnTo>
                      <a:pt x="300" y="280"/>
                    </a:lnTo>
                    <a:lnTo>
                      <a:pt x="300" y="282"/>
                    </a:lnTo>
                    <a:lnTo>
                      <a:pt x="300" y="283"/>
                    </a:lnTo>
                    <a:lnTo>
                      <a:pt x="298" y="285"/>
                    </a:lnTo>
                    <a:lnTo>
                      <a:pt x="297" y="282"/>
                    </a:lnTo>
                    <a:lnTo>
                      <a:pt x="295" y="282"/>
                    </a:lnTo>
                    <a:lnTo>
                      <a:pt x="294" y="280"/>
                    </a:lnTo>
                    <a:lnTo>
                      <a:pt x="293" y="279"/>
                    </a:lnTo>
                    <a:lnTo>
                      <a:pt x="291" y="279"/>
                    </a:lnTo>
                    <a:lnTo>
                      <a:pt x="290" y="278"/>
                    </a:lnTo>
                    <a:lnTo>
                      <a:pt x="290" y="276"/>
                    </a:lnTo>
                    <a:lnTo>
                      <a:pt x="291" y="275"/>
                    </a:lnTo>
                    <a:lnTo>
                      <a:pt x="290" y="274"/>
                    </a:lnTo>
                    <a:lnTo>
                      <a:pt x="287" y="275"/>
                    </a:lnTo>
                    <a:lnTo>
                      <a:pt x="286" y="276"/>
                    </a:lnTo>
                    <a:lnTo>
                      <a:pt x="285" y="275"/>
                    </a:lnTo>
                    <a:lnTo>
                      <a:pt x="283" y="275"/>
                    </a:lnTo>
                    <a:lnTo>
                      <a:pt x="286" y="275"/>
                    </a:lnTo>
                    <a:lnTo>
                      <a:pt x="286" y="272"/>
                    </a:lnTo>
                    <a:lnTo>
                      <a:pt x="286" y="271"/>
                    </a:lnTo>
                    <a:lnTo>
                      <a:pt x="285" y="269"/>
                    </a:lnTo>
                    <a:lnTo>
                      <a:pt x="282" y="272"/>
                    </a:lnTo>
                    <a:lnTo>
                      <a:pt x="280" y="272"/>
                    </a:lnTo>
                    <a:lnTo>
                      <a:pt x="283" y="274"/>
                    </a:lnTo>
                    <a:lnTo>
                      <a:pt x="283" y="274"/>
                    </a:lnTo>
                    <a:lnTo>
                      <a:pt x="282" y="274"/>
                    </a:lnTo>
                    <a:lnTo>
                      <a:pt x="279" y="275"/>
                    </a:lnTo>
                    <a:lnTo>
                      <a:pt x="278" y="276"/>
                    </a:lnTo>
                    <a:lnTo>
                      <a:pt x="276" y="279"/>
                    </a:lnTo>
                    <a:lnTo>
                      <a:pt x="274" y="280"/>
                    </a:lnTo>
                    <a:lnTo>
                      <a:pt x="271" y="280"/>
                    </a:lnTo>
                    <a:lnTo>
                      <a:pt x="271" y="279"/>
                    </a:lnTo>
                    <a:lnTo>
                      <a:pt x="267" y="278"/>
                    </a:lnTo>
                    <a:lnTo>
                      <a:pt x="264" y="276"/>
                    </a:lnTo>
                    <a:lnTo>
                      <a:pt x="263" y="276"/>
                    </a:lnTo>
                    <a:lnTo>
                      <a:pt x="260" y="275"/>
                    </a:lnTo>
                    <a:lnTo>
                      <a:pt x="257" y="274"/>
                    </a:lnTo>
                    <a:lnTo>
                      <a:pt x="256" y="275"/>
                    </a:lnTo>
                    <a:lnTo>
                      <a:pt x="254" y="275"/>
                    </a:lnTo>
                    <a:lnTo>
                      <a:pt x="253" y="274"/>
                    </a:lnTo>
                    <a:lnTo>
                      <a:pt x="250" y="272"/>
                    </a:lnTo>
                    <a:lnTo>
                      <a:pt x="246" y="271"/>
                    </a:lnTo>
                    <a:lnTo>
                      <a:pt x="245" y="269"/>
                    </a:lnTo>
                    <a:lnTo>
                      <a:pt x="243" y="268"/>
                    </a:lnTo>
                    <a:lnTo>
                      <a:pt x="242" y="267"/>
                    </a:lnTo>
                    <a:lnTo>
                      <a:pt x="241" y="265"/>
                    </a:lnTo>
                    <a:lnTo>
                      <a:pt x="238" y="260"/>
                    </a:lnTo>
                    <a:lnTo>
                      <a:pt x="238" y="259"/>
                    </a:lnTo>
                    <a:lnTo>
                      <a:pt x="239" y="257"/>
                    </a:lnTo>
                    <a:lnTo>
                      <a:pt x="239" y="256"/>
                    </a:lnTo>
                    <a:lnTo>
                      <a:pt x="238" y="250"/>
                    </a:lnTo>
                    <a:lnTo>
                      <a:pt x="234" y="245"/>
                    </a:lnTo>
                    <a:lnTo>
                      <a:pt x="235" y="243"/>
                    </a:lnTo>
                    <a:lnTo>
                      <a:pt x="234" y="242"/>
                    </a:lnTo>
                    <a:lnTo>
                      <a:pt x="233" y="242"/>
                    </a:lnTo>
                    <a:lnTo>
                      <a:pt x="230" y="243"/>
                    </a:lnTo>
                    <a:lnTo>
                      <a:pt x="227" y="245"/>
                    </a:lnTo>
                    <a:lnTo>
                      <a:pt x="226" y="245"/>
                    </a:lnTo>
                    <a:lnTo>
                      <a:pt x="224" y="245"/>
                    </a:lnTo>
                    <a:lnTo>
                      <a:pt x="226" y="243"/>
                    </a:lnTo>
                    <a:lnTo>
                      <a:pt x="227" y="241"/>
                    </a:lnTo>
                    <a:lnTo>
                      <a:pt x="227" y="238"/>
                    </a:lnTo>
                    <a:lnTo>
                      <a:pt x="227" y="235"/>
                    </a:lnTo>
                    <a:lnTo>
                      <a:pt x="226" y="233"/>
                    </a:lnTo>
                    <a:lnTo>
                      <a:pt x="224" y="230"/>
                    </a:lnTo>
                    <a:lnTo>
                      <a:pt x="223" y="230"/>
                    </a:lnTo>
                    <a:lnTo>
                      <a:pt x="222" y="233"/>
                    </a:lnTo>
                    <a:lnTo>
                      <a:pt x="222" y="235"/>
                    </a:lnTo>
                    <a:lnTo>
                      <a:pt x="220" y="237"/>
                    </a:lnTo>
                    <a:lnTo>
                      <a:pt x="220" y="239"/>
                    </a:lnTo>
                    <a:lnTo>
                      <a:pt x="220" y="239"/>
                    </a:lnTo>
                    <a:lnTo>
                      <a:pt x="219" y="239"/>
                    </a:lnTo>
                    <a:lnTo>
                      <a:pt x="218" y="241"/>
                    </a:lnTo>
                    <a:lnTo>
                      <a:pt x="215" y="241"/>
                    </a:lnTo>
                    <a:lnTo>
                      <a:pt x="213" y="241"/>
                    </a:lnTo>
                    <a:lnTo>
                      <a:pt x="212" y="241"/>
                    </a:lnTo>
                    <a:lnTo>
                      <a:pt x="213" y="237"/>
                    </a:lnTo>
                    <a:lnTo>
                      <a:pt x="216" y="238"/>
                    </a:lnTo>
                    <a:lnTo>
                      <a:pt x="218" y="237"/>
                    </a:lnTo>
                    <a:lnTo>
                      <a:pt x="218" y="234"/>
                    </a:lnTo>
                    <a:lnTo>
                      <a:pt x="218" y="233"/>
                    </a:lnTo>
                    <a:lnTo>
                      <a:pt x="218" y="231"/>
                    </a:lnTo>
                    <a:lnTo>
                      <a:pt x="218" y="231"/>
                    </a:lnTo>
                    <a:lnTo>
                      <a:pt x="218" y="230"/>
                    </a:lnTo>
                    <a:lnTo>
                      <a:pt x="218" y="228"/>
                    </a:lnTo>
                    <a:lnTo>
                      <a:pt x="219" y="227"/>
                    </a:lnTo>
                    <a:lnTo>
                      <a:pt x="220" y="224"/>
                    </a:lnTo>
                    <a:lnTo>
                      <a:pt x="220" y="223"/>
                    </a:lnTo>
                    <a:lnTo>
                      <a:pt x="222" y="222"/>
                    </a:lnTo>
                    <a:lnTo>
                      <a:pt x="222" y="217"/>
                    </a:lnTo>
                    <a:lnTo>
                      <a:pt x="223" y="217"/>
                    </a:lnTo>
                    <a:lnTo>
                      <a:pt x="223" y="217"/>
                    </a:lnTo>
                    <a:lnTo>
                      <a:pt x="222" y="216"/>
                    </a:lnTo>
                    <a:lnTo>
                      <a:pt x="222" y="215"/>
                    </a:lnTo>
                    <a:lnTo>
                      <a:pt x="222" y="213"/>
                    </a:lnTo>
                    <a:lnTo>
                      <a:pt x="222" y="212"/>
                    </a:lnTo>
                    <a:lnTo>
                      <a:pt x="220" y="211"/>
                    </a:lnTo>
                    <a:lnTo>
                      <a:pt x="220" y="212"/>
                    </a:lnTo>
                    <a:lnTo>
                      <a:pt x="220" y="216"/>
                    </a:lnTo>
                    <a:lnTo>
                      <a:pt x="219" y="216"/>
                    </a:lnTo>
                    <a:lnTo>
                      <a:pt x="218" y="217"/>
                    </a:lnTo>
                    <a:lnTo>
                      <a:pt x="218" y="220"/>
                    </a:lnTo>
                    <a:lnTo>
                      <a:pt x="216" y="222"/>
                    </a:lnTo>
                    <a:lnTo>
                      <a:pt x="216" y="223"/>
                    </a:lnTo>
                    <a:lnTo>
                      <a:pt x="215" y="224"/>
                    </a:lnTo>
                    <a:lnTo>
                      <a:pt x="213" y="224"/>
                    </a:lnTo>
                    <a:lnTo>
                      <a:pt x="213" y="224"/>
                    </a:lnTo>
                    <a:lnTo>
                      <a:pt x="212" y="226"/>
                    </a:lnTo>
                    <a:lnTo>
                      <a:pt x="211" y="226"/>
                    </a:lnTo>
                    <a:lnTo>
                      <a:pt x="209" y="227"/>
                    </a:lnTo>
                    <a:lnTo>
                      <a:pt x="208" y="228"/>
                    </a:lnTo>
                    <a:lnTo>
                      <a:pt x="208" y="230"/>
                    </a:lnTo>
                    <a:lnTo>
                      <a:pt x="205" y="233"/>
                    </a:lnTo>
                    <a:lnTo>
                      <a:pt x="204" y="234"/>
                    </a:lnTo>
                    <a:lnTo>
                      <a:pt x="204" y="235"/>
                    </a:lnTo>
                    <a:lnTo>
                      <a:pt x="204" y="235"/>
                    </a:lnTo>
                    <a:lnTo>
                      <a:pt x="204" y="238"/>
                    </a:lnTo>
                    <a:lnTo>
                      <a:pt x="204" y="238"/>
                    </a:lnTo>
                    <a:lnTo>
                      <a:pt x="202" y="238"/>
                    </a:lnTo>
                    <a:lnTo>
                      <a:pt x="201" y="235"/>
                    </a:lnTo>
                    <a:lnTo>
                      <a:pt x="200" y="235"/>
                    </a:lnTo>
                    <a:lnTo>
                      <a:pt x="198" y="234"/>
                    </a:lnTo>
                    <a:lnTo>
                      <a:pt x="197" y="234"/>
                    </a:lnTo>
                    <a:lnTo>
                      <a:pt x="197" y="233"/>
                    </a:lnTo>
                    <a:lnTo>
                      <a:pt x="200" y="234"/>
                    </a:lnTo>
                    <a:lnTo>
                      <a:pt x="200" y="233"/>
                    </a:lnTo>
                    <a:lnTo>
                      <a:pt x="200" y="230"/>
                    </a:lnTo>
                    <a:lnTo>
                      <a:pt x="198" y="228"/>
                    </a:lnTo>
                    <a:lnTo>
                      <a:pt x="198" y="227"/>
                    </a:lnTo>
                    <a:lnTo>
                      <a:pt x="197" y="224"/>
                    </a:lnTo>
                    <a:lnTo>
                      <a:pt x="196" y="223"/>
                    </a:lnTo>
                    <a:lnTo>
                      <a:pt x="194" y="220"/>
                    </a:lnTo>
                    <a:lnTo>
                      <a:pt x="194" y="220"/>
                    </a:lnTo>
                    <a:lnTo>
                      <a:pt x="193" y="219"/>
                    </a:lnTo>
                    <a:lnTo>
                      <a:pt x="193" y="219"/>
                    </a:lnTo>
                    <a:lnTo>
                      <a:pt x="190" y="217"/>
                    </a:lnTo>
                    <a:lnTo>
                      <a:pt x="189" y="217"/>
                    </a:lnTo>
                    <a:lnTo>
                      <a:pt x="187" y="216"/>
                    </a:lnTo>
                    <a:lnTo>
                      <a:pt x="187" y="213"/>
                    </a:lnTo>
                    <a:lnTo>
                      <a:pt x="189" y="213"/>
                    </a:lnTo>
                    <a:lnTo>
                      <a:pt x="189" y="212"/>
                    </a:lnTo>
                    <a:lnTo>
                      <a:pt x="186" y="211"/>
                    </a:lnTo>
                    <a:lnTo>
                      <a:pt x="182" y="206"/>
                    </a:lnTo>
                    <a:lnTo>
                      <a:pt x="181" y="206"/>
                    </a:lnTo>
                    <a:lnTo>
                      <a:pt x="182" y="208"/>
                    </a:lnTo>
                    <a:lnTo>
                      <a:pt x="179" y="208"/>
                    </a:lnTo>
                    <a:lnTo>
                      <a:pt x="178" y="206"/>
                    </a:lnTo>
                    <a:lnTo>
                      <a:pt x="175" y="205"/>
                    </a:lnTo>
                    <a:lnTo>
                      <a:pt x="174" y="205"/>
                    </a:lnTo>
                    <a:lnTo>
                      <a:pt x="172" y="206"/>
                    </a:lnTo>
                    <a:lnTo>
                      <a:pt x="172" y="206"/>
                    </a:lnTo>
                    <a:lnTo>
                      <a:pt x="171" y="205"/>
                    </a:lnTo>
                    <a:lnTo>
                      <a:pt x="166" y="201"/>
                    </a:lnTo>
                    <a:lnTo>
                      <a:pt x="164" y="201"/>
                    </a:lnTo>
                    <a:lnTo>
                      <a:pt x="163" y="201"/>
                    </a:lnTo>
                    <a:lnTo>
                      <a:pt x="159" y="201"/>
                    </a:lnTo>
                    <a:lnTo>
                      <a:pt x="153" y="201"/>
                    </a:lnTo>
                    <a:lnTo>
                      <a:pt x="146" y="201"/>
                    </a:lnTo>
                    <a:lnTo>
                      <a:pt x="144" y="201"/>
                    </a:lnTo>
                    <a:lnTo>
                      <a:pt x="137" y="204"/>
                    </a:lnTo>
                    <a:lnTo>
                      <a:pt x="134" y="206"/>
                    </a:lnTo>
                    <a:lnTo>
                      <a:pt x="130" y="206"/>
                    </a:lnTo>
                    <a:lnTo>
                      <a:pt x="127" y="208"/>
                    </a:lnTo>
                    <a:lnTo>
                      <a:pt x="123" y="208"/>
                    </a:lnTo>
                    <a:lnTo>
                      <a:pt x="118" y="208"/>
                    </a:lnTo>
                    <a:lnTo>
                      <a:pt x="116" y="208"/>
                    </a:lnTo>
                    <a:lnTo>
                      <a:pt x="114" y="208"/>
                    </a:lnTo>
                    <a:lnTo>
                      <a:pt x="112" y="211"/>
                    </a:lnTo>
                    <a:lnTo>
                      <a:pt x="108" y="212"/>
                    </a:lnTo>
                    <a:lnTo>
                      <a:pt x="105" y="213"/>
                    </a:lnTo>
                    <a:lnTo>
                      <a:pt x="104" y="215"/>
                    </a:lnTo>
                    <a:lnTo>
                      <a:pt x="103" y="215"/>
                    </a:lnTo>
                    <a:lnTo>
                      <a:pt x="100" y="215"/>
                    </a:lnTo>
                    <a:lnTo>
                      <a:pt x="99" y="216"/>
                    </a:lnTo>
                    <a:lnTo>
                      <a:pt x="97" y="219"/>
                    </a:lnTo>
                    <a:lnTo>
                      <a:pt x="97" y="220"/>
                    </a:lnTo>
                    <a:lnTo>
                      <a:pt x="96" y="222"/>
                    </a:lnTo>
                    <a:lnTo>
                      <a:pt x="94" y="223"/>
                    </a:lnTo>
                    <a:lnTo>
                      <a:pt x="94" y="224"/>
                    </a:lnTo>
                    <a:lnTo>
                      <a:pt x="90" y="226"/>
                    </a:lnTo>
                    <a:lnTo>
                      <a:pt x="89" y="226"/>
                    </a:lnTo>
                    <a:lnTo>
                      <a:pt x="88" y="224"/>
                    </a:lnTo>
                    <a:lnTo>
                      <a:pt x="85" y="226"/>
                    </a:lnTo>
                    <a:lnTo>
                      <a:pt x="81" y="226"/>
                    </a:lnTo>
                    <a:lnTo>
                      <a:pt x="79" y="226"/>
                    </a:lnTo>
                    <a:lnTo>
                      <a:pt x="79" y="224"/>
                    </a:lnTo>
                    <a:lnTo>
                      <a:pt x="78" y="226"/>
                    </a:lnTo>
                    <a:lnTo>
                      <a:pt x="75" y="226"/>
                    </a:lnTo>
                    <a:lnTo>
                      <a:pt x="73" y="224"/>
                    </a:lnTo>
                    <a:lnTo>
                      <a:pt x="71" y="224"/>
                    </a:lnTo>
                    <a:lnTo>
                      <a:pt x="68" y="226"/>
                    </a:lnTo>
                    <a:lnTo>
                      <a:pt x="62" y="226"/>
                    </a:lnTo>
                    <a:lnTo>
                      <a:pt x="59" y="227"/>
                    </a:lnTo>
                    <a:lnTo>
                      <a:pt x="57" y="228"/>
                    </a:lnTo>
                    <a:lnTo>
                      <a:pt x="57" y="230"/>
                    </a:lnTo>
                    <a:lnTo>
                      <a:pt x="57" y="230"/>
                    </a:lnTo>
                    <a:lnTo>
                      <a:pt x="57" y="230"/>
                    </a:lnTo>
                    <a:lnTo>
                      <a:pt x="56" y="231"/>
                    </a:lnTo>
                    <a:lnTo>
                      <a:pt x="55" y="231"/>
                    </a:lnTo>
                    <a:lnTo>
                      <a:pt x="51" y="233"/>
                    </a:lnTo>
                    <a:lnTo>
                      <a:pt x="49" y="234"/>
                    </a:lnTo>
                    <a:lnTo>
                      <a:pt x="48" y="235"/>
                    </a:lnTo>
                    <a:lnTo>
                      <a:pt x="47" y="237"/>
                    </a:lnTo>
                    <a:lnTo>
                      <a:pt x="45" y="238"/>
                    </a:lnTo>
                    <a:lnTo>
                      <a:pt x="44" y="238"/>
                    </a:lnTo>
                    <a:lnTo>
                      <a:pt x="42" y="237"/>
                    </a:lnTo>
                    <a:lnTo>
                      <a:pt x="42" y="239"/>
                    </a:lnTo>
                    <a:lnTo>
                      <a:pt x="41" y="238"/>
                    </a:lnTo>
                    <a:lnTo>
                      <a:pt x="40" y="239"/>
                    </a:lnTo>
                    <a:lnTo>
                      <a:pt x="38" y="238"/>
                    </a:lnTo>
                    <a:lnTo>
                      <a:pt x="33" y="238"/>
                    </a:lnTo>
                    <a:lnTo>
                      <a:pt x="32" y="238"/>
                    </a:lnTo>
                    <a:lnTo>
                      <a:pt x="30" y="237"/>
                    </a:lnTo>
                    <a:lnTo>
                      <a:pt x="29" y="235"/>
                    </a:lnTo>
                    <a:lnTo>
                      <a:pt x="29" y="237"/>
                    </a:lnTo>
                    <a:lnTo>
                      <a:pt x="26" y="235"/>
                    </a:lnTo>
                    <a:lnTo>
                      <a:pt x="25" y="234"/>
                    </a:lnTo>
                    <a:lnTo>
                      <a:pt x="23" y="231"/>
                    </a:lnTo>
                    <a:lnTo>
                      <a:pt x="21" y="230"/>
                    </a:lnTo>
                    <a:lnTo>
                      <a:pt x="19" y="230"/>
                    </a:lnTo>
                    <a:lnTo>
                      <a:pt x="18" y="230"/>
                    </a:lnTo>
                    <a:lnTo>
                      <a:pt x="16" y="224"/>
                    </a:lnTo>
                    <a:lnTo>
                      <a:pt x="18" y="222"/>
                    </a:lnTo>
                    <a:lnTo>
                      <a:pt x="18" y="222"/>
                    </a:lnTo>
                    <a:lnTo>
                      <a:pt x="19" y="223"/>
                    </a:lnTo>
                    <a:lnTo>
                      <a:pt x="21" y="223"/>
                    </a:lnTo>
                    <a:lnTo>
                      <a:pt x="22" y="220"/>
                    </a:lnTo>
                    <a:lnTo>
                      <a:pt x="23" y="217"/>
                    </a:lnTo>
                    <a:lnTo>
                      <a:pt x="23" y="216"/>
                    </a:lnTo>
                    <a:lnTo>
                      <a:pt x="22" y="213"/>
                    </a:lnTo>
                    <a:lnTo>
                      <a:pt x="22" y="212"/>
                    </a:lnTo>
                    <a:lnTo>
                      <a:pt x="22" y="212"/>
                    </a:lnTo>
                    <a:lnTo>
                      <a:pt x="23" y="211"/>
                    </a:lnTo>
                    <a:lnTo>
                      <a:pt x="23" y="208"/>
                    </a:lnTo>
                    <a:lnTo>
                      <a:pt x="23" y="204"/>
                    </a:lnTo>
                    <a:lnTo>
                      <a:pt x="23" y="202"/>
                    </a:lnTo>
                    <a:lnTo>
                      <a:pt x="21" y="196"/>
                    </a:lnTo>
                    <a:lnTo>
                      <a:pt x="19" y="194"/>
                    </a:lnTo>
                    <a:lnTo>
                      <a:pt x="19" y="193"/>
                    </a:lnTo>
                    <a:lnTo>
                      <a:pt x="18" y="191"/>
                    </a:lnTo>
                    <a:lnTo>
                      <a:pt x="16" y="189"/>
                    </a:lnTo>
                    <a:lnTo>
                      <a:pt x="16" y="185"/>
                    </a:lnTo>
                    <a:lnTo>
                      <a:pt x="16" y="179"/>
                    </a:lnTo>
                    <a:lnTo>
                      <a:pt x="15" y="176"/>
                    </a:lnTo>
                    <a:lnTo>
                      <a:pt x="12" y="172"/>
                    </a:lnTo>
                    <a:lnTo>
                      <a:pt x="12" y="170"/>
                    </a:lnTo>
                    <a:lnTo>
                      <a:pt x="11" y="168"/>
                    </a:lnTo>
                    <a:lnTo>
                      <a:pt x="8" y="164"/>
                    </a:lnTo>
                    <a:lnTo>
                      <a:pt x="8" y="161"/>
                    </a:lnTo>
                    <a:lnTo>
                      <a:pt x="7" y="159"/>
                    </a:lnTo>
                    <a:lnTo>
                      <a:pt x="7" y="154"/>
                    </a:lnTo>
                    <a:lnTo>
                      <a:pt x="4" y="153"/>
                    </a:lnTo>
                    <a:lnTo>
                      <a:pt x="3" y="152"/>
                    </a:lnTo>
                    <a:lnTo>
                      <a:pt x="1" y="150"/>
                    </a:lnTo>
                    <a:lnTo>
                      <a:pt x="1" y="149"/>
                    </a:lnTo>
                    <a:lnTo>
                      <a:pt x="0" y="148"/>
                    </a:lnTo>
                    <a:lnTo>
                      <a:pt x="0" y="146"/>
                    </a:lnTo>
                    <a:lnTo>
                      <a:pt x="0" y="146"/>
                    </a:lnTo>
                    <a:lnTo>
                      <a:pt x="0" y="146"/>
                    </a:lnTo>
                    <a:lnTo>
                      <a:pt x="1" y="146"/>
                    </a:lnTo>
                    <a:lnTo>
                      <a:pt x="1" y="146"/>
                    </a:lnTo>
                    <a:lnTo>
                      <a:pt x="3" y="148"/>
                    </a:lnTo>
                    <a:lnTo>
                      <a:pt x="3" y="149"/>
                    </a:lnTo>
                    <a:lnTo>
                      <a:pt x="3" y="149"/>
                    </a:lnTo>
                    <a:lnTo>
                      <a:pt x="4" y="150"/>
                    </a:lnTo>
                    <a:lnTo>
                      <a:pt x="4" y="150"/>
                    </a:lnTo>
                    <a:lnTo>
                      <a:pt x="6" y="149"/>
                    </a:lnTo>
                    <a:lnTo>
                      <a:pt x="6" y="148"/>
                    </a:lnTo>
                    <a:lnTo>
                      <a:pt x="4" y="146"/>
                    </a:lnTo>
                    <a:lnTo>
                      <a:pt x="1" y="142"/>
                    </a:lnTo>
                    <a:lnTo>
                      <a:pt x="1" y="141"/>
                    </a:lnTo>
                    <a:lnTo>
                      <a:pt x="3" y="141"/>
                    </a:lnTo>
                    <a:lnTo>
                      <a:pt x="3" y="142"/>
                    </a:lnTo>
                    <a:lnTo>
                      <a:pt x="4" y="146"/>
                    </a:lnTo>
                    <a:lnTo>
                      <a:pt x="6" y="145"/>
                    </a:lnTo>
                    <a:lnTo>
                      <a:pt x="6" y="146"/>
                    </a:lnTo>
                    <a:lnTo>
                      <a:pt x="6" y="148"/>
                    </a:lnTo>
                    <a:lnTo>
                      <a:pt x="7" y="148"/>
                    </a:lnTo>
                    <a:lnTo>
                      <a:pt x="8" y="148"/>
                    </a:lnTo>
                    <a:lnTo>
                      <a:pt x="8" y="145"/>
                    </a:lnTo>
                    <a:lnTo>
                      <a:pt x="8" y="142"/>
                    </a:lnTo>
                    <a:lnTo>
                      <a:pt x="7" y="141"/>
                    </a:lnTo>
                    <a:lnTo>
                      <a:pt x="6" y="139"/>
                    </a:lnTo>
                    <a:lnTo>
                      <a:pt x="6" y="139"/>
                    </a:lnTo>
                    <a:lnTo>
                      <a:pt x="6" y="138"/>
                    </a:lnTo>
                    <a:lnTo>
                      <a:pt x="4" y="137"/>
                    </a:lnTo>
                    <a:lnTo>
                      <a:pt x="4" y="134"/>
                    </a:lnTo>
                    <a:lnTo>
                      <a:pt x="1" y="128"/>
                    </a:lnTo>
                    <a:lnTo>
                      <a:pt x="1" y="124"/>
                    </a:lnTo>
                    <a:lnTo>
                      <a:pt x="1" y="123"/>
                    </a:lnTo>
                    <a:lnTo>
                      <a:pt x="4" y="120"/>
                    </a:lnTo>
                    <a:lnTo>
                      <a:pt x="4" y="119"/>
                    </a:lnTo>
                    <a:lnTo>
                      <a:pt x="4" y="117"/>
                    </a:lnTo>
                    <a:lnTo>
                      <a:pt x="4" y="113"/>
                    </a:lnTo>
                    <a:lnTo>
                      <a:pt x="3" y="112"/>
                    </a:lnTo>
                    <a:lnTo>
                      <a:pt x="4" y="108"/>
                    </a:lnTo>
                    <a:lnTo>
                      <a:pt x="6" y="107"/>
                    </a:lnTo>
                    <a:lnTo>
                      <a:pt x="6" y="104"/>
                    </a:lnTo>
                    <a:lnTo>
                      <a:pt x="7" y="10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1" name="Freeform 1060"/>
              <p:cNvSpPr>
                <a:spLocks/>
              </p:cNvSpPr>
              <p:nvPr/>
            </p:nvSpPr>
            <p:spPr bwMode="gray">
              <a:xfrm>
                <a:off x="4849633" y="5919303"/>
                <a:ext cx="47796" cy="15933"/>
              </a:xfrm>
              <a:custGeom>
                <a:avLst/>
                <a:gdLst>
                  <a:gd name="T0" fmla="*/ 0 w 15"/>
                  <a:gd name="T1" fmla="*/ 1 h 5"/>
                  <a:gd name="T2" fmla="*/ 2 w 15"/>
                  <a:gd name="T3" fmla="*/ 1 h 5"/>
                  <a:gd name="T4" fmla="*/ 3 w 15"/>
                  <a:gd name="T5" fmla="*/ 0 h 5"/>
                  <a:gd name="T6" fmla="*/ 7 w 15"/>
                  <a:gd name="T7" fmla="*/ 0 h 5"/>
                  <a:gd name="T8" fmla="*/ 10 w 15"/>
                  <a:gd name="T9" fmla="*/ 0 h 5"/>
                  <a:gd name="T10" fmla="*/ 10 w 15"/>
                  <a:gd name="T11" fmla="*/ 1 h 5"/>
                  <a:gd name="T12" fmla="*/ 13 w 15"/>
                  <a:gd name="T13" fmla="*/ 1 h 5"/>
                  <a:gd name="T14" fmla="*/ 14 w 15"/>
                  <a:gd name="T15" fmla="*/ 1 h 5"/>
                  <a:gd name="T16" fmla="*/ 15 w 15"/>
                  <a:gd name="T17" fmla="*/ 3 h 5"/>
                  <a:gd name="T18" fmla="*/ 13 w 15"/>
                  <a:gd name="T19" fmla="*/ 3 h 5"/>
                  <a:gd name="T20" fmla="*/ 10 w 15"/>
                  <a:gd name="T21" fmla="*/ 3 h 5"/>
                  <a:gd name="T22" fmla="*/ 10 w 15"/>
                  <a:gd name="T23" fmla="*/ 4 h 5"/>
                  <a:gd name="T24" fmla="*/ 9 w 15"/>
                  <a:gd name="T25" fmla="*/ 5 h 5"/>
                  <a:gd name="T26" fmla="*/ 7 w 15"/>
                  <a:gd name="T27" fmla="*/ 4 h 5"/>
                  <a:gd name="T28" fmla="*/ 4 w 15"/>
                  <a:gd name="T29" fmla="*/ 4 h 5"/>
                  <a:gd name="T30" fmla="*/ 2 w 15"/>
                  <a:gd name="T31" fmla="*/ 4 h 5"/>
                  <a:gd name="T32" fmla="*/ 0 w 15"/>
                  <a:gd name="T33" fmla="*/ 3 h 5"/>
                  <a:gd name="T34" fmla="*/ 0 w 15"/>
                  <a:gd name="T3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5">
                    <a:moveTo>
                      <a:pt x="0" y="1"/>
                    </a:moveTo>
                    <a:lnTo>
                      <a:pt x="2" y="1"/>
                    </a:lnTo>
                    <a:lnTo>
                      <a:pt x="3" y="0"/>
                    </a:lnTo>
                    <a:lnTo>
                      <a:pt x="7" y="0"/>
                    </a:lnTo>
                    <a:lnTo>
                      <a:pt x="10" y="0"/>
                    </a:lnTo>
                    <a:lnTo>
                      <a:pt x="10" y="1"/>
                    </a:lnTo>
                    <a:lnTo>
                      <a:pt x="13" y="1"/>
                    </a:lnTo>
                    <a:lnTo>
                      <a:pt x="14" y="1"/>
                    </a:lnTo>
                    <a:lnTo>
                      <a:pt x="15" y="3"/>
                    </a:lnTo>
                    <a:lnTo>
                      <a:pt x="13" y="3"/>
                    </a:lnTo>
                    <a:lnTo>
                      <a:pt x="10" y="3"/>
                    </a:lnTo>
                    <a:lnTo>
                      <a:pt x="10" y="4"/>
                    </a:lnTo>
                    <a:lnTo>
                      <a:pt x="9" y="5"/>
                    </a:lnTo>
                    <a:lnTo>
                      <a:pt x="7" y="4"/>
                    </a:lnTo>
                    <a:lnTo>
                      <a:pt x="4" y="4"/>
                    </a:lnTo>
                    <a:lnTo>
                      <a:pt x="2" y="4"/>
                    </a:lnTo>
                    <a:lnTo>
                      <a:pt x="0" y="3"/>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42" name="Freeform 1061"/>
              <p:cNvSpPr>
                <a:spLocks/>
              </p:cNvSpPr>
              <p:nvPr/>
            </p:nvSpPr>
            <p:spPr bwMode="gray">
              <a:xfrm>
                <a:off x="5085424" y="6100925"/>
                <a:ext cx="105151" cy="114709"/>
              </a:xfrm>
              <a:custGeom>
                <a:avLst/>
                <a:gdLst>
                  <a:gd name="T0" fmla="*/ 2 w 33"/>
                  <a:gd name="T1" fmla="*/ 0 h 36"/>
                  <a:gd name="T2" fmla="*/ 4 w 33"/>
                  <a:gd name="T3" fmla="*/ 2 h 36"/>
                  <a:gd name="T4" fmla="*/ 6 w 33"/>
                  <a:gd name="T5" fmla="*/ 2 h 36"/>
                  <a:gd name="T6" fmla="*/ 11 w 33"/>
                  <a:gd name="T7" fmla="*/ 6 h 36"/>
                  <a:gd name="T8" fmla="*/ 18 w 33"/>
                  <a:gd name="T9" fmla="*/ 6 h 36"/>
                  <a:gd name="T10" fmla="*/ 21 w 33"/>
                  <a:gd name="T11" fmla="*/ 4 h 36"/>
                  <a:gd name="T12" fmla="*/ 25 w 33"/>
                  <a:gd name="T13" fmla="*/ 4 h 36"/>
                  <a:gd name="T14" fmla="*/ 27 w 33"/>
                  <a:gd name="T15" fmla="*/ 3 h 36"/>
                  <a:gd name="T16" fmla="*/ 29 w 33"/>
                  <a:gd name="T17" fmla="*/ 2 h 36"/>
                  <a:gd name="T18" fmla="*/ 32 w 33"/>
                  <a:gd name="T19" fmla="*/ 3 h 36"/>
                  <a:gd name="T20" fmla="*/ 33 w 33"/>
                  <a:gd name="T21" fmla="*/ 9 h 36"/>
                  <a:gd name="T22" fmla="*/ 33 w 33"/>
                  <a:gd name="T23" fmla="*/ 14 h 36"/>
                  <a:gd name="T24" fmla="*/ 33 w 33"/>
                  <a:gd name="T25" fmla="*/ 18 h 36"/>
                  <a:gd name="T26" fmla="*/ 33 w 33"/>
                  <a:gd name="T27" fmla="*/ 18 h 36"/>
                  <a:gd name="T28" fmla="*/ 32 w 33"/>
                  <a:gd name="T29" fmla="*/ 15 h 36"/>
                  <a:gd name="T30" fmla="*/ 30 w 33"/>
                  <a:gd name="T31" fmla="*/ 20 h 36"/>
                  <a:gd name="T32" fmla="*/ 29 w 33"/>
                  <a:gd name="T33" fmla="*/ 22 h 36"/>
                  <a:gd name="T34" fmla="*/ 29 w 33"/>
                  <a:gd name="T35" fmla="*/ 26 h 36"/>
                  <a:gd name="T36" fmla="*/ 26 w 33"/>
                  <a:gd name="T37" fmla="*/ 25 h 36"/>
                  <a:gd name="T38" fmla="*/ 26 w 33"/>
                  <a:gd name="T39" fmla="*/ 28 h 36"/>
                  <a:gd name="T40" fmla="*/ 23 w 33"/>
                  <a:gd name="T41" fmla="*/ 29 h 36"/>
                  <a:gd name="T42" fmla="*/ 22 w 33"/>
                  <a:gd name="T43" fmla="*/ 30 h 36"/>
                  <a:gd name="T44" fmla="*/ 21 w 33"/>
                  <a:gd name="T45" fmla="*/ 30 h 36"/>
                  <a:gd name="T46" fmla="*/ 21 w 33"/>
                  <a:gd name="T47" fmla="*/ 35 h 36"/>
                  <a:gd name="T48" fmla="*/ 18 w 33"/>
                  <a:gd name="T49" fmla="*/ 36 h 36"/>
                  <a:gd name="T50" fmla="*/ 17 w 33"/>
                  <a:gd name="T51" fmla="*/ 35 h 36"/>
                  <a:gd name="T52" fmla="*/ 14 w 33"/>
                  <a:gd name="T53" fmla="*/ 35 h 36"/>
                  <a:gd name="T54" fmla="*/ 11 w 33"/>
                  <a:gd name="T55" fmla="*/ 33 h 36"/>
                  <a:gd name="T56" fmla="*/ 14 w 33"/>
                  <a:gd name="T57" fmla="*/ 32 h 36"/>
                  <a:gd name="T58" fmla="*/ 10 w 33"/>
                  <a:gd name="T59" fmla="*/ 30 h 36"/>
                  <a:gd name="T60" fmla="*/ 7 w 33"/>
                  <a:gd name="T61" fmla="*/ 26 h 36"/>
                  <a:gd name="T62" fmla="*/ 4 w 33"/>
                  <a:gd name="T63" fmla="*/ 18 h 36"/>
                  <a:gd name="T64" fmla="*/ 7 w 33"/>
                  <a:gd name="T65" fmla="*/ 20 h 36"/>
                  <a:gd name="T66" fmla="*/ 4 w 33"/>
                  <a:gd name="T67" fmla="*/ 15 h 36"/>
                  <a:gd name="T68" fmla="*/ 0 w 33"/>
                  <a:gd name="T69"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 h="36">
                    <a:moveTo>
                      <a:pt x="0" y="0"/>
                    </a:moveTo>
                    <a:lnTo>
                      <a:pt x="2" y="0"/>
                    </a:lnTo>
                    <a:lnTo>
                      <a:pt x="3" y="2"/>
                    </a:lnTo>
                    <a:lnTo>
                      <a:pt x="4" y="2"/>
                    </a:lnTo>
                    <a:lnTo>
                      <a:pt x="4" y="2"/>
                    </a:lnTo>
                    <a:lnTo>
                      <a:pt x="6" y="2"/>
                    </a:lnTo>
                    <a:lnTo>
                      <a:pt x="7" y="2"/>
                    </a:lnTo>
                    <a:lnTo>
                      <a:pt x="11" y="6"/>
                    </a:lnTo>
                    <a:lnTo>
                      <a:pt x="17" y="6"/>
                    </a:lnTo>
                    <a:lnTo>
                      <a:pt x="18" y="6"/>
                    </a:lnTo>
                    <a:lnTo>
                      <a:pt x="19" y="4"/>
                    </a:lnTo>
                    <a:lnTo>
                      <a:pt x="21" y="4"/>
                    </a:lnTo>
                    <a:lnTo>
                      <a:pt x="23" y="4"/>
                    </a:lnTo>
                    <a:lnTo>
                      <a:pt x="25" y="4"/>
                    </a:lnTo>
                    <a:lnTo>
                      <a:pt x="26" y="2"/>
                    </a:lnTo>
                    <a:lnTo>
                      <a:pt x="27" y="3"/>
                    </a:lnTo>
                    <a:lnTo>
                      <a:pt x="29" y="3"/>
                    </a:lnTo>
                    <a:lnTo>
                      <a:pt x="29" y="2"/>
                    </a:lnTo>
                    <a:lnTo>
                      <a:pt x="30" y="2"/>
                    </a:lnTo>
                    <a:lnTo>
                      <a:pt x="32" y="3"/>
                    </a:lnTo>
                    <a:lnTo>
                      <a:pt x="33" y="7"/>
                    </a:lnTo>
                    <a:lnTo>
                      <a:pt x="33" y="9"/>
                    </a:lnTo>
                    <a:lnTo>
                      <a:pt x="33" y="11"/>
                    </a:lnTo>
                    <a:lnTo>
                      <a:pt x="33" y="14"/>
                    </a:lnTo>
                    <a:lnTo>
                      <a:pt x="33" y="17"/>
                    </a:lnTo>
                    <a:lnTo>
                      <a:pt x="33" y="18"/>
                    </a:lnTo>
                    <a:lnTo>
                      <a:pt x="33" y="20"/>
                    </a:lnTo>
                    <a:lnTo>
                      <a:pt x="33" y="18"/>
                    </a:lnTo>
                    <a:lnTo>
                      <a:pt x="33" y="17"/>
                    </a:lnTo>
                    <a:lnTo>
                      <a:pt x="32" y="15"/>
                    </a:lnTo>
                    <a:lnTo>
                      <a:pt x="32" y="17"/>
                    </a:lnTo>
                    <a:lnTo>
                      <a:pt x="30" y="20"/>
                    </a:lnTo>
                    <a:lnTo>
                      <a:pt x="30" y="22"/>
                    </a:lnTo>
                    <a:lnTo>
                      <a:pt x="29" y="22"/>
                    </a:lnTo>
                    <a:lnTo>
                      <a:pt x="29" y="25"/>
                    </a:lnTo>
                    <a:lnTo>
                      <a:pt x="29" y="26"/>
                    </a:lnTo>
                    <a:lnTo>
                      <a:pt x="27" y="26"/>
                    </a:lnTo>
                    <a:lnTo>
                      <a:pt x="26" y="25"/>
                    </a:lnTo>
                    <a:lnTo>
                      <a:pt x="26" y="26"/>
                    </a:lnTo>
                    <a:lnTo>
                      <a:pt x="26" y="28"/>
                    </a:lnTo>
                    <a:lnTo>
                      <a:pt x="25" y="29"/>
                    </a:lnTo>
                    <a:lnTo>
                      <a:pt x="23" y="29"/>
                    </a:lnTo>
                    <a:lnTo>
                      <a:pt x="23" y="32"/>
                    </a:lnTo>
                    <a:lnTo>
                      <a:pt x="22" y="30"/>
                    </a:lnTo>
                    <a:lnTo>
                      <a:pt x="22" y="30"/>
                    </a:lnTo>
                    <a:lnTo>
                      <a:pt x="21" y="30"/>
                    </a:lnTo>
                    <a:lnTo>
                      <a:pt x="21" y="33"/>
                    </a:lnTo>
                    <a:lnTo>
                      <a:pt x="21" y="35"/>
                    </a:lnTo>
                    <a:lnTo>
                      <a:pt x="19" y="36"/>
                    </a:lnTo>
                    <a:lnTo>
                      <a:pt x="18" y="36"/>
                    </a:lnTo>
                    <a:lnTo>
                      <a:pt x="18" y="35"/>
                    </a:lnTo>
                    <a:lnTo>
                      <a:pt x="17" y="35"/>
                    </a:lnTo>
                    <a:lnTo>
                      <a:pt x="15" y="35"/>
                    </a:lnTo>
                    <a:lnTo>
                      <a:pt x="14" y="35"/>
                    </a:lnTo>
                    <a:lnTo>
                      <a:pt x="12" y="35"/>
                    </a:lnTo>
                    <a:lnTo>
                      <a:pt x="11" y="33"/>
                    </a:lnTo>
                    <a:lnTo>
                      <a:pt x="12" y="33"/>
                    </a:lnTo>
                    <a:lnTo>
                      <a:pt x="14" y="32"/>
                    </a:lnTo>
                    <a:lnTo>
                      <a:pt x="12" y="32"/>
                    </a:lnTo>
                    <a:lnTo>
                      <a:pt x="10" y="30"/>
                    </a:lnTo>
                    <a:lnTo>
                      <a:pt x="8" y="28"/>
                    </a:lnTo>
                    <a:lnTo>
                      <a:pt x="7" y="26"/>
                    </a:lnTo>
                    <a:lnTo>
                      <a:pt x="7" y="25"/>
                    </a:lnTo>
                    <a:lnTo>
                      <a:pt x="4" y="18"/>
                    </a:lnTo>
                    <a:lnTo>
                      <a:pt x="7" y="21"/>
                    </a:lnTo>
                    <a:lnTo>
                      <a:pt x="7" y="20"/>
                    </a:lnTo>
                    <a:lnTo>
                      <a:pt x="7" y="18"/>
                    </a:lnTo>
                    <a:lnTo>
                      <a:pt x="4" y="15"/>
                    </a:lnTo>
                    <a:lnTo>
                      <a:pt x="0" y="7"/>
                    </a:lnTo>
                    <a:lnTo>
                      <a:pt x="0" y="4"/>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472" name="Freeform 854"/>
            <p:cNvSpPr>
              <a:spLocks noChangeAspect="1"/>
            </p:cNvSpPr>
            <p:nvPr/>
          </p:nvSpPr>
          <p:spPr bwMode="gray">
            <a:xfrm>
              <a:off x="4518251" y="5071730"/>
              <a:ext cx="66915" cy="31864"/>
            </a:xfrm>
            <a:custGeom>
              <a:avLst/>
              <a:gdLst>
                <a:gd name="T0" fmla="*/ 2 w 21"/>
                <a:gd name="T1" fmla="*/ 10 h 10"/>
                <a:gd name="T2" fmla="*/ 2 w 21"/>
                <a:gd name="T3" fmla="*/ 10 h 10"/>
                <a:gd name="T4" fmla="*/ 2 w 21"/>
                <a:gd name="T5" fmla="*/ 10 h 10"/>
                <a:gd name="T6" fmla="*/ 2 w 21"/>
                <a:gd name="T7" fmla="*/ 8 h 10"/>
                <a:gd name="T8" fmla="*/ 2 w 21"/>
                <a:gd name="T9" fmla="*/ 8 h 10"/>
                <a:gd name="T10" fmla="*/ 2 w 21"/>
                <a:gd name="T11" fmla="*/ 8 h 10"/>
                <a:gd name="T12" fmla="*/ 2 w 21"/>
                <a:gd name="T13" fmla="*/ 8 h 10"/>
                <a:gd name="T14" fmla="*/ 2 w 21"/>
                <a:gd name="T15" fmla="*/ 8 h 10"/>
                <a:gd name="T16" fmla="*/ 2 w 21"/>
                <a:gd name="T17" fmla="*/ 8 h 10"/>
                <a:gd name="T18" fmla="*/ 2 w 21"/>
                <a:gd name="T19" fmla="*/ 8 h 10"/>
                <a:gd name="T20" fmla="*/ 2 w 21"/>
                <a:gd name="T21" fmla="*/ 8 h 10"/>
                <a:gd name="T22" fmla="*/ 2 w 21"/>
                <a:gd name="T23" fmla="*/ 8 h 10"/>
                <a:gd name="T24" fmla="*/ 2 w 21"/>
                <a:gd name="T25" fmla="*/ 7 h 10"/>
                <a:gd name="T26" fmla="*/ 0 w 21"/>
                <a:gd name="T27" fmla="*/ 7 h 10"/>
                <a:gd name="T28" fmla="*/ 0 w 21"/>
                <a:gd name="T29" fmla="*/ 7 h 10"/>
                <a:gd name="T30" fmla="*/ 0 w 21"/>
                <a:gd name="T31" fmla="*/ 7 h 10"/>
                <a:gd name="T32" fmla="*/ 2 w 21"/>
                <a:gd name="T33" fmla="*/ 7 h 10"/>
                <a:gd name="T34" fmla="*/ 2 w 21"/>
                <a:gd name="T35" fmla="*/ 7 h 10"/>
                <a:gd name="T36" fmla="*/ 2 w 21"/>
                <a:gd name="T37" fmla="*/ 7 h 10"/>
                <a:gd name="T38" fmla="*/ 2 w 21"/>
                <a:gd name="T39" fmla="*/ 7 h 10"/>
                <a:gd name="T40" fmla="*/ 2 w 21"/>
                <a:gd name="T41" fmla="*/ 7 h 10"/>
                <a:gd name="T42" fmla="*/ 2 w 21"/>
                <a:gd name="T43" fmla="*/ 7 h 10"/>
                <a:gd name="T44" fmla="*/ 3 w 21"/>
                <a:gd name="T45" fmla="*/ 7 h 10"/>
                <a:gd name="T46" fmla="*/ 3 w 21"/>
                <a:gd name="T47" fmla="*/ 7 h 10"/>
                <a:gd name="T48" fmla="*/ 3 w 21"/>
                <a:gd name="T49" fmla="*/ 7 h 10"/>
                <a:gd name="T50" fmla="*/ 3 w 21"/>
                <a:gd name="T51" fmla="*/ 7 h 10"/>
                <a:gd name="T52" fmla="*/ 3 w 21"/>
                <a:gd name="T53" fmla="*/ 6 h 10"/>
                <a:gd name="T54" fmla="*/ 3 w 21"/>
                <a:gd name="T55" fmla="*/ 6 h 10"/>
                <a:gd name="T56" fmla="*/ 3 w 21"/>
                <a:gd name="T57" fmla="*/ 6 h 10"/>
                <a:gd name="T58" fmla="*/ 3 w 21"/>
                <a:gd name="T59" fmla="*/ 6 h 10"/>
                <a:gd name="T60" fmla="*/ 3 w 21"/>
                <a:gd name="T61" fmla="*/ 6 h 10"/>
                <a:gd name="T62" fmla="*/ 3 w 21"/>
                <a:gd name="T63" fmla="*/ 6 h 10"/>
                <a:gd name="T64" fmla="*/ 3 w 21"/>
                <a:gd name="T65" fmla="*/ 6 h 10"/>
                <a:gd name="T66" fmla="*/ 2 w 21"/>
                <a:gd name="T67" fmla="*/ 6 h 10"/>
                <a:gd name="T68" fmla="*/ 2 w 21"/>
                <a:gd name="T69" fmla="*/ 6 h 10"/>
                <a:gd name="T70" fmla="*/ 2 w 21"/>
                <a:gd name="T71" fmla="*/ 6 h 10"/>
                <a:gd name="T72" fmla="*/ 2 w 21"/>
                <a:gd name="T73" fmla="*/ 6 h 10"/>
                <a:gd name="T74" fmla="*/ 2 w 21"/>
                <a:gd name="T75" fmla="*/ 6 h 10"/>
                <a:gd name="T76" fmla="*/ 2 w 21"/>
                <a:gd name="T77" fmla="*/ 6 h 10"/>
                <a:gd name="T78" fmla="*/ 2 w 21"/>
                <a:gd name="T79" fmla="*/ 6 h 10"/>
                <a:gd name="T80" fmla="*/ 2 w 21"/>
                <a:gd name="T81" fmla="*/ 6 h 10"/>
                <a:gd name="T82" fmla="*/ 0 w 21"/>
                <a:gd name="T83" fmla="*/ 6 h 10"/>
                <a:gd name="T84" fmla="*/ 0 w 21"/>
                <a:gd name="T85" fmla="*/ 6 h 10"/>
                <a:gd name="T86" fmla="*/ 0 w 21"/>
                <a:gd name="T87" fmla="*/ 6 h 10"/>
                <a:gd name="T88" fmla="*/ 0 w 21"/>
                <a:gd name="T89" fmla="*/ 6 h 10"/>
                <a:gd name="T90" fmla="*/ 0 w 21"/>
                <a:gd name="T91" fmla="*/ 6 h 10"/>
                <a:gd name="T92" fmla="*/ 2 w 21"/>
                <a:gd name="T93" fmla="*/ 3 h 10"/>
                <a:gd name="T94" fmla="*/ 9 w 21"/>
                <a:gd name="T95" fmla="*/ 2 h 10"/>
                <a:gd name="T96" fmla="*/ 11 w 21"/>
                <a:gd name="T97" fmla="*/ 2 h 10"/>
                <a:gd name="T98" fmla="*/ 17 w 21"/>
                <a:gd name="T99" fmla="*/ 0 h 10"/>
                <a:gd name="T100" fmla="*/ 20 w 21"/>
                <a:gd name="T101" fmla="*/ 0 h 10"/>
                <a:gd name="T102" fmla="*/ 21 w 21"/>
                <a:gd name="T103" fmla="*/ 0 h 10"/>
                <a:gd name="T104" fmla="*/ 18 w 21"/>
                <a:gd name="T105" fmla="*/ 3 h 10"/>
                <a:gd name="T106" fmla="*/ 11 w 21"/>
                <a:gd name="T107" fmla="*/ 6 h 10"/>
                <a:gd name="T108" fmla="*/ 6 w 21"/>
                <a:gd name="T109" fmla="*/ 8 h 10"/>
                <a:gd name="T110" fmla="*/ 2 w 21"/>
                <a:gd name="T11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 h="10">
                  <a:moveTo>
                    <a:pt x="2" y="10"/>
                  </a:moveTo>
                  <a:lnTo>
                    <a:pt x="2" y="10"/>
                  </a:lnTo>
                  <a:lnTo>
                    <a:pt x="2" y="10"/>
                  </a:lnTo>
                  <a:lnTo>
                    <a:pt x="2" y="10"/>
                  </a:lnTo>
                  <a:lnTo>
                    <a:pt x="2" y="10"/>
                  </a:lnTo>
                  <a:lnTo>
                    <a:pt x="2" y="10"/>
                  </a:lnTo>
                  <a:lnTo>
                    <a:pt x="2" y="10"/>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2" y="8"/>
                  </a:lnTo>
                  <a:lnTo>
                    <a:pt x="2" y="7"/>
                  </a:lnTo>
                  <a:lnTo>
                    <a:pt x="0" y="7"/>
                  </a:lnTo>
                  <a:lnTo>
                    <a:pt x="0" y="7"/>
                  </a:lnTo>
                  <a:lnTo>
                    <a:pt x="0" y="7"/>
                  </a:lnTo>
                  <a:lnTo>
                    <a:pt x="0" y="7"/>
                  </a:lnTo>
                  <a:lnTo>
                    <a:pt x="0" y="7"/>
                  </a:lnTo>
                  <a:lnTo>
                    <a:pt x="0" y="7"/>
                  </a:lnTo>
                  <a:lnTo>
                    <a:pt x="0" y="7"/>
                  </a:lnTo>
                  <a:lnTo>
                    <a:pt x="2" y="7"/>
                  </a:lnTo>
                  <a:lnTo>
                    <a:pt x="2" y="7"/>
                  </a:lnTo>
                  <a:lnTo>
                    <a:pt x="2" y="7"/>
                  </a:lnTo>
                  <a:lnTo>
                    <a:pt x="2" y="7"/>
                  </a:lnTo>
                  <a:lnTo>
                    <a:pt x="2" y="7"/>
                  </a:lnTo>
                  <a:lnTo>
                    <a:pt x="2" y="7"/>
                  </a:lnTo>
                  <a:lnTo>
                    <a:pt x="2" y="7"/>
                  </a:lnTo>
                  <a:lnTo>
                    <a:pt x="2" y="7"/>
                  </a:lnTo>
                  <a:lnTo>
                    <a:pt x="2" y="7"/>
                  </a:lnTo>
                  <a:lnTo>
                    <a:pt x="2" y="7"/>
                  </a:lnTo>
                  <a:lnTo>
                    <a:pt x="2" y="7"/>
                  </a:lnTo>
                  <a:lnTo>
                    <a:pt x="3" y="7"/>
                  </a:lnTo>
                  <a:lnTo>
                    <a:pt x="3" y="7"/>
                  </a:lnTo>
                  <a:lnTo>
                    <a:pt x="3" y="7"/>
                  </a:lnTo>
                  <a:lnTo>
                    <a:pt x="3" y="7"/>
                  </a:lnTo>
                  <a:lnTo>
                    <a:pt x="3" y="7"/>
                  </a:lnTo>
                  <a:lnTo>
                    <a:pt x="3" y="7"/>
                  </a:lnTo>
                  <a:lnTo>
                    <a:pt x="3" y="7"/>
                  </a:lnTo>
                  <a:lnTo>
                    <a:pt x="3" y="7"/>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0" y="6"/>
                  </a:lnTo>
                  <a:lnTo>
                    <a:pt x="0" y="6"/>
                  </a:lnTo>
                  <a:lnTo>
                    <a:pt x="0" y="6"/>
                  </a:lnTo>
                  <a:lnTo>
                    <a:pt x="0" y="6"/>
                  </a:lnTo>
                  <a:lnTo>
                    <a:pt x="0" y="6"/>
                  </a:lnTo>
                  <a:lnTo>
                    <a:pt x="0" y="6"/>
                  </a:lnTo>
                  <a:lnTo>
                    <a:pt x="0" y="6"/>
                  </a:lnTo>
                  <a:lnTo>
                    <a:pt x="0" y="6"/>
                  </a:lnTo>
                  <a:lnTo>
                    <a:pt x="0" y="6"/>
                  </a:lnTo>
                  <a:lnTo>
                    <a:pt x="2" y="4"/>
                  </a:lnTo>
                  <a:lnTo>
                    <a:pt x="2" y="3"/>
                  </a:lnTo>
                  <a:lnTo>
                    <a:pt x="3" y="3"/>
                  </a:lnTo>
                  <a:lnTo>
                    <a:pt x="9" y="2"/>
                  </a:lnTo>
                  <a:lnTo>
                    <a:pt x="10" y="2"/>
                  </a:lnTo>
                  <a:lnTo>
                    <a:pt x="11" y="2"/>
                  </a:lnTo>
                  <a:lnTo>
                    <a:pt x="15" y="2"/>
                  </a:lnTo>
                  <a:lnTo>
                    <a:pt x="17" y="0"/>
                  </a:lnTo>
                  <a:lnTo>
                    <a:pt x="18" y="0"/>
                  </a:lnTo>
                  <a:lnTo>
                    <a:pt x="20" y="0"/>
                  </a:lnTo>
                  <a:lnTo>
                    <a:pt x="21" y="0"/>
                  </a:lnTo>
                  <a:lnTo>
                    <a:pt x="21" y="0"/>
                  </a:lnTo>
                  <a:lnTo>
                    <a:pt x="21" y="3"/>
                  </a:lnTo>
                  <a:lnTo>
                    <a:pt x="18" y="3"/>
                  </a:lnTo>
                  <a:lnTo>
                    <a:pt x="14" y="6"/>
                  </a:lnTo>
                  <a:lnTo>
                    <a:pt x="11" y="6"/>
                  </a:lnTo>
                  <a:lnTo>
                    <a:pt x="9" y="7"/>
                  </a:lnTo>
                  <a:lnTo>
                    <a:pt x="6" y="8"/>
                  </a:lnTo>
                  <a:lnTo>
                    <a:pt x="3" y="10"/>
                  </a:lnTo>
                  <a:lnTo>
                    <a:pt x="2" y="1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73" name="Freeform 1047"/>
            <p:cNvSpPr>
              <a:spLocks noChangeAspect="1"/>
            </p:cNvSpPr>
            <p:nvPr/>
          </p:nvSpPr>
          <p:spPr bwMode="gray">
            <a:xfrm>
              <a:off x="5633479" y="5422230"/>
              <a:ext cx="82845" cy="63727"/>
            </a:xfrm>
            <a:custGeom>
              <a:avLst/>
              <a:gdLst>
                <a:gd name="T0" fmla="*/ 10 w 26"/>
                <a:gd name="T1" fmla="*/ 11 h 20"/>
                <a:gd name="T2" fmla="*/ 7 w 26"/>
                <a:gd name="T3" fmla="*/ 9 h 20"/>
                <a:gd name="T4" fmla="*/ 5 w 26"/>
                <a:gd name="T5" fmla="*/ 7 h 20"/>
                <a:gd name="T6" fmla="*/ 3 w 26"/>
                <a:gd name="T7" fmla="*/ 5 h 20"/>
                <a:gd name="T8" fmla="*/ 3 w 26"/>
                <a:gd name="T9" fmla="*/ 4 h 20"/>
                <a:gd name="T10" fmla="*/ 0 w 26"/>
                <a:gd name="T11" fmla="*/ 2 h 20"/>
                <a:gd name="T12" fmla="*/ 0 w 26"/>
                <a:gd name="T13" fmla="*/ 1 h 20"/>
                <a:gd name="T14" fmla="*/ 0 w 26"/>
                <a:gd name="T15" fmla="*/ 0 h 20"/>
                <a:gd name="T16" fmla="*/ 2 w 26"/>
                <a:gd name="T17" fmla="*/ 0 h 20"/>
                <a:gd name="T18" fmla="*/ 3 w 26"/>
                <a:gd name="T19" fmla="*/ 0 h 20"/>
                <a:gd name="T20" fmla="*/ 3 w 26"/>
                <a:gd name="T21" fmla="*/ 0 h 20"/>
                <a:gd name="T22" fmla="*/ 6 w 26"/>
                <a:gd name="T23" fmla="*/ 1 h 20"/>
                <a:gd name="T24" fmla="*/ 7 w 26"/>
                <a:gd name="T25" fmla="*/ 1 h 20"/>
                <a:gd name="T26" fmla="*/ 7 w 26"/>
                <a:gd name="T27" fmla="*/ 2 h 20"/>
                <a:gd name="T28" fmla="*/ 7 w 26"/>
                <a:gd name="T29" fmla="*/ 4 h 20"/>
                <a:gd name="T30" fmla="*/ 9 w 26"/>
                <a:gd name="T31" fmla="*/ 4 h 20"/>
                <a:gd name="T32" fmla="*/ 10 w 26"/>
                <a:gd name="T33" fmla="*/ 4 h 20"/>
                <a:gd name="T34" fmla="*/ 11 w 26"/>
                <a:gd name="T35" fmla="*/ 7 h 20"/>
                <a:gd name="T36" fmla="*/ 11 w 26"/>
                <a:gd name="T37" fmla="*/ 7 h 20"/>
                <a:gd name="T38" fmla="*/ 13 w 26"/>
                <a:gd name="T39" fmla="*/ 8 h 20"/>
                <a:gd name="T40" fmla="*/ 13 w 26"/>
                <a:gd name="T41" fmla="*/ 9 h 20"/>
                <a:gd name="T42" fmla="*/ 14 w 26"/>
                <a:gd name="T43" fmla="*/ 9 h 20"/>
                <a:gd name="T44" fmla="*/ 14 w 26"/>
                <a:gd name="T45" fmla="*/ 11 h 20"/>
                <a:gd name="T46" fmla="*/ 15 w 26"/>
                <a:gd name="T47" fmla="*/ 11 h 20"/>
                <a:gd name="T48" fmla="*/ 17 w 26"/>
                <a:gd name="T49" fmla="*/ 11 h 20"/>
                <a:gd name="T50" fmla="*/ 17 w 26"/>
                <a:gd name="T51" fmla="*/ 12 h 20"/>
                <a:gd name="T52" fmla="*/ 18 w 26"/>
                <a:gd name="T53" fmla="*/ 12 h 20"/>
                <a:gd name="T54" fmla="*/ 20 w 26"/>
                <a:gd name="T55" fmla="*/ 13 h 20"/>
                <a:gd name="T56" fmla="*/ 24 w 26"/>
                <a:gd name="T57" fmla="*/ 16 h 20"/>
                <a:gd name="T58" fmla="*/ 24 w 26"/>
                <a:gd name="T59" fmla="*/ 18 h 20"/>
                <a:gd name="T60" fmla="*/ 25 w 26"/>
                <a:gd name="T61" fmla="*/ 16 h 20"/>
                <a:gd name="T62" fmla="*/ 26 w 26"/>
                <a:gd name="T63" fmla="*/ 18 h 20"/>
                <a:gd name="T64" fmla="*/ 26 w 26"/>
                <a:gd name="T65" fmla="*/ 19 h 20"/>
                <a:gd name="T66" fmla="*/ 26 w 26"/>
                <a:gd name="T67" fmla="*/ 20 h 20"/>
                <a:gd name="T68" fmla="*/ 25 w 26"/>
                <a:gd name="T69" fmla="*/ 20 h 20"/>
                <a:gd name="T70" fmla="*/ 25 w 26"/>
                <a:gd name="T71" fmla="*/ 20 h 20"/>
                <a:gd name="T72" fmla="*/ 25 w 26"/>
                <a:gd name="T73" fmla="*/ 20 h 20"/>
                <a:gd name="T74" fmla="*/ 25 w 26"/>
                <a:gd name="T75" fmla="*/ 20 h 20"/>
                <a:gd name="T76" fmla="*/ 24 w 26"/>
                <a:gd name="T77" fmla="*/ 19 h 20"/>
                <a:gd name="T78" fmla="*/ 22 w 26"/>
                <a:gd name="T79" fmla="*/ 19 h 20"/>
                <a:gd name="T80" fmla="*/ 21 w 26"/>
                <a:gd name="T81" fmla="*/ 19 h 20"/>
                <a:gd name="T82" fmla="*/ 21 w 26"/>
                <a:gd name="T83" fmla="*/ 18 h 20"/>
                <a:gd name="T84" fmla="*/ 20 w 26"/>
                <a:gd name="T85" fmla="*/ 18 h 20"/>
                <a:gd name="T86" fmla="*/ 18 w 26"/>
                <a:gd name="T87" fmla="*/ 18 h 20"/>
                <a:gd name="T88" fmla="*/ 18 w 26"/>
                <a:gd name="T89" fmla="*/ 16 h 20"/>
                <a:gd name="T90" fmla="*/ 18 w 26"/>
                <a:gd name="T91" fmla="*/ 16 h 20"/>
                <a:gd name="T92" fmla="*/ 17 w 26"/>
                <a:gd name="T93" fmla="*/ 16 h 20"/>
                <a:gd name="T94" fmla="*/ 17 w 26"/>
                <a:gd name="T95" fmla="*/ 16 h 20"/>
                <a:gd name="T96" fmla="*/ 17 w 26"/>
                <a:gd name="T97" fmla="*/ 15 h 20"/>
                <a:gd name="T98" fmla="*/ 15 w 26"/>
                <a:gd name="T99" fmla="*/ 15 h 20"/>
                <a:gd name="T100" fmla="*/ 15 w 26"/>
                <a:gd name="T101" fmla="*/ 15 h 20"/>
                <a:gd name="T102" fmla="*/ 14 w 26"/>
                <a:gd name="T103" fmla="*/ 15 h 20"/>
                <a:gd name="T104" fmla="*/ 13 w 26"/>
                <a:gd name="T105" fmla="*/ 13 h 20"/>
                <a:gd name="T106" fmla="*/ 11 w 26"/>
                <a:gd name="T107" fmla="*/ 13 h 20"/>
                <a:gd name="T108" fmla="*/ 11 w 26"/>
                <a:gd name="T109" fmla="*/ 12 h 20"/>
                <a:gd name="T110" fmla="*/ 11 w 26"/>
                <a:gd name="T111" fmla="*/ 12 h 20"/>
                <a:gd name="T112" fmla="*/ 10 w 26"/>
                <a:gd name="T11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 h="20">
                  <a:moveTo>
                    <a:pt x="10" y="11"/>
                  </a:moveTo>
                  <a:lnTo>
                    <a:pt x="7" y="9"/>
                  </a:lnTo>
                  <a:lnTo>
                    <a:pt x="5" y="7"/>
                  </a:lnTo>
                  <a:lnTo>
                    <a:pt x="3" y="5"/>
                  </a:lnTo>
                  <a:lnTo>
                    <a:pt x="3" y="4"/>
                  </a:lnTo>
                  <a:lnTo>
                    <a:pt x="0" y="2"/>
                  </a:lnTo>
                  <a:lnTo>
                    <a:pt x="0" y="1"/>
                  </a:lnTo>
                  <a:lnTo>
                    <a:pt x="0" y="0"/>
                  </a:lnTo>
                  <a:lnTo>
                    <a:pt x="2" y="0"/>
                  </a:lnTo>
                  <a:lnTo>
                    <a:pt x="3" y="0"/>
                  </a:lnTo>
                  <a:lnTo>
                    <a:pt x="3" y="0"/>
                  </a:lnTo>
                  <a:lnTo>
                    <a:pt x="6" y="1"/>
                  </a:lnTo>
                  <a:lnTo>
                    <a:pt x="7" y="1"/>
                  </a:lnTo>
                  <a:lnTo>
                    <a:pt x="7" y="2"/>
                  </a:lnTo>
                  <a:lnTo>
                    <a:pt x="7" y="4"/>
                  </a:lnTo>
                  <a:lnTo>
                    <a:pt x="9" y="4"/>
                  </a:lnTo>
                  <a:lnTo>
                    <a:pt x="10" y="4"/>
                  </a:lnTo>
                  <a:lnTo>
                    <a:pt x="11" y="7"/>
                  </a:lnTo>
                  <a:lnTo>
                    <a:pt x="11" y="7"/>
                  </a:lnTo>
                  <a:lnTo>
                    <a:pt x="13" y="8"/>
                  </a:lnTo>
                  <a:lnTo>
                    <a:pt x="13" y="9"/>
                  </a:lnTo>
                  <a:lnTo>
                    <a:pt x="14" y="9"/>
                  </a:lnTo>
                  <a:lnTo>
                    <a:pt x="14" y="11"/>
                  </a:lnTo>
                  <a:lnTo>
                    <a:pt x="15" y="11"/>
                  </a:lnTo>
                  <a:lnTo>
                    <a:pt x="17" y="11"/>
                  </a:lnTo>
                  <a:lnTo>
                    <a:pt x="17" y="12"/>
                  </a:lnTo>
                  <a:lnTo>
                    <a:pt x="18" y="12"/>
                  </a:lnTo>
                  <a:lnTo>
                    <a:pt x="20" y="13"/>
                  </a:lnTo>
                  <a:lnTo>
                    <a:pt x="24" y="16"/>
                  </a:lnTo>
                  <a:lnTo>
                    <a:pt x="24" y="18"/>
                  </a:lnTo>
                  <a:lnTo>
                    <a:pt x="25" y="16"/>
                  </a:lnTo>
                  <a:lnTo>
                    <a:pt x="26" y="18"/>
                  </a:lnTo>
                  <a:lnTo>
                    <a:pt x="26" y="19"/>
                  </a:lnTo>
                  <a:lnTo>
                    <a:pt x="26" y="20"/>
                  </a:lnTo>
                  <a:lnTo>
                    <a:pt x="25" y="20"/>
                  </a:lnTo>
                  <a:lnTo>
                    <a:pt x="25" y="20"/>
                  </a:lnTo>
                  <a:lnTo>
                    <a:pt x="25" y="20"/>
                  </a:lnTo>
                  <a:lnTo>
                    <a:pt x="25" y="20"/>
                  </a:lnTo>
                  <a:lnTo>
                    <a:pt x="24" y="19"/>
                  </a:lnTo>
                  <a:lnTo>
                    <a:pt x="22" y="19"/>
                  </a:lnTo>
                  <a:lnTo>
                    <a:pt x="21" y="19"/>
                  </a:lnTo>
                  <a:lnTo>
                    <a:pt x="21" y="18"/>
                  </a:lnTo>
                  <a:lnTo>
                    <a:pt x="20" y="18"/>
                  </a:lnTo>
                  <a:lnTo>
                    <a:pt x="18" y="18"/>
                  </a:lnTo>
                  <a:lnTo>
                    <a:pt x="18" y="16"/>
                  </a:lnTo>
                  <a:lnTo>
                    <a:pt x="18" y="16"/>
                  </a:lnTo>
                  <a:lnTo>
                    <a:pt x="17" y="16"/>
                  </a:lnTo>
                  <a:lnTo>
                    <a:pt x="17" y="16"/>
                  </a:lnTo>
                  <a:lnTo>
                    <a:pt x="17" y="15"/>
                  </a:lnTo>
                  <a:lnTo>
                    <a:pt x="15" y="15"/>
                  </a:lnTo>
                  <a:lnTo>
                    <a:pt x="15" y="15"/>
                  </a:lnTo>
                  <a:lnTo>
                    <a:pt x="14" y="15"/>
                  </a:lnTo>
                  <a:lnTo>
                    <a:pt x="13" y="13"/>
                  </a:lnTo>
                  <a:lnTo>
                    <a:pt x="11" y="13"/>
                  </a:lnTo>
                  <a:lnTo>
                    <a:pt x="11" y="12"/>
                  </a:lnTo>
                  <a:lnTo>
                    <a:pt x="11" y="12"/>
                  </a:lnTo>
                  <a:lnTo>
                    <a:pt x="10"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474" name="グループ化 1473"/>
            <p:cNvGrpSpPr>
              <a:grpSpLocks noChangeAspect="1"/>
            </p:cNvGrpSpPr>
            <p:nvPr/>
          </p:nvGrpSpPr>
          <p:grpSpPr bwMode="gray">
            <a:xfrm>
              <a:off x="5703579" y="5881067"/>
              <a:ext cx="344127" cy="484327"/>
              <a:chOff x="5703579" y="5881067"/>
              <a:chExt cx="344127" cy="484327"/>
            </a:xfrm>
            <a:grpFill/>
          </p:grpSpPr>
          <p:sp>
            <p:nvSpPr>
              <p:cNvPr id="2129" name="Freeform 1028"/>
              <p:cNvSpPr>
                <a:spLocks/>
              </p:cNvSpPr>
              <p:nvPr/>
            </p:nvSpPr>
            <p:spPr bwMode="gray">
              <a:xfrm>
                <a:off x="5735442" y="6336716"/>
                <a:ext cx="15933" cy="28678"/>
              </a:xfrm>
              <a:custGeom>
                <a:avLst/>
                <a:gdLst>
                  <a:gd name="T0" fmla="*/ 4 w 5"/>
                  <a:gd name="T1" fmla="*/ 2 h 9"/>
                  <a:gd name="T2" fmla="*/ 4 w 5"/>
                  <a:gd name="T3" fmla="*/ 0 h 9"/>
                  <a:gd name="T4" fmla="*/ 4 w 5"/>
                  <a:gd name="T5" fmla="*/ 2 h 9"/>
                  <a:gd name="T6" fmla="*/ 5 w 5"/>
                  <a:gd name="T7" fmla="*/ 3 h 9"/>
                  <a:gd name="T8" fmla="*/ 5 w 5"/>
                  <a:gd name="T9" fmla="*/ 3 h 9"/>
                  <a:gd name="T10" fmla="*/ 4 w 5"/>
                  <a:gd name="T11" fmla="*/ 4 h 9"/>
                  <a:gd name="T12" fmla="*/ 5 w 5"/>
                  <a:gd name="T13" fmla="*/ 4 h 9"/>
                  <a:gd name="T14" fmla="*/ 5 w 5"/>
                  <a:gd name="T15" fmla="*/ 6 h 9"/>
                  <a:gd name="T16" fmla="*/ 5 w 5"/>
                  <a:gd name="T17" fmla="*/ 6 h 9"/>
                  <a:gd name="T18" fmla="*/ 4 w 5"/>
                  <a:gd name="T19" fmla="*/ 7 h 9"/>
                  <a:gd name="T20" fmla="*/ 3 w 5"/>
                  <a:gd name="T21" fmla="*/ 7 h 9"/>
                  <a:gd name="T22" fmla="*/ 3 w 5"/>
                  <a:gd name="T23" fmla="*/ 7 h 9"/>
                  <a:gd name="T24" fmla="*/ 3 w 5"/>
                  <a:gd name="T25" fmla="*/ 7 h 9"/>
                  <a:gd name="T26" fmla="*/ 1 w 5"/>
                  <a:gd name="T27" fmla="*/ 9 h 9"/>
                  <a:gd name="T28" fmla="*/ 0 w 5"/>
                  <a:gd name="T29" fmla="*/ 9 h 9"/>
                  <a:gd name="T30" fmla="*/ 0 w 5"/>
                  <a:gd name="T31" fmla="*/ 7 h 9"/>
                  <a:gd name="T32" fmla="*/ 0 w 5"/>
                  <a:gd name="T33" fmla="*/ 6 h 9"/>
                  <a:gd name="T34" fmla="*/ 1 w 5"/>
                  <a:gd name="T35" fmla="*/ 4 h 9"/>
                  <a:gd name="T36" fmla="*/ 3 w 5"/>
                  <a:gd name="T37" fmla="*/ 3 h 9"/>
                  <a:gd name="T38" fmla="*/ 3 w 5"/>
                  <a:gd name="T39" fmla="*/ 2 h 9"/>
                  <a:gd name="T40" fmla="*/ 3 w 5"/>
                  <a:gd name="T41" fmla="*/ 2 h 9"/>
                  <a:gd name="T42" fmla="*/ 4 w 5"/>
                  <a:gd name="T4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9">
                    <a:moveTo>
                      <a:pt x="4" y="2"/>
                    </a:moveTo>
                    <a:lnTo>
                      <a:pt x="4" y="0"/>
                    </a:lnTo>
                    <a:lnTo>
                      <a:pt x="4" y="2"/>
                    </a:lnTo>
                    <a:lnTo>
                      <a:pt x="5" y="3"/>
                    </a:lnTo>
                    <a:lnTo>
                      <a:pt x="5" y="3"/>
                    </a:lnTo>
                    <a:lnTo>
                      <a:pt x="4" y="4"/>
                    </a:lnTo>
                    <a:lnTo>
                      <a:pt x="5" y="4"/>
                    </a:lnTo>
                    <a:lnTo>
                      <a:pt x="5" y="6"/>
                    </a:lnTo>
                    <a:lnTo>
                      <a:pt x="5" y="6"/>
                    </a:lnTo>
                    <a:lnTo>
                      <a:pt x="4" y="7"/>
                    </a:lnTo>
                    <a:lnTo>
                      <a:pt x="3" y="7"/>
                    </a:lnTo>
                    <a:lnTo>
                      <a:pt x="3" y="7"/>
                    </a:lnTo>
                    <a:lnTo>
                      <a:pt x="3" y="7"/>
                    </a:lnTo>
                    <a:lnTo>
                      <a:pt x="1" y="9"/>
                    </a:lnTo>
                    <a:lnTo>
                      <a:pt x="0" y="9"/>
                    </a:lnTo>
                    <a:lnTo>
                      <a:pt x="0" y="7"/>
                    </a:lnTo>
                    <a:lnTo>
                      <a:pt x="0" y="6"/>
                    </a:lnTo>
                    <a:lnTo>
                      <a:pt x="1" y="4"/>
                    </a:lnTo>
                    <a:lnTo>
                      <a:pt x="3" y="3"/>
                    </a:lnTo>
                    <a:lnTo>
                      <a:pt x="3" y="2"/>
                    </a:lnTo>
                    <a:lnTo>
                      <a:pt x="3" y="2"/>
                    </a:lnTo>
                    <a:lnTo>
                      <a:pt x="4"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0" name="Freeform 1029"/>
              <p:cNvSpPr>
                <a:spLocks/>
              </p:cNvSpPr>
              <p:nvPr/>
            </p:nvSpPr>
            <p:spPr bwMode="gray">
              <a:xfrm>
                <a:off x="5703579" y="6097740"/>
                <a:ext cx="223046" cy="238978"/>
              </a:xfrm>
              <a:custGeom>
                <a:avLst/>
                <a:gdLst>
                  <a:gd name="T0" fmla="*/ 54 w 70"/>
                  <a:gd name="T1" fmla="*/ 3 h 75"/>
                  <a:gd name="T2" fmla="*/ 56 w 70"/>
                  <a:gd name="T3" fmla="*/ 0 h 75"/>
                  <a:gd name="T4" fmla="*/ 58 w 70"/>
                  <a:gd name="T5" fmla="*/ 4 h 75"/>
                  <a:gd name="T6" fmla="*/ 61 w 70"/>
                  <a:gd name="T7" fmla="*/ 8 h 75"/>
                  <a:gd name="T8" fmla="*/ 65 w 70"/>
                  <a:gd name="T9" fmla="*/ 5 h 75"/>
                  <a:gd name="T10" fmla="*/ 66 w 70"/>
                  <a:gd name="T11" fmla="*/ 5 h 75"/>
                  <a:gd name="T12" fmla="*/ 69 w 70"/>
                  <a:gd name="T13" fmla="*/ 8 h 75"/>
                  <a:gd name="T14" fmla="*/ 70 w 70"/>
                  <a:gd name="T15" fmla="*/ 7 h 75"/>
                  <a:gd name="T16" fmla="*/ 69 w 70"/>
                  <a:gd name="T17" fmla="*/ 11 h 75"/>
                  <a:gd name="T18" fmla="*/ 69 w 70"/>
                  <a:gd name="T19" fmla="*/ 19 h 75"/>
                  <a:gd name="T20" fmla="*/ 65 w 70"/>
                  <a:gd name="T21" fmla="*/ 23 h 75"/>
                  <a:gd name="T22" fmla="*/ 61 w 70"/>
                  <a:gd name="T23" fmla="*/ 30 h 75"/>
                  <a:gd name="T24" fmla="*/ 56 w 70"/>
                  <a:gd name="T25" fmla="*/ 37 h 75"/>
                  <a:gd name="T26" fmla="*/ 59 w 70"/>
                  <a:gd name="T27" fmla="*/ 41 h 75"/>
                  <a:gd name="T28" fmla="*/ 54 w 70"/>
                  <a:gd name="T29" fmla="*/ 38 h 75"/>
                  <a:gd name="T30" fmla="*/ 52 w 70"/>
                  <a:gd name="T31" fmla="*/ 40 h 75"/>
                  <a:gd name="T32" fmla="*/ 48 w 70"/>
                  <a:gd name="T33" fmla="*/ 42 h 75"/>
                  <a:gd name="T34" fmla="*/ 45 w 70"/>
                  <a:gd name="T35" fmla="*/ 44 h 75"/>
                  <a:gd name="T36" fmla="*/ 44 w 70"/>
                  <a:gd name="T37" fmla="*/ 52 h 75"/>
                  <a:gd name="T38" fmla="*/ 41 w 70"/>
                  <a:gd name="T39" fmla="*/ 59 h 75"/>
                  <a:gd name="T40" fmla="*/ 39 w 70"/>
                  <a:gd name="T41" fmla="*/ 64 h 75"/>
                  <a:gd name="T42" fmla="*/ 39 w 70"/>
                  <a:gd name="T43" fmla="*/ 67 h 75"/>
                  <a:gd name="T44" fmla="*/ 32 w 70"/>
                  <a:gd name="T45" fmla="*/ 71 h 75"/>
                  <a:gd name="T46" fmla="*/ 30 w 70"/>
                  <a:gd name="T47" fmla="*/ 74 h 75"/>
                  <a:gd name="T48" fmla="*/ 24 w 70"/>
                  <a:gd name="T49" fmla="*/ 75 h 75"/>
                  <a:gd name="T50" fmla="*/ 21 w 70"/>
                  <a:gd name="T51" fmla="*/ 74 h 75"/>
                  <a:gd name="T52" fmla="*/ 18 w 70"/>
                  <a:gd name="T53" fmla="*/ 74 h 75"/>
                  <a:gd name="T54" fmla="*/ 15 w 70"/>
                  <a:gd name="T55" fmla="*/ 73 h 75"/>
                  <a:gd name="T56" fmla="*/ 10 w 70"/>
                  <a:gd name="T57" fmla="*/ 68 h 75"/>
                  <a:gd name="T58" fmla="*/ 3 w 70"/>
                  <a:gd name="T59" fmla="*/ 70 h 75"/>
                  <a:gd name="T60" fmla="*/ 3 w 70"/>
                  <a:gd name="T61" fmla="*/ 68 h 75"/>
                  <a:gd name="T62" fmla="*/ 3 w 70"/>
                  <a:gd name="T63" fmla="*/ 66 h 75"/>
                  <a:gd name="T64" fmla="*/ 3 w 70"/>
                  <a:gd name="T65" fmla="*/ 64 h 75"/>
                  <a:gd name="T66" fmla="*/ 4 w 70"/>
                  <a:gd name="T67" fmla="*/ 62 h 75"/>
                  <a:gd name="T68" fmla="*/ 3 w 70"/>
                  <a:gd name="T69" fmla="*/ 60 h 75"/>
                  <a:gd name="T70" fmla="*/ 4 w 70"/>
                  <a:gd name="T71" fmla="*/ 57 h 75"/>
                  <a:gd name="T72" fmla="*/ 7 w 70"/>
                  <a:gd name="T73" fmla="*/ 59 h 75"/>
                  <a:gd name="T74" fmla="*/ 6 w 70"/>
                  <a:gd name="T75" fmla="*/ 57 h 75"/>
                  <a:gd name="T76" fmla="*/ 9 w 70"/>
                  <a:gd name="T77" fmla="*/ 53 h 75"/>
                  <a:gd name="T78" fmla="*/ 10 w 70"/>
                  <a:gd name="T79" fmla="*/ 53 h 75"/>
                  <a:gd name="T80" fmla="*/ 11 w 70"/>
                  <a:gd name="T81" fmla="*/ 49 h 75"/>
                  <a:gd name="T82" fmla="*/ 14 w 70"/>
                  <a:gd name="T83" fmla="*/ 45 h 75"/>
                  <a:gd name="T84" fmla="*/ 18 w 70"/>
                  <a:gd name="T85" fmla="*/ 42 h 75"/>
                  <a:gd name="T86" fmla="*/ 22 w 70"/>
                  <a:gd name="T87" fmla="*/ 41 h 75"/>
                  <a:gd name="T88" fmla="*/ 32 w 70"/>
                  <a:gd name="T89" fmla="*/ 34 h 75"/>
                  <a:gd name="T90" fmla="*/ 37 w 70"/>
                  <a:gd name="T91" fmla="*/ 29 h 75"/>
                  <a:gd name="T92" fmla="*/ 43 w 70"/>
                  <a:gd name="T93" fmla="*/ 23 h 75"/>
                  <a:gd name="T94" fmla="*/ 48 w 70"/>
                  <a:gd name="T95" fmla="*/ 14 h 75"/>
                  <a:gd name="T96" fmla="*/ 51 w 70"/>
                  <a:gd name="T97"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75">
                    <a:moveTo>
                      <a:pt x="51" y="5"/>
                    </a:moveTo>
                    <a:lnTo>
                      <a:pt x="52" y="5"/>
                    </a:lnTo>
                    <a:lnTo>
                      <a:pt x="52" y="4"/>
                    </a:lnTo>
                    <a:lnTo>
                      <a:pt x="54" y="3"/>
                    </a:lnTo>
                    <a:lnTo>
                      <a:pt x="54" y="1"/>
                    </a:lnTo>
                    <a:lnTo>
                      <a:pt x="55" y="1"/>
                    </a:lnTo>
                    <a:lnTo>
                      <a:pt x="55" y="0"/>
                    </a:lnTo>
                    <a:lnTo>
                      <a:pt x="56" y="0"/>
                    </a:lnTo>
                    <a:lnTo>
                      <a:pt x="56" y="0"/>
                    </a:lnTo>
                    <a:lnTo>
                      <a:pt x="56" y="3"/>
                    </a:lnTo>
                    <a:lnTo>
                      <a:pt x="56" y="3"/>
                    </a:lnTo>
                    <a:lnTo>
                      <a:pt x="58" y="4"/>
                    </a:lnTo>
                    <a:lnTo>
                      <a:pt x="59" y="4"/>
                    </a:lnTo>
                    <a:lnTo>
                      <a:pt x="59" y="4"/>
                    </a:lnTo>
                    <a:lnTo>
                      <a:pt x="59" y="7"/>
                    </a:lnTo>
                    <a:lnTo>
                      <a:pt x="61" y="8"/>
                    </a:lnTo>
                    <a:lnTo>
                      <a:pt x="61" y="10"/>
                    </a:lnTo>
                    <a:lnTo>
                      <a:pt x="63" y="7"/>
                    </a:lnTo>
                    <a:lnTo>
                      <a:pt x="65" y="7"/>
                    </a:lnTo>
                    <a:lnTo>
                      <a:pt x="65" y="5"/>
                    </a:lnTo>
                    <a:lnTo>
                      <a:pt x="66" y="4"/>
                    </a:lnTo>
                    <a:lnTo>
                      <a:pt x="67" y="4"/>
                    </a:lnTo>
                    <a:lnTo>
                      <a:pt x="67" y="5"/>
                    </a:lnTo>
                    <a:lnTo>
                      <a:pt x="66" y="5"/>
                    </a:lnTo>
                    <a:lnTo>
                      <a:pt x="67" y="5"/>
                    </a:lnTo>
                    <a:lnTo>
                      <a:pt x="67" y="7"/>
                    </a:lnTo>
                    <a:lnTo>
                      <a:pt x="66" y="8"/>
                    </a:lnTo>
                    <a:lnTo>
                      <a:pt x="69" y="8"/>
                    </a:lnTo>
                    <a:lnTo>
                      <a:pt x="67" y="7"/>
                    </a:lnTo>
                    <a:lnTo>
                      <a:pt x="69" y="5"/>
                    </a:lnTo>
                    <a:lnTo>
                      <a:pt x="69" y="5"/>
                    </a:lnTo>
                    <a:lnTo>
                      <a:pt x="70" y="7"/>
                    </a:lnTo>
                    <a:lnTo>
                      <a:pt x="69" y="8"/>
                    </a:lnTo>
                    <a:lnTo>
                      <a:pt x="69" y="8"/>
                    </a:lnTo>
                    <a:lnTo>
                      <a:pt x="70" y="10"/>
                    </a:lnTo>
                    <a:lnTo>
                      <a:pt x="69" y="11"/>
                    </a:lnTo>
                    <a:lnTo>
                      <a:pt x="70" y="14"/>
                    </a:lnTo>
                    <a:lnTo>
                      <a:pt x="70" y="15"/>
                    </a:lnTo>
                    <a:lnTo>
                      <a:pt x="69" y="18"/>
                    </a:lnTo>
                    <a:lnTo>
                      <a:pt x="69" y="19"/>
                    </a:lnTo>
                    <a:lnTo>
                      <a:pt x="67" y="21"/>
                    </a:lnTo>
                    <a:lnTo>
                      <a:pt x="66" y="21"/>
                    </a:lnTo>
                    <a:lnTo>
                      <a:pt x="66" y="21"/>
                    </a:lnTo>
                    <a:lnTo>
                      <a:pt x="65" y="23"/>
                    </a:lnTo>
                    <a:lnTo>
                      <a:pt x="62" y="27"/>
                    </a:lnTo>
                    <a:lnTo>
                      <a:pt x="62" y="29"/>
                    </a:lnTo>
                    <a:lnTo>
                      <a:pt x="61" y="29"/>
                    </a:lnTo>
                    <a:lnTo>
                      <a:pt x="61" y="30"/>
                    </a:lnTo>
                    <a:lnTo>
                      <a:pt x="58" y="31"/>
                    </a:lnTo>
                    <a:lnTo>
                      <a:pt x="58" y="31"/>
                    </a:lnTo>
                    <a:lnTo>
                      <a:pt x="58" y="36"/>
                    </a:lnTo>
                    <a:lnTo>
                      <a:pt x="56" y="37"/>
                    </a:lnTo>
                    <a:lnTo>
                      <a:pt x="58" y="38"/>
                    </a:lnTo>
                    <a:lnTo>
                      <a:pt x="59" y="38"/>
                    </a:lnTo>
                    <a:lnTo>
                      <a:pt x="61" y="40"/>
                    </a:lnTo>
                    <a:lnTo>
                      <a:pt x="59" y="41"/>
                    </a:lnTo>
                    <a:lnTo>
                      <a:pt x="59" y="40"/>
                    </a:lnTo>
                    <a:lnTo>
                      <a:pt x="59" y="41"/>
                    </a:lnTo>
                    <a:lnTo>
                      <a:pt x="55" y="40"/>
                    </a:lnTo>
                    <a:lnTo>
                      <a:pt x="54" y="38"/>
                    </a:lnTo>
                    <a:lnTo>
                      <a:pt x="54" y="38"/>
                    </a:lnTo>
                    <a:lnTo>
                      <a:pt x="54" y="40"/>
                    </a:lnTo>
                    <a:lnTo>
                      <a:pt x="54" y="41"/>
                    </a:lnTo>
                    <a:lnTo>
                      <a:pt x="52" y="40"/>
                    </a:lnTo>
                    <a:lnTo>
                      <a:pt x="52" y="40"/>
                    </a:lnTo>
                    <a:lnTo>
                      <a:pt x="52" y="41"/>
                    </a:lnTo>
                    <a:lnTo>
                      <a:pt x="50" y="42"/>
                    </a:lnTo>
                    <a:lnTo>
                      <a:pt x="48" y="42"/>
                    </a:lnTo>
                    <a:lnTo>
                      <a:pt x="47" y="42"/>
                    </a:lnTo>
                    <a:lnTo>
                      <a:pt x="47" y="42"/>
                    </a:lnTo>
                    <a:lnTo>
                      <a:pt x="45" y="42"/>
                    </a:lnTo>
                    <a:lnTo>
                      <a:pt x="45" y="44"/>
                    </a:lnTo>
                    <a:lnTo>
                      <a:pt x="45" y="45"/>
                    </a:lnTo>
                    <a:lnTo>
                      <a:pt x="44" y="48"/>
                    </a:lnTo>
                    <a:lnTo>
                      <a:pt x="44" y="49"/>
                    </a:lnTo>
                    <a:lnTo>
                      <a:pt x="44" y="52"/>
                    </a:lnTo>
                    <a:lnTo>
                      <a:pt x="43" y="53"/>
                    </a:lnTo>
                    <a:lnTo>
                      <a:pt x="43" y="55"/>
                    </a:lnTo>
                    <a:lnTo>
                      <a:pt x="41" y="57"/>
                    </a:lnTo>
                    <a:lnTo>
                      <a:pt x="41" y="59"/>
                    </a:lnTo>
                    <a:lnTo>
                      <a:pt x="41" y="60"/>
                    </a:lnTo>
                    <a:lnTo>
                      <a:pt x="40" y="62"/>
                    </a:lnTo>
                    <a:lnTo>
                      <a:pt x="39" y="63"/>
                    </a:lnTo>
                    <a:lnTo>
                      <a:pt x="39" y="64"/>
                    </a:lnTo>
                    <a:lnTo>
                      <a:pt x="39" y="66"/>
                    </a:lnTo>
                    <a:lnTo>
                      <a:pt x="39" y="66"/>
                    </a:lnTo>
                    <a:lnTo>
                      <a:pt x="39" y="66"/>
                    </a:lnTo>
                    <a:lnTo>
                      <a:pt x="39" y="67"/>
                    </a:lnTo>
                    <a:lnTo>
                      <a:pt x="37" y="67"/>
                    </a:lnTo>
                    <a:lnTo>
                      <a:pt x="36" y="68"/>
                    </a:lnTo>
                    <a:lnTo>
                      <a:pt x="35" y="70"/>
                    </a:lnTo>
                    <a:lnTo>
                      <a:pt x="32" y="71"/>
                    </a:lnTo>
                    <a:lnTo>
                      <a:pt x="30" y="71"/>
                    </a:lnTo>
                    <a:lnTo>
                      <a:pt x="30" y="73"/>
                    </a:lnTo>
                    <a:lnTo>
                      <a:pt x="30" y="73"/>
                    </a:lnTo>
                    <a:lnTo>
                      <a:pt x="30" y="74"/>
                    </a:lnTo>
                    <a:lnTo>
                      <a:pt x="29" y="74"/>
                    </a:lnTo>
                    <a:lnTo>
                      <a:pt x="26" y="75"/>
                    </a:lnTo>
                    <a:lnTo>
                      <a:pt x="25" y="75"/>
                    </a:lnTo>
                    <a:lnTo>
                      <a:pt x="24" y="75"/>
                    </a:lnTo>
                    <a:lnTo>
                      <a:pt x="22" y="75"/>
                    </a:lnTo>
                    <a:lnTo>
                      <a:pt x="22" y="74"/>
                    </a:lnTo>
                    <a:lnTo>
                      <a:pt x="21" y="74"/>
                    </a:lnTo>
                    <a:lnTo>
                      <a:pt x="21" y="74"/>
                    </a:lnTo>
                    <a:lnTo>
                      <a:pt x="19" y="75"/>
                    </a:lnTo>
                    <a:lnTo>
                      <a:pt x="18" y="74"/>
                    </a:lnTo>
                    <a:lnTo>
                      <a:pt x="18" y="74"/>
                    </a:lnTo>
                    <a:lnTo>
                      <a:pt x="18" y="74"/>
                    </a:lnTo>
                    <a:lnTo>
                      <a:pt x="18" y="74"/>
                    </a:lnTo>
                    <a:lnTo>
                      <a:pt x="18" y="73"/>
                    </a:lnTo>
                    <a:lnTo>
                      <a:pt x="17" y="73"/>
                    </a:lnTo>
                    <a:lnTo>
                      <a:pt x="15" y="73"/>
                    </a:lnTo>
                    <a:lnTo>
                      <a:pt x="13" y="73"/>
                    </a:lnTo>
                    <a:lnTo>
                      <a:pt x="13" y="70"/>
                    </a:lnTo>
                    <a:lnTo>
                      <a:pt x="11" y="70"/>
                    </a:lnTo>
                    <a:lnTo>
                      <a:pt x="10" y="68"/>
                    </a:lnTo>
                    <a:lnTo>
                      <a:pt x="9" y="70"/>
                    </a:lnTo>
                    <a:lnTo>
                      <a:pt x="7" y="70"/>
                    </a:lnTo>
                    <a:lnTo>
                      <a:pt x="4" y="70"/>
                    </a:lnTo>
                    <a:lnTo>
                      <a:pt x="3" y="70"/>
                    </a:lnTo>
                    <a:lnTo>
                      <a:pt x="3" y="68"/>
                    </a:lnTo>
                    <a:lnTo>
                      <a:pt x="4" y="67"/>
                    </a:lnTo>
                    <a:lnTo>
                      <a:pt x="4" y="66"/>
                    </a:lnTo>
                    <a:lnTo>
                      <a:pt x="3" y="68"/>
                    </a:lnTo>
                    <a:lnTo>
                      <a:pt x="3" y="68"/>
                    </a:lnTo>
                    <a:lnTo>
                      <a:pt x="3" y="66"/>
                    </a:lnTo>
                    <a:lnTo>
                      <a:pt x="3" y="66"/>
                    </a:lnTo>
                    <a:lnTo>
                      <a:pt x="3" y="66"/>
                    </a:lnTo>
                    <a:lnTo>
                      <a:pt x="2" y="67"/>
                    </a:lnTo>
                    <a:lnTo>
                      <a:pt x="0" y="66"/>
                    </a:lnTo>
                    <a:lnTo>
                      <a:pt x="2" y="64"/>
                    </a:lnTo>
                    <a:lnTo>
                      <a:pt x="3" y="64"/>
                    </a:lnTo>
                    <a:lnTo>
                      <a:pt x="4" y="63"/>
                    </a:lnTo>
                    <a:lnTo>
                      <a:pt x="4" y="63"/>
                    </a:lnTo>
                    <a:lnTo>
                      <a:pt x="4" y="63"/>
                    </a:lnTo>
                    <a:lnTo>
                      <a:pt x="4" y="62"/>
                    </a:lnTo>
                    <a:lnTo>
                      <a:pt x="6" y="62"/>
                    </a:lnTo>
                    <a:lnTo>
                      <a:pt x="4" y="62"/>
                    </a:lnTo>
                    <a:lnTo>
                      <a:pt x="3" y="60"/>
                    </a:lnTo>
                    <a:lnTo>
                      <a:pt x="3" y="60"/>
                    </a:lnTo>
                    <a:lnTo>
                      <a:pt x="4" y="60"/>
                    </a:lnTo>
                    <a:lnTo>
                      <a:pt x="4" y="59"/>
                    </a:lnTo>
                    <a:lnTo>
                      <a:pt x="4" y="59"/>
                    </a:lnTo>
                    <a:lnTo>
                      <a:pt x="4" y="57"/>
                    </a:lnTo>
                    <a:lnTo>
                      <a:pt x="6" y="57"/>
                    </a:lnTo>
                    <a:lnTo>
                      <a:pt x="6" y="59"/>
                    </a:lnTo>
                    <a:lnTo>
                      <a:pt x="6" y="57"/>
                    </a:lnTo>
                    <a:lnTo>
                      <a:pt x="7" y="59"/>
                    </a:lnTo>
                    <a:lnTo>
                      <a:pt x="7" y="57"/>
                    </a:lnTo>
                    <a:lnTo>
                      <a:pt x="7" y="57"/>
                    </a:lnTo>
                    <a:lnTo>
                      <a:pt x="6" y="57"/>
                    </a:lnTo>
                    <a:lnTo>
                      <a:pt x="6" y="57"/>
                    </a:lnTo>
                    <a:lnTo>
                      <a:pt x="6" y="53"/>
                    </a:lnTo>
                    <a:lnTo>
                      <a:pt x="7" y="53"/>
                    </a:lnTo>
                    <a:lnTo>
                      <a:pt x="9" y="52"/>
                    </a:lnTo>
                    <a:lnTo>
                      <a:pt x="9" y="53"/>
                    </a:lnTo>
                    <a:lnTo>
                      <a:pt x="9" y="55"/>
                    </a:lnTo>
                    <a:lnTo>
                      <a:pt x="9" y="55"/>
                    </a:lnTo>
                    <a:lnTo>
                      <a:pt x="10" y="55"/>
                    </a:lnTo>
                    <a:lnTo>
                      <a:pt x="10" y="53"/>
                    </a:lnTo>
                    <a:lnTo>
                      <a:pt x="10" y="52"/>
                    </a:lnTo>
                    <a:lnTo>
                      <a:pt x="10" y="52"/>
                    </a:lnTo>
                    <a:lnTo>
                      <a:pt x="10" y="52"/>
                    </a:lnTo>
                    <a:lnTo>
                      <a:pt x="11" y="49"/>
                    </a:lnTo>
                    <a:lnTo>
                      <a:pt x="13" y="49"/>
                    </a:lnTo>
                    <a:lnTo>
                      <a:pt x="13" y="48"/>
                    </a:lnTo>
                    <a:lnTo>
                      <a:pt x="14" y="47"/>
                    </a:lnTo>
                    <a:lnTo>
                      <a:pt x="14" y="45"/>
                    </a:lnTo>
                    <a:lnTo>
                      <a:pt x="15" y="45"/>
                    </a:lnTo>
                    <a:lnTo>
                      <a:pt x="15" y="42"/>
                    </a:lnTo>
                    <a:lnTo>
                      <a:pt x="17" y="42"/>
                    </a:lnTo>
                    <a:lnTo>
                      <a:pt x="18" y="42"/>
                    </a:lnTo>
                    <a:lnTo>
                      <a:pt x="18" y="42"/>
                    </a:lnTo>
                    <a:lnTo>
                      <a:pt x="19" y="41"/>
                    </a:lnTo>
                    <a:lnTo>
                      <a:pt x="21" y="41"/>
                    </a:lnTo>
                    <a:lnTo>
                      <a:pt x="22" y="41"/>
                    </a:lnTo>
                    <a:lnTo>
                      <a:pt x="24" y="40"/>
                    </a:lnTo>
                    <a:lnTo>
                      <a:pt x="26" y="38"/>
                    </a:lnTo>
                    <a:lnTo>
                      <a:pt x="29" y="37"/>
                    </a:lnTo>
                    <a:lnTo>
                      <a:pt x="32" y="34"/>
                    </a:lnTo>
                    <a:lnTo>
                      <a:pt x="33" y="33"/>
                    </a:lnTo>
                    <a:lnTo>
                      <a:pt x="35" y="31"/>
                    </a:lnTo>
                    <a:lnTo>
                      <a:pt x="36" y="30"/>
                    </a:lnTo>
                    <a:lnTo>
                      <a:pt x="37" y="29"/>
                    </a:lnTo>
                    <a:lnTo>
                      <a:pt x="37" y="29"/>
                    </a:lnTo>
                    <a:lnTo>
                      <a:pt x="39" y="27"/>
                    </a:lnTo>
                    <a:lnTo>
                      <a:pt x="40" y="27"/>
                    </a:lnTo>
                    <a:lnTo>
                      <a:pt x="43" y="23"/>
                    </a:lnTo>
                    <a:lnTo>
                      <a:pt x="44" y="21"/>
                    </a:lnTo>
                    <a:lnTo>
                      <a:pt x="44" y="18"/>
                    </a:lnTo>
                    <a:lnTo>
                      <a:pt x="45" y="15"/>
                    </a:lnTo>
                    <a:lnTo>
                      <a:pt x="48" y="14"/>
                    </a:lnTo>
                    <a:lnTo>
                      <a:pt x="50" y="12"/>
                    </a:lnTo>
                    <a:lnTo>
                      <a:pt x="50" y="12"/>
                    </a:lnTo>
                    <a:lnTo>
                      <a:pt x="51" y="10"/>
                    </a:lnTo>
                    <a:lnTo>
                      <a:pt x="51"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31" name="Freeform 1030"/>
              <p:cNvSpPr>
                <a:spLocks/>
              </p:cNvSpPr>
              <p:nvPr/>
            </p:nvSpPr>
            <p:spPr bwMode="gray">
              <a:xfrm>
                <a:off x="5882015" y="5881067"/>
                <a:ext cx="165691" cy="254909"/>
              </a:xfrm>
              <a:custGeom>
                <a:avLst/>
                <a:gdLst>
                  <a:gd name="T0" fmla="*/ 21 w 52"/>
                  <a:gd name="T1" fmla="*/ 71 h 80"/>
                  <a:gd name="T2" fmla="*/ 24 w 52"/>
                  <a:gd name="T3" fmla="*/ 64 h 80"/>
                  <a:gd name="T4" fmla="*/ 17 w 52"/>
                  <a:gd name="T5" fmla="*/ 58 h 80"/>
                  <a:gd name="T6" fmla="*/ 10 w 52"/>
                  <a:gd name="T7" fmla="*/ 52 h 80"/>
                  <a:gd name="T8" fmla="*/ 17 w 52"/>
                  <a:gd name="T9" fmla="*/ 47 h 80"/>
                  <a:gd name="T10" fmla="*/ 20 w 52"/>
                  <a:gd name="T11" fmla="*/ 41 h 80"/>
                  <a:gd name="T12" fmla="*/ 20 w 52"/>
                  <a:gd name="T13" fmla="*/ 35 h 80"/>
                  <a:gd name="T14" fmla="*/ 20 w 52"/>
                  <a:gd name="T15" fmla="*/ 31 h 80"/>
                  <a:gd name="T16" fmla="*/ 18 w 52"/>
                  <a:gd name="T17" fmla="*/ 28 h 80"/>
                  <a:gd name="T18" fmla="*/ 17 w 52"/>
                  <a:gd name="T19" fmla="*/ 27 h 80"/>
                  <a:gd name="T20" fmla="*/ 15 w 52"/>
                  <a:gd name="T21" fmla="*/ 23 h 80"/>
                  <a:gd name="T22" fmla="*/ 14 w 52"/>
                  <a:gd name="T23" fmla="*/ 20 h 80"/>
                  <a:gd name="T24" fmla="*/ 13 w 52"/>
                  <a:gd name="T25" fmla="*/ 17 h 80"/>
                  <a:gd name="T26" fmla="*/ 7 w 52"/>
                  <a:gd name="T27" fmla="*/ 13 h 80"/>
                  <a:gd name="T28" fmla="*/ 7 w 52"/>
                  <a:gd name="T29" fmla="*/ 9 h 80"/>
                  <a:gd name="T30" fmla="*/ 5 w 52"/>
                  <a:gd name="T31" fmla="*/ 9 h 80"/>
                  <a:gd name="T32" fmla="*/ 2 w 52"/>
                  <a:gd name="T33" fmla="*/ 1 h 80"/>
                  <a:gd name="T34" fmla="*/ 2 w 52"/>
                  <a:gd name="T35" fmla="*/ 0 h 80"/>
                  <a:gd name="T36" fmla="*/ 5 w 52"/>
                  <a:gd name="T37" fmla="*/ 4 h 80"/>
                  <a:gd name="T38" fmla="*/ 6 w 52"/>
                  <a:gd name="T39" fmla="*/ 4 h 80"/>
                  <a:gd name="T40" fmla="*/ 10 w 52"/>
                  <a:gd name="T41" fmla="*/ 5 h 80"/>
                  <a:gd name="T42" fmla="*/ 13 w 52"/>
                  <a:gd name="T43" fmla="*/ 9 h 80"/>
                  <a:gd name="T44" fmla="*/ 15 w 52"/>
                  <a:gd name="T45" fmla="*/ 10 h 80"/>
                  <a:gd name="T46" fmla="*/ 17 w 52"/>
                  <a:gd name="T47" fmla="*/ 15 h 80"/>
                  <a:gd name="T48" fmla="*/ 14 w 52"/>
                  <a:gd name="T49" fmla="*/ 15 h 80"/>
                  <a:gd name="T50" fmla="*/ 17 w 52"/>
                  <a:gd name="T51" fmla="*/ 16 h 80"/>
                  <a:gd name="T52" fmla="*/ 18 w 52"/>
                  <a:gd name="T53" fmla="*/ 21 h 80"/>
                  <a:gd name="T54" fmla="*/ 18 w 52"/>
                  <a:gd name="T55" fmla="*/ 26 h 80"/>
                  <a:gd name="T56" fmla="*/ 20 w 52"/>
                  <a:gd name="T57" fmla="*/ 27 h 80"/>
                  <a:gd name="T58" fmla="*/ 22 w 52"/>
                  <a:gd name="T59" fmla="*/ 27 h 80"/>
                  <a:gd name="T60" fmla="*/ 25 w 52"/>
                  <a:gd name="T61" fmla="*/ 28 h 80"/>
                  <a:gd name="T62" fmla="*/ 25 w 52"/>
                  <a:gd name="T63" fmla="*/ 21 h 80"/>
                  <a:gd name="T64" fmla="*/ 28 w 52"/>
                  <a:gd name="T65" fmla="*/ 26 h 80"/>
                  <a:gd name="T66" fmla="*/ 28 w 52"/>
                  <a:gd name="T67" fmla="*/ 31 h 80"/>
                  <a:gd name="T68" fmla="*/ 30 w 52"/>
                  <a:gd name="T69" fmla="*/ 35 h 80"/>
                  <a:gd name="T70" fmla="*/ 40 w 52"/>
                  <a:gd name="T71" fmla="*/ 38 h 80"/>
                  <a:gd name="T72" fmla="*/ 44 w 52"/>
                  <a:gd name="T73" fmla="*/ 35 h 80"/>
                  <a:gd name="T74" fmla="*/ 47 w 52"/>
                  <a:gd name="T75" fmla="*/ 34 h 80"/>
                  <a:gd name="T76" fmla="*/ 52 w 52"/>
                  <a:gd name="T77" fmla="*/ 36 h 80"/>
                  <a:gd name="T78" fmla="*/ 51 w 52"/>
                  <a:gd name="T79" fmla="*/ 43 h 80"/>
                  <a:gd name="T80" fmla="*/ 47 w 52"/>
                  <a:gd name="T81" fmla="*/ 49 h 80"/>
                  <a:gd name="T82" fmla="*/ 48 w 52"/>
                  <a:gd name="T83" fmla="*/ 52 h 80"/>
                  <a:gd name="T84" fmla="*/ 44 w 52"/>
                  <a:gd name="T85" fmla="*/ 50 h 80"/>
                  <a:gd name="T86" fmla="*/ 40 w 52"/>
                  <a:gd name="T87" fmla="*/ 52 h 80"/>
                  <a:gd name="T88" fmla="*/ 39 w 52"/>
                  <a:gd name="T89" fmla="*/ 57 h 80"/>
                  <a:gd name="T90" fmla="*/ 36 w 52"/>
                  <a:gd name="T91" fmla="*/ 65 h 80"/>
                  <a:gd name="T92" fmla="*/ 29 w 52"/>
                  <a:gd name="T93" fmla="*/ 78 h 80"/>
                  <a:gd name="T94" fmla="*/ 22 w 52"/>
                  <a:gd name="T95"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 h="80">
                    <a:moveTo>
                      <a:pt x="18" y="76"/>
                    </a:moveTo>
                    <a:lnTo>
                      <a:pt x="20" y="73"/>
                    </a:lnTo>
                    <a:lnTo>
                      <a:pt x="21" y="72"/>
                    </a:lnTo>
                    <a:lnTo>
                      <a:pt x="21" y="71"/>
                    </a:lnTo>
                    <a:lnTo>
                      <a:pt x="22" y="69"/>
                    </a:lnTo>
                    <a:lnTo>
                      <a:pt x="22" y="67"/>
                    </a:lnTo>
                    <a:lnTo>
                      <a:pt x="24" y="65"/>
                    </a:lnTo>
                    <a:lnTo>
                      <a:pt x="24" y="64"/>
                    </a:lnTo>
                    <a:lnTo>
                      <a:pt x="22" y="62"/>
                    </a:lnTo>
                    <a:lnTo>
                      <a:pt x="20" y="60"/>
                    </a:lnTo>
                    <a:lnTo>
                      <a:pt x="18" y="60"/>
                    </a:lnTo>
                    <a:lnTo>
                      <a:pt x="17" y="58"/>
                    </a:lnTo>
                    <a:lnTo>
                      <a:pt x="14" y="56"/>
                    </a:lnTo>
                    <a:lnTo>
                      <a:pt x="11" y="56"/>
                    </a:lnTo>
                    <a:lnTo>
                      <a:pt x="10" y="54"/>
                    </a:lnTo>
                    <a:lnTo>
                      <a:pt x="10" y="52"/>
                    </a:lnTo>
                    <a:lnTo>
                      <a:pt x="11" y="50"/>
                    </a:lnTo>
                    <a:lnTo>
                      <a:pt x="14" y="50"/>
                    </a:lnTo>
                    <a:lnTo>
                      <a:pt x="15" y="49"/>
                    </a:lnTo>
                    <a:lnTo>
                      <a:pt x="17" y="47"/>
                    </a:lnTo>
                    <a:lnTo>
                      <a:pt x="18" y="45"/>
                    </a:lnTo>
                    <a:lnTo>
                      <a:pt x="18" y="42"/>
                    </a:lnTo>
                    <a:lnTo>
                      <a:pt x="18" y="39"/>
                    </a:lnTo>
                    <a:lnTo>
                      <a:pt x="20" y="41"/>
                    </a:lnTo>
                    <a:lnTo>
                      <a:pt x="20" y="39"/>
                    </a:lnTo>
                    <a:lnTo>
                      <a:pt x="20" y="38"/>
                    </a:lnTo>
                    <a:lnTo>
                      <a:pt x="20" y="36"/>
                    </a:lnTo>
                    <a:lnTo>
                      <a:pt x="20" y="35"/>
                    </a:lnTo>
                    <a:lnTo>
                      <a:pt x="20" y="35"/>
                    </a:lnTo>
                    <a:lnTo>
                      <a:pt x="20" y="32"/>
                    </a:lnTo>
                    <a:lnTo>
                      <a:pt x="20" y="31"/>
                    </a:lnTo>
                    <a:lnTo>
                      <a:pt x="20" y="31"/>
                    </a:lnTo>
                    <a:lnTo>
                      <a:pt x="18" y="30"/>
                    </a:lnTo>
                    <a:lnTo>
                      <a:pt x="17" y="28"/>
                    </a:lnTo>
                    <a:lnTo>
                      <a:pt x="18" y="28"/>
                    </a:lnTo>
                    <a:lnTo>
                      <a:pt x="18" y="28"/>
                    </a:lnTo>
                    <a:lnTo>
                      <a:pt x="20" y="27"/>
                    </a:lnTo>
                    <a:lnTo>
                      <a:pt x="20" y="27"/>
                    </a:lnTo>
                    <a:lnTo>
                      <a:pt x="18" y="27"/>
                    </a:lnTo>
                    <a:lnTo>
                      <a:pt x="17" y="27"/>
                    </a:lnTo>
                    <a:lnTo>
                      <a:pt x="14" y="24"/>
                    </a:lnTo>
                    <a:lnTo>
                      <a:pt x="14" y="21"/>
                    </a:lnTo>
                    <a:lnTo>
                      <a:pt x="15" y="23"/>
                    </a:lnTo>
                    <a:lnTo>
                      <a:pt x="15" y="23"/>
                    </a:lnTo>
                    <a:lnTo>
                      <a:pt x="15" y="20"/>
                    </a:lnTo>
                    <a:lnTo>
                      <a:pt x="15" y="20"/>
                    </a:lnTo>
                    <a:lnTo>
                      <a:pt x="14" y="20"/>
                    </a:lnTo>
                    <a:lnTo>
                      <a:pt x="14" y="20"/>
                    </a:lnTo>
                    <a:lnTo>
                      <a:pt x="14" y="17"/>
                    </a:lnTo>
                    <a:lnTo>
                      <a:pt x="14" y="17"/>
                    </a:lnTo>
                    <a:lnTo>
                      <a:pt x="14" y="19"/>
                    </a:lnTo>
                    <a:lnTo>
                      <a:pt x="13" y="17"/>
                    </a:lnTo>
                    <a:lnTo>
                      <a:pt x="13" y="19"/>
                    </a:lnTo>
                    <a:lnTo>
                      <a:pt x="13" y="20"/>
                    </a:lnTo>
                    <a:lnTo>
                      <a:pt x="10" y="16"/>
                    </a:lnTo>
                    <a:lnTo>
                      <a:pt x="7" y="13"/>
                    </a:lnTo>
                    <a:lnTo>
                      <a:pt x="7" y="12"/>
                    </a:lnTo>
                    <a:lnTo>
                      <a:pt x="7" y="10"/>
                    </a:lnTo>
                    <a:lnTo>
                      <a:pt x="7" y="10"/>
                    </a:lnTo>
                    <a:lnTo>
                      <a:pt x="7" y="9"/>
                    </a:lnTo>
                    <a:lnTo>
                      <a:pt x="7" y="8"/>
                    </a:lnTo>
                    <a:lnTo>
                      <a:pt x="7" y="9"/>
                    </a:lnTo>
                    <a:lnTo>
                      <a:pt x="6" y="10"/>
                    </a:lnTo>
                    <a:lnTo>
                      <a:pt x="5" y="9"/>
                    </a:lnTo>
                    <a:lnTo>
                      <a:pt x="5" y="8"/>
                    </a:lnTo>
                    <a:lnTo>
                      <a:pt x="5" y="6"/>
                    </a:lnTo>
                    <a:lnTo>
                      <a:pt x="5" y="5"/>
                    </a:lnTo>
                    <a:lnTo>
                      <a:pt x="2" y="1"/>
                    </a:lnTo>
                    <a:lnTo>
                      <a:pt x="0" y="0"/>
                    </a:lnTo>
                    <a:lnTo>
                      <a:pt x="0" y="0"/>
                    </a:lnTo>
                    <a:lnTo>
                      <a:pt x="2" y="0"/>
                    </a:lnTo>
                    <a:lnTo>
                      <a:pt x="2" y="0"/>
                    </a:lnTo>
                    <a:lnTo>
                      <a:pt x="3" y="0"/>
                    </a:lnTo>
                    <a:lnTo>
                      <a:pt x="3" y="1"/>
                    </a:lnTo>
                    <a:lnTo>
                      <a:pt x="3" y="2"/>
                    </a:lnTo>
                    <a:lnTo>
                      <a:pt x="5" y="4"/>
                    </a:lnTo>
                    <a:lnTo>
                      <a:pt x="5" y="5"/>
                    </a:lnTo>
                    <a:lnTo>
                      <a:pt x="6" y="4"/>
                    </a:lnTo>
                    <a:lnTo>
                      <a:pt x="6" y="4"/>
                    </a:lnTo>
                    <a:lnTo>
                      <a:pt x="6" y="4"/>
                    </a:lnTo>
                    <a:lnTo>
                      <a:pt x="6" y="5"/>
                    </a:lnTo>
                    <a:lnTo>
                      <a:pt x="9" y="5"/>
                    </a:lnTo>
                    <a:lnTo>
                      <a:pt x="9" y="5"/>
                    </a:lnTo>
                    <a:lnTo>
                      <a:pt x="10" y="5"/>
                    </a:lnTo>
                    <a:lnTo>
                      <a:pt x="11" y="5"/>
                    </a:lnTo>
                    <a:lnTo>
                      <a:pt x="13" y="6"/>
                    </a:lnTo>
                    <a:lnTo>
                      <a:pt x="11" y="8"/>
                    </a:lnTo>
                    <a:lnTo>
                      <a:pt x="13" y="9"/>
                    </a:lnTo>
                    <a:lnTo>
                      <a:pt x="14" y="8"/>
                    </a:lnTo>
                    <a:lnTo>
                      <a:pt x="14" y="9"/>
                    </a:lnTo>
                    <a:lnTo>
                      <a:pt x="14" y="9"/>
                    </a:lnTo>
                    <a:lnTo>
                      <a:pt x="15" y="10"/>
                    </a:lnTo>
                    <a:lnTo>
                      <a:pt x="17" y="12"/>
                    </a:lnTo>
                    <a:lnTo>
                      <a:pt x="17" y="12"/>
                    </a:lnTo>
                    <a:lnTo>
                      <a:pt x="17" y="13"/>
                    </a:lnTo>
                    <a:lnTo>
                      <a:pt x="17" y="15"/>
                    </a:lnTo>
                    <a:lnTo>
                      <a:pt x="17" y="15"/>
                    </a:lnTo>
                    <a:lnTo>
                      <a:pt x="15" y="13"/>
                    </a:lnTo>
                    <a:lnTo>
                      <a:pt x="14" y="13"/>
                    </a:lnTo>
                    <a:lnTo>
                      <a:pt x="14" y="15"/>
                    </a:lnTo>
                    <a:lnTo>
                      <a:pt x="15" y="15"/>
                    </a:lnTo>
                    <a:lnTo>
                      <a:pt x="15" y="15"/>
                    </a:lnTo>
                    <a:lnTo>
                      <a:pt x="15" y="16"/>
                    </a:lnTo>
                    <a:lnTo>
                      <a:pt x="17" y="16"/>
                    </a:lnTo>
                    <a:lnTo>
                      <a:pt x="17" y="17"/>
                    </a:lnTo>
                    <a:lnTo>
                      <a:pt x="18" y="20"/>
                    </a:lnTo>
                    <a:lnTo>
                      <a:pt x="20" y="21"/>
                    </a:lnTo>
                    <a:lnTo>
                      <a:pt x="18" y="21"/>
                    </a:lnTo>
                    <a:lnTo>
                      <a:pt x="18" y="23"/>
                    </a:lnTo>
                    <a:lnTo>
                      <a:pt x="20" y="24"/>
                    </a:lnTo>
                    <a:lnTo>
                      <a:pt x="20" y="26"/>
                    </a:lnTo>
                    <a:lnTo>
                      <a:pt x="18" y="26"/>
                    </a:lnTo>
                    <a:lnTo>
                      <a:pt x="18" y="26"/>
                    </a:lnTo>
                    <a:lnTo>
                      <a:pt x="18" y="26"/>
                    </a:lnTo>
                    <a:lnTo>
                      <a:pt x="18" y="26"/>
                    </a:lnTo>
                    <a:lnTo>
                      <a:pt x="20" y="27"/>
                    </a:lnTo>
                    <a:lnTo>
                      <a:pt x="21" y="27"/>
                    </a:lnTo>
                    <a:lnTo>
                      <a:pt x="21" y="27"/>
                    </a:lnTo>
                    <a:lnTo>
                      <a:pt x="22" y="27"/>
                    </a:lnTo>
                    <a:lnTo>
                      <a:pt x="22" y="27"/>
                    </a:lnTo>
                    <a:lnTo>
                      <a:pt x="24" y="28"/>
                    </a:lnTo>
                    <a:lnTo>
                      <a:pt x="24" y="30"/>
                    </a:lnTo>
                    <a:lnTo>
                      <a:pt x="25" y="30"/>
                    </a:lnTo>
                    <a:lnTo>
                      <a:pt x="25" y="28"/>
                    </a:lnTo>
                    <a:lnTo>
                      <a:pt x="25" y="24"/>
                    </a:lnTo>
                    <a:lnTo>
                      <a:pt x="25" y="24"/>
                    </a:lnTo>
                    <a:lnTo>
                      <a:pt x="24" y="23"/>
                    </a:lnTo>
                    <a:lnTo>
                      <a:pt x="25" y="21"/>
                    </a:lnTo>
                    <a:lnTo>
                      <a:pt x="25" y="23"/>
                    </a:lnTo>
                    <a:lnTo>
                      <a:pt x="28" y="24"/>
                    </a:lnTo>
                    <a:lnTo>
                      <a:pt x="28" y="26"/>
                    </a:lnTo>
                    <a:lnTo>
                      <a:pt x="28" y="26"/>
                    </a:lnTo>
                    <a:lnTo>
                      <a:pt x="28" y="27"/>
                    </a:lnTo>
                    <a:lnTo>
                      <a:pt x="28" y="28"/>
                    </a:lnTo>
                    <a:lnTo>
                      <a:pt x="28" y="30"/>
                    </a:lnTo>
                    <a:lnTo>
                      <a:pt x="28" y="31"/>
                    </a:lnTo>
                    <a:lnTo>
                      <a:pt x="29" y="31"/>
                    </a:lnTo>
                    <a:lnTo>
                      <a:pt x="29" y="32"/>
                    </a:lnTo>
                    <a:lnTo>
                      <a:pt x="29" y="34"/>
                    </a:lnTo>
                    <a:lnTo>
                      <a:pt x="30" y="35"/>
                    </a:lnTo>
                    <a:lnTo>
                      <a:pt x="32" y="35"/>
                    </a:lnTo>
                    <a:lnTo>
                      <a:pt x="35" y="36"/>
                    </a:lnTo>
                    <a:lnTo>
                      <a:pt x="39" y="38"/>
                    </a:lnTo>
                    <a:lnTo>
                      <a:pt x="40" y="38"/>
                    </a:lnTo>
                    <a:lnTo>
                      <a:pt x="41" y="38"/>
                    </a:lnTo>
                    <a:lnTo>
                      <a:pt x="43" y="38"/>
                    </a:lnTo>
                    <a:lnTo>
                      <a:pt x="43" y="38"/>
                    </a:lnTo>
                    <a:lnTo>
                      <a:pt x="44" y="35"/>
                    </a:lnTo>
                    <a:lnTo>
                      <a:pt x="46" y="35"/>
                    </a:lnTo>
                    <a:lnTo>
                      <a:pt x="46" y="35"/>
                    </a:lnTo>
                    <a:lnTo>
                      <a:pt x="47" y="34"/>
                    </a:lnTo>
                    <a:lnTo>
                      <a:pt x="47" y="34"/>
                    </a:lnTo>
                    <a:lnTo>
                      <a:pt x="48" y="32"/>
                    </a:lnTo>
                    <a:lnTo>
                      <a:pt x="50" y="34"/>
                    </a:lnTo>
                    <a:lnTo>
                      <a:pt x="52" y="35"/>
                    </a:lnTo>
                    <a:lnTo>
                      <a:pt x="52" y="36"/>
                    </a:lnTo>
                    <a:lnTo>
                      <a:pt x="51" y="39"/>
                    </a:lnTo>
                    <a:lnTo>
                      <a:pt x="51" y="42"/>
                    </a:lnTo>
                    <a:lnTo>
                      <a:pt x="51" y="42"/>
                    </a:lnTo>
                    <a:lnTo>
                      <a:pt x="51" y="43"/>
                    </a:lnTo>
                    <a:lnTo>
                      <a:pt x="51" y="45"/>
                    </a:lnTo>
                    <a:lnTo>
                      <a:pt x="48" y="46"/>
                    </a:lnTo>
                    <a:lnTo>
                      <a:pt x="48" y="46"/>
                    </a:lnTo>
                    <a:lnTo>
                      <a:pt x="47" y="49"/>
                    </a:lnTo>
                    <a:lnTo>
                      <a:pt x="47" y="49"/>
                    </a:lnTo>
                    <a:lnTo>
                      <a:pt x="47" y="50"/>
                    </a:lnTo>
                    <a:lnTo>
                      <a:pt x="48" y="52"/>
                    </a:lnTo>
                    <a:lnTo>
                      <a:pt x="48" y="52"/>
                    </a:lnTo>
                    <a:lnTo>
                      <a:pt x="47" y="53"/>
                    </a:lnTo>
                    <a:lnTo>
                      <a:pt x="47" y="50"/>
                    </a:lnTo>
                    <a:lnTo>
                      <a:pt x="46" y="50"/>
                    </a:lnTo>
                    <a:lnTo>
                      <a:pt x="44" y="50"/>
                    </a:lnTo>
                    <a:lnTo>
                      <a:pt x="43" y="50"/>
                    </a:lnTo>
                    <a:lnTo>
                      <a:pt x="41" y="50"/>
                    </a:lnTo>
                    <a:lnTo>
                      <a:pt x="41" y="52"/>
                    </a:lnTo>
                    <a:lnTo>
                      <a:pt x="40" y="52"/>
                    </a:lnTo>
                    <a:lnTo>
                      <a:pt x="37" y="56"/>
                    </a:lnTo>
                    <a:lnTo>
                      <a:pt x="37" y="56"/>
                    </a:lnTo>
                    <a:lnTo>
                      <a:pt x="37" y="56"/>
                    </a:lnTo>
                    <a:lnTo>
                      <a:pt x="39" y="57"/>
                    </a:lnTo>
                    <a:lnTo>
                      <a:pt x="39" y="58"/>
                    </a:lnTo>
                    <a:lnTo>
                      <a:pt x="39" y="60"/>
                    </a:lnTo>
                    <a:lnTo>
                      <a:pt x="39" y="61"/>
                    </a:lnTo>
                    <a:lnTo>
                      <a:pt x="36" y="65"/>
                    </a:lnTo>
                    <a:lnTo>
                      <a:pt x="36" y="67"/>
                    </a:lnTo>
                    <a:lnTo>
                      <a:pt x="33" y="69"/>
                    </a:lnTo>
                    <a:lnTo>
                      <a:pt x="30" y="75"/>
                    </a:lnTo>
                    <a:lnTo>
                      <a:pt x="29" y="78"/>
                    </a:lnTo>
                    <a:lnTo>
                      <a:pt x="25" y="79"/>
                    </a:lnTo>
                    <a:lnTo>
                      <a:pt x="24" y="80"/>
                    </a:lnTo>
                    <a:lnTo>
                      <a:pt x="24" y="79"/>
                    </a:lnTo>
                    <a:lnTo>
                      <a:pt x="22" y="78"/>
                    </a:lnTo>
                    <a:lnTo>
                      <a:pt x="20" y="78"/>
                    </a:lnTo>
                    <a:lnTo>
                      <a:pt x="18" y="76"/>
                    </a:lnTo>
                    <a:lnTo>
                      <a:pt x="18" y="7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475" name="グループ化 1474"/>
            <p:cNvGrpSpPr>
              <a:grpSpLocks noChangeAspect="1"/>
            </p:cNvGrpSpPr>
            <p:nvPr/>
          </p:nvGrpSpPr>
          <p:grpSpPr bwMode="gray">
            <a:xfrm>
              <a:off x="4301578" y="4294257"/>
              <a:ext cx="264470" cy="375991"/>
              <a:chOff x="4301578" y="4294257"/>
              <a:chExt cx="264470" cy="375991"/>
            </a:xfrm>
            <a:grpFill/>
          </p:grpSpPr>
          <p:sp>
            <p:nvSpPr>
              <p:cNvPr id="2097" name="Freeform 669"/>
              <p:cNvSpPr>
                <a:spLocks/>
              </p:cNvSpPr>
              <p:nvPr/>
            </p:nvSpPr>
            <p:spPr bwMode="gray">
              <a:xfrm>
                <a:off x="4374864" y="4294257"/>
                <a:ext cx="124269" cy="165691"/>
              </a:xfrm>
              <a:custGeom>
                <a:avLst/>
                <a:gdLst>
                  <a:gd name="T0" fmla="*/ 37 w 39"/>
                  <a:gd name="T1" fmla="*/ 51 h 52"/>
                  <a:gd name="T2" fmla="*/ 36 w 39"/>
                  <a:gd name="T3" fmla="*/ 51 h 52"/>
                  <a:gd name="T4" fmla="*/ 34 w 39"/>
                  <a:gd name="T5" fmla="*/ 48 h 52"/>
                  <a:gd name="T6" fmla="*/ 36 w 39"/>
                  <a:gd name="T7" fmla="*/ 46 h 52"/>
                  <a:gd name="T8" fmla="*/ 32 w 39"/>
                  <a:gd name="T9" fmla="*/ 43 h 52"/>
                  <a:gd name="T10" fmla="*/ 30 w 39"/>
                  <a:gd name="T11" fmla="*/ 44 h 52"/>
                  <a:gd name="T12" fmla="*/ 29 w 39"/>
                  <a:gd name="T13" fmla="*/ 43 h 52"/>
                  <a:gd name="T14" fmla="*/ 26 w 39"/>
                  <a:gd name="T15" fmla="*/ 40 h 52"/>
                  <a:gd name="T16" fmla="*/ 22 w 39"/>
                  <a:gd name="T17" fmla="*/ 41 h 52"/>
                  <a:gd name="T18" fmla="*/ 21 w 39"/>
                  <a:gd name="T19" fmla="*/ 43 h 52"/>
                  <a:gd name="T20" fmla="*/ 17 w 39"/>
                  <a:gd name="T21" fmla="*/ 41 h 52"/>
                  <a:gd name="T22" fmla="*/ 15 w 39"/>
                  <a:gd name="T23" fmla="*/ 37 h 52"/>
                  <a:gd name="T24" fmla="*/ 15 w 39"/>
                  <a:gd name="T25" fmla="*/ 33 h 52"/>
                  <a:gd name="T26" fmla="*/ 15 w 39"/>
                  <a:gd name="T27" fmla="*/ 31 h 52"/>
                  <a:gd name="T28" fmla="*/ 17 w 39"/>
                  <a:gd name="T29" fmla="*/ 25 h 52"/>
                  <a:gd name="T30" fmla="*/ 19 w 39"/>
                  <a:gd name="T31" fmla="*/ 24 h 52"/>
                  <a:gd name="T32" fmla="*/ 22 w 39"/>
                  <a:gd name="T33" fmla="*/ 20 h 52"/>
                  <a:gd name="T34" fmla="*/ 23 w 39"/>
                  <a:gd name="T35" fmla="*/ 14 h 52"/>
                  <a:gd name="T36" fmla="*/ 22 w 39"/>
                  <a:gd name="T37" fmla="*/ 11 h 52"/>
                  <a:gd name="T38" fmla="*/ 21 w 39"/>
                  <a:gd name="T39" fmla="*/ 6 h 52"/>
                  <a:gd name="T40" fmla="*/ 22 w 39"/>
                  <a:gd name="T41" fmla="*/ 2 h 52"/>
                  <a:gd name="T42" fmla="*/ 19 w 39"/>
                  <a:gd name="T43" fmla="*/ 0 h 52"/>
                  <a:gd name="T44" fmla="*/ 17 w 39"/>
                  <a:gd name="T45" fmla="*/ 3 h 52"/>
                  <a:gd name="T46" fmla="*/ 8 w 39"/>
                  <a:gd name="T47" fmla="*/ 0 h 52"/>
                  <a:gd name="T48" fmla="*/ 6 w 39"/>
                  <a:gd name="T49" fmla="*/ 3 h 52"/>
                  <a:gd name="T50" fmla="*/ 6 w 39"/>
                  <a:gd name="T51" fmla="*/ 10 h 52"/>
                  <a:gd name="T52" fmla="*/ 4 w 39"/>
                  <a:gd name="T53" fmla="*/ 18 h 52"/>
                  <a:gd name="T54" fmla="*/ 2 w 39"/>
                  <a:gd name="T55" fmla="*/ 22 h 52"/>
                  <a:gd name="T56" fmla="*/ 0 w 39"/>
                  <a:gd name="T57" fmla="*/ 25 h 52"/>
                  <a:gd name="T58" fmla="*/ 3 w 39"/>
                  <a:gd name="T59" fmla="*/ 36 h 52"/>
                  <a:gd name="T60" fmla="*/ 6 w 39"/>
                  <a:gd name="T61" fmla="*/ 39 h 52"/>
                  <a:gd name="T62" fmla="*/ 8 w 39"/>
                  <a:gd name="T63" fmla="*/ 36 h 52"/>
                  <a:gd name="T64" fmla="*/ 8 w 39"/>
                  <a:gd name="T65" fmla="*/ 39 h 52"/>
                  <a:gd name="T66" fmla="*/ 7 w 39"/>
                  <a:gd name="T67" fmla="*/ 43 h 52"/>
                  <a:gd name="T68" fmla="*/ 10 w 39"/>
                  <a:gd name="T69" fmla="*/ 46 h 52"/>
                  <a:gd name="T70" fmla="*/ 14 w 39"/>
                  <a:gd name="T71" fmla="*/ 46 h 52"/>
                  <a:gd name="T72" fmla="*/ 18 w 39"/>
                  <a:gd name="T73" fmla="*/ 43 h 52"/>
                  <a:gd name="T74" fmla="*/ 22 w 39"/>
                  <a:gd name="T75" fmla="*/ 47 h 52"/>
                  <a:gd name="T76" fmla="*/ 25 w 39"/>
                  <a:gd name="T77" fmla="*/ 50 h 52"/>
                  <a:gd name="T78" fmla="*/ 23 w 39"/>
                  <a:gd name="T79" fmla="*/ 44 h 52"/>
                  <a:gd name="T80" fmla="*/ 28 w 39"/>
                  <a:gd name="T81" fmla="*/ 46 h 52"/>
                  <a:gd name="T82" fmla="*/ 30 w 39"/>
                  <a:gd name="T83" fmla="*/ 50 h 52"/>
                  <a:gd name="T84" fmla="*/ 34 w 39"/>
                  <a:gd name="T85" fmla="*/ 52 h 52"/>
                  <a:gd name="T86" fmla="*/ 39 w 39"/>
                  <a:gd name="T8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52">
                    <a:moveTo>
                      <a:pt x="39" y="52"/>
                    </a:moveTo>
                    <a:lnTo>
                      <a:pt x="37" y="51"/>
                    </a:lnTo>
                    <a:lnTo>
                      <a:pt x="37" y="51"/>
                    </a:lnTo>
                    <a:lnTo>
                      <a:pt x="36" y="51"/>
                    </a:lnTo>
                    <a:lnTo>
                      <a:pt x="36" y="51"/>
                    </a:lnTo>
                    <a:lnTo>
                      <a:pt x="36" y="51"/>
                    </a:lnTo>
                    <a:lnTo>
                      <a:pt x="36" y="50"/>
                    </a:lnTo>
                    <a:lnTo>
                      <a:pt x="34" y="48"/>
                    </a:lnTo>
                    <a:lnTo>
                      <a:pt x="34" y="48"/>
                    </a:lnTo>
                    <a:lnTo>
                      <a:pt x="33" y="47"/>
                    </a:lnTo>
                    <a:lnTo>
                      <a:pt x="34" y="46"/>
                    </a:lnTo>
                    <a:lnTo>
                      <a:pt x="36" y="46"/>
                    </a:lnTo>
                    <a:lnTo>
                      <a:pt x="36" y="44"/>
                    </a:lnTo>
                    <a:lnTo>
                      <a:pt x="33" y="43"/>
                    </a:lnTo>
                    <a:lnTo>
                      <a:pt x="32" y="43"/>
                    </a:lnTo>
                    <a:lnTo>
                      <a:pt x="32" y="43"/>
                    </a:lnTo>
                    <a:lnTo>
                      <a:pt x="30" y="43"/>
                    </a:lnTo>
                    <a:lnTo>
                      <a:pt x="30" y="44"/>
                    </a:lnTo>
                    <a:lnTo>
                      <a:pt x="30" y="46"/>
                    </a:lnTo>
                    <a:lnTo>
                      <a:pt x="29" y="44"/>
                    </a:lnTo>
                    <a:lnTo>
                      <a:pt x="29" y="43"/>
                    </a:lnTo>
                    <a:lnTo>
                      <a:pt x="28" y="41"/>
                    </a:lnTo>
                    <a:lnTo>
                      <a:pt x="28" y="40"/>
                    </a:lnTo>
                    <a:lnTo>
                      <a:pt x="26" y="40"/>
                    </a:lnTo>
                    <a:lnTo>
                      <a:pt x="25" y="40"/>
                    </a:lnTo>
                    <a:lnTo>
                      <a:pt x="23" y="40"/>
                    </a:lnTo>
                    <a:lnTo>
                      <a:pt x="22" y="41"/>
                    </a:lnTo>
                    <a:lnTo>
                      <a:pt x="21" y="41"/>
                    </a:lnTo>
                    <a:lnTo>
                      <a:pt x="21" y="43"/>
                    </a:lnTo>
                    <a:lnTo>
                      <a:pt x="21" y="43"/>
                    </a:lnTo>
                    <a:lnTo>
                      <a:pt x="21" y="44"/>
                    </a:lnTo>
                    <a:lnTo>
                      <a:pt x="19" y="44"/>
                    </a:lnTo>
                    <a:lnTo>
                      <a:pt x="17" y="41"/>
                    </a:lnTo>
                    <a:lnTo>
                      <a:pt x="17" y="40"/>
                    </a:lnTo>
                    <a:lnTo>
                      <a:pt x="17" y="39"/>
                    </a:lnTo>
                    <a:lnTo>
                      <a:pt x="15" y="37"/>
                    </a:lnTo>
                    <a:lnTo>
                      <a:pt x="17" y="36"/>
                    </a:lnTo>
                    <a:lnTo>
                      <a:pt x="15" y="36"/>
                    </a:lnTo>
                    <a:lnTo>
                      <a:pt x="15" y="33"/>
                    </a:lnTo>
                    <a:lnTo>
                      <a:pt x="14" y="32"/>
                    </a:lnTo>
                    <a:lnTo>
                      <a:pt x="14" y="31"/>
                    </a:lnTo>
                    <a:lnTo>
                      <a:pt x="15" y="31"/>
                    </a:lnTo>
                    <a:lnTo>
                      <a:pt x="15" y="28"/>
                    </a:lnTo>
                    <a:lnTo>
                      <a:pt x="15" y="26"/>
                    </a:lnTo>
                    <a:lnTo>
                      <a:pt x="17" y="25"/>
                    </a:lnTo>
                    <a:lnTo>
                      <a:pt x="18" y="24"/>
                    </a:lnTo>
                    <a:lnTo>
                      <a:pt x="19" y="24"/>
                    </a:lnTo>
                    <a:lnTo>
                      <a:pt x="19" y="24"/>
                    </a:lnTo>
                    <a:lnTo>
                      <a:pt x="21" y="24"/>
                    </a:lnTo>
                    <a:lnTo>
                      <a:pt x="21" y="21"/>
                    </a:lnTo>
                    <a:lnTo>
                      <a:pt x="22" y="20"/>
                    </a:lnTo>
                    <a:lnTo>
                      <a:pt x="22" y="18"/>
                    </a:lnTo>
                    <a:lnTo>
                      <a:pt x="23" y="15"/>
                    </a:lnTo>
                    <a:lnTo>
                      <a:pt x="23" y="14"/>
                    </a:lnTo>
                    <a:lnTo>
                      <a:pt x="22" y="13"/>
                    </a:lnTo>
                    <a:lnTo>
                      <a:pt x="22" y="13"/>
                    </a:lnTo>
                    <a:lnTo>
                      <a:pt x="22" y="11"/>
                    </a:lnTo>
                    <a:lnTo>
                      <a:pt x="21" y="11"/>
                    </a:lnTo>
                    <a:lnTo>
                      <a:pt x="21" y="7"/>
                    </a:lnTo>
                    <a:lnTo>
                      <a:pt x="21" y="6"/>
                    </a:lnTo>
                    <a:lnTo>
                      <a:pt x="22" y="3"/>
                    </a:lnTo>
                    <a:lnTo>
                      <a:pt x="22" y="3"/>
                    </a:lnTo>
                    <a:lnTo>
                      <a:pt x="22" y="2"/>
                    </a:lnTo>
                    <a:lnTo>
                      <a:pt x="22" y="2"/>
                    </a:lnTo>
                    <a:lnTo>
                      <a:pt x="21" y="0"/>
                    </a:lnTo>
                    <a:lnTo>
                      <a:pt x="19" y="0"/>
                    </a:lnTo>
                    <a:lnTo>
                      <a:pt x="19" y="2"/>
                    </a:lnTo>
                    <a:lnTo>
                      <a:pt x="18" y="3"/>
                    </a:lnTo>
                    <a:lnTo>
                      <a:pt x="17" y="3"/>
                    </a:lnTo>
                    <a:lnTo>
                      <a:pt x="13" y="0"/>
                    </a:lnTo>
                    <a:lnTo>
                      <a:pt x="11" y="0"/>
                    </a:lnTo>
                    <a:lnTo>
                      <a:pt x="8" y="0"/>
                    </a:lnTo>
                    <a:lnTo>
                      <a:pt x="8" y="0"/>
                    </a:lnTo>
                    <a:lnTo>
                      <a:pt x="7" y="2"/>
                    </a:lnTo>
                    <a:lnTo>
                      <a:pt x="6" y="3"/>
                    </a:lnTo>
                    <a:lnTo>
                      <a:pt x="6" y="6"/>
                    </a:lnTo>
                    <a:lnTo>
                      <a:pt x="4" y="9"/>
                    </a:lnTo>
                    <a:lnTo>
                      <a:pt x="6" y="10"/>
                    </a:lnTo>
                    <a:lnTo>
                      <a:pt x="6" y="13"/>
                    </a:lnTo>
                    <a:lnTo>
                      <a:pt x="4" y="15"/>
                    </a:lnTo>
                    <a:lnTo>
                      <a:pt x="4" y="18"/>
                    </a:lnTo>
                    <a:lnTo>
                      <a:pt x="4" y="24"/>
                    </a:lnTo>
                    <a:lnTo>
                      <a:pt x="3" y="24"/>
                    </a:lnTo>
                    <a:lnTo>
                      <a:pt x="2" y="22"/>
                    </a:lnTo>
                    <a:lnTo>
                      <a:pt x="0" y="22"/>
                    </a:lnTo>
                    <a:lnTo>
                      <a:pt x="0" y="22"/>
                    </a:lnTo>
                    <a:lnTo>
                      <a:pt x="0" y="25"/>
                    </a:lnTo>
                    <a:lnTo>
                      <a:pt x="2" y="31"/>
                    </a:lnTo>
                    <a:lnTo>
                      <a:pt x="2" y="33"/>
                    </a:lnTo>
                    <a:lnTo>
                      <a:pt x="3" y="36"/>
                    </a:lnTo>
                    <a:lnTo>
                      <a:pt x="4" y="36"/>
                    </a:lnTo>
                    <a:lnTo>
                      <a:pt x="6" y="37"/>
                    </a:lnTo>
                    <a:lnTo>
                      <a:pt x="6" y="39"/>
                    </a:lnTo>
                    <a:lnTo>
                      <a:pt x="7" y="39"/>
                    </a:lnTo>
                    <a:lnTo>
                      <a:pt x="7" y="36"/>
                    </a:lnTo>
                    <a:lnTo>
                      <a:pt x="8" y="36"/>
                    </a:lnTo>
                    <a:lnTo>
                      <a:pt x="10" y="36"/>
                    </a:lnTo>
                    <a:lnTo>
                      <a:pt x="10" y="37"/>
                    </a:lnTo>
                    <a:lnTo>
                      <a:pt x="8" y="39"/>
                    </a:lnTo>
                    <a:lnTo>
                      <a:pt x="7" y="40"/>
                    </a:lnTo>
                    <a:lnTo>
                      <a:pt x="7" y="41"/>
                    </a:lnTo>
                    <a:lnTo>
                      <a:pt x="7" y="43"/>
                    </a:lnTo>
                    <a:lnTo>
                      <a:pt x="8" y="44"/>
                    </a:lnTo>
                    <a:lnTo>
                      <a:pt x="8" y="44"/>
                    </a:lnTo>
                    <a:lnTo>
                      <a:pt x="10" y="46"/>
                    </a:lnTo>
                    <a:lnTo>
                      <a:pt x="11" y="46"/>
                    </a:lnTo>
                    <a:lnTo>
                      <a:pt x="13" y="46"/>
                    </a:lnTo>
                    <a:lnTo>
                      <a:pt x="14" y="46"/>
                    </a:lnTo>
                    <a:lnTo>
                      <a:pt x="15" y="46"/>
                    </a:lnTo>
                    <a:lnTo>
                      <a:pt x="15" y="44"/>
                    </a:lnTo>
                    <a:lnTo>
                      <a:pt x="18" y="43"/>
                    </a:lnTo>
                    <a:lnTo>
                      <a:pt x="18" y="44"/>
                    </a:lnTo>
                    <a:lnTo>
                      <a:pt x="19" y="44"/>
                    </a:lnTo>
                    <a:lnTo>
                      <a:pt x="22" y="47"/>
                    </a:lnTo>
                    <a:lnTo>
                      <a:pt x="23" y="48"/>
                    </a:lnTo>
                    <a:lnTo>
                      <a:pt x="25" y="50"/>
                    </a:lnTo>
                    <a:lnTo>
                      <a:pt x="25" y="50"/>
                    </a:lnTo>
                    <a:lnTo>
                      <a:pt x="25" y="50"/>
                    </a:lnTo>
                    <a:lnTo>
                      <a:pt x="23" y="46"/>
                    </a:lnTo>
                    <a:lnTo>
                      <a:pt x="23" y="44"/>
                    </a:lnTo>
                    <a:lnTo>
                      <a:pt x="25" y="44"/>
                    </a:lnTo>
                    <a:lnTo>
                      <a:pt x="26" y="46"/>
                    </a:lnTo>
                    <a:lnTo>
                      <a:pt x="28" y="46"/>
                    </a:lnTo>
                    <a:lnTo>
                      <a:pt x="28" y="47"/>
                    </a:lnTo>
                    <a:lnTo>
                      <a:pt x="30" y="48"/>
                    </a:lnTo>
                    <a:lnTo>
                      <a:pt x="30" y="50"/>
                    </a:lnTo>
                    <a:lnTo>
                      <a:pt x="32" y="51"/>
                    </a:lnTo>
                    <a:lnTo>
                      <a:pt x="33" y="51"/>
                    </a:lnTo>
                    <a:lnTo>
                      <a:pt x="34" y="52"/>
                    </a:lnTo>
                    <a:lnTo>
                      <a:pt x="36" y="52"/>
                    </a:lnTo>
                    <a:lnTo>
                      <a:pt x="37" y="52"/>
                    </a:lnTo>
                    <a:lnTo>
                      <a:pt x="39" y="52"/>
                    </a:lnTo>
                    <a:lnTo>
                      <a:pt x="39" y="5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98" name="Freeform 670"/>
              <p:cNvSpPr>
                <a:spLocks/>
              </p:cNvSpPr>
              <p:nvPr/>
            </p:nvSpPr>
            <p:spPr bwMode="gray">
              <a:xfrm>
                <a:off x="4489573" y="4459948"/>
                <a:ext cx="9560" cy="9560"/>
              </a:xfrm>
              <a:custGeom>
                <a:avLst/>
                <a:gdLst>
                  <a:gd name="T0" fmla="*/ 3 w 3"/>
                  <a:gd name="T1" fmla="*/ 3 h 3"/>
                  <a:gd name="T2" fmla="*/ 3 w 3"/>
                  <a:gd name="T3" fmla="*/ 0 h 3"/>
                  <a:gd name="T4" fmla="*/ 1 w 3"/>
                  <a:gd name="T5" fmla="*/ 0 h 3"/>
                  <a:gd name="T6" fmla="*/ 1 w 3"/>
                  <a:gd name="T7" fmla="*/ 0 h 3"/>
                  <a:gd name="T8" fmla="*/ 0 w 3"/>
                  <a:gd name="T9" fmla="*/ 2 h 3"/>
                  <a:gd name="T10" fmla="*/ 0 w 3"/>
                  <a:gd name="T11" fmla="*/ 3 h 3"/>
                  <a:gd name="T12" fmla="*/ 3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3"/>
                    </a:moveTo>
                    <a:lnTo>
                      <a:pt x="3" y="0"/>
                    </a:lnTo>
                    <a:lnTo>
                      <a:pt x="1" y="0"/>
                    </a:lnTo>
                    <a:lnTo>
                      <a:pt x="1" y="0"/>
                    </a:lnTo>
                    <a:lnTo>
                      <a:pt x="0" y="2"/>
                    </a:lnTo>
                    <a:lnTo>
                      <a:pt x="0" y="3"/>
                    </a:lnTo>
                    <a:lnTo>
                      <a:pt x="3"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99" name="Freeform 671"/>
              <p:cNvSpPr>
                <a:spLocks/>
              </p:cNvSpPr>
              <p:nvPr/>
            </p:nvSpPr>
            <p:spPr bwMode="gray">
              <a:xfrm>
                <a:off x="4489573" y="4459948"/>
                <a:ext cx="9560" cy="9560"/>
              </a:xfrm>
              <a:custGeom>
                <a:avLst/>
                <a:gdLst>
                  <a:gd name="T0" fmla="*/ 3 w 3"/>
                  <a:gd name="T1" fmla="*/ 3 h 3"/>
                  <a:gd name="T2" fmla="*/ 3 w 3"/>
                  <a:gd name="T3" fmla="*/ 0 h 3"/>
                  <a:gd name="T4" fmla="*/ 1 w 3"/>
                  <a:gd name="T5" fmla="*/ 0 h 3"/>
                  <a:gd name="T6" fmla="*/ 1 w 3"/>
                  <a:gd name="T7" fmla="*/ 0 h 3"/>
                  <a:gd name="T8" fmla="*/ 0 w 3"/>
                  <a:gd name="T9" fmla="*/ 2 h 3"/>
                  <a:gd name="T10" fmla="*/ 0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3" y="3"/>
                    </a:moveTo>
                    <a:lnTo>
                      <a:pt x="3" y="0"/>
                    </a:lnTo>
                    <a:lnTo>
                      <a:pt x="1" y="0"/>
                    </a:lnTo>
                    <a:lnTo>
                      <a:pt x="1" y="0"/>
                    </a:lnTo>
                    <a:lnTo>
                      <a:pt x="0" y="2"/>
                    </a:lnTo>
                    <a:lnTo>
                      <a:pt x="0" y="3"/>
                    </a:lnTo>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0" name="Freeform 672"/>
              <p:cNvSpPr>
                <a:spLocks/>
              </p:cNvSpPr>
              <p:nvPr/>
            </p:nvSpPr>
            <p:spPr bwMode="gray">
              <a:xfrm>
                <a:off x="4432218" y="4399406"/>
                <a:ext cx="3187" cy="9560"/>
              </a:xfrm>
              <a:custGeom>
                <a:avLst/>
                <a:gdLst>
                  <a:gd name="T0" fmla="*/ 0 w 1"/>
                  <a:gd name="T1" fmla="*/ 0 h 3"/>
                  <a:gd name="T2" fmla="*/ 0 w 1"/>
                  <a:gd name="T3" fmla="*/ 3 h 3"/>
                  <a:gd name="T4" fmla="*/ 1 w 1"/>
                  <a:gd name="T5" fmla="*/ 3 h 3"/>
                  <a:gd name="T6" fmla="*/ 1 w 1"/>
                  <a:gd name="T7" fmla="*/ 0 h 3"/>
                  <a:gd name="T8" fmla="*/ 0 w 1"/>
                  <a:gd name="T9" fmla="*/ 0 h 3"/>
                  <a:gd name="T10" fmla="*/ 0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0" y="0"/>
                    </a:moveTo>
                    <a:lnTo>
                      <a:pt x="0" y="3"/>
                    </a:lnTo>
                    <a:lnTo>
                      <a:pt x="1" y="3"/>
                    </a:lnTo>
                    <a:lnTo>
                      <a:pt x="1" y="0"/>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1" name="Freeform 673"/>
              <p:cNvSpPr>
                <a:spLocks/>
              </p:cNvSpPr>
              <p:nvPr/>
            </p:nvSpPr>
            <p:spPr bwMode="gray">
              <a:xfrm>
                <a:off x="4432218" y="4444015"/>
                <a:ext cx="9560" cy="9560"/>
              </a:xfrm>
              <a:custGeom>
                <a:avLst/>
                <a:gdLst>
                  <a:gd name="T0" fmla="*/ 0 w 3"/>
                  <a:gd name="T1" fmla="*/ 1 h 3"/>
                  <a:gd name="T2" fmla="*/ 0 w 3"/>
                  <a:gd name="T3" fmla="*/ 1 h 3"/>
                  <a:gd name="T4" fmla="*/ 0 w 3"/>
                  <a:gd name="T5" fmla="*/ 0 h 3"/>
                  <a:gd name="T6" fmla="*/ 1 w 3"/>
                  <a:gd name="T7" fmla="*/ 0 h 3"/>
                  <a:gd name="T8" fmla="*/ 1 w 3"/>
                  <a:gd name="T9" fmla="*/ 0 h 3"/>
                  <a:gd name="T10" fmla="*/ 3 w 3"/>
                  <a:gd name="T11" fmla="*/ 1 h 3"/>
                  <a:gd name="T12" fmla="*/ 1 w 3"/>
                  <a:gd name="T13" fmla="*/ 3 h 3"/>
                  <a:gd name="T14" fmla="*/ 1 w 3"/>
                  <a:gd name="T15" fmla="*/ 3 h 3"/>
                  <a:gd name="T16" fmla="*/ 0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1"/>
                    </a:moveTo>
                    <a:lnTo>
                      <a:pt x="0" y="1"/>
                    </a:lnTo>
                    <a:lnTo>
                      <a:pt x="0" y="0"/>
                    </a:lnTo>
                    <a:lnTo>
                      <a:pt x="1" y="0"/>
                    </a:lnTo>
                    <a:lnTo>
                      <a:pt x="1" y="0"/>
                    </a:lnTo>
                    <a:lnTo>
                      <a:pt x="3" y="1"/>
                    </a:lnTo>
                    <a:lnTo>
                      <a:pt x="1" y="3"/>
                    </a:lnTo>
                    <a:lnTo>
                      <a:pt x="1" y="3"/>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2" name="Freeform 674"/>
              <p:cNvSpPr>
                <a:spLocks/>
              </p:cNvSpPr>
              <p:nvPr/>
            </p:nvSpPr>
            <p:spPr bwMode="gray">
              <a:xfrm>
                <a:off x="4435406" y="4469506"/>
                <a:ext cx="6373"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3" name="Freeform 675"/>
              <p:cNvSpPr>
                <a:spLocks/>
              </p:cNvSpPr>
              <p:nvPr/>
            </p:nvSpPr>
            <p:spPr bwMode="gray">
              <a:xfrm>
                <a:off x="4467269" y="4456760"/>
                <a:ext cx="3187" cy="3187"/>
              </a:xfrm>
              <a:custGeom>
                <a:avLst/>
                <a:gdLst>
                  <a:gd name="T0" fmla="*/ 1 w 1"/>
                  <a:gd name="T1" fmla="*/ 1 h 1"/>
                  <a:gd name="T2" fmla="*/ 1 w 1"/>
                  <a:gd name="T3" fmla="*/ 1 h 1"/>
                  <a:gd name="T4" fmla="*/ 0 w 1"/>
                  <a:gd name="T5" fmla="*/ 0 h 1"/>
                  <a:gd name="T6" fmla="*/ 0 w 1"/>
                  <a:gd name="T7" fmla="*/ 0 h 1"/>
                  <a:gd name="T8" fmla="*/ 0 w 1"/>
                  <a:gd name="T9" fmla="*/ 0 h 1"/>
                  <a:gd name="T10" fmla="*/ 0 w 1"/>
                  <a:gd name="T11" fmla="*/ 0 h 1"/>
                  <a:gd name="T12" fmla="*/ 0 w 1"/>
                  <a:gd name="T13" fmla="*/ 1 h 1"/>
                  <a:gd name="T14" fmla="*/ 1 w 1"/>
                  <a:gd name="T15" fmla="*/ 1 h 1"/>
                  <a:gd name="T16" fmla="*/ 1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1"/>
                    </a:moveTo>
                    <a:lnTo>
                      <a:pt x="1" y="1"/>
                    </a:lnTo>
                    <a:lnTo>
                      <a:pt x="0" y="0"/>
                    </a:lnTo>
                    <a:lnTo>
                      <a:pt x="0" y="0"/>
                    </a:lnTo>
                    <a:lnTo>
                      <a:pt x="0" y="0"/>
                    </a:lnTo>
                    <a:lnTo>
                      <a:pt x="0" y="0"/>
                    </a:lnTo>
                    <a:lnTo>
                      <a:pt x="0" y="1"/>
                    </a:lnTo>
                    <a:lnTo>
                      <a:pt x="1" y="1"/>
                    </a:lnTo>
                    <a:lnTo>
                      <a:pt x="1"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4" name="Freeform 676"/>
              <p:cNvSpPr>
                <a:spLocks/>
              </p:cNvSpPr>
              <p:nvPr/>
            </p:nvSpPr>
            <p:spPr bwMode="gray">
              <a:xfrm>
                <a:off x="4467269" y="4459948"/>
                <a:ext cx="9560" cy="6373"/>
              </a:xfrm>
              <a:custGeom>
                <a:avLst/>
                <a:gdLst>
                  <a:gd name="T0" fmla="*/ 0 w 3"/>
                  <a:gd name="T1" fmla="*/ 0 h 2"/>
                  <a:gd name="T2" fmla="*/ 1 w 3"/>
                  <a:gd name="T3" fmla="*/ 2 h 2"/>
                  <a:gd name="T4" fmla="*/ 1 w 3"/>
                  <a:gd name="T5" fmla="*/ 2 h 2"/>
                  <a:gd name="T6" fmla="*/ 3 w 3"/>
                  <a:gd name="T7" fmla="*/ 2 h 2"/>
                  <a:gd name="T8" fmla="*/ 3 w 3"/>
                  <a:gd name="T9" fmla="*/ 2 h 2"/>
                  <a:gd name="T10" fmla="*/ 1 w 3"/>
                  <a:gd name="T11" fmla="*/ 0 h 2"/>
                  <a:gd name="T12" fmla="*/ 0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0"/>
                    </a:moveTo>
                    <a:lnTo>
                      <a:pt x="1" y="2"/>
                    </a:lnTo>
                    <a:lnTo>
                      <a:pt x="1" y="2"/>
                    </a:lnTo>
                    <a:lnTo>
                      <a:pt x="3" y="2"/>
                    </a:lnTo>
                    <a:lnTo>
                      <a:pt x="3" y="2"/>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5" name="Freeform 677"/>
              <p:cNvSpPr>
                <a:spLocks/>
              </p:cNvSpPr>
              <p:nvPr/>
            </p:nvSpPr>
            <p:spPr bwMode="gray">
              <a:xfrm>
                <a:off x="4483200" y="446950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6" name="Freeform 772"/>
              <p:cNvSpPr>
                <a:spLocks/>
              </p:cNvSpPr>
              <p:nvPr/>
            </p:nvSpPr>
            <p:spPr bwMode="gray">
              <a:xfrm>
                <a:off x="4301578" y="4504557"/>
                <a:ext cx="63727" cy="89218"/>
              </a:xfrm>
              <a:custGeom>
                <a:avLst/>
                <a:gdLst>
                  <a:gd name="T0" fmla="*/ 19 w 20"/>
                  <a:gd name="T1" fmla="*/ 2 h 28"/>
                  <a:gd name="T2" fmla="*/ 20 w 20"/>
                  <a:gd name="T3" fmla="*/ 0 h 28"/>
                  <a:gd name="T4" fmla="*/ 20 w 20"/>
                  <a:gd name="T5" fmla="*/ 2 h 28"/>
                  <a:gd name="T6" fmla="*/ 20 w 20"/>
                  <a:gd name="T7" fmla="*/ 3 h 28"/>
                  <a:gd name="T8" fmla="*/ 20 w 20"/>
                  <a:gd name="T9" fmla="*/ 4 h 28"/>
                  <a:gd name="T10" fmla="*/ 20 w 20"/>
                  <a:gd name="T11" fmla="*/ 4 h 28"/>
                  <a:gd name="T12" fmla="*/ 20 w 20"/>
                  <a:gd name="T13" fmla="*/ 6 h 28"/>
                  <a:gd name="T14" fmla="*/ 20 w 20"/>
                  <a:gd name="T15" fmla="*/ 8 h 28"/>
                  <a:gd name="T16" fmla="*/ 20 w 20"/>
                  <a:gd name="T17" fmla="*/ 10 h 28"/>
                  <a:gd name="T18" fmla="*/ 19 w 20"/>
                  <a:gd name="T19" fmla="*/ 10 h 28"/>
                  <a:gd name="T20" fmla="*/ 18 w 20"/>
                  <a:gd name="T21" fmla="*/ 11 h 28"/>
                  <a:gd name="T22" fmla="*/ 16 w 20"/>
                  <a:gd name="T23" fmla="*/ 12 h 28"/>
                  <a:gd name="T24" fmla="*/ 15 w 20"/>
                  <a:gd name="T25" fmla="*/ 14 h 28"/>
                  <a:gd name="T26" fmla="*/ 14 w 20"/>
                  <a:gd name="T27" fmla="*/ 14 h 28"/>
                  <a:gd name="T28" fmla="*/ 14 w 20"/>
                  <a:gd name="T29" fmla="*/ 17 h 28"/>
                  <a:gd name="T30" fmla="*/ 11 w 20"/>
                  <a:gd name="T31" fmla="*/ 19 h 28"/>
                  <a:gd name="T32" fmla="*/ 8 w 20"/>
                  <a:gd name="T33" fmla="*/ 22 h 28"/>
                  <a:gd name="T34" fmla="*/ 5 w 20"/>
                  <a:gd name="T35" fmla="*/ 23 h 28"/>
                  <a:gd name="T36" fmla="*/ 4 w 20"/>
                  <a:gd name="T37" fmla="*/ 25 h 28"/>
                  <a:gd name="T38" fmla="*/ 3 w 20"/>
                  <a:gd name="T39" fmla="*/ 25 h 28"/>
                  <a:gd name="T40" fmla="*/ 1 w 20"/>
                  <a:gd name="T41" fmla="*/ 26 h 28"/>
                  <a:gd name="T42" fmla="*/ 1 w 20"/>
                  <a:gd name="T43" fmla="*/ 28 h 28"/>
                  <a:gd name="T44" fmla="*/ 0 w 20"/>
                  <a:gd name="T45" fmla="*/ 28 h 28"/>
                  <a:gd name="T46" fmla="*/ 0 w 20"/>
                  <a:gd name="T47" fmla="*/ 25 h 28"/>
                  <a:gd name="T48" fmla="*/ 1 w 20"/>
                  <a:gd name="T49" fmla="*/ 23 h 28"/>
                  <a:gd name="T50" fmla="*/ 3 w 20"/>
                  <a:gd name="T51" fmla="*/ 22 h 28"/>
                  <a:gd name="T52" fmla="*/ 5 w 20"/>
                  <a:gd name="T53" fmla="*/ 21 h 28"/>
                  <a:gd name="T54" fmla="*/ 5 w 20"/>
                  <a:gd name="T55" fmla="*/ 19 h 28"/>
                  <a:gd name="T56" fmla="*/ 11 w 20"/>
                  <a:gd name="T57" fmla="*/ 15 h 28"/>
                  <a:gd name="T58" fmla="*/ 12 w 20"/>
                  <a:gd name="T59" fmla="*/ 12 h 28"/>
                  <a:gd name="T60" fmla="*/ 14 w 20"/>
                  <a:gd name="T61" fmla="*/ 12 h 28"/>
                  <a:gd name="T62" fmla="*/ 14 w 20"/>
                  <a:gd name="T63" fmla="*/ 11 h 28"/>
                  <a:gd name="T64" fmla="*/ 15 w 20"/>
                  <a:gd name="T65" fmla="*/ 10 h 28"/>
                  <a:gd name="T66" fmla="*/ 16 w 20"/>
                  <a:gd name="T67" fmla="*/ 10 h 28"/>
                  <a:gd name="T68" fmla="*/ 18 w 20"/>
                  <a:gd name="T69" fmla="*/ 7 h 28"/>
                  <a:gd name="T70" fmla="*/ 18 w 20"/>
                  <a:gd name="T71" fmla="*/ 6 h 28"/>
                  <a:gd name="T72" fmla="*/ 18 w 20"/>
                  <a:gd name="T73" fmla="*/ 6 h 28"/>
                  <a:gd name="T74" fmla="*/ 19 w 20"/>
                  <a:gd name="T75" fmla="*/ 6 h 28"/>
                  <a:gd name="T76" fmla="*/ 19 w 20"/>
                  <a:gd name="T77" fmla="*/ 6 h 28"/>
                  <a:gd name="T78" fmla="*/ 18 w 20"/>
                  <a:gd name="T79" fmla="*/ 4 h 28"/>
                  <a:gd name="T80" fmla="*/ 18 w 20"/>
                  <a:gd name="T81" fmla="*/ 4 h 28"/>
                  <a:gd name="T82" fmla="*/ 19 w 20"/>
                  <a:gd name="T83" fmla="*/ 3 h 28"/>
                  <a:gd name="T84" fmla="*/ 19 w 20"/>
                  <a:gd name="T85" fmla="*/ 2 h 28"/>
                  <a:gd name="T86" fmla="*/ 19 w 20"/>
                  <a:gd name="T8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 h="28">
                    <a:moveTo>
                      <a:pt x="19" y="2"/>
                    </a:moveTo>
                    <a:lnTo>
                      <a:pt x="20" y="0"/>
                    </a:lnTo>
                    <a:lnTo>
                      <a:pt x="20" y="2"/>
                    </a:lnTo>
                    <a:lnTo>
                      <a:pt x="20" y="3"/>
                    </a:lnTo>
                    <a:lnTo>
                      <a:pt x="20" y="4"/>
                    </a:lnTo>
                    <a:lnTo>
                      <a:pt x="20" y="4"/>
                    </a:lnTo>
                    <a:lnTo>
                      <a:pt x="20" y="6"/>
                    </a:lnTo>
                    <a:lnTo>
                      <a:pt x="20" y="8"/>
                    </a:lnTo>
                    <a:lnTo>
                      <a:pt x="20" y="10"/>
                    </a:lnTo>
                    <a:lnTo>
                      <a:pt x="19" y="10"/>
                    </a:lnTo>
                    <a:lnTo>
                      <a:pt x="18" y="11"/>
                    </a:lnTo>
                    <a:lnTo>
                      <a:pt x="16" y="12"/>
                    </a:lnTo>
                    <a:lnTo>
                      <a:pt x="15" y="14"/>
                    </a:lnTo>
                    <a:lnTo>
                      <a:pt x="14" y="14"/>
                    </a:lnTo>
                    <a:lnTo>
                      <a:pt x="14" y="17"/>
                    </a:lnTo>
                    <a:lnTo>
                      <a:pt x="11" y="19"/>
                    </a:lnTo>
                    <a:lnTo>
                      <a:pt x="8" y="22"/>
                    </a:lnTo>
                    <a:lnTo>
                      <a:pt x="5" y="23"/>
                    </a:lnTo>
                    <a:lnTo>
                      <a:pt x="4" y="25"/>
                    </a:lnTo>
                    <a:lnTo>
                      <a:pt x="3" y="25"/>
                    </a:lnTo>
                    <a:lnTo>
                      <a:pt x="1" y="26"/>
                    </a:lnTo>
                    <a:lnTo>
                      <a:pt x="1" y="28"/>
                    </a:lnTo>
                    <a:lnTo>
                      <a:pt x="0" y="28"/>
                    </a:lnTo>
                    <a:lnTo>
                      <a:pt x="0" y="25"/>
                    </a:lnTo>
                    <a:lnTo>
                      <a:pt x="1" y="23"/>
                    </a:lnTo>
                    <a:lnTo>
                      <a:pt x="3" y="22"/>
                    </a:lnTo>
                    <a:lnTo>
                      <a:pt x="5" y="21"/>
                    </a:lnTo>
                    <a:lnTo>
                      <a:pt x="5" y="19"/>
                    </a:lnTo>
                    <a:lnTo>
                      <a:pt x="11" y="15"/>
                    </a:lnTo>
                    <a:lnTo>
                      <a:pt x="12" y="12"/>
                    </a:lnTo>
                    <a:lnTo>
                      <a:pt x="14" y="12"/>
                    </a:lnTo>
                    <a:lnTo>
                      <a:pt x="14" y="11"/>
                    </a:lnTo>
                    <a:lnTo>
                      <a:pt x="15" y="10"/>
                    </a:lnTo>
                    <a:lnTo>
                      <a:pt x="16" y="10"/>
                    </a:lnTo>
                    <a:lnTo>
                      <a:pt x="18" y="7"/>
                    </a:lnTo>
                    <a:lnTo>
                      <a:pt x="18" y="6"/>
                    </a:lnTo>
                    <a:lnTo>
                      <a:pt x="18" y="6"/>
                    </a:lnTo>
                    <a:lnTo>
                      <a:pt x="19" y="6"/>
                    </a:lnTo>
                    <a:lnTo>
                      <a:pt x="19" y="6"/>
                    </a:lnTo>
                    <a:lnTo>
                      <a:pt x="18" y="4"/>
                    </a:lnTo>
                    <a:lnTo>
                      <a:pt x="18" y="4"/>
                    </a:lnTo>
                    <a:lnTo>
                      <a:pt x="19" y="3"/>
                    </a:lnTo>
                    <a:lnTo>
                      <a:pt x="19" y="2"/>
                    </a:lnTo>
                    <a:lnTo>
                      <a:pt x="19"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7" name="Freeform 773"/>
              <p:cNvSpPr>
                <a:spLocks/>
              </p:cNvSpPr>
              <p:nvPr/>
            </p:nvSpPr>
            <p:spPr bwMode="gray">
              <a:xfrm>
                <a:off x="4387609" y="4444015"/>
                <a:ext cx="35051" cy="38236"/>
              </a:xfrm>
              <a:custGeom>
                <a:avLst/>
                <a:gdLst>
                  <a:gd name="T0" fmla="*/ 11 w 11"/>
                  <a:gd name="T1" fmla="*/ 7 h 12"/>
                  <a:gd name="T2" fmla="*/ 11 w 11"/>
                  <a:gd name="T3" fmla="*/ 5 h 12"/>
                  <a:gd name="T4" fmla="*/ 11 w 11"/>
                  <a:gd name="T5" fmla="*/ 5 h 12"/>
                  <a:gd name="T6" fmla="*/ 11 w 11"/>
                  <a:gd name="T7" fmla="*/ 5 h 12"/>
                  <a:gd name="T8" fmla="*/ 11 w 11"/>
                  <a:gd name="T9" fmla="*/ 3 h 12"/>
                  <a:gd name="T10" fmla="*/ 10 w 11"/>
                  <a:gd name="T11" fmla="*/ 3 h 12"/>
                  <a:gd name="T12" fmla="*/ 10 w 11"/>
                  <a:gd name="T13" fmla="*/ 3 h 12"/>
                  <a:gd name="T14" fmla="*/ 9 w 11"/>
                  <a:gd name="T15" fmla="*/ 1 h 12"/>
                  <a:gd name="T16" fmla="*/ 7 w 11"/>
                  <a:gd name="T17" fmla="*/ 0 h 12"/>
                  <a:gd name="T18" fmla="*/ 6 w 11"/>
                  <a:gd name="T19" fmla="*/ 0 h 12"/>
                  <a:gd name="T20" fmla="*/ 2 w 11"/>
                  <a:gd name="T21" fmla="*/ 0 h 12"/>
                  <a:gd name="T22" fmla="*/ 0 w 11"/>
                  <a:gd name="T23" fmla="*/ 0 h 12"/>
                  <a:gd name="T24" fmla="*/ 0 w 11"/>
                  <a:gd name="T25" fmla="*/ 0 h 12"/>
                  <a:gd name="T26" fmla="*/ 0 w 11"/>
                  <a:gd name="T27" fmla="*/ 0 h 12"/>
                  <a:gd name="T28" fmla="*/ 0 w 11"/>
                  <a:gd name="T29" fmla="*/ 1 h 12"/>
                  <a:gd name="T30" fmla="*/ 2 w 11"/>
                  <a:gd name="T31" fmla="*/ 1 h 12"/>
                  <a:gd name="T32" fmla="*/ 2 w 11"/>
                  <a:gd name="T33" fmla="*/ 1 h 12"/>
                  <a:gd name="T34" fmla="*/ 3 w 11"/>
                  <a:gd name="T35" fmla="*/ 3 h 12"/>
                  <a:gd name="T36" fmla="*/ 3 w 11"/>
                  <a:gd name="T37" fmla="*/ 3 h 12"/>
                  <a:gd name="T38" fmla="*/ 4 w 11"/>
                  <a:gd name="T39" fmla="*/ 4 h 12"/>
                  <a:gd name="T40" fmla="*/ 4 w 11"/>
                  <a:gd name="T41" fmla="*/ 5 h 12"/>
                  <a:gd name="T42" fmla="*/ 4 w 11"/>
                  <a:gd name="T43" fmla="*/ 7 h 12"/>
                  <a:gd name="T44" fmla="*/ 6 w 11"/>
                  <a:gd name="T45" fmla="*/ 10 h 12"/>
                  <a:gd name="T46" fmla="*/ 7 w 11"/>
                  <a:gd name="T47" fmla="*/ 11 h 12"/>
                  <a:gd name="T48" fmla="*/ 9 w 11"/>
                  <a:gd name="T49" fmla="*/ 12 h 12"/>
                  <a:gd name="T50" fmla="*/ 11 w 11"/>
                  <a:gd name="T51" fmla="*/ 11 h 12"/>
                  <a:gd name="T52" fmla="*/ 11 w 11"/>
                  <a:gd name="T53" fmla="*/ 10 h 12"/>
                  <a:gd name="T54" fmla="*/ 11 w 11"/>
                  <a:gd name="T55" fmla="*/ 8 h 12"/>
                  <a:gd name="T56" fmla="*/ 11 w 11"/>
                  <a:gd name="T5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2">
                    <a:moveTo>
                      <a:pt x="11" y="7"/>
                    </a:moveTo>
                    <a:lnTo>
                      <a:pt x="11" y="5"/>
                    </a:lnTo>
                    <a:lnTo>
                      <a:pt x="11" y="5"/>
                    </a:lnTo>
                    <a:lnTo>
                      <a:pt x="11" y="5"/>
                    </a:lnTo>
                    <a:lnTo>
                      <a:pt x="11" y="3"/>
                    </a:lnTo>
                    <a:lnTo>
                      <a:pt x="10" y="3"/>
                    </a:lnTo>
                    <a:lnTo>
                      <a:pt x="10" y="3"/>
                    </a:lnTo>
                    <a:lnTo>
                      <a:pt x="9" y="1"/>
                    </a:lnTo>
                    <a:lnTo>
                      <a:pt x="7" y="0"/>
                    </a:lnTo>
                    <a:lnTo>
                      <a:pt x="6" y="0"/>
                    </a:lnTo>
                    <a:lnTo>
                      <a:pt x="2" y="0"/>
                    </a:lnTo>
                    <a:lnTo>
                      <a:pt x="0" y="0"/>
                    </a:lnTo>
                    <a:lnTo>
                      <a:pt x="0" y="0"/>
                    </a:lnTo>
                    <a:lnTo>
                      <a:pt x="0" y="0"/>
                    </a:lnTo>
                    <a:lnTo>
                      <a:pt x="0" y="1"/>
                    </a:lnTo>
                    <a:lnTo>
                      <a:pt x="2" y="1"/>
                    </a:lnTo>
                    <a:lnTo>
                      <a:pt x="2" y="1"/>
                    </a:lnTo>
                    <a:lnTo>
                      <a:pt x="3" y="3"/>
                    </a:lnTo>
                    <a:lnTo>
                      <a:pt x="3" y="3"/>
                    </a:lnTo>
                    <a:lnTo>
                      <a:pt x="4" y="4"/>
                    </a:lnTo>
                    <a:lnTo>
                      <a:pt x="4" y="5"/>
                    </a:lnTo>
                    <a:lnTo>
                      <a:pt x="4" y="7"/>
                    </a:lnTo>
                    <a:lnTo>
                      <a:pt x="6" y="10"/>
                    </a:lnTo>
                    <a:lnTo>
                      <a:pt x="7" y="11"/>
                    </a:lnTo>
                    <a:lnTo>
                      <a:pt x="9" y="12"/>
                    </a:lnTo>
                    <a:lnTo>
                      <a:pt x="11" y="11"/>
                    </a:lnTo>
                    <a:lnTo>
                      <a:pt x="11" y="10"/>
                    </a:lnTo>
                    <a:lnTo>
                      <a:pt x="11" y="8"/>
                    </a:lnTo>
                    <a:lnTo>
                      <a:pt x="11"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8" name="Freeform 774"/>
              <p:cNvSpPr>
                <a:spLocks/>
              </p:cNvSpPr>
              <p:nvPr/>
            </p:nvSpPr>
            <p:spPr bwMode="gray">
              <a:xfrm>
                <a:off x="4393982" y="4418524"/>
                <a:ext cx="3187"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09" name="Freeform 775"/>
              <p:cNvSpPr>
                <a:spLocks/>
              </p:cNvSpPr>
              <p:nvPr/>
            </p:nvSpPr>
            <p:spPr bwMode="gray">
              <a:xfrm>
                <a:off x="4489573" y="4459948"/>
                <a:ext cx="9560" cy="15933"/>
              </a:xfrm>
              <a:custGeom>
                <a:avLst/>
                <a:gdLst>
                  <a:gd name="T0" fmla="*/ 1 w 3"/>
                  <a:gd name="T1" fmla="*/ 0 h 5"/>
                  <a:gd name="T2" fmla="*/ 1 w 3"/>
                  <a:gd name="T3" fmla="*/ 0 h 5"/>
                  <a:gd name="T4" fmla="*/ 0 w 3"/>
                  <a:gd name="T5" fmla="*/ 2 h 5"/>
                  <a:gd name="T6" fmla="*/ 0 w 3"/>
                  <a:gd name="T7" fmla="*/ 3 h 5"/>
                  <a:gd name="T8" fmla="*/ 1 w 3"/>
                  <a:gd name="T9" fmla="*/ 5 h 5"/>
                  <a:gd name="T10" fmla="*/ 3 w 3"/>
                  <a:gd name="T11" fmla="*/ 3 h 5"/>
                  <a:gd name="T12" fmla="*/ 3 w 3"/>
                  <a:gd name="T13" fmla="*/ 0 h 5"/>
                  <a:gd name="T14" fmla="*/ 1 w 3"/>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0"/>
                    </a:moveTo>
                    <a:lnTo>
                      <a:pt x="1" y="0"/>
                    </a:lnTo>
                    <a:lnTo>
                      <a:pt x="0" y="2"/>
                    </a:lnTo>
                    <a:lnTo>
                      <a:pt x="0" y="3"/>
                    </a:lnTo>
                    <a:lnTo>
                      <a:pt x="1" y="5"/>
                    </a:lnTo>
                    <a:lnTo>
                      <a:pt x="3" y="3"/>
                    </a:lnTo>
                    <a:lnTo>
                      <a:pt x="3"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0" name="Freeform 776"/>
              <p:cNvSpPr>
                <a:spLocks/>
              </p:cNvSpPr>
              <p:nvPr/>
            </p:nvSpPr>
            <p:spPr bwMode="gray">
              <a:xfrm>
                <a:off x="4432218" y="4444015"/>
                <a:ext cx="9560" cy="9560"/>
              </a:xfrm>
              <a:custGeom>
                <a:avLst/>
                <a:gdLst>
                  <a:gd name="T0" fmla="*/ 0 w 3"/>
                  <a:gd name="T1" fmla="*/ 1 h 3"/>
                  <a:gd name="T2" fmla="*/ 0 w 3"/>
                  <a:gd name="T3" fmla="*/ 1 h 3"/>
                  <a:gd name="T4" fmla="*/ 0 w 3"/>
                  <a:gd name="T5" fmla="*/ 0 h 3"/>
                  <a:gd name="T6" fmla="*/ 1 w 3"/>
                  <a:gd name="T7" fmla="*/ 0 h 3"/>
                  <a:gd name="T8" fmla="*/ 1 w 3"/>
                  <a:gd name="T9" fmla="*/ 0 h 3"/>
                  <a:gd name="T10" fmla="*/ 3 w 3"/>
                  <a:gd name="T11" fmla="*/ 1 h 3"/>
                  <a:gd name="T12" fmla="*/ 1 w 3"/>
                  <a:gd name="T13" fmla="*/ 3 h 3"/>
                  <a:gd name="T14" fmla="*/ 1 w 3"/>
                  <a:gd name="T15" fmla="*/ 3 h 3"/>
                  <a:gd name="T16" fmla="*/ 0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1"/>
                    </a:moveTo>
                    <a:lnTo>
                      <a:pt x="0" y="1"/>
                    </a:lnTo>
                    <a:lnTo>
                      <a:pt x="0" y="0"/>
                    </a:lnTo>
                    <a:lnTo>
                      <a:pt x="1" y="0"/>
                    </a:lnTo>
                    <a:lnTo>
                      <a:pt x="1" y="0"/>
                    </a:lnTo>
                    <a:lnTo>
                      <a:pt x="3" y="1"/>
                    </a:lnTo>
                    <a:lnTo>
                      <a:pt x="1" y="3"/>
                    </a:lnTo>
                    <a:lnTo>
                      <a:pt x="1" y="3"/>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1" name="Freeform 777"/>
              <p:cNvSpPr>
                <a:spLocks/>
              </p:cNvSpPr>
              <p:nvPr/>
            </p:nvSpPr>
            <p:spPr bwMode="gray">
              <a:xfrm>
                <a:off x="4435406" y="4469506"/>
                <a:ext cx="6373" cy="12745"/>
              </a:xfrm>
              <a:custGeom>
                <a:avLst/>
                <a:gdLst>
                  <a:gd name="T0" fmla="*/ 0 w 2"/>
                  <a:gd name="T1" fmla="*/ 0 h 4"/>
                  <a:gd name="T2" fmla="*/ 0 w 2"/>
                  <a:gd name="T3" fmla="*/ 2 h 4"/>
                  <a:gd name="T4" fmla="*/ 0 w 2"/>
                  <a:gd name="T5" fmla="*/ 4 h 4"/>
                  <a:gd name="T6" fmla="*/ 0 w 2"/>
                  <a:gd name="T7" fmla="*/ 4 h 4"/>
                  <a:gd name="T8" fmla="*/ 0 w 2"/>
                  <a:gd name="T9" fmla="*/ 4 h 4"/>
                  <a:gd name="T10" fmla="*/ 2 w 2"/>
                  <a:gd name="T11" fmla="*/ 0 h 4"/>
                  <a:gd name="T12" fmla="*/ 0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0"/>
                    </a:moveTo>
                    <a:lnTo>
                      <a:pt x="0" y="2"/>
                    </a:lnTo>
                    <a:lnTo>
                      <a:pt x="0" y="4"/>
                    </a:lnTo>
                    <a:lnTo>
                      <a:pt x="0" y="4"/>
                    </a:lnTo>
                    <a:lnTo>
                      <a:pt x="0" y="4"/>
                    </a:lnTo>
                    <a:lnTo>
                      <a:pt x="2"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2" name="Freeform 778"/>
              <p:cNvSpPr>
                <a:spLocks/>
              </p:cNvSpPr>
              <p:nvPr/>
            </p:nvSpPr>
            <p:spPr bwMode="gray">
              <a:xfrm>
                <a:off x="4448151" y="4475879"/>
                <a:ext cx="6373" cy="3187"/>
              </a:xfrm>
              <a:custGeom>
                <a:avLst/>
                <a:gdLst>
                  <a:gd name="T0" fmla="*/ 0 w 2"/>
                  <a:gd name="T1" fmla="*/ 0 h 1"/>
                  <a:gd name="T2" fmla="*/ 0 w 2"/>
                  <a:gd name="T3" fmla="*/ 0 h 1"/>
                  <a:gd name="T4" fmla="*/ 2 w 2"/>
                  <a:gd name="T5" fmla="*/ 0 h 1"/>
                  <a:gd name="T6" fmla="*/ 2 w 2"/>
                  <a:gd name="T7" fmla="*/ 0 h 1"/>
                  <a:gd name="T8" fmla="*/ 2 w 2"/>
                  <a:gd name="T9" fmla="*/ 1 h 1"/>
                  <a:gd name="T10" fmla="*/ 2 w 2"/>
                  <a:gd name="T11" fmla="*/ 1 h 1"/>
                  <a:gd name="T12" fmla="*/ 0 w 2"/>
                  <a:gd name="T13" fmla="*/ 1 h 1"/>
                  <a:gd name="T14" fmla="*/ 0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0"/>
                    </a:moveTo>
                    <a:lnTo>
                      <a:pt x="0" y="0"/>
                    </a:lnTo>
                    <a:lnTo>
                      <a:pt x="2" y="0"/>
                    </a:lnTo>
                    <a:lnTo>
                      <a:pt x="2" y="0"/>
                    </a:lnTo>
                    <a:lnTo>
                      <a:pt x="2" y="1"/>
                    </a:lnTo>
                    <a:lnTo>
                      <a:pt x="2" y="1"/>
                    </a:lnTo>
                    <a:lnTo>
                      <a:pt x="0"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3" name="Freeform 779"/>
              <p:cNvSpPr>
                <a:spLocks/>
              </p:cNvSpPr>
              <p:nvPr/>
            </p:nvSpPr>
            <p:spPr bwMode="gray">
              <a:xfrm>
                <a:off x="4467269" y="4456760"/>
                <a:ext cx="3187" cy="3187"/>
              </a:xfrm>
              <a:custGeom>
                <a:avLst/>
                <a:gdLst>
                  <a:gd name="T0" fmla="*/ 1 w 1"/>
                  <a:gd name="T1" fmla="*/ 1 h 1"/>
                  <a:gd name="T2" fmla="*/ 1 w 1"/>
                  <a:gd name="T3" fmla="*/ 1 h 1"/>
                  <a:gd name="T4" fmla="*/ 0 w 1"/>
                  <a:gd name="T5" fmla="*/ 0 h 1"/>
                  <a:gd name="T6" fmla="*/ 0 w 1"/>
                  <a:gd name="T7" fmla="*/ 0 h 1"/>
                  <a:gd name="T8" fmla="*/ 0 w 1"/>
                  <a:gd name="T9" fmla="*/ 0 h 1"/>
                  <a:gd name="T10" fmla="*/ 0 w 1"/>
                  <a:gd name="T11" fmla="*/ 0 h 1"/>
                  <a:gd name="T12" fmla="*/ 0 w 1"/>
                  <a:gd name="T13" fmla="*/ 1 h 1"/>
                  <a:gd name="T14" fmla="*/ 1 w 1"/>
                  <a:gd name="T15" fmla="*/ 1 h 1"/>
                  <a:gd name="T16" fmla="*/ 1 w 1"/>
                  <a:gd name="T1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1"/>
                    </a:moveTo>
                    <a:lnTo>
                      <a:pt x="1" y="1"/>
                    </a:lnTo>
                    <a:lnTo>
                      <a:pt x="0" y="0"/>
                    </a:lnTo>
                    <a:lnTo>
                      <a:pt x="0" y="0"/>
                    </a:lnTo>
                    <a:lnTo>
                      <a:pt x="0" y="0"/>
                    </a:lnTo>
                    <a:lnTo>
                      <a:pt x="0" y="0"/>
                    </a:lnTo>
                    <a:lnTo>
                      <a:pt x="0" y="1"/>
                    </a:lnTo>
                    <a:lnTo>
                      <a:pt x="1" y="1"/>
                    </a:lnTo>
                    <a:lnTo>
                      <a:pt x="1"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4" name="Freeform 780"/>
              <p:cNvSpPr>
                <a:spLocks/>
              </p:cNvSpPr>
              <p:nvPr/>
            </p:nvSpPr>
            <p:spPr bwMode="gray">
              <a:xfrm>
                <a:off x="4467269" y="4459948"/>
                <a:ext cx="9560" cy="6373"/>
              </a:xfrm>
              <a:custGeom>
                <a:avLst/>
                <a:gdLst>
                  <a:gd name="T0" fmla="*/ 0 w 3"/>
                  <a:gd name="T1" fmla="*/ 0 h 2"/>
                  <a:gd name="T2" fmla="*/ 1 w 3"/>
                  <a:gd name="T3" fmla="*/ 2 h 2"/>
                  <a:gd name="T4" fmla="*/ 1 w 3"/>
                  <a:gd name="T5" fmla="*/ 2 h 2"/>
                  <a:gd name="T6" fmla="*/ 3 w 3"/>
                  <a:gd name="T7" fmla="*/ 2 h 2"/>
                  <a:gd name="T8" fmla="*/ 3 w 3"/>
                  <a:gd name="T9" fmla="*/ 2 h 2"/>
                  <a:gd name="T10" fmla="*/ 1 w 3"/>
                  <a:gd name="T11" fmla="*/ 0 h 2"/>
                  <a:gd name="T12" fmla="*/ 0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0"/>
                    </a:moveTo>
                    <a:lnTo>
                      <a:pt x="1" y="2"/>
                    </a:lnTo>
                    <a:lnTo>
                      <a:pt x="1" y="2"/>
                    </a:lnTo>
                    <a:lnTo>
                      <a:pt x="3" y="2"/>
                    </a:lnTo>
                    <a:lnTo>
                      <a:pt x="3" y="2"/>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5" name="Freeform 781"/>
              <p:cNvSpPr>
                <a:spLocks/>
              </p:cNvSpPr>
              <p:nvPr/>
            </p:nvSpPr>
            <p:spPr bwMode="gray">
              <a:xfrm>
                <a:off x="4483200" y="4469506"/>
                <a:ext cx="0" cy="6373"/>
              </a:xfrm>
              <a:custGeom>
                <a:avLst/>
                <a:gdLst>
                  <a:gd name="T0" fmla="*/ 0 h 2"/>
                  <a:gd name="T1" fmla="*/ 2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2"/>
                    </a:lnTo>
                    <a:lnTo>
                      <a:pt x="0" y="2"/>
                    </a:lnTo>
                    <a:lnTo>
                      <a:pt x="0" y="2"/>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6" name="Freeform 782"/>
              <p:cNvSpPr>
                <a:spLocks/>
              </p:cNvSpPr>
              <p:nvPr/>
            </p:nvSpPr>
            <p:spPr bwMode="gray">
              <a:xfrm>
                <a:off x="4470455" y="4469506"/>
                <a:ext cx="22306" cy="25491"/>
              </a:xfrm>
              <a:custGeom>
                <a:avLst/>
                <a:gdLst>
                  <a:gd name="T0" fmla="*/ 0 w 7"/>
                  <a:gd name="T1" fmla="*/ 0 h 8"/>
                  <a:gd name="T2" fmla="*/ 2 w 7"/>
                  <a:gd name="T3" fmla="*/ 2 h 8"/>
                  <a:gd name="T4" fmla="*/ 2 w 7"/>
                  <a:gd name="T5" fmla="*/ 2 h 8"/>
                  <a:gd name="T6" fmla="*/ 2 w 7"/>
                  <a:gd name="T7" fmla="*/ 2 h 8"/>
                  <a:gd name="T8" fmla="*/ 3 w 7"/>
                  <a:gd name="T9" fmla="*/ 2 h 8"/>
                  <a:gd name="T10" fmla="*/ 7 w 7"/>
                  <a:gd name="T11" fmla="*/ 6 h 8"/>
                  <a:gd name="T12" fmla="*/ 7 w 7"/>
                  <a:gd name="T13" fmla="*/ 7 h 8"/>
                  <a:gd name="T14" fmla="*/ 7 w 7"/>
                  <a:gd name="T15" fmla="*/ 8 h 8"/>
                  <a:gd name="T16" fmla="*/ 6 w 7"/>
                  <a:gd name="T17" fmla="*/ 7 h 8"/>
                  <a:gd name="T18" fmla="*/ 4 w 7"/>
                  <a:gd name="T19" fmla="*/ 7 h 8"/>
                  <a:gd name="T20" fmla="*/ 3 w 7"/>
                  <a:gd name="T21" fmla="*/ 4 h 8"/>
                  <a:gd name="T22" fmla="*/ 3 w 7"/>
                  <a:gd name="T23" fmla="*/ 4 h 8"/>
                  <a:gd name="T24" fmla="*/ 2 w 7"/>
                  <a:gd name="T25" fmla="*/ 6 h 8"/>
                  <a:gd name="T26" fmla="*/ 0 w 7"/>
                  <a:gd name="T27" fmla="*/ 6 h 8"/>
                  <a:gd name="T28" fmla="*/ 0 w 7"/>
                  <a:gd name="T29" fmla="*/ 6 h 8"/>
                  <a:gd name="T30" fmla="*/ 0 w 7"/>
                  <a:gd name="T31" fmla="*/ 4 h 8"/>
                  <a:gd name="T32" fmla="*/ 0 w 7"/>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8">
                    <a:moveTo>
                      <a:pt x="0" y="0"/>
                    </a:moveTo>
                    <a:lnTo>
                      <a:pt x="2" y="2"/>
                    </a:lnTo>
                    <a:lnTo>
                      <a:pt x="2" y="2"/>
                    </a:lnTo>
                    <a:lnTo>
                      <a:pt x="2" y="2"/>
                    </a:lnTo>
                    <a:lnTo>
                      <a:pt x="3" y="2"/>
                    </a:lnTo>
                    <a:lnTo>
                      <a:pt x="7" y="6"/>
                    </a:lnTo>
                    <a:lnTo>
                      <a:pt x="7" y="7"/>
                    </a:lnTo>
                    <a:lnTo>
                      <a:pt x="7" y="8"/>
                    </a:lnTo>
                    <a:lnTo>
                      <a:pt x="6" y="7"/>
                    </a:lnTo>
                    <a:lnTo>
                      <a:pt x="4" y="7"/>
                    </a:lnTo>
                    <a:lnTo>
                      <a:pt x="3" y="4"/>
                    </a:lnTo>
                    <a:lnTo>
                      <a:pt x="3" y="4"/>
                    </a:lnTo>
                    <a:lnTo>
                      <a:pt x="2" y="6"/>
                    </a:lnTo>
                    <a:lnTo>
                      <a:pt x="0" y="6"/>
                    </a:lnTo>
                    <a:lnTo>
                      <a:pt x="0" y="6"/>
                    </a:lnTo>
                    <a:lnTo>
                      <a:pt x="0" y="4"/>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7" name="Freeform 783"/>
              <p:cNvSpPr>
                <a:spLocks/>
              </p:cNvSpPr>
              <p:nvPr/>
            </p:nvSpPr>
            <p:spPr bwMode="gray">
              <a:xfrm>
                <a:off x="4502318" y="4469506"/>
                <a:ext cx="38236" cy="44609"/>
              </a:xfrm>
              <a:custGeom>
                <a:avLst/>
                <a:gdLst>
                  <a:gd name="T0" fmla="*/ 0 w 12"/>
                  <a:gd name="T1" fmla="*/ 2 h 14"/>
                  <a:gd name="T2" fmla="*/ 0 w 12"/>
                  <a:gd name="T3" fmla="*/ 2 h 14"/>
                  <a:gd name="T4" fmla="*/ 4 w 12"/>
                  <a:gd name="T5" fmla="*/ 2 h 14"/>
                  <a:gd name="T6" fmla="*/ 7 w 12"/>
                  <a:gd name="T7" fmla="*/ 0 h 14"/>
                  <a:gd name="T8" fmla="*/ 7 w 12"/>
                  <a:gd name="T9" fmla="*/ 0 h 14"/>
                  <a:gd name="T10" fmla="*/ 8 w 12"/>
                  <a:gd name="T11" fmla="*/ 2 h 14"/>
                  <a:gd name="T12" fmla="*/ 9 w 12"/>
                  <a:gd name="T13" fmla="*/ 3 h 14"/>
                  <a:gd name="T14" fmla="*/ 11 w 12"/>
                  <a:gd name="T15" fmla="*/ 4 h 14"/>
                  <a:gd name="T16" fmla="*/ 11 w 12"/>
                  <a:gd name="T17" fmla="*/ 6 h 14"/>
                  <a:gd name="T18" fmla="*/ 11 w 12"/>
                  <a:gd name="T19" fmla="*/ 8 h 14"/>
                  <a:gd name="T20" fmla="*/ 11 w 12"/>
                  <a:gd name="T21" fmla="*/ 10 h 14"/>
                  <a:gd name="T22" fmla="*/ 12 w 12"/>
                  <a:gd name="T23" fmla="*/ 13 h 14"/>
                  <a:gd name="T24" fmla="*/ 12 w 12"/>
                  <a:gd name="T25" fmla="*/ 14 h 14"/>
                  <a:gd name="T26" fmla="*/ 11 w 12"/>
                  <a:gd name="T27" fmla="*/ 14 h 14"/>
                  <a:gd name="T28" fmla="*/ 8 w 12"/>
                  <a:gd name="T29" fmla="*/ 14 h 14"/>
                  <a:gd name="T30" fmla="*/ 8 w 12"/>
                  <a:gd name="T31" fmla="*/ 13 h 14"/>
                  <a:gd name="T32" fmla="*/ 7 w 12"/>
                  <a:gd name="T33" fmla="*/ 13 h 14"/>
                  <a:gd name="T34" fmla="*/ 5 w 12"/>
                  <a:gd name="T35" fmla="*/ 11 h 14"/>
                  <a:gd name="T36" fmla="*/ 5 w 12"/>
                  <a:gd name="T37" fmla="*/ 10 h 14"/>
                  <a:gd name="T38" fmla="*/ 7 w 12"/>
                  <a:gd name="T39" fmla="*/ 8 h 14"/>
                  <a:gd name="T40" fmla="*/ 5 w 12"/>
                  <a:gd name="T41" fmla="*/ 8 h 14"/>
                  <a:gd name="T42" fmla="*/ 3 w 12"/>
                  <a:gd name="T43" fmla="*/ 6 h 14"/>
                  <a:gd name="T44" fmla="*/ 3 w 12"/>
                  <a:gd name="T45" fmla="*/ 6 h 14"/>
                  <a:gd name="T46" fmla="*/ 1 w 12"/>
                  <a:gd name="T47" fmla="*/ 4 h 14"/>
                  <a:gd name="T48" fmla="*/ 0 w 12"/>
                  <a:gd name="T49" fmla="*/ 2 h 14"/>
                  <a:gd name="T50" fmla="*/ 0 w 12"/>
                  <a:gd name="T5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14">
                    <a:moveTo>
                      <a:pt x="0" y="2"/>
                    </a:moveTo>
                    <a:lnTo>
                      <a:pt x="0" y="2"/>
                    </a:lnTo>
                    <a:lnTo>
                      <a:pt x="4" y="2"/>
                    </a:lnTo>
                    <a:lnTo>
                      <a:pt x="7" y="0"/>
                    </a:lnTo>
                    <a:lnTo>
                      <a:pt x="7" y="0"/>
                    </a:lnTo>
                    <a:lnTo>
                      <a:pt x="8" y="2"/>
                    </a:lnTo>
                    <a:lnTo>
                      <a:pt x="9" y="3"/>
                    </a:lnTo>
                    <a:lnTo>
                      <a:pt x="11" y="4"/>
                    </a:lnTo>
                    <a:lnTo>
                      <a:pt x="11" y="6"/>
                    </a:lnTo>
                    <a:lnTo>
                      <a:pt x="11" y="8"/>
                    </a:lnTo>
                    <a:lnTo>
                      <a:pt x="11" y="10"/>
                    </a:lnTo>
                    <a:lnTo>
                      <a:pt x="12" y="13"/>
                    </a:lnTo>
                    <a:lnTo>
                      <a:pt x="12" y="14"/>
                    </a:lnTo>
                    <a:lnTo>
                      <a:pt x="11" y="14"/>
                    </a:lnTo>
                    <a:lnTo>
                      <a:pt x="8" y="14"/>
                    </a:lnTo>
                    <a:lnTo>
                      <a:pt x="8" y="13"/>
                    </a:lnTo>
                    <a:lnTo>
                      <a:pt x="7" y="13"/>
                    </a:lnTo>
                    <a:lnTo>
                      <a:pt x="5" y="11"/>
                    </a:lnTo>
                    <a:lnTo>
                      <a:pt x="5" y="10"/>
                    </a:lnTo>
                    <a:lnTo>
                      <a:pt x="7" y="8"/>
                    </a:lnTo>
                    <a:lnTo>
                      <a:pt x="5" y="8"/>
                    </a:lnTo>
                    <a:lnTo>
                      <a:pt x="3" y="6"/>
                    </a:lnTo>
                    <a:lnTo>
                      <a:pt x="3" y="6"/>
                    </a:lnTo>
                    <a:lnTo>
                      <a:pt x="1" y="4"/>
                    </a:lnTo>
                    <a:lnTo>
                      <a:pt x="0" y="2"/>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8" name="Freeform 784"/>
              <p:cNvSpPr>
                <a:spLocks/>
              </p:cNvSpPr>
              <p:nvPr/>
            </p:nvSpPr>
            <p:spPr bwMode="gray">
              <a:xfrm>
                <a:off x="4432218" y="4491812"/>
                <a:ext cx="35051" cy="44609"/>
              </a:xfrm>
              <a:custGeom>
                <a:avLst/>
                <a:gdLst>
                  <a:gd name="T0" fmla="*/ 0 w 11"/>
                  <a:gd name="T1" fmla="*/ 0 h 14"/>
                  <a:gd name="T2" fmla="*/ 1 w 11"/>
                  <a:gd name="T3" fmla="*/ 0 h 14"/>
                  <a:gd name="T4" fmla="*/ 3 w 11"/>
                  <a:gd name="T5" fmla="*/ 0 h 14"/>
                  <a:gd name="T6" fmla="*/ 4 w 11"/>
                  <a:gd name="T7" fmla="*/ 1 h 14"/>
                  <a:gd name="T8" fmla="*/ 5 w 11"/>
                  <a:gd name="T9" fmla="*/ 3 h 14"/>
                  <a:gd name="T10" fmla="*/ 5 w 11"/>
                  <a:gd name="T11" fmla="*/ 3 h 14"/>
                  <a:gd name="T12" fmla="*/ 8 w 11"/>
                  <a:gd name="T13" fmla="*/ 3 h 14"/>
                  <a:gd name="T14" fmla="*/ 10 w 11"/>
                  <a:gd name="T15" fmla="*/ 4 h 14"/>
                  <a:gd name="T16" fmla="*/ 11 w 11"/>
                  <a:gd name="T17" fmla="*/ 3 h 14"/>
                  <a:gd name="T18" fmla="*/ 11 w 11"/>
                  <a:gd name="T19" fmla="*/ 3 h 14"/>
                  <a:gd name="T20" fmla="*/ 11 w 11"/>
                  <a:gd name="T21" fmla="*/ 6 h 14"/>
                  <a:gd name="T22" fmla="*/ 11 w 11"/>
                  <a:gd name="T23" fmla="*/ 7 h 14"/>
                  <a:gd name="T24" fmla="*/ 10 w 11"/>
                  <a:gd name="T25" fmla="*/ 8 h 14"/>
                  <a:gd name="T26" fmla="*/ 8 w 11"/>
                  <a:gd name="T27" fmla="*/ 10 h 14"/>
                  <a:gd name="T28" fmla="*/ 7 w 11"/>
                  <a:gd name="T29" fmla="*/ 11 h 14"/>
                  <a:gd name="T30" fmla="*/ 5 w 11"/>
                  <a:gd name="T31" fmla="*/ 11 h 14"/>
                  <a:gd name="T32" fmla="*/ 4 w 11"/>
                  <a:gd name="T33" fmla="*/ 11 h 14"/>
                  <a:gd name="T34" fmla="*/ 3 w 11"/>
                  <a:gd name="T35" fmla="*/ 12 h 14"/>
                  <a:gd name="T36" fmla="*/ 1 w 11"/>
                  <a:gd name="T37" fmla="*/ 14 h 14"/>
                  <a:gd name="T38" fmla="*/ 1 w 11"/>
                  <a:gd name="T39" fmla="*/ 12 h 14"/>
                  <a:gd name="T40" fmla="*/ 1 w 11"/>
                  <a:gd name="T41" fmla="*/ 10 h 14"/>
                  <a:gd name="T42" fmla="*/ 1 w 11"/>
                  <a:gd name="T43" fmla="*/ 7 h 14"/>
                  <a:gd name="T44" fmla="*/ 1 w 11"/>
                  <a:gd name="T45" fmla="*/ 3 h 14"/>
                  <a:gd name="T46" fmla="*/ 1 w 11"/>
                  <a:gd name="T47" fmla="*/ 1 h 14"/>
                  <a:gd name="T48" fmla="*/ 0 w 11"/>
                  <a:gd name="T49" fmla="*/ 1 h 14"/>
                  <a:gd name="T50" fmla="*/ 0 w 11"/>
                  <a:gd name="T5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14">
                    <a:moveTo>
                      <a:pt x="0" y="0"/>
                    </a:moveTo>
                    <a:lnTo>
                      <a:pt x="1" y="0"/>
                    </a:lnTo>
                    <a:lnTo>
                      <a:pt x="3" y="0"/>
                    </a:lnTo>
                    <a:lnTo>
                      <a:pt x="4" y="1"/>
                    </a:lnTo>
                    <a:lnTo>
                      <a:pt x="5" y="3"/>
                    </a:lnTo>
                    <a:lnTo>
                      <a:pt x="5" y="3"/>
                    </a:lnTo>
                    <a:lnTo>
                      <a:pt x="8" y="3"/>
                    </a:lnTo>
                    <a:lnTo>
                      <a:pt x="10" y="4"/>
                    </a:lnTo>
                    <a:lnTo>
                      <a:pt x="11" y="3"/>
                    </a:lnTo>
                    <a:lnTo>
                      <a:pt x="11" y="3"/>
                    </a:lnTo>
                    <a:lnTo>
                      <a:pt x="11" y="6"/>
                    </a:lnTo>
                    <a:lnTo>
                      <a:pt x="11" y="7"/>
                    </a:lnTo>
                    <a:lnTo>
                      <a:pt x="10" y="8"/>
                    </a:lnTo>
                    <a:lnTo>
                      <a:pt x="8" y="10"/>
                    </a:lnTo>
                    <a:lnTo>
                      <a:pt x="7" y="11"/>
                    </a:lnTo>
                    <a:lnTo>
                      <a:pt x="5" y="11"/>
                    </a:lnTo>
                    <a:lnTo>
                      <a:pt x="4" y="11"/>
                    </a:lnTo>
                    <a:lnTo>
                      <a:pt x="3" y="12"/>
                    </a:lnTo>
                    <a:lnTo>
                      <a:pt x="1" y="14"/>
                    </a:lnTo>
                    <a:lnTo>
                      <a:pt x="1" y="12"/>
                    </a:lnTo>
                    <a:lnTo>
                      <a:pt x="1" y="10"/>
                    </a:lnTo>
                    <a:lnTo>
                      <a:pt x="1" y="7"/>
                    </a:lnTo>
                    <a:lnTo>
                      <a:pt x="1" y="3"/>
                    </a:lnTo>
                    <a:lnTo>
                      <a:pt x="1" y="1"/>
                    </a:lnTo>
                    <a:lnTo>
                      <a:pt x="0"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19" name="Freeform 785"/>
              <p:cNvSpPr>
                <a:spLocks/>
              </p:cNvSpPr>
              <p:nvPr/>
            </p:nvSpPr>
            <p:spPr bwMode="gray">
              <a:xfrm>
                <a:off x="4454524" y="4526861"/>
                <a:ext cx="0" cy="9560"/>
              </a:xfrm>
              <a:custGeom>
                <a:avLst/>
                <a:gdLst>
                  <a:gd name="T0" fmla="*/ 0 h 3"/>
                  <a:gd name="T1" fmla="*/ 1 h 3"/>
                  <a:gd name="T2" fmla="*/ 3 h 3"/>
                  <a:gd name="T3" fmla="*/ 3 h 3"/>
                  <a:gd name="T4" fmla="*/ 1 h 3"/>
                  <a:gd name="T5" fmla="*/ 0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1"/>
                    </a:lnTo>
                    <a:lnTo>
                      <a:pt x="0" y="3"/>
                    </a:lnTo>
                    <a:lnTo>
                      <a:pt x="0" y="3"/>
                    </a:lnTo>
                    <a:lnTo>
                      <a:pt x="0" y="1"/>
                    </a:lnTo>
                    <a:lnTo>
                      <a:pt x="0" y="0"/>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0" name="Freeform 786"/>
              <p:cNvSpPr>
                <a:spLocks/>
              </p:cNvSpPr>
              <p:nvPr/>
            </p:nvSpPr>
            <p:spPr bwMode="gray">
              <a:xfrm>
                <a:off x="4448151" y="4517302"/>
                <a:ext cx="31864" cy="57355"/>
              </a:xfrm>
              <a:custGeom>
                <a:avLst/>
                <a:gdLst>
                  <a:gd name="T0" fmla="*/ 5 w 10"/>
                  <a:gd name="T1" fmla="*/ 2 h 18"/>
                  <a:gd name="T2" fmla="*/ 6 w 10"/>
                  <a:gd name="T3" fmla="*/ 0 h 18"/>
                  <a:gd name="T4" fmla="*/ 7 w 10"/>
                  <a:gd name="T5" fmla="*/ 0 h 18"/>
                  <a:gd name="T6" fmla="*/ 10 w 10"/>
                  <a:gd name="T7" fmla="*/ 2 h 18"/>
                  <a:gd name="T8" fmla="*/ 10 w 10"/>
                  <a:gd name="T9" fmla="*/ 3 h 18"/>
                  <a:gd name="T10" fmla="*/ 10 w 10"/>
                  <a:gd name="T11" fmla="*/ 4 h 18"/>
                  <a:gd name="T12" fmla="*/ 9 w 10"/>
                  <a:gd name="T13" fmla="*/ 6 h 18"/>
                  <a:gd name="T14" fmla="*/ 9 w 10"/>
                  <a:gd name="T15" fmla="*/ 7 h 18"/>
                  <a:gd name="T16" fmla="*/ 7 w 10"/>
                  <a:gd name="T17" fmla="*/ 11 h 18"/>
                  <a:gd name="T18" fmla="*/ 7 w 10"/>
                  <a:gd name="T19" fmla="*/ 13 h 18"/>
                  <a:gd name="T20" fmla="*/ 7 w 10"/>
                  <a:gd name="T21" fmla="*/ 14 h 18"/>
                  <a:gd name="T22" fmla="*/ 7 w 10"/>
                  <a:gd name="T23" fmla="*/ 15 h 18"/>
                  <a:gd name="T24" fmla="*/ 7 w 10"/>
                  <a:gd name="T25" fmla="*/ 17 h 18"/>
                  <a:gd name="T26" fmla="*/ 6 w 10"/>
                  <a:gd name="T27" fmla="*/ 18 h 18"/>
                  <a:gd name="T28" fmla="*/ 5 w 10"/>
                  <a:gd name="T29" fmla="*/ 17 h 18"/>
                  <a:gd name="T30" fmla="*/ 3 w 10"/>
                  <a:gd name="T31" fmla="*/ 15 h 18"/>
                  <a:gd name="T32" fmla="*/ 2 w 10"/>
                  <a:gd name="T33" fmla="*/ 14 h 18"/>
                  <a:gd name="T34" fmla="*/ 0 w 10"/>
                  <a:gd name="T35" fmla="*/ 14 h 18"/>
                  <a:gd name="T36" fmla="*/ 0 w 10"/>
                  <a:gd name="T37" fmla="*/ 11 h 18"/>
                  <a:gd name="T38" fmla="*/ 0 w 10"/>
                  <a:gd name="T39" fmla="*/ 10 h 18"/>
                  <a:gd name="T40" fmla="*/ 3 w 10"/>
                  <a:gd name="T41" fmla="*/ 8 h 18"/>
                  <a:gd name="T42" fmla="*/ 3 w 10"/>
                  <a:gd name="T43" fmla="*/ 7 h 18"/>
                  <a:gd name="T44" fmla="*/ 3 w 10"/>
                  <a:gd name="T45" fmla="*/ 4 h 18"/>
                  <a:gd name="T46" fmla="*/ 5 w 10"/>
                  <a:gd name="T47" fmla="*/ 2 h 18"/>
                  <a:gd name="T48" fmla="*/ 5 w 10"/>
                  <a:gd name="T4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18">
                    <a:moveTo>
                      <a:pt x="5" y="2"/>
                    </a:moveTo>
                    <a:lnTo>
                      <a:pt x="6" y="0"/>
                    </a:lnTo>
                    <a:lnTo>
                      <a:pt x="7" y="0"/>
                    </a:lnTo>
                    <a:lnTo>
                      <a:pt x="10" y="2"/>
                    </a:lnTo>
                    <a:lnTo>
                      <a:pt x="10" y="3"/>
                    </a:lnTo>
                    <a:lnTo>
                      <a:pt x="10" y="4"/>
                    </a:lnTo>
                    <a:lnTo>
                      <a:pt x="9" y="6"/>
                    </a:lnTo>
                    <a:lnTo>
                      <a:pt x="9" y="7"/>
                    </a:lnTo>
                    <a:lnTo>
                      <a:pt x="7" y="11"/>
                    </a:lnTo>
                    <a:lnTo>
                      <a:pt x="7" y="13"/>
                    </a:lnTo>
                    <a:lnTo>
                      <a:pt x="7" y="14"/>
                    </a:lnTo>
                    <a:lnTo>
                      <a:pt x="7" y="15"/>
                    </a:lnTo>
                    <a:lnTo>
                      <a:pt x="7" y="17"/>
                    </a:lnTo>
                    <a:lnTo>
                      <a:pt x="6" y="18"/>
                    </a:lnTo>
                    <a:lnTo>
                      <a:pt x="5" y="17"/>
                    </a:lnTo>
                    <a:lnTo>
                      <a:pt x="3" y="15"/>
                    </a:lnTo>
                    <a:lnTo>
                      <a:pt x="2" y="14"/>
                    </a:lnTo>
                    <a:lnTo>
                      <a:pt x="0" y="14"/>
                    </a:lnTo>
                    <a:lnTo>
                      <a:pt x="0" y="11"/>
                    </a:lnTo>
                    <a:lnTo>
                      <a:pt x="0" y="10"/>
                    </a:lnTo>
                    <a:lnTo>
                      <a:pt x="3" y="8"/>
                    </a:lnTo>
                    <a:lnTo>
                      <a:pt x="3" y="7"/>
                    </a:lnTo>
                    <a:lnTo>
                      <a:pt x="3" y="4"/>
                    </a:lnTo>
                    <a:lnTo>
                      <a:pt x="5" y="2"/>
                    </a:lnTo>
                    <a:lnTo>
                      <a:pt x="5"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1" name="Freeform 787"/>
              <p:cNvSpPr>
                <a:spLocks/>
              </p:cNvSpPr>
              <p:nvPr/>
            </p:nvSpPr>
            <p:spPr bwMode="gray">
              <a:xfrm>
                <a:off x="4505506" y="4494997"/>
                <a:ext cx="6373" cy="9560"/>
              </a:xfrm>
              <a:custGeom>
                <a:avLst/>
                <a:gdLst>
                  <a:gd name="T0" fmla="*/ 0 w 2"/>
                  <a:gd name="T1" fmla="*/ 2 h 3"/>
                  <a:gd name="T2" fmla="*/ 0 w 2"/>
                  <a:gd name="T3" fmla="*/ 0 h 3"/>
                  <a:gd name="T4" fmla="*/ 0 w 2"/>
                  <a:gd name="T5" fmla="*/ 2 h 3"/>
                  <a:gd name="T6" fmla="*/ 2 w 2"/>
                  <a:gd name="T7" fmla="*/ 2 h 3"/>
                  <a:gd name="T8" fmla="*/ 2 w 2"/>
                  <a:gd name="T9" fmla="*/ 2 h 3"/>
                  <a:gd name="T10" fmla="*/ 0 w 2"/>
                  <a:gd name="T11" fmla="*/ 3 h 3"/>
                  <a:gd name="T12" fmla="*/ 0 w 2"/>
                  <a:gd name="T13" fmla="*/ 3 h 3"/>
                  <a:gd name="T14" fmla="*/ 0 w 2"/>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2"/>
                    </a:moveTo>
                    <a:lnTo>
                      <a:pt x="0" y="0"/>
                    </a:lnTo>
                    <a:lnTo>
                      <a:pt x="0" y="2"/>
                    </a:lnTo>
                    <a:lnTo>
                      <a:pt x="2" y="2"/>
                    </a:lnTo>
                    <a:lnTo>
                      <a:pt x="2" y="2"/>
                    </a:lnTo>
                    <a:lnTo>
                      <a:pt x="0" y="3"/>
                    </a:lnTo>
                    <a:lnTo>
                      <a:pt x="0" y="3"/>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2" name="Freeform 788"/>
              <p:cNvSpPr>
                <a:spLocks/>
              </p:cNvSpPr>
              <p:nvPr/>
            </p:nvSpPr>
            <p:spPr bwMode="gray">
              <a:xfrm>
                <a:off x="4502318" y="4504557"/>
                <a:ext cx="25491" cy="38236"/>
              </a:xfrm>
              <a:custGeom>
                <a:avLst/>
                <a:gdLst>
                  <a:gd name="T0" fmla="*/ 0 w 8"/>
                  <a:gd name="T1" fmla="*/ 0 h 12"/>
                  <a:gd name="T2" fmla="*/ 0 w 8"/>
                  <a:gd name="T3" fmla="*/ 0 h 12"/>
                  <a:gd name="T4" fmla="*/ 1 w 8"/>
                  <a:gd name="T5" fmla="*/ 2 h 12"/>
                  <a:gd name="T6" fmla="*/ 1 w 8"/>
                  <a:gd name="T7" fmla="*/ 0 h 12"/>
                  <a:gd name="T8" fmla="*/ 3 w 8"/>
                  <a:gd name="T9" fmla="*/ 2 h 12"/>
                  <a:gd name="T10" fmla="*/ 5 w 8"/>
                  <a:gd name="T11" fmla="*/ 2 h 12"/>
                  <a:gd name="T12" fmla="*/ 7 w 8"/>
                  <a:gd name="T13" fmla="*/ 3 h 12"/>
                  <a:gd name="T14" fmla="*/ 7 w 8"/>
                  <a:gd name="T15" fmla="*/ 7 h 12"/>
                  <a:gd name="T16" fmla="*/ 7 w 8"/>
                  <a:gd name="T17" fmla="*/ 8 h 12"/>
                  <a:gd name="T18" fmla="*/ 8 w 8"/>
                  <a:gd name="T19" fmla="*/ 10 h 12"/>
                  <a:gd name="T20" fmla="*/ 8 w 8"/>
                  <a:gd name="T21" fmla="*/ 11 h 12"/>
                  <a:gd name="T22" fmla="*/ 7 w 8"/>
                  <a:gd name="T23" fmla="*/ 11 h 12"/>
                  <a:gd name="T24" fmla="*/ 7 w 8"/>
                  <a:gd name="T25" fmla="*/ 11 h 12"/>
                  <a:gd name="T26" fmla="*/ 7 w 8"/>
                  <a:gd name="T27" fmla="*/ 12 h 12"/>
                  <a:gd name="T28" fmla="*/ 5 w 8"/>
                  <a:gd name="T29" fmla="*/ 12 h 12"/>
                  <a:gd name="T30" fmla="*/ 4 w 8"/>
                  <a:gd name="T31" fmla="*/ 11 h 12"/>
                  <a:gd name="T32" fmla="*/ 4 w 8"/>
                  <a:gd name="T33" fmla="*/ 7 h 12"/>
                  <a:gd name="T34" fmla="*/ 3 w 8"/>
                  <a:gd name="T35" fmla="*/ 4 h 12"/>
                  <a:gd name="T36" fmla="*/ 1 w 8"/>
                  <a:gd name="T37" fmla="*/ 6 h 12"/>
                  <a:gd name="T38" fmla="*/ 1 w 8"/>
                  <a:gd name="T39" fmla="*/ 3 h 12"/>
                  <a:gd name="T40" fmla="*/ 1 w 8"/>
                  <a:gd name="T41" fmla="*/ 2 h 12"/>
                  <a:gd name="T42" fmla="*/ 0 w 8"/>
                  <a:gd name="T43" fmla="*/ 0 h 12"/>
                  <a:gd name="T44" fmla="*/ 0 w 8"/>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12">
                    <a:moveTo>
                      <a:pt x="0" y="0"/>
                    </a:moveTo>
                    <a:lnTo>
                      <a:pt x="0" y="0"/>
                    </a:lnTo>
                    <a:lnTo>
                      <a:pt x="1" y="2"/>
                    </a:lnTo>
                    <a:lnTo>
                      <a:pt x="1" y="0"/>
                    </a:lnTo>
                    <a:lnTo>
                      <a:pt x="3" y="2"/>
                    </a:lnTo>
                    <a:lnTo>
                      <a:pt x="5" y="2"/>
                    </a:lnTo>
                    <a:lnTo>
                      <a:pt x="7" y="3"/>
                    </a:lnTo>
                    <a:lnTo>
                      <a:pt x="7" y="7"/>
                    </a:lnTo>
                    <a:lnTo>
                      <a:pt x="7" y="8"/>
                    </a:lnTo>
                    <a:lnTo>
                      <a:pt x="8" y="10"/>
                    </a:lnTo>
                    <a:lnTo>
                      <a:pt x="8" y="11"/>
                    </a:lnTo>
                    <a:lnTo>
                      <a:pt x="7" y="11"/>
                    </a:lnTo>
                    <a:lnTo>
                      <a:pt x="7" y="11"/>
                    </a:lnTo>
                    <a:lnTo>
                      <a:pt x="7" y="12"/>
                    </a:lnTo>
                    <a:lnTo>
                      <a:pt x="5" y="12"/>
                    </a:lnTo>
                    <a:lnTo>
                      <a:pt x="4" y="11"/>
                    </a:lnTo>
                    <a:lnTo>
                      <a:pt x="4" y="7"/>
                    </a:lnTo>
                    <a:lnTo>
                      <a:pt x="3" y="4"/>
                    </a:lnTo>
                    <a:lnTo>
                      <a:pt x="1" y="6"/>
                    </a:lnTo>
                    <a:lnTo>
                      <a:pt x="1" y="3"/>
                    </a:lnTo>
                    <a:lnTo>
                      <a:pt x="1" y="2"/>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3" name="Freeform 789"/>
              <p:cNvSpPr>
                <a:spLocks/>
              </p:cNvSpPr>
              <p:nvPr/>
            </p:nvSpPr>
            <p:spPr bwMode="gray">
              <a:xfrm>
                <a:off x="4537369" y="4530048"/>
                <a:ext cx="3187" cy="22306"/>
              </a:xfrm>
              <a:custGeom>
                <a:avLst/>
                <a:gdLst>
                  <a:gd name="T0" fmla="*/ 0 w 1"/>
                  <a:gd name="T1" fmla="*/ 3 h 7"/>
                  <a:gd name="T2" fmla="*/ 0 w 1"/>
                  <a:gd name="T3" fmla="*/ 2 h 7"/>
                  <a:gd name="T4" fmla="*/ 1 w 1"/>
                  <a:gd name="T5" fmla="*/ 0 h 7"/>
                  <a:gd name="T6" fmla="*/ 1 w 1"/>
                  <a:gd name="T7" fmla="*/ 2 h 7"/>
                  <a:gd name="T8" fmla="*/ 1 w 1"/>
                  <a:gd name="T9" fmla="*/ 6 h 7"/>
                  <a:gd name="T10" fmla="*/ 1 w 1"/>
                  <a:gd name="T11" fmla="*/ 7 h 7"/>
                  <a:gd name="T12" fmla="*/ 1 w 1"/>
                  <a:gd name="T13" fmla="*/ 6 h 7"/>
                  <a:gd name="T14" fmla="*/ 0 w 1"/>
                  <a:gd name="T15" fmla="*/ 4 h 7"/>
                  <a:gd name="T16" fmla="*/ 0 w 1"/>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7">
                    <a:moveTo>
                      <a:pt x="0" y="3"/>
                    </a:moveTo>
                    <a:lnTo>
                      <a:pt x="0" y="2"/>
                    </a:lnTo>
                    <a:lnTo>
                      <a:pt x="1" y="0"/>
                    </a:lnTo>
                    <a:lnTo>
                      <a:pt x="1" y="2"/>
                    </a:lnTo>
                    <a:lnTo>
                      <a:pt x="1" y="6"/>
                    </a:lnTo>
                    <a:lnTo>
                      <a:pt x="1" y="7"/>
                    </a:lnTo>
                    <a:lnTo>
                      <a:pt x="1" y="6"/>
                    </a:lnTo>
                    <a:lnTo>
                      <a:pt x="0" y="4"/>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4" name="Freeform 790"/>
              <p:cNvSpPr>
                <a:spLocks/>
              </p:cNvSpPr>
              <p:nvPr/>
            </p:nvSpPr>
            <p:spPr bwMode="gray">
              <a:xfrm>
                <a:off x="4550115" y="4542793"/>
                <a:ext cx="3187" cy="9560"/>
              </a:xfrm>
              <a:custGeom>
                <a:avLst/>
                <a:gdLst>
                  <a:gd name="T0" fmla="*/ 0 w 1"/>
                  <a:gd name="T1" fmla="*/ 2 h 3"/>
                  <a:gd name="T2" fmla="*/ 1 w 1"/>
                  <a:gd name="T3" fmla="*/ 3 h 3"/>
                  <a:gd name="T4" fmla="*/ 1 w 1"/>
                  <a:gd name="T5" fmla="*/ 3 h 3"/>
                  <a:gd name="T6" fmla="*/ 1 w 1"/>
                  <a:gd name="T7" fmla="*/ 2 h 3"/>
                  <a:gd name="T8" fmla="*/ 0 w 1"/>
                  <a:gd name="T9" fmla="*/ 0 h 3"/>
                  <a:gd name="T10" fmla="*/ 0 w 1"/>
                  <a:gd name="T11" fmla="*/ 2 h 3"/>
                </a:gdLst>
                <a:ahLst/>
                <a:cxnLst>
                  <a:cxn ang="0">
                    <a:pos x="T0" y="T1"/>
                  </a:cxn>
                  <a:cxn ang="0">
                    <a:pos x="T2" y="T3"/>
                  </a:cxn>
                  <a:cxn ang="0">
                    <a:pos x="T4" y="T5"/>
                  </a:cxn>
                  <a:cxn ang="0">
                    <a:pos x="T6" y="T7"/>
                  </a:cxn>
                  <a:cxn ang="0">
                    <a:pos x="T8" y="T9"/>
                  </a:cxn>
                  <a:cxn ang="0">
                    <a:pos x="T10" y="T11"/>
                  </a:cxn>
                </a:cxnLst>
                <a:rect l="0" t="0" r="r" b="b"/>
                <a:pathLst>
                  <a:path w="1" h="3">
                    <a:moveTo>
                      <a:pt x="0" y="2"/>
                    </a:moveTo>
                    <a:lnTo>
                      <a:pt x="1" y="3"/>
                    </a:lnTo>
                    <a:lnTo>
                      <a:pt x="1" y="3"/>
                    </a:lnTo>
                    <a:lnTo>
                      <a:pt x="1" y="2"/>
                    </a:lnTo>
                    <a:lnTo>
                      <a:pt x="0" y="0"/>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5" name="Freeform 791"/>
              <p:cNvSpPr>
                <a:spLocks/>
              </p:cNvSpPr>
              <p:nvPr/>
            </p:nvSpPr>
            <p:spPr bwMode="gray">
              <a:xfrm>
                <a:off x="4476827" y="4510930"/>
                <a:ext cx="15933" cy="50982"/>
              </a:xfrm>
              <a:custGeom>
                <a:avLst/>
                <a:gdLst>
                  <a:gd name="T0" fmla="*/ 5 w 5"/>
                  <a:gd name="T1" fmla="*/ 0 h 16"/>
                  <a:gd name="T2" fmla="*/ 5 w 5"/>
                  <a:gd name="T3" fmla="*/ 0 h 16"/>
                  <a:gd name="T4" fmla="*/ 5 w 5"/>
                  <a:gd name="T5" fmla="*/ 1 h 16"/>
                  <a:gd name="T6" fmla="*/ 5 w 5"/>
                  <a:gd name="T7" fmla="*/ 1 h 16"/>
                  <a:gd name="T8" fmla="*/ 5 w 5"/>
                  <a:gd name="T9" fmla="*/ 5 h 16"/>
                  <a:gd name="T10" fmla="*/ 5 w 5"/>
                  <a:gd name="T11" fmla="*/ 8 h 16"/>
                  <a:gd name="T12" fmla="*/ 4 w 5"/>
                  <a:gd name="T13" fmla="*/ 9 h 16"/>
                  <a:gd name="T14" fmla="*/ 2 w 5"/>
                  <a:gd name="T15" fmla="*/ 12 h 16"/>
                  <a:gd name="T16" fmla="*/ 1 w 5"/>
                  <a:gd name="T17" fmla="*/ 15 h 16"/>
                  <a:gd name="T18" fmla="*/ 1 w 5"/>
                  <a:gd name="T19" fmla="*/ 16 h 16"/>
                  <a:gd name="T20" fmla="*/ 0 w 5"/>
                  <a:gd name="T21" fmla="*/ 16 h 16"/>
                  <a:gd name="T22" fmla="*/ 0 w 5"/>
                  <a:gd name="T23" fmla="*/ 15 h 16"/>
                  <a:gd name="T24" fmla="*/ 0 w 5"/>
                  <a:gd name="T25" fmla="*/ 12 h 16"/>
                  <a:gd name="T26" fmla="*/ 1 w 5"/>
                  <a:gd name="T27" fmla="*/ 9 h 16"/>
                  <a:gd name="T28" fmla="*/ 2 w 5"/>
                  <a:gd name="T29" fmla="*/ 6 h 16"/>
                  <a:gd name="T30" fmla="*/ 4 w 5"/>
                  <a:gd name="T31" fmla="*/ 4 h 16"/>
                  <a:gd name="T32" fmla="*/ 5 w 5"/>
                  <a:gd name="T33" fmla="*/ 1 h 16"/>
                  <a:gd name="T34" fmla="*/ 5 w 5"/>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16">
                    <a:moveTo>
                      <a:pt x="5" y="0"/>
                    </a:moveTo>
                    <a:lnTo>
                      <a:pt x="5" y="0"/>
                    </a:lnTo>
                    <a:lnTo>
                      <a:pt x="5" y="1"/>
                    </a:lnTo>
                    <a:lnTo>
                      <a:pt x="5" y="1"/>
                    </a:lnTo>
                    <a:lnTo>
                      <a:pt x="5" y="5"/>
                    </a:lnTo>
                    <a:lnTo>
                      <a:pt x="5" y="8"/>
                    </a:lnTo>
                    <a:lnTo>
                      <a:pt x="4" y="9"/>
                    </a:lnTo>
                    <a:lnTo>
                      <a:pt x="2" y="12"/>
                    </a:lnTo>
                    <a:lnTo>
                      <a:pt x="1" y="15"/>
                    </a:lnTo>
                    <a:lnTo>
                      <a:pt x="1" y="16"/>
                    </a:lnTo>
                    <a:lnTo>
                      <a:pt x="0" y="16"/>
                    </a:lnTo>
                    <a:lnTo>
                      <a:pt x="0" y="15"/>
                    </a:lnTo>
                    <a:lnTo>
                      <a:pt x="0" y="12"/>
                    </a:lnTo>
                    <a:lnTo>
                      <a:pt x="1" y="9"/>
                    </a:lnTo>
                    <a:lnTo>
                      <a:pt x="2" y="6"/>
                    </a:lnTo>
                    <a:lnTo>
                      <a:pt x="4" y="4"/>
                    </a:lnTo>
                    <a:lnTo>
                      <a:pt x="5" y="1"/>
                    </a:lnTo>
                    <a:lnTo>
                      <a:pt x="5"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6" name="Freeform 792"/>
              <p:cNvSpPr>
                <a:spLocks/>
              </p:cNvSpPr>
              <p:nvPr/>
            </p:nvSpPr>
            <p:spPr bwMode="gray">
              <a:xfrm>
                <a:off x="4489573" y="4539606"/>
                <a:ext cx="22306" cy="19118"/>
              </a:xfrm>
              <a:custGeom>
                <a:avLst/>
                <a:gdLst>
                  <a:gd name="T0" fmla="*/ 0 w 7"/>
                  <a:gd name="T1" fmla="*/ 4 h 6"/>
                  <a:gd name="T2" fmla="*/ 0 w 7"/>
                  <a:gd name="T3" fmla="*/ 3 h 6"/>
                  <a:gd name="T4" fmla="*/ 0 w 7"/>
                  <a:gd name="T5" fmla="*/ 3 h 6"/>
                  <a:gd name="T6" fmla="*/ 1 w 7"/>
                  <a:gd name="T7" fmla="*/ 3 h 6"/>
                  <a:gd name="T8" fmla="*/ 3 w 7"/>
                  <a:gd name="T9" fmla="*/ 1 h 6"/>
                  <a:gd name="T10" fmla="*/ 3 w 7"/>
                  <a:gd name="T11" fmla="*/ 0 h 6"/>
                  <a:gd name="T12" fmla="*/ 5 w 7"/>
                  <a:gd name="T13" fmla="*/ 1 h 6"/>
                  <a:gd name="T14" fmla="*/ 7 w 7"/>
                  <a:gd name="T15" fmla="*/ 1 h 6"/>
                  <a:gd name="T16" fmla="*/ 7 w 7"/>
                  <a:gd name="T17" fmla="*/ 3 h 6"/>
                  <a:gd name="T18" fmla="*/ 7 w 7"/>
                  <a:gd name="T19" fmla="*/ 4 h 6"/>
                  <a:gd name="T20" fmla="*/ 7 w 7"/>
                  <a:gd name="T21" fmla="*/ 4 h 6"/>
                  <a:gd name="T22" fmla="*/ 5 w 7"/>
                  <a:gd name="T23" fmla="*/ 6 h 6"/>
                  <a:gd name="T24" fmla="*/ 4 w 7"/>
                  <a:gd name="T25" fmla="*/ 6 h 6"/>
                  <a:gd name="T26" fmla="*/ 1 w 7"/>
                  <a:gd name="T27" fmla="*/ 6 h 6"/>
                  <a:gd name="T28" fmla="*/ 0 w 7"/>
                  <a:gd name="T29" fmla="*/ 6 h 6"/>
                  <a:gd name="T30" fmla="*/ 0 w 7"/>
                  <a:gd name="T3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6">
                    <a:moveTo>
                      <a:pt x="0" y="4"/>
                    </a:moveTo>
                    <a:lnTo>
                      <a:pt x="0" y="3"/>
                    </a:lnTo>
                    <a:lnTo>
                      <a:pt x="0" y="3"/>
                    </a:lnTo>
                    <a:lnTo>
                      <a:pt x="1" y="3"/>
                    </a:lnTo>
                    <a:lnTo>
                      <a:pt x="3" y="1"/>
                    </a:lnTo>
                    <a:lnTo>
                      <a:pt x="3" y="0"/>
                    </a:lnTo>
                    <a:lnTo>
                      <a:pt x="5" y="1"/>
                    </a:lnTo>
                    <a:lnTo>
                      <a:pt x="7" y="1"/>
                    </a:lnTo>
                    <a:lnTo>
                      <a:pt x="7" y="3"/>
                    </a:lnTo>
                    <a:lnTo>
                      <a:pt x="7" y="4"/>
                    </a:lnTo>
                    <a:lnTo>
                      <a:pt x="7" y="4"/>
                    </a:lnTo>
                    <a:lnTo>
                      <a:pt x="5" y="6"/>
                    </a:lnTo>
                    <a:lnTo>
                      <a:pt x="4" y="6"/>
                    </a:lnTo>
                    <a:lnTo>
                      <a:pt x="1" y="6"/>
                    </a:lnTo>
                    <a:lnTo>
                      <a:pt x="0" y="6"/>
                    </a:lnTo>
                    <a:lnTo>
                      <a:pt x="0"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7" name="Freeform 793"/>
              <p:cNvSpPr>
                <a:spLocks/>
              </p:cNvSpPr>
              <p:nvPr/>
            </p:nvSpPr>
            <p:spPr bwMode="gray">
              <a:xfrm>
                <a:off x="4435406" y="4552351"/>
                <a:ext cx="130642" cy="117897"/>
              </a:xfrm>
              <a:custGeom>
                <a:avLst/>
                <a:gdLst>
                  <a:gd name="T0" fmla="*/ 30 w 41"/>
                  <a:gd name="T1" fmla="*/ 0 h 37"/>
                  <a:gd name="T2" fmla="*/ 33 w 41"/>
                  <a:gd name="T3" fmla="*/ 2 h 37"/>
                  <a:gd name="T4" fmla="*/ 36 w 41"/>
                  <a:gd name="T5" fmla="*/ 4 h 37"/>
                  <a:gd name="T6" fmla="*/ 37 w 41"/>
                  <a:gd name="T7" fmla="*/ 6 h 37"/>
                  <a:gd name="T8" fmla="*/ 39 w 41"/>
                  <a:gd name="T9" fmla="*/ 8 h 37"/>
                  <a:gd name="T10" fmla="*/ 39 w 41"/>
                  <a:gd name="T11" fmla="*/ 13 h 37"/>
                  <a:gd name="T12" fmla="*/ 40 w 41"/>
                  <a:gd name="T13" fmla="*/ 14 h 37"/>
                  <a:gd name="T14" fmla="*/ 41 w 41"/>
                  <a:gd name="T15" fmla="*/ 18 h 37"/>
                  <a:gd name="T16" fmla="*/ 41 w 41"/>
                  <a:gd name="T17" fmla="*/ 23 h 37"/>
                  <a:gd name="T18" fmla="*/ 40 w 41"/>
                  <a:gd name="T19" fmla="*/ 26 h 37"/>
                  <a:gd name="T20" fmla="*/ 39 w 41"/>
                  <a:gd name="T21" fmla="*/ 30 h 37"/>
                  <a:gd name="T22" fmla="*/ 37 w 41"/>
                  <a:gd name="T23" fmla="*/ 28 h 37"/>
                  <a:gd name="T24" fmla="*/ 36 w 41"/>
                  <a:gd name="T25" fmla="*/ 23 h 37"/>
                  <a:gd name="T26" fmla="*/ 35 w 41"/>
                  <a:gd name="T27" fmla="*/ 22 h 37"/>
                  <a:gd name="T28" fmla="*/ 32 w 41"/>
                  <a:gd name="T29" fmla="*/ 26 h 37"/>
                  <a:gd name="T30" fmla="*/ 32 w 41"/>
                  <a:gd name="T31" fmla="*/ 30 h 37"/>
                  <a:gd name="T32" fmla="*/ 33 w 41"/>
                  <a:gd name="T33" fmla="*/ 33 h 37"/>
                  <a:gd name="T34" fmla="*/ 32 w 41"/>
                  <a:gd name="T35" fmla="*/ 37 h 37"/>
                  <a:gd name="T36" fmla="*/ 29 w 41"/>
                  <a:gd name="T37" fmla="*/ 34 h 37"/>
                  <a:gd name="T38" fmla="*/ 28 w 41"/>
                  <a:gd name="T39" fmla="*/ 34 h 37"/>
                  <a:gd name="T40" fmla="*/ 25 w 41"/>
                  <a:gd name="T41" fmla="*/ 34 h 37"/>
                  <a:gd name="T42" fmla="*/ 21 w 41"/>
                  <a:gd name="T43" fmla="*/ 32 h 37"/>
                  <a:gd name="T44" fmla="*/ 20 w 41"/>
                  <a:gd name="T45" fmla="*/ 29 h 37"/>
                  <a:gd name="T46" fmla="*/ 18 w 41"/>
                  <a:gd name="T47" fmla="*/ 25 h 37"/>
                  <a:gd name="T48" fmla="*/ 20 w 41"/>
                  <a:gd name="T49" fmla="*/ 21 h 37"/>
                  <a:gd name="T50" fmla="*/ 17 w 41"/>
                  <a:gd name="T51" fmla="*/ 18 h 37"/>
                  <a:gd name="T52" fmla="*/ 14 w 41"/>
                  <a:gd name="T53" fmla="*/ 18 h 37"/>
                  <a:gd name="T54" fmla="*/ 13 w 41"/>
                  <a:gd name="T55" fmla="*/ 21 h 37"/>
                  <a:gd name="T56" fmla="*/ 11 w 41"/>
                  <a:gd name="T57" fmla="*/ 21 h 37"/>
                  <a:gd name="T58" fmla="*/ 9 w 41"/>
                  <a:gd name="T59" fmla="*/ 21 h 37"/>
                  <a:gd name="T60" fmla="*/ 9 w 41"/>
                  <a:gd name="T61" fmla="*/ 21 h 37"/>
                  <a:gd name="T62" fmla="*/ 6 w 41"/>
                  <a:gd name="T63" fmla="*/ 19 h 37"/>
                  <a:gd name="T64" fmla="*/ 2 w 41"/>
                  <a:gd name="T65" fmla="*/ 26 h 37"/>
                  <a:gd name="T66" fmla="*/ 0 w 41"/>
                  <a:gd name="T67" fmla="*/ 26 h 37"/>
                  <a:gd name="T68" fmla="*/ 0 w 41"/>
                  <a:gd name="T69" fmla="*/ 21 h 37"/>
                  <a:gd name="T70" fmla="*/ 3 w 41"/>
                  <a:gd name="T71" fmla="*/ 15 h 37"/>
                  <a:gd name="T72" fmla="*/ 9 w 41"/>
                  <a:gd name="T73" fmla="*/ 13 h 37"/>
                  <a:gd name="T74" fmla="*/ 11 w 41"/>
                  <a:gd name="T75" fmla="*/ 11 h 37"/>
                  <a:gd name="T76" fmla="*/ 15 w 41"/>
                  <a:gd name="T77" fmla="*/ 11 h 37"/>
                  <a:gd name="T78" fmla="*/ 15 w 41"/>
                  <a:gd name="T79" fmla="*/ 17 h 37"/>
                  <a:gd name="T80" fmla="*/ 21 w 41"/>
                  <a:gd name="T81" fmla="*/ 11 h 37"/>
                  <a:gd name="T82" fmla="*/ 24 w 41"/>
                  <a:gd name="T83" fmla="*/ 11 h 37"/>
                  <a:gd name="T84" fmla="*/ 25 w 41"/>
                  <a:gd name="T85" fmla="*/ 8 h 37"/>
                  <a:gd name="T86" fmla="*/ 28 w 41"/>
                  <a:gd name="T87" fmla="*/ 8 h 37"/>
                  <a:gd name="T88" fmla="*/ 30 w 41"/>
                  <a:gd name="T89" fmla="*/ 7 h 37"/>
                  <a:gd name="T90" fmla="*/ 32 w 41"/>
                  <a:gd name="T91" fmla="*/ 4 h 37"/>
                  <a:gd name="T92" fmla="*/ 30 w 41"/>
                  <a:gd name="T9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 h="37">
                    <a:moveTo>
                      <a:pt x="30" y="0"/>
                    </a:moveTo>
                    <a:lnTo>
                      <a:pt x="30" y="0"/>
                    </a:lnTo>
                    <a:lnTo>
                      <a:pt x="33" y="0"/>
                    </a:lnTo>
                    <a:lnTo>
                      <a:pt x="33" y="2"/>
                    </a:lnTo>
                    <a:lnTo>
                      <a:pt x="35" y="3"/>
                    </a:lnTo>
                    <a:lnTo>
                      <a:pt x="36" y="4"/>
                    </a:lnTo>
                    <a:lnTo>
                      <a:pt x="37" y="4"/>
                    </a:lnTo>
                    <a:lnTo>
                      <a:pt x="37" y="6"/>
                    </a:lnTo>
                    <a:lnTo>
                      <a:pt x="39" y="8"/>
                    </a:lnTo>
                    <a:lnTo>
                      <a:pt x="39" y="8"/>
                    </a:lnTo>
                    <a:lnTo>
                      <a:pt x="37" y="11"/>
                    </a:lnTo>
                    <a:lnTo>
                      <a:pt x="39" y="13"/>
                    </a:lnTo>
                    <a:lnTo>
                      <a:pt x="39" y="14"/>
                    </a:lnTo>
                    <a:lnTo>
                      <a:pt x="40" y="14"/>
                    </a:lnTo>
                    <a:lnTo>
                      <a:pt x="40" y="18"/>
                    </a:lnTo>
                    <a:lnTo>
                      <a:pt x="41" y="18"/>
                    </a:lnTo>
                    <a:lnTo>
                      <a:pt x="41" y="21"/>
                    </a:lnTo>
                    <a:lnTo>
                      <a:pt x="41" y="23"/>
                    </a:lnTo>
                    <a:lnTo>
                      <a:pt x="40" y="25"/>
                    </a:lnTo>
                    <a:lnTo>
                      <a:pt x="40" y="26"/>
                    </a:lnTo>
                    <a:lnTo>
                      <a:pt x="39" y="26"/>
                    </a:lnTo>
                    <a:lnTo>
                      <a:pt x="39" y="30"/>
                    </a:lnTo>
                    <a:lnTo>
                      <a:pt x="37" y="30"/>
                    </a:lnTo>
                    <a:lnTo>
                      <a:pt x="37" y="28"/>
                    </a:lnTo>
                    <a:lnTo>
                      <a:pt x="37" y="25"/>
                    </a:lnTo>
                    <a:lnTo>
                      <a:pt x="36" y="23"/>
                    </a:lnTo>
                    <a:lnTo>
                      <a:pt x="35" y="22"/>
                    </a:lnTo>
                    <a:lnTo>
                      <a:pt x="35" y="22"/>
                    </a:lnTo>
                    <a:lnTo>
                      <a:pt x="33" y="22"/>
                    </a:lnTo>
                    <a:lnTo>
                      <a:pt x="32" y="26"/>
                    </a:lnTo>
                    <a:lnTo>
                      <a:pt x="30" y="29"/>
                    </a:lnTo>
                    <a:lnTo>
                      <a:pt x="32" y="30"/>
                    </a:lnTo>
                    <a:lnTo>
                      <a:pt x="33" y="32"/>
                    </a:lnTo>
                    <a:lnTo>
                      <a:pt x="33" y="33"/>
                    </a:lnTo>
                    <a:lnTo>
                      <a:pt x="33" y="34"/>
                    </a:lnTo>
                    <a:lnTo>
                      <a:pt x="32" y="37"/>
                    </a:lnTo>
                    <a:lnTo>
                      <a:pt x="30" y="37"/>
                    </a:lnTo>
                    <a:lnTo>
                      <a:pt x="29" y="34"/>
                    </a:lnTo>
                    <a:lnTo>
                      <a:pt x="29" y="34"/>
                    </a:lnTo>
                    <a:lnTo>
                      <a:pt x="28" y="34"/>
                    </a:lnTo>
                    <a:lnTo>
                      <a:pt x="26" y="36"/>
                    </a:lnTo>
                    <a:lnTo>
                      <a:pt x="25" y="34"/>
                    </a:lnTo>
                    <a:lnTo>
                      <a:pt x="21" y="33"/>
                    </a:lnTo>
                    <a:lnTo>
                      <a:pt x="21" y="32"/>
                    </a:lnTo>
                    <a:lnTo>
                      <a:pt x="20" y="30"/>
                    </a:lnTo>
                    <a:lnTo>
                      <a:pt x="20" y="29"/>
                    </a:lnTo>
                    <a:lnTo>
                      <a:pt x="18" y="28"/>
                    </a:lnTo>
                    <a:lnTo>
                      <a:pt x="18" y="25"/>
                    </a:lnTo>
                    <a:lnTo>
                      <a:pt x="20" y="22"/>
                    </a:lnTo>
                    <a:lnTo>
                      <a:pt x="20" y="21"/>
                    </a:lnTo>
                    <a:lnTo>
                      <a:pt x="20" y="19"/>
                    </a:lnTo>
                    <a:lnTo>
                      <a:pt x="17" y="18"/>
                    </a:lnTo>
                    <a:lnTo>
                      <a:pt x="15" y="18"/>
                    </a:lnTo>
                    <a:lnTo>
                      <a:pt x="14" y="18"/>
                    </a:lnTo>
                    <a:lnTo>
                      <a:pt x="13" y="21"/>
                    </a:lnTo>
                    <a:lnTo>
                      <a:pt x="13" y="21"/>
                    </a:lnTo>
                    <a:lnTo>
                      <a:pt x="11" y="21"/>
                    </a:lnTo>
                    <a:lnTo>
                      <a:pt x="11" y="21"/>
                    </a:lnTo>
                    <a:lnTo>
                      <a:pt x="11" y="19"/>
                    </a:lnTo>
                    <a:lnTo>
                      <a:pt x="9" y="21"/>
                    </a:lnTo>
                    <a:lnTo>
                      <a:pt x="9" y="22"/>
                    </a:lnTo>
                    <a:lnTo>
                      <a:pt x="9" y="21"/>
                    </a:lnTo>
                    <a:lnTo>
                      <a:pt x="7" y="19"/>
                    </a:lnTo>
                    <a:lnTo>
                      <a:pt x="6" y="19"/>
                    </a:lnTo>
                    <a:lnTo>
                      <a:pt x="4" y="21"/>
                    </a:lnTo>
                    <a:lnTo>
                      <a:pt x="2" y="26"/>
                    </a:lnTo>
                    <a:lnTo>
                      <a:pt x="2" y="26"/>
                    </a:lnTo>
                    <a:lnTo>
                      <a:pt x="0" y="26"/>
                    </a:lnTo>
                    <a:lnTo>
                      <a:pt x="0" y="23"/>
                    </a:lnTo>
                    <a:lnTo>
                      <a:pt x="0" y="21"/>
                    </a:lnTo>
                    <a:lnTo>
                      <a:pt x="2" y="18"/>
                    </a:lnTo>
                    <a:lnTo>
                      <a:pt x="3" y="15"/>
                    </a:lnTo>
                    <a:lnTo>
                      <a:pt x="9" y="14"/>
                    </a:lnTo>
                    <a:lnTo>
                      <a:pt x="9" y="13"/>
                    </a:lnTo>
                    <a:lnTo>
                      <a:pt x="10" y="11"/>
                    </a:lnTo>
                    <a:lnTo>
                      <a:pt x="11" y="11"/>
                    </a:lnTo>
                    <a:lnTo>
                      <a:pt x="13" y="10"/>
                    </a:lnTo>
                    <a:lnTo>
                      <a:pt x="15" y="11"/>
                    </a:lnTo>
                    <a:lnTo>
                      <a:pt x="17" y="13"/>
                    </a:lnTo>
                    <a:lnTo>
                      <a:pt x="15" y="17"/>
                    </a:lnTo>
                    <a:lnTo>
                      <a:pt x="20" y="14"/>
                    </a:lnTo>
                    <a:lnTo>
                      <a:pt x="21" y="11"/>
                    </a:lnTo>
                    <a:lnTo>
                      <a:pt x="22" y="11"/>
                    </a:lnTo>
                    <a:lnTo>
                      <a:pt x="24" y="11"/>
                    </a:lnTo>
                    <a:lnTo>
                      <a:pt x="25" y="10"/>
                    </a:lnTo>
                    <a:lnTo>
                      <a:pt x="25" y="8"/>
                    </a:lnTo>
                    <a:lnTo>
                      <a:pt x="25" y="7"/>
                    </a:lnTo>
                    <a:lnTo>
                      <a:pt x="28" y="8"/>
                    </a:lnTo>
                    <a:lnTo>
                      <a:pt x="29" y="7"/>
                    </a:lnTo>
                    <a:lnTo>
                      <a:pt x="30" y="7"/>
                    </a:lnTo>
                    <a:lnTo>
                      <a:pt x="32" y="7"/>
                    </a:lnTo>
                    <a:lnTo>
                      <a:pt x="32" y="4"/>
                    </a:lnTo>
                    <a:lnTo>
                      <a:pt x="30" y="2"/>
                    </a:lnTo>
                    <a:lnTo>
                      <a:pt x="3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128" name="Freeform 794"/>
              <p:cNvSpPr>
                <a:spLocks/>
              </p:cNvSpPr>
              <p:nvPr/>
            </p:nvSpPr>
            <p:spPr bwMode="gray">
              <a:xfrm>
                <a:off x="4432218" y="4641570"/>
                <a:ext cx="12745" cy="6373"/>
              </a:xfrm>
              <a:custGeom>
                <a:avLst/>
                <a:gdLst>
                  <a:gd name="T0" fmla="*/ 0 w 4"/>
                  <a:gd name="T1" fmla="*/ 1 h 2"/>
                  <a:gd name="T2" fmla="*/ 0 w 4"/>
                  <a:gd name="T3" fmla="*/ 0 h 2"/>
                  <a:gd name="T4" fmla="*/ 1 w 4"/>
                  <a:gd name="T5" fmla="*/ 0 h 2"/>
                  <a:gd name="T6" fmla="*/ 4 w 4"/>
                  <a:gd name="T7" fmla="*/ 1 h 2"/>
                  <a:gd name="T8" fmla="*/ 4 w 4"/>
                  <a:gd name="T9" fmla="*/ 1 h 2"/>
                  <a:gd name="T10" fmla="*/ 3 w 4"/>
                  <a:gd name="T11" fmla="*/ 2 h 2"/>
                  <a:gd name="T12" fmla="*/ 1 w 4"/>
                  <a:gd name="T13" fmla="*/ 2 h 2"/>
                  <a:gd name="T14" fmla="*/ 0 w 4"/>
                  <a:gd name="T15" fmla="*/ 1 h 2"/>
                  <a:gd name="T16" fmla="*/ 0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0" y="1"/>
                    </a:moveTo>
                    <a:lnTo>
                      <a:pt x="0" y="0"/>
                    </a:lnTo>
                    <a:lnTo>
                      <a:pt x="1" y="0"/>
                    </a:lnTo>
                    <a:lnTo>
                      <a:pt x="4" y="1"/>
                    </a:lnTo>
                    <a:lnTo>
                      <a:pt x="4" y="1"/>
                    </a:lnTo>
                    <a:lnTo>
                      <a:pt x="3" y="2"/>
                    </a:lnTo>
                    <a:lnTo>
                      <a:pt x="1" y="2"/>
                    </a:lnTo>
                    <a:lnTo>
                      <a:pt x="0" y="1"/>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476" name="Freeform 803"/>
            <p:cNvSpPr>
              <a:spLocks noChangeAspect="1"/>
            </p:cNvSpPr>
            <p:nvPr/>
          </p:nvSpPr>
          <p:spPr bwMode="gray">
            <a:xfrm>
              <a:off x="4084905" y="4635197"/>
              <a:ext cx="274027" cy="172064"/>
            </a:xfrm>
            <a:custGeom>
              <a:avLst/>
              <a:gdLst>
                <a:gd name="T0" fmla="*/ 39 w 86"/>
                <a:gd name="T1" fmla="*/ 22 h 54"/>
                <a:gd name="T2" fmla="*/ 43 w 86"/>
                <a:gd name="T3" fmla="*/ 25 h 54"/>
                <a:gd name="T4" fmla="*/ 45 w 86"/>
                <a:gd name="T5" fmla="*/ 25 h 54"/>
                <a:gd name="T6" fmla="*/ 46 w 86"/>
                <a:gd name="T7" fmla="*/ 19 h 54"/>
                <a:gd name="T8" fmla="*/ 49 w 86"/>
                <a:gd name="T9" fmla="*/ 19 h 54"/>
                <a:gd name="T10" fmla="*/ 50 w 86"/>
                <a:gd name="T11" fmla="*/ 22 h 54"/>
                <a:gd name="T12" fmla="*/ 52 w 86"/>
                <a:gd name="T13" fmla="*/ 21 h 54"/>
                <a:gd name="T14" fmla="*/ 50 w 86"/>
                <a:gd name="T15" fmla="*/ 18 h 54"/>
                <a:gd name="T16" fmla="*/ 53 w 86"/>
                <a:gd name="T17" fmla="*/ 15 h 54"/>
                <a:gd name="T18" fmla="*/ 52 w 86"/>
                <a:gd name="T19" fmla="*/ 13 h 54"/>
                <a:gd name="T20" fmla="*/ 57 w 86"/>
                <a:gd name="T21" fmla="*/ 10 h 54"/>
                <a:gd name="T22" fmla="*/ 61 w 86"/>
                <a:gd name="T23" fmla="*/ 3 h 54"/>
                <a:gd name="T24" fmla="*/ 63 w 86"/>
                <a:gd name="T25" fmla="*/ 0 h 54"/>
                <a:gd name="T26" fmla="*/ 64 w 86"/>
                <a:gd name="T27" fmla="*/ 2 h 54"/>
                <a:gd name="T28" fmla="*/ 65 w 86"/>
                <a:gd name="T29" fmla="*/ 2 h 54"/>
                <a:gd name="T30" fmla="*/ 68 w 86"/>
                <a:gd name="T31" fmla="*/ 0 h 54"/>
                <a:gd name="T32" fmla="*/ 69 w 86"/>
                <a:gd name="T33" fmla="*/ 3 h 54"/>
                <a:gd name="T34" fmla="*/ 71 w 86"/>
                <a:gd name="T35" fmla="*/ 7 h 54"/>
                <a:gd name="T36" fmla="*/ 72 w 86"/>
                <a:gd name="T37" fmla="*/ 8 h 54"/>
                <a:gd name="T38" fmla="*/ 75 w 86"/>
                <a:gd name="T39" fmla="*/ 8 h 54"/>
                <a:gd name="T40" fmla="*/ 75 w 86"/>
                <a:gd name="T41" fmla="*/ 11 h 54"/>
                <a:gd name="T42" fmla="*/ 76 w 86"/>
                <a:gd name="T43" fmla="*/ 10 h 54"/>
                <a:gd name="T44" fmla="*/ 82 w 86"/>
                <a:gd name="T45" fmla="*/ 13 h 54"/>
                <a:gd name="T46" fmla="*/ 86 w 86"/>
                <a:gd name="T47" fmla="*/ 15 h 54"/>
                <a:gd name="T48" fmla="*/ 83 w 86"/>
                <a:gd name="T49" fmla="*/ 17 h 54"/>
                <a:gd name="T50" fmla="*/ 78 w 86"/>
                <a:gd name="T51" fmla="*/ 18 h 54"/>
                <a:gd name="T52" fmla="*/ 78 w 86"/>
                <a:gd name="T53" fmla="*/ 21 h 54"/>
                <a:gd name="T54" fmla="*/ 79 w 86"/>
                <a:gd name="T55" fmla="*/ 22 h 54"/>
                <a:gd name="T56" fmla="*/ 75 w 86"/>
                <a:gd name="T57" fmla="*/ 23 h 54"/>
                <a:gd name="T58" fmla="*/ 72 w 86"/>
                <a:gd name="T59" fmla="*/ 23 h 54"/>
                <a:gd name="T60" fmla="*/ 71 w 86"/>
                <a:gd name="T61" fmla="*/ 25 h 54"/>
                <a:gd name="T62" fmla="*/ 67 w 86"/>
                <a:gd name="T63" fmla="*/ 22 h 54"/>
                <a:gd name="T64" fmla="*/ 54 w 86"/>
                <a:gd name="T65" fmla="*/ 25 h 54"/>
                <a:gd name="T66" fmla="*/ 52 w 86"/>
                <a:gd name="T67" fmla="*/ 32 h 54"/>
                <a:gd name="T68" fmla="*/ 45 w 86"/>
                <a:gd name="T69" fmla="*/ 44 h 54"/>
                <a:gd name="T70" fmla="*/ 42 w 86"/>
                <a:gd name="T71" fmla="*/ 48 h 54"/>
                <a:gd name="T72" fmla="*/ 37 w 86"/>
                <a:gd name="T73" fmla="*/ 50 h 54"/>
                <a:gd name="T74" fmla="*/ 30 w 86"/>
                <a:gd name="T75" fmla="*/ 50 h 54"/>
                <a:gd name="T76" fmla="*/ 28 w 86"/>
                <a:gd name="T77" fmla="*/ 48 h 54"/>
                <a:gd name="T78" fmla="*/ 21 w 86"/>
                <a:gd name="T79" fmla="*/ 50 h 54"/>
                <a:gd name="T80" fmla="*/ 16 w 86"/>
                <a:gd name="T81" fmla="*/ 54 h 54"/>
                <a:gd name="T82" fmla="*/ 12 w 86"/>
                <a:gd name="T83" fmla="*/ 52 h 54"/>
                <a:gd name="T84" fmla="*/ 5 w 86"/>
                <a:gd name="T85" fmla="*/ 52 h 54"/>
                <a:gd name="T86" fmla="*/ 0 w 86"/>
                <a:gd name="T87" fmla="*/ 44 h 54"/>
                <a:gd name="T88" fmla="*/ 0 w 86"/>
                <a:gd name="T89" fmla="*/ 43 h 54"/>
                <a:gd name="T90" fmla="*/ 4 w 86"/>
                <a:gd name="T91" fmla="*/ 45 h 54"/>
                <a:gd name="T92" fmla="*/ 8 w 86"/>
                <a:gd name="T93" fmla="*/ 47 h 54"/>
                <a:gd name="T94" fmla="*/ 13 w 86"/>
                <a:gd name="T95" fmla="*/ 48 h 54"/>
                <a:gd name="T96" fmla="*/ 13 w 86"/>
                <a:gd name="T97" fmla="*/ 44 h 54"/>
                <a:gd name="T98" fmla="*/ 15 w 86"/>
                <a:gd name="T99" fmla="*/ 40 h 54"/>
                <a:gd name="T100" fmla="*/ 16 w 86"/>
                <a:gd name="T101" fmla="*/ 39 h 54"/>
                <a:gd name="T102" fmla="*/ 19 w 86"/>
                <a:gd name="T103" fmla="*/ 36 h 54"/>
                <a:gd name="T104" fmla="*/ 21 w 86"/>
                <a:gd name="T105" fmla="*/ 36 h 54"/>
                <a:gd name="T106" fmla="*/ 26 w 86"/>
                <a:gd name="T107" fmla="*/ 34 h 54"/>
                <a:gd name="T108" fmla="*/ 30 w 86"/>
                <a:gd name="T109" fmla="*/ 33 h 54"/>
                <a:gd name="T110" fmla="*/ 34 w 86"/>
                <a:gd name="T111" fmla="*/ 28 h 54"/>
                <a:gd name="T112" fmla="*/ 38 w 86"/>
                <a:gd name="T113"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 h="54">
                  <a:moveTo>
                    <a:pt x="39" y="21"/>
                  </a:moveTo>
                  <a:lnTo>
                    <a:pt x="39" y="21"/>
                  </a:lnTo>
                  <a:lnTo>
                    <a:pt x="39" y="22"/>
                  </a:lnTo>
                  <a:lnTo>
                    <a:pt x="42" y="23"/>
                  </a:lnTo>
                  <a:lnTo>
                    <a:pt x="42" y="23"/>
                  </a:lnTo>
                  <a:lnTo>
                    <a:pt x="43" y="25"/>
                  </a:lnTo>
                  <a:lnTo>
                    <a:pt x="43" y="25"/>
                  </a:lnTo>
                  <a:lnTo>
                    <a:pt x="45" y="26"/>
                  </a:lnTo>
                  <a:lnTo>
                    <a:pt x="45" y="25"/>
                  </a:lnTo>
                  <a:lnTo>
                    <a:pt x="46" y="23"/>
                  </a:lnTo>
                  <a:lnTo>
                    <a:pt x="46" y="21"/>
                  </a:lnTo>
                  <a:lnTo>
                    <a:pt x="46" y="19"/>
                  </a:lnTo>
                  <a:lnTo>
                    <a:pt x="47" y="19"/>
                  </a:lnTo>
                  <a:lnTo>
                    <a:pt x="47" y="19"/>
                  </a:lnTo>
                  <a:lnTo>
                    <a:pt x="49" y="19"/>
                  </a:lnTo>
                  <a:lnTo>
                    <a:pt x="49" y="21"/>
                  </a:lnTo>
                  <a:lnTo>
                    <a:pt x="49" y="22"/>
                  </a:lnTo>
                  <a:lnTo>
                    <a:pt x="50" y="22"/>
                  </a:lnTo>
                  <a:lnTo>
                    <a:pt x="52" y="22"/>
                  </a:lnTo>
                  <a:lnTo>
                    <a:pt x="52" y="22"/>
                  </a:lnTo>
                  <a:lnTo>
                    <a:pt x="52" y="21"/>
                  </a:lnTo>
                  <a:lnTo>
                    <a:pt x="52" y="19"/>
                  </a:lnTo>
                  <a:lnTo>
                    <a:pt x="50" y="18"/>
                  </a:lnTo>
                  <a:lnTo>
                    <a:pt x="50" y="18"/>
                  </a:lnTo>
                  <a:lnTo>
                    <a:pt x="50" y="18"/>
                  </a:lnTo>
                  <a:lnTo>
                    <a:pt x="52" y="17"/>
                  </a:lnTo>
                  <a:lnTo>
                    <a:pt x="53" y="15"/>
                  </a:lnTo>
                  <a:lnTo>
                    <a:pt x="52" y="15"/>
                  </a:lnTo>
                  <a:lnTo>
                    <a:pt x="52" y="14"/>
                  </a:lnTo>
                  <a:lnTo>
                    <a:pt x="52" y="13"/>
                  </a:lnTo>
                  <a:lnTo>
                    <a:pt x="53" y="13"/>
                  </a:lnTo>
                  <a:lnTo>
                    <a:pt x="54" y="13"/>
                  </a:lnTo>
                  <a:lnTo>
                    <a:pt x="57" y="10"/>
                  </a:lnTo>
                  <a:lnTo>
                    <a:pt x="57" y="8"/>
                  </a:lnTo>
                  <a:lnTo>
                    <a:pt x="57" y="7"/>
                  </a:lnTo>
                  <a:lnTo>
                    <a:pt x="61" y="3"/>
                  </a:lnTo>
                  <a:lnTo>
                    <a:pt x="63" y="2"/>
                  </a:lnTo>
                  <a:lnTo>
                    <a:pt x="63" y="0"/>
                  </a:lnTo>
                  <a:lnTo>
                    <a:pt x="63" y="0"/>
                  </a:lnTo>
                  <a:lnTo>
                    <a:pt x="64" y="0"/>
                  </a:lnTo>
                  <a:lnTo>
                    <a:pt x="64" y="0"/>
                  </a:lnTo>
                  <a:lnTo>
                    <a:pt x="64" y="2"/>
                  </a:lnTo>
                  <a:lnTo>
                    <a:pt x="64" y="3"/>
                  </a:lnTo>
                  <a:lnTo>
                    <a:pt x="64" y="3"/>
                  </a:lnTo>
                  <a:lnTo>
                    <a:pt x="65" y="2"/>
                  </a:lnTo>
                  <a:lnTo>
                    <a:pt x="65" y="0"/>
                  </a:lnTo>
                  <a:lnTo>
                    <a:pt x="67" y="0"/>
                  </a:lnTo>
                  <a:lnTo>
                    <a:pt x="68" y="0"/>
                  </a:lnTo>
                  <a:lnTo>
                    <a:pt x="68" y="3"/>
                  </a:lnTo>
                  <a:lnTo>
                    <a:pt x="69" y="3"/>
                  </a:lnTo>
                  <a:lnTo>
                    <a:pt x="69" y="3"/>
                  </a:lnTo>
                  <a:lnTo>
                    <a:pt x="72" y="4"/>
                  </a:lnTo>
                  <a:lnTo>
                    <a:pt x="72" y="6"/>
                  </a:lnTo>
                  <a:lnTo>
                    <a:pt x="71" y="7"/>
                  </a:lnTo>
                  <a:lnTo>
                    <a:pt x="72" y="8"/>
                  </a:lnTo>
                  <a:lnTo>
                    <a:pt x="72" y="8"/>
                  </a:lnTo>
                  <a:lnTo>
                    <a:pt x="72" y="8"/>
                  </a:lnTo>
                  <a:lnTo>
                    <a:pt x="73" y="8"/>
                  </a:lnTo>
                  <a:lnTo>
                    <a:pt x="73" y="8"/>
                  </a:lnTo>
                  <a:lnTo>
                    <a:pt x="75" y="8"/>
                  </a:lnTo>
                  <a:lnTo>
                    <a:pt x="75" y="10"/>
                  </a:lnTo>
                  <a:lnTo>
                    <a:pt x="75" y="10"/>
                  </a:lnTo>
                  <a:lnTo>
                    <a:pt x="75" y="11"/>
                  </a:lnTo>
                  <a:lnTo>
                    <a:pt x="75" y="11"/>
                  </a:lnTo>
                  <a:lnTo>
                    <a:pt x="76" y="11"/>
                  </a:lnTo>
                  <a:lnTo>
                    <a:pt x="76" y="10"/>
                  </a:lnTo>
                  <a:lnTo>
                    <a:pt x="78" y="10"/>
                  </a:lnTo>
                  <a:lnTo>
                    <a:pt x="79" y="11"/>
                  </a:lnTo>
                  <a:lnTo>
                    <a:pt x="82" y="13"/>
                  </a:lnTo>
                  <a:lnTo>
                    <a:pt x="84" y="14"/>
                  </a:lnTo>
                  <a:lnTo>
                    <a:pt x="86" y="14"/>
                  </a:lnTo>
                  <a:lnTo>
                    <a:pt x="86" y="15"/>
                  </a:lnTo>
                  <a:lnTo>
                    <a:pt x="86" y="17"/>
                  </a:lnTo>
                  <a:lnTo>
                    <a:pt x="84" y="17"/>
                  </a:lnTo>
                  <a:lnTo>
                    <a:pt x="83" y="17"/>
                  </a:lnTo>
                  <a:lnTo>
                    <a:pt x="82" y="18"/>
                  </a:lnTo>
                  <a:lnTo>
                    <a:pt x="79" y="18"/>
                  </a:lnTo>
                  <a:lnTo>
                    <a:pt x="78" y="18"/>
                  </a:lnTo>
                  <a:lnTo>
                    <a:pt x="76" y="18"/>
                  </a:lnTo>
                  <a:lnTo>
                    <a:pt x="76" y="19"/>
                  </a:lnTo>
                  <a:lnTo>
                    <a:pt x="78" y="21"/>
                  </a:lnTo>
                  <a:lnTo>
                    <a:pt x="78" y="21"/>
                  </a:lnTo>
                  <a:lnTo>
                    <a:pt x="79" y="21"/>
                  </a:lnTo>
                  <a:lnTo>
                    <a:pt x="79" y="22"/>
                  </a:lnTo>
                  <a:lnTo>
                    <a:pt x="80" y="22"/>
                  </a:lnTo>
                  <a:lnTo>
                    <a:pt x="78" y="23"/>
                  </a:lnTo>
                  <a:lnTo>
                    <a:pt x="75" y="23"/>
                  </a:lnTo>
                  <a:lnTo>
                    <a:pt x="73" y="23"/>
                  </a:lnTo>
                  <a:lnTo>
                    <a:pt x="73" y="23"/>
                  </a:lnTo>
                  <a:lnTo>
                    <a:pt x="72" y="23"/>
                  </a:lnTo>
                  <a:lnTo>
                    <a:pt x="72" y="23"/>
                  </a:lnTo>
                  <a:lnTo>
                    <a:pt x="72" y="23"/>
                  </a:lnTo>
                  <a:lnTo>
                    <a:pt x="71" y="25"/>
                  </a:lnTo>
                  <a:lnTo>
                    <a:pt x="71" y="25"/>
                  </a:lnTo>
                  <a:lnTo>
                    <a:pt x="68" y="23"/>
                  </a:lnTo>
                  <a:lnTo>
                    <a:pt x="67" y="22"/>
                  </a:lnTo>
                  <a:lnTo>
                    <a:pt x="58" y="22"/>
                  </a:lnTo>
                  <a:lnTo>
                    <a:pt x="56" y="23"/>
                  </a:lnTo>
                  <a:lnTo>
                    <a:pt x="54" y="25"/>
                  </a:lnTo>
                  <a:lnTo>
                    <a:pt x="53" y="28"/>
                  </a:lnTo>
                  <a:lnTo>
                    <a:pt x="53" y="30"/>
                  </a:lnTo>
                  <a:lnTo>
                    <a:pt x="52" y="32"/>
                  </a:lnTo>
                  <a:lnTo>
                    <a:pt x="47" y="37"/>
                  </a:lnTo>
                  <a:lnTo>
                    <a:pt x="46" y="41"/>
                  </a:lnTo>
                  <a:lnTo>
                    <a:pt x="45" y="44"/>
                  </a:lnTo>
                  <a:lnTo>
                    <a:pt x="43" y="47"/>
                  </a:lnTo>
                  <a:lnTo>
                    <a:pt x="43" y="48"/>
                  </a:lnTo>
                  <a:lnTo>
                    <a:pt x="42" y="48"/>
                  </a:lnTo>
                  <a:lnTo>
                    <a:pt x="41" y="50"/>
                  </a:lnTo>
                  <a:lnTo>
                    <a:pt x="38" y="50"/>
                  </a:lnTo>
                  <a:lnTo>
                    <a:pt x="37" y="50"/>
                  </a:lnTo>
                  <a:lnTo>
                    <a:pt x="35" y="51"/>
                  </a:lnTo>
                  <a:lnTo>
                    <a:pt x="34" y="51"/>
                  </a:lnTo>
                  <a:lnTo>
                    <a:pt x="30" y="50"/>
                  </a:lnTo>
                  <a:lnTo>
                    <a:pt x="30" y="50"/>
                  </a:lnTo>
                  <a:lnTo>
                    <a:pt x="28" y="48"/>
                  </a:lnTo>
                  <a:lnTo>
                    <a:pt x="28" y="48"/>
                  </a:lnTo>
                  <a:lnTo>
                    <a:pt x="24" y="48"/>
                  </a:lnTo>
                  <a:lnTo>
                    <a:pt x="23" y="48"/>
                  </a:lnTo>
                  <a:lnTo>
                    <a:pt x="21" y="50"/>
                  </a:lnTo>
                  <a:lnTo>
                    <a:pt x="19" y="52"/>
                  </a:lnTo>
                  <a:lnTo>
                    <a:pt x="17" y="54"/>
                  </a:lnTo>
                  <a:lnTo>
                    <a:pt x="16" y="54"/>
                  </a:lnTo>
                  <a:lnTo>
                    <a:pt x="15" y="54"/>
                  </a:lnTo>
                  <a:lnTo>
                    <a:pt x="13" y="54"/>
                  </a:lnTo>
                  <a:lnTo>
                    <a:pt x="12" y="52"/>
                  </a:lnTo>
                  <a:lnTo>
                    <a:pt x="9" y="52"/>
                  </a:lnTo>
                  <a:lnTo>
                    <a:pt x="8" y="54"/>
                  </a:lnTo>
                  <a:lnTo>
                    <a:pt x="5" y="52"/>
                  </a:lnTo>
                  <a:lnTo>
                    <a:pt x="4" y="51"/>
                  </a:lnTo>
                  <a:lnTo>
                    <a:pt x="0" y="44"/>
                  </a:lnTo>
                  <a:lnTo>
                    <a:pt x="0" y="44"/>
                  </a:lnTo>
                  <a:lnTo>
                    <a:pt x="0" y="44"/>
                  </a:lnTo>
                  <a:lnTo>
                    <a:pt x="0" y="43"/>
                  </a:lnTo>
                  <a:lnTo>
                    <a:pt x="0" y="43"/>
                  </a:lnTo>
                  <a:lnTo>
                    <a:pt x="1" y="44"/>
                  </a:lnTo>
                  <a:lnTo>
                    <a:pt x="1" y="45"/>
                  </a:lnTo>
                  <a:lnTo>
                    <a:pt x="4" y="45"/>
                  </a:lnTo>
                  <a:lnTo>
                    <a:pt x="5" y="47"/>
                  </a:lnTo>
                  <a:lnTo>
                    <a:pt x="6" y="45"/>
                  </a:lnTo>
                  <a:lnTo>
                    <a:pt x="8" y="47"/>
                  </a:lnTo>
                  <a:lnTo>
                    <a:pt x="9" y="47"/>
                  </a:lnTo>
                  <a:lnTo>
                    <a:pt x="11" y="47"/>
                  </a:lnTo>
                  <a:lnTo>
                    <a:pt x="13" y="48"/>
                  </a:lnTo>
                  <a:lnTo>
                    <a:pt x="13" y="47"/>
                  </a:lnTo>
                  <a:lnTo>
                    <a:pt x="13" y="45"/>
                  </a:lnTo>
                  <a:lnTo>
                    <a:pt x="13" y="44"/>
                  </a:lnTo>
                  <a:lnTo>
                    <a:pt x="15" y="43"/>
                  </a:lnTo>
                  <a:lnTo>
                    <a:pt x="13" y="41"/>
                  </a:lnTo>
                  <a:lnTo>
                    <a:pt x="15" y="40"/>
                  </a:lnTo>
                  <a:lnTo>
                    <a:pt x="16" y="41"/>
                  </a:lnTo>
                  <a:lnTo>
                    <a:pt x="16" y="41"/>
                  </a:lnTo>
                  <a:lnTo>
                    <a:pt x="16" y="39"/>
                  </a:lnTo>
                  <a:lnTo>
                    <a:pt x="16" y="39"/>
                  </a:lnTo>
                  <a:lnTo>
                    <a:pt x="17" y="36"/>
                  </a:lnTo>
                  <a:lnTo>
                    <a:pt x="19" y="36"/>
                  </a:lnTo>
                  <a:lnTo>
                    <a:pt x="21" y="36"/>
                  </a:lnTo>
                  <a:lnTo>
                    <a:pt x="21" y="36"/>
                  </a:lnTo>
                  <a:lnTo>
                    <a:pt x="21" y="36"/>
                  </a:lnTo>
                  <a:lnTo>
                    <a:pt x="23" y="34"/>
                  </a:lnTo>
                  <a:lnTo>
                    <a:pt x="24" y="34"/>
                  </a:lnTo>
                  <a:lnTo>
                    <a:pt x="26" y="34"/>
                  </a:lnTo>
                  <a:lnTo>
                    <a:pt x="27" y="34"/>
                  </a:lnTo>
                  <a:lnTo>
                    <a:pt x="28" y="34"/>
                  </a:lnTo>
                  <a:lnTo>
                    <a:pt x="30" y="33"/>
                  </a:lnTo>
                  <a:lnTo>
                    <a:pt x="32" y="30"/>
                  </a:lnTo>
                  <a:lnTo>
                    <a:pt x="32" y="29"/>
                  </a:lnTo>
                  <a:lnTo>
                    <a:pt x="34" y="28"/>
                  </a:lnTo>
                  <a:lnTo>
                    <a:pt x="37" y="25"/>
                  </a:lnTo>
                  <a:lnTo>
                    <a:pt x="38" y="23"/>
                  </a:lnTo>
                  <a:lnTo>
                    <a:pt x="38" y="21"/>
                  </a:lnTo>
                  <a:lnTo>
                    <a:pt x="39" y="2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77" name="Freeform 855"/>
            <p:cNvSpPr>
              <a:spLocks noChangeAspect="1"/>
            </p:cNvSpPr>
            <p:nvPr/>
          </p:nvSpPr>
          <p:spPr bwMode="gray">
            <a:xfrm>
              <a:off x="4202800" y="4689366"/>
              <a:ext cx="50982" cy="38236"/>
            </a:xfrm>
            <a:custGeom>
              <a:avLst/>
              <a:gdLst>
                <a:gd name="T0" fmla="*/ 15 w 16"/>
                <a:gd name="T1" fmla="*/ 1 h 12"/>
                <a:gd name="T2" fmla="*/ 16 w 16"/>
                <a:gd name="T3" fmla="*/ 2 h 12"/>
                <a:gd name="T4" fmla="*/ 16 w 16"/>
                <a:gd name="T5" fmla="*/ 4 h 12"/>
                <a:gd name="T6" fmla="*/ 16 w 16"/>
                <a:gd name="T7" fmla="*/ 5 h 12"/>
                <a:gd name="T8" fmla="*/ 16 w 16"/>
                <a:gd name="T9" fmla="*/ 6 h 12"/>
                <a:gd name="T10" fmla="*/ 16 w 16"/>
                <a:gd name="T11" fmla="*/ 8 h 12"/>
                <a:gd name="T12" fmla="*/ 15 w 16"/>
                <a:gd name="T13" fmla="*/ 8 h 12"/>
                <a:gd name="T14" fmla="*/ 13 w 16"/>
                <a:gd name="T15" fmla="*/ 6 h 12"/>
                <a:gd name="T16" fmla="*/ 13 w 16"/>
                <a:gd name="T17" fmla="*/ 5 h 12"/>
                <a:gd name="T18" fmla="*/ 12 w 16"/>
                <a:gd name="T19" fmla="*/ 4 h 12"/>
                <a:gd name="T20" fmla="*/ 12 w 16"/>
                <a:gd name="T21" fmla="*/ 2 h 12"/>
                <a:gd name="T22" fmla="*/ 10 w 16"/>
                <a:gd name="T23" fmla="*/ 2 h 12"/>
                <a:gd name="T24" fmla="*/ 9 w 16"/>
                <a:gd name="T25" fmla="*/ 4 h 12"/>
                <a:gd name="T26" fmla="*/ 9 w 16"/>
                <a:gd name="T27" fmla="*/ 4 h 12"/>
                <a:gd name="T28" fmla="*/ 9 w 16"/>
                <a:gd name="T29" fmla="*/ 9 h 12"/>
                <a:gd name="T30" fmla="*/ 8 w 16"/>
                <a:gd name="T31" fmla="*/ 12 h 12"/>
                <a:gd name="T32" fmla="*/ 8 w 16"/>
                <a:gd name="T33" fmla="*/ 12 h 12"/>
                <a:gd name="T34" fmla="*/ 6 w 16"/>
                <a:gd name="T35" fmla="*/ 12 h 12"/>
                <a:gd name="T36" fmla="*/ 5 w 16"/>
                <a:gd name="T37" fmla="*/ 11 h 12"/>
                <a:gd name="T38" fmla="*/ 4 w 16"/>
                <a:gd name="T39" fmla="*/ 9 h 12"/>
                <a:gd name="T40" fmla="*/ 4 w 16"/>
                <a:gd name="T41" fmla="*/ 8 h 12"/>
                <a:gd name="T42" fmla="*/ 1 w 16"/>
                <a:gd name="T43" fmla="*/ 6 h 12"/>
                <a:gd name="T44" fmla="*/ 1 w 16"/>
                <a:gd name="T45" fmla="*/ 5 h 12"/>
                <a:gd name="T46" fmla="*/ 0 w 16"/>
                <a:gd name="T47" fmla="*/ 5 h 12"/>
                <a:gd name="T48" fmla="*/ 0 w 16"/>
                <a:gd name="T49" fmla="*/ 5 h 12"/>
                <a:gd name="T50" fmla="*/ 2 w 16"/>
                <a:gd name="T51" fmla="*/ 4 h 12"/>
                <a:gd name="T52" fmla="*/ 5 w 16"/>
                <a:gd name="T53" fmla="*/ 4 h 12"/>
                <a:gd name="T54" fmla="*/ 6 w 16"/>
                <a:gd name="T55" fmla="*/ 2 h 12"/>
                <a:gd name="T56" fmla="*/ 10 w 16"/>
                <a:gd name="T57" fmla="*/ 0 h 12"/>
                <a:gd name="T58" fmla="*/ 12 w 16"/>
                <a:gd name="T59" fmla="*/ 1 h 12"/>
                <a:gd name="T60" fmla="*/ 15 w 16"/>
                <a:gd name="T6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 h="12">
                  <a:moveTo>
                    <a:pt x="15" y="1"/>
                  </a:moveTo>
                  <a:lnTo>
                    <a:pt x="16" y="2"/>
                  </a:lnTo>
                  <a:lnTo>
                    <a:pt x="16" y="4"/>
                  </a:lnTo>
                  <a:lnTo>
                    <a:pt x="16" y="5"/>
                  </a:lnTo>
                  <a:lnTo>
                    <a:pt x="16" y="6"/>
                  </a:lnTo>
                  <a:lnTo>
                    <a:pt x="16" y="8"/>
                  </a:lnTo>
                  <a:lnTo>
                    <a:pt x="15" y="8"/>
                  </a:lnTo>
                  <a:lnTo>
                    <a:pt x="13" y="6"/>
                  </a:lnTo>
                  <a:lnTo>
                    <a:pt x="13" y="5"/>
                  </a:lnTo>
                  <a:lnTo>
                    <a:pt x="12" y="4"/>
                  </a:lnTo>
                  <a:lnTo>
                    <a:pt x="12" y="2"/>
                  </a:lnTo>
                  <a:lnTo>
                    <a:pt x="10" y="2"/>
                  </a:lnTo>
                  <a:lnTo>
                    <a:pt x="9" y="4"/>
                  </a:lnTo>
                  <a:lnTo>
                    <a:pt x="9" y="4"/>
                  </a:lnTo>
                  <a:lnTo>
                    <a:pt x="9" y="9"/>
                  </a:lnTo>
                  <a:lnTo>
                    <a:pt x="8" y="12"/>
                  </a:lnTo>
                  <a:lnTo>
                    <a:pt x="8" y="12"/>
                  </a:lnTo>
                  <a:lnTo>
                    <a:pt x="6" y="12"/>
                  </a:lnTo>
                  <a:lnTo>
                    <a:pt x="5" y="11"/>
                  </a:lnTo>
                  <a:lnTo>
                    <a:pt x="4" y="9"/>
                  </a:lnTo>
                  <a:lnTo>
                    <a:pt x="4" y="8"/>
                  </a:lnTo>
                  <a:lnTo>
                    <a:pt x="1" y="6"/>
                  </a:lnTo>
                  <a:lnTo>
                    <a:pt x="1" y="5"/>
                  </a:lnTo>
                  <a:lnTo>
                    <a:pt x="0" y="5"/>
                  </a:lnTo>
                  <a:lnTo>
                    <a:pt x="0" y="5"/>
                  </a:lnTo>
                  <a:lnTo>
                    <a:pt x="2" y="4"/>
                  </a:lnTo>
                  <a:lnTo>
                    <a:pt x="5" y="4"/>
                  </a:lnTo>
                  <a:lnTo>
                    <a:pt x="6" y="2"/>
                  </a:lnTo>
                  <a:lnTo>
                    <a:pt x="10" y="0"/>
                  </a:lnTo>
                  <a:lnTo>
                    <a:pt x="12" y="1"/>
                  </a:lnTo>
                  <a:lnTo>
                    <a:pt x="15"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78" name="Freeform 805"/>
            <p:cNvSpPr>
              <a:spLocks noChangeAspect="1"/>
            </p:cNvSpPr>
            <p:nvPr/>
          </p:nvSpPr>
          <p:spPr bwMode="gray">
            <a:xfrm>
              <a:off x="3224587" y="4552351"/>
              <a:ext cx="60542" cy="108336"/>
            </a:xfrm>
            <a:custGeom>
              <a:avLst/>
              <a:gdLst>
                <a:gd name="T0" fmla="*/ 4 w 19"/>
                <a:gd name="T1" fmla="*/ 0 h 34"/>
                <a:gd name="T2" fmla="*/ 3 w 19"/>
                <a:gd name="T3" fmla="*/ 0 h 34"/>
                <a:gd name="T4" fmla="*/ 4 w 19"/>
                <a:gd name="T5" fmla="*/ 2 h 34"/>
                <a:gd name="T6" fmla="*/ 6 w 19"/>
                <a:gd name="T7" fmla="*/ 2 h 34"/>
                <a:gd name="T8" fmla="*/ 6 w 19"/>
                <a:gd name="T9" fmla="*/ 3 h 34"/>
                <a:gd name="T10" fmla="*/ 6 w 19"/>
                <a:gd name="T11" fmla="*/ 3 h 34"/>
                <a:gd name="T12" fmla="*/ 4 w 19"/>
                <a:gd name="T13" fmla="*/ 4 h 34"/>
                <a:gd name="T14" fmla="*/ 4 w 19"/>
                <a:gd name="T15" fmla="*/ 6 h 34"/>
                <a:gd name="T16" fmla="*/ 3 w 19"/>
                <a:gd name="T17" fmla="*/ 7 h 34"/>
                <a:gd name="T18" fmla="*/ 2 w 19"/>
                <a:gd name="T19" fmla="*/ 15 h 34"/>
                <a:gd name="T20" fmla="*/ 2 w 19"/>
                <a:gd name="T21" fmla="*/ 15 h 34"/>
                <a:gd name="T22" fmla="*/ 0 w 19"/>
                <a:gd name="T23" fmla="*/ 15 h 34"/>
                <a:gd name="T24" fmla="*/ 0 w 19"/>
                <a:gd name="T25" fmla="*/ 18 h 34"/>
                <a:gd name="T26" fmla="*/ 2 w 19"/>
                <a:gd name="T27" fmla="*/ 28 h 34"/>
                <a:gd name="T28" fmla="*/ 3 w 19"/>
                <a:gd name="T29" fmla="*/ 29 h 34"/>
                <a:gd name="T30" fmla="*/ 4 w 19"/>
                <a:gd name="T31" fmla="*/ 32 h 34"/>
                <a:gd name="T32" fmla="*/ 6 w 19"/>
                <a:gd name="T33" fmla="*/ 34 h 34"/>
                <a:gd name="T34" fmla="*/ 8 w 19"/>
                <a:gd name="T35" fmla="*/ 34 h 34"/>
                <a:gd name="T36" fmla="*/ 10 w 19"/>
                <a:gd name="T37" fmla="*/ 34 h 34"/>
                <a:gd name="T38" fmla="*/ 15 w 19"/>
                <a:gd name="T39" fmla="*/ 32 h 34"/>
                <a:gd name="T40" fmla="*/ 18 w 19"/>
                <a:gd name="T41" fmla="*/ 30 h 34"/>
                <a:gd name="T42" fmla="*/ 19 w 19"/>
                <a:gd name="T43" fmla="*/ 28 h 34"/>
                <a:gd name="T44" fmla="*/ 19 w 19"/>
                <a:gd name="T45" fmla="*/ 23 h 34"/>
                <a:gd name="T46" fmla="*/ 19 w 19"/>
                <a:gd name="T47" fmla="*/ 21 h 34"/>
                <a:gd name="T48" fmla="*/ 19 w 19"/>
                <a:gd name="T49" fmla="*/ 19 h 34"/>
                <a:gd name="T50" fmla="*/ 18 w 19"/>
                <a:gd name="T51" fmla="*/ 18 h 34"/>
                <a:gd name="T52" fmla="*/ 17 w 19"/>
                <a:gd name="T53" fmla="*/ 14 h 34"/>
                <a:gd name="T54" fmla="*/ 17 w 19"/>
                <a:gd name="T55" fmla="*/ 13 h 34"/>
                <a:gd name="T56" fmla="*/ 15 w 19"/>
                <a:gd name="T57" fmla="*/ 11 h 34"/>
                <a:gd name="T58" fmla="*/ 14 w 19"/>
                <a:gd name="T59" fmla="*/ 10 h 34"/>
                <a:gd name="T60" fmla="*/ 14 w 19"/>
                <a:gd name="T61" fmla="*/ 8 h 34"/>
                <a:gd name="T62" fmla="*/ 13 w 19"/>
                <a:gd name="T63" fmla="*/ 7 h 34"/>
                <a:gd name="T64" fmla="*/ 11 w 19"/>
                <a:gd name="T65" fmla="*/ 6 h 34"/>
                <a:gd name="T66" fmla="*/ 8 w 19"/>
                <a:gd name="T67" fmla="*/ 2 h 34"/>
                <a:gd name="T68" fmla="*/ 7 w 19"/>
                <a:gd name="T69" fmla="*/ 0 h 34"/>
                <a:gd name="T70" fmla="*/ 6 w 19"/>
                <a:gd name="T71" fmla="*/ 0 h 34"/>
                <a:gd name="T72" fmla="*/ 4 w 19"/>
                <a:gd name="T7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4">
                  <a:moveTo>
                    <a:pt x="4" y="0"/>
                  </a:moveTo>
                  <a:lnTo>
                    <a:pt x="3" y="0"/>
                  </a:lnTo>
                  <a:lnTo>
                    <a:pt x="4" y="2"/>
                  </a:lnTo>
                  <a:lnTo>
                    <a:pt x="6" y="2"/>
                  </a:lnTo>
                  <a:lnTo>
                    <a:pt x="6" y="3"/>
                  </a:lnTo>
                  <a:lnTo>
                    <a:pt x="6" y="3"/>
                  </a:lnTo>
                  <a:lnTo>
                    <a:pt x="4" y="4"/>
                  </a:lnTo>
                  <a:lnTo>
                    <a:pt x="4" y="6"/>
                  </a:lnTo>
                  <a:lnTo>
                    <a:pt x="3" y="7"/>
                  </a:lnTo>
                  <a:lnTo>
                    <a:pt x="2" y="15"/>
                  </a:lnTo>
                  <a:lnTo>
                    <a:pt x="2" y="15"/>
                  </a:lnTo>
                  <a:lnTo>
                    <a:pt x="0" y="15"/>
                  </a:lnTo>
                  <a:lnTo>
                    <a:pt x="0" y="18"/>
                  </a:lnTo>
                  <a:lnTo>
                    <a:pt x="2" y="28"/>
                  </a:lnTo>
                  <a:lnTo>
                    <a:pt x="3" y="29"/>
                  </a:lnTo>
                  <a:lnTo>
                    <a:pt x="4" y="32"/>
                  </a:lnTo>
                  <a:lnTo>
                    <a:pt x="6" y="34"/>
                  </a:lnTo>
                  <a:lnTo>
                    <a:pt x="8" y="34"/>
                  </a:lnTo>
                  <a:lnTo>
                    <a:pt x="10" y="34"/>
                  </a:lnTo>
                  <a:lnTo>
                    <a:pt x="15" y="32"/>
                  </a:lnTo>
                  <a:lnTo>
                    <a:pt x="18" y="30"/>
                  </a:lnTo>
                  <a:lnTo>
                    <a:pt x="19" y="28"/>
                  </a:lnTo>
                  <a:lnTo>
                    <a:pt x="19" y="23"/>
                  </a:lnTo>
                  <a:lnTo>
                    <a:pt x="19" y="21"/>
                  </a:lnTo>
                  <a:lnTo>
                    <a:pt x="19" y="19"/>
                  </a:lnTo>
                  <a:lnTo>
                    <a:pt x="18" y="18"/>
                  </a:lnTo>
                  <a:lnTo>
                    <a:pt x="17" y="14"/>
                  </a:lnTo>
                  <a:lnTo>
                    <a:pt x="17" y="13"/>
                  </a:lnTo>
                  <a:lnTo>
                    <a:pt x="15" y="11"/>
                  </a:lnTo>
                  <a:lnTo>
                    <a:pt x="14" y="10"/>
                  </a:lnTo>
                  <a:lnTo>
                    <a:pt x="14" y="8"/>
                  </a:lnTo>
                  <a:lnTo>
                    <a:pt x="13" y="7"/>
                  </a:lnTo>
                  <a:lnTo>
                    <a:pt x="11" y="6"/>
                  </a:lnTo>
                  <a:lnTo>
                    <a:pt x="8" y="2"/>
                  </a:lnTo>
                  <a:lnTo>
                    <a:pt x="7" y="0"/>
                  </a:lnTo>
                  <a:lnTo>
                    <a:pt x="6" y="0"/>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79" name="Freeform 797"/>
            <p:cNvSpPr>
              <a:spLocks noChangeAspect="1"/>
            </p:cNvSpPr>
            <p:nvPr/>
          </p:nvSpPr>
          <p:spPr bwMode="gray">
            <a:xfrm>
              <a:off x="3874605" y="4408966"/>
              <a:ext cx="152946" cy="121082"/>
            </a:xfrm>
            <a:custGeom>
              <a:avLst/>
              <a:gdLst>
                <a:gd name="T0" fmla="*/ 46 w 48"/>
                <a:gd name="T1" fmla="*/ 8 h 38"/>
                <a:gd name="T2" fmla="*/ 45 w 48"/>
                <a:gd name="T3" fmla="*/ 4 h 38"/>
                <a:gd name="T4" fmla="*/ 45 w 48"/>
                <a:gd name="T5" fmla="*/ 1 h 38"/>
                <a:gd name="T6" fmla="*/ 42 w 48"/>
                <a:gd name="T7" fmla="*/ 3 h 38"/>
                <a:gd name="T8" fmla="*/ 40 w 48"/>
                <a:gd name="T9" fmla="*/ 1 h 38"/>
                <a:gd name="T10" fmla="*/ 36 w 48"/>
                <a:gd name="T11" fmla="*/ 3 h 38"/>
                <a:gd name="T12" fmla="*/ 33 w 48"/>
                <a:gd name="T13" fmla="*/ 7 h 38"/>
                <a:gd name="T14" fmla="*/ 30 w 48"/>
                <a:gd name="T15" fmla="*/ 5 h 38"/>
                <a:gd name="T16" fmla="*/ 26 w 48"/>
                <a:gd name="T17" fmla="*/ 4 h 38"/>
                <a:gd name="T18" fmla="*/ 23 w 48"/>
                <a:gd name="T19" fmla="*/ 3 h 38"/>
                <a:gd name="T20" fmla="*/ 15 w 48"/>
                <a:gd name="T21" fmla="*/ 4 h 38"/>
                <a:gd name="T22" fmla="*/ 8 w 48"/>
                <a:gd name="T23" fmla="*/ 3 h 38"/>
                <a:gd name="T24" fmla="*/ 5 w 48"/>
                <a:gd name="T25" fmla="*/ 4 h 38"/>
                <a:gd name="T26" fmla="*/ 3 w 48"/>
                <a:gd name="T27" fmla="*/ 8 h 38"/>
                <a:gd name="T28" fmla="*/ 0 w 48"/>
                <a:gd name="T29" fmla="*/ 11 h 38"/>
                <a:gd name="T30" fmla="*/ 0 w 48"/>
                <a:gd name="T31" fmla="*/ 16 h 38"/>
                <a:gd name="T32" fmla="*/ 1 w 48"/>
                <a:gd name="T33" fmla="*/ 19 h 38"/>
                <a:gd name="T34" fmla="*/ 4 w 48"/>
                <a:gd name="T35" fmla="*/ 23 h 38"/>
                <a:gd name="T36" fmla="*/ 5 w 48"/>
                <a:gd name="T37" fmla="*/ 27 h 38"/>
                <a:gd name="T38" fmla="*/ 5 w 48"/>
                <a:gd name="T39" fmla="*/ 29 h 38"/>
                <a:gd name="T40" fmla="*/ 7 w 48"/>
                <a:gd name="T41" fmla="*/ 32 h 38"/>
                <a:gd name="T42" fmla="*/ 7 w 48"/>
                <a:gd name="T43" fmla="*/ 32 h 38"/>
                <a:gd name="T44" fmla="*/ 10 w 48"/>
                <a:gd name="T45" fmla="*/ 34 h 38"/>
                <a:gd name="T46" fmla="*/ 11 w 48"/>
                <a:gd name="T47" fmla="*/ 33 h 38"/>
                <a:gd name="T48" fmla="*/ 12 w 48"/>
                <a:gd name="T49" fmla="*/ 36 h 38"/>
                <a:gd name="T50" fmla="*/ 11 w 48"/>
                <a:gd name="T51" fmla="*/ 38 h 38"/>
                <a:gd name="T52" fmla="*/ 14 w 48"/>
                <a:gd name="T53" fmla="*/ 37 h 38"/>
                <a:gd name="T54" fmla="*/ 18 w 48"/>
                <a:gd name="T55" fmla="*/ 38 h 38"/>
                <a:gd name="T56" fmla="*/ 19 w 48"/>
                <a:gd name="T57" fmla="*/ 38 h 38"/>
                <a:gd name="T58" fmla="*/ 22 w 48"/>
                <a:gd name="T59" fmla="*/ 38 h 38"/>
                <a:gd name="T60" fmla="*/ 23 w 48"/>
                <a:gd name="T61" fmla="*/ 37 h 38"/>
                <a:gd name="T62" fmla="*/ 25 w 48"/>
                <a:gd name="T63" fmla="*/ 36 h 38"/>
                <a:gd name="T64" fmla="*/ 29 w 48"/>
                <a:gd name="T65" fmla="*/ 36 h 38"/>
                <a:gd name="T66" fmla="*/ 31 w 48"/>
                <a:gd name="T67" fmla="*/ 33 h 38"/>
                <a:gd name="T68" fmla="*/ 31 w 48"/>
                <a:gd name="T69" fmla="*/ 32 h 38"/>
                <a:gd name="T70" fmla="*/ 33 w 48"/>
                <a:gd name="T71" fmla="*/ 27 h 38"/>
                <a:gd name="T72" fmla="*/ 37 w 48"/>
                <a:gd name="T73" fmla="*/ 27 h 38"/>
                <a:gd name="T74" fmla="*/ 40 w 48"/>
                <a:gd name="T75" fmla="*/ 25 h 38"/>
                <a:gd name="T76" fmla="*/ 42 w 48"/>
                <a:gd name="T77" fmla="*/ 23 h 38"/>
                <a:gd name="T78" fmla="*/ 45 w 48"/>
                <a:gd name="T79" fmla="*/ 22 h 38"/>
                <a:gd name="T80" fmla="*/ 46 w 48"/>
                <a:gd name="T81" fmla="*/ 19 h 38"/>
                <a:gd name="T82" fmla="*/ 48 w 48"/>
                <a:gd name="T83"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38">
                  <a:moveTo>
                    <a:pt x="48" y="11"/>
                  </a:moveTo>
                  <a:lnTo>
                    <a:pt x="46" y="8"/>
                  </a:lnTo>
                  <a:lnTo>
                    <a:pt x="45" y="5"/>
                  </a:lnTo>
                  <a:lnTo>
                    <a:pt x="45" y="4"/>
                  </a:lnTo>
                  <a:lnTo>
                    <a:pt x="46" y="0"/>
                  </a:lnTo>
                  <a:lnTo>
                    <a:pt x="45" y="1"/>
                  </a:lnTo>
                  <a:lnTo>
                    <a:pt x="44" y="3"/>
                  </a:lnTo>
                  <a:lnTo>
                    <a:pt x="42" y="3"/>
                  </a:lnTo>
                  <a:lnTo>
                    <a:pt x="41" y="3"/>
                  </a:lnTo>
                  <a:lnTo>
                    <a:pt x="40" y="1"/>
                  </a:lnTo>
                  <a:lnTo>
                    <a:pt x="38" y="1"/>
                  </a:lnTo>
                  <a:lnTo>
                    <a:pt x="36" y="3"/>
                  </a:lnTo>
                  <a:lnTo>
                    <a:pt x="34" y="4"/>
                  </a:lnTo>
                  <a:lnTo>
                    <a:pt x="33" y="7"/>
                  </a:lnTo>
                  <a:lnTo>
                    <a:pt x="31" y="7"/>
                  </a:lnTo>
                  <a:lnTo>
                    <a:pt x="30" y="5"/>
                  </a:lnTo>
                  <a:lnTo>
                    <a:pt x="27" y="5"/>
                  </a:lnTo>
                  <a:lnTo>
                    <a:pt x="26" y="4"/>
                  </a:lnTo>
                  <a:lnTo>
                    <a:pt x="25" y="5"/>
                  </a:lnTo>
                  <a:lnTo>
                    <a:pt x="23" y="3"/>
                  </a:lnTo>
                  <a:lnTo>
                    <a:pt x="18" y="4"/>
                  </a:lnTo>
                  <a:lnTo>
                    <a:pt x="15" y="4"/>
                  </a:lnTo>
                  <a:lnTo>
                    <a:pt x="12" y="3"/>
                  </a:lnTo>
                  <a:lnTo>
                    <a:pt x="8" y="3"/>
                  </a:lnTo>
                  <a:lnTo>
                    <a:pt x="7" y="4"/>
                  </a:lnTo>
                  <a:lnTo>
                    <a:pt x="5" y="4"/>
                  </a:lnTo>
                  <a:lnTo>
                    <a:pt x="3" y="8"/>
                  </a:lnTo>
                  <a:lnTo>
                    <a:pt x="3" y="8"/>
                  </a:lnTo>
                  <a:lnTo>
                    <a:pt x="1" y="10"/>
                  </a:lnTo>
                  <a:lnTo>
                    <a:pt x="0" y="11"/>
                  </a:lnTo>
                  <a:lnTo>
                    <a:pt x="0" y="14"/>
                  </a:lnTo>
                  <a:lnTo>
                    <a:pt x="0" y="16"/>
                  </a:lnTo>
                  <a:lnTo>
                    <a:pt x="0" y="16"/>
                  </a:lnTo>
                  <a:lnTo>
                    <a:pt x="1" y="19"/>
                  </a:lnTo>
                  <a:lnTo>
                    <a:pt x="4" y="22"/>
                  </a:lnTo>
                  <a:lnTo>
                    <a:pt x="4" y="23"/>
                  </a:lnTo>
                  <a:lnTo>
                    <a:pt x="5" y="26"/>
                  </a:lnTo>
                  <a:lnTo>
                    <a:pt x="5" y="27"/>
                  </a:lnTo>
                  <a:lnTo>
                    <a:pt x="5" y="29"/>
                  </a:lnTo>
                  <a:lnTo>
                    <a:pt x="5" y="29"/>
                  </a:lnTo>
                  <a:lnTo>
                    <a:pt x="7" y="30"/>
                  </a:lnTo>
                  <a:lnTo>
                    <a:pt x="7" y="32"/>
                  </a:lnTo>
                  <a:lnTo>
                    <a:pt x="7" y="30"/>
                  </a:lnTo>
                  <a:lnTo>
                    <a:pt x="7" y="32"/>
                  </a:lnTo>
                  <a:lnTo>
                    <a:pt x="8" y="36"/>
                  </a:lnTo>
                  <a:lnTo>
                    <a:pt x="10" y="34"/>
                  </a:lnTo>
                  <a:lnTo>
                    <a:pt x="10" y="33"/>
                  </a:lnTo>
                  <a:lnTo>
                    <a:pt x="11" y="33"/>
                  </a:lnTo>
                  <a:lnTo>
                    <a:pt x="12" y="33"/>
                  </a:lnTo>
                  <a:lnTo>
                    <a:pt x="12" y="36"/>
                  </a:lnTo>
                  <a:lnTo>
                    <a:pt x="11" y="36"/>
                  </a:lnTo>
                  <a:lnTo>
                    <a:pt x="11" y="38"/>
                  </a:lnTo>
                  <a:lnTo>
                    <a:pt x="14" y="38"/>
                  </a:lnTo>
                  <a:lnTo>
                    <a:pt x="14" y="37"/>
                  </a:lnTo>
                  <a:lnTo>
                    <a:pt x="16" y="38"/>
                  </a:lnTo>
                  <a:lnTo>
                    <a:pt x="18" y="38"/>
                  </a:lnTo>
                  <a:lnTo>
                    <a:pt x="18" y="38"/>
                  </a:lnTo>
                  <a:lnTo>
                    <a:pt x="19" y="38"/>
                  </a:lnTo>
                  <a:lnTo>
                    <a:pt x="20" y="38"/>
                  </a:lnTo>
                  <a:lnTo>
                    <a:pt x="22" y="38"/>
                  </a:lnTo>
                  <a:lnTo>
                    <a:pt x="23" y="38"/>
                  </a:lnTo>
                  <a:lnTo>
                    <a:pt x="23" y="37"/>
                  </a:lnTo>
                  <a:lnTo>
                    <a:pt x="25" y="36"/>
                  </a:lnTo>
                  <a:lnTo>
                    <a:pt x="25" y="36"/>
                  </a:lnTo>
                  <a:lnTo>
                    <a:pt x="26" y="36"/>
                  </a:lnTo>
                  <a:lnTo>
                    <a:pt x="29" y="36"/>
                  </a:lnTo>
                  <a:lnTo>
                    <a:pt x="30" y="34"/>
                  </a:lnTo>
                  <a:lnTo>
                    <a:pt x="31" y="33"/>
                  </a:lnTo>
                  <a:lnTo>
                    <a:pt x="33" y="33"/>
                  </a:lnTo>
                  <a:lnTo>
                    <a:pt x="31" y="32"/>
                  </a:lnTo>
                  <a:lnTo>
                    <a:pt x="31" y="30"/>
                  </a:lnTo>
                  <a:lnTo>
                    <a:pt x="33" y="27"/>
                  </a:lnTo>
                  <a:lnTo>
                    <a:pt x="34" y="27"/>
                  </a:lnTo>
                  <a:lnTo>
                    <a:pt x="37" y="27"/>
                  </a:lnTo>
                  <a:lnTo>
                    <a:pt x="37" y="26"/>
                  </a:lnTo>
                  <a:lnTo>
                    <a:pt x="40" y="25"/>
                  </a:lnTo>
                  <a:lnTo>
                    <a:pt x="41" y="25"/>
                  </a:lnTo>
                  <a:lnTo>
                    <a:pt x="42" y="23"/>
                  </a:lnTo>
                  <a:lnTo>
                    <a:pt x="44" y="22"/>
                  </a:lnTo>
                  <a:lnTo>
                    <a:pt x="45" y="22"/>
                  </a:lnTo>
                  <a:lnTo>
                    <a:pt x="46" y="21"/>
                  </a:lnTo>
                  <a:lnTo>
                    <a:pt x="46" y="19"/>
                  </a:lnTo>
                  <a:lnTo>
                    <a:pt x="46" y="16"/>
                  </a:lnTo>
                  <a:lnTo>
                    <a:pt x="48"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80" name="Freeform 804"/>
            <p:cNvSpPr>
              <a:spLocks noChangeAspect="1"/>
            </p:cNvSpPr>
            <p:nvPr/>
          </p:nvSpPr>
          <p:spPr bwMode="gray">
            <a:xfrm>
              <a:off x="3814064" y="4641570"/>
              <a:ext cx="117897" cy="152946"/>
            </a:xfrm>
            <a:custGeom>
              <a:avLst/>
              <a:gdLst>
                <a:gd name="T0" fmla="*/ 1 w 37"/>
                <a:gd name="T1" fmla="*/ 2 h 48"/>
                <a:gd name="T2" fmla="*/ 0 w 37"/>
                <a:gd name="T3" fmla="*/ 2 h 48"/>
                <a:gd name="T4" fmla="*/ 1 w 37"/>
                <a:gd name="T5" fmla="*/ 4 h 48"/>
                <a:gd name="T6" fmla="*/ 1 w 37"/>
                <a:gd name="T7" fmla="*/ 6 h 48"/>
                <a:gd name="T8" fmla="*/ 3 w 37"/>
                <a:gd name="T9" fmla="*/ 9 h 48"/>
                <a:gd name="T10" fmla="*/ 3 w 37"/>
                <a:gd name="T11" fmla="*/ 15 h 48"/>
                <a:gd name="T12" fmla="*/ 3 w 37"/>
                <a:gd name="T13" fmla="*/ 16 h 48"/>
                <a:gd name="T14" fmla="*/ 4 w 37"/>
                <a:gd name="T15" fmla="*/ 16 h 48"/>
                <a:gd name="T16" fmla="*/ 4 w 37"/>
                <a:gd name="T17" fmla="*/ 19 h 48"/>
                <a:gd name="T18" fmla="*/ 4 w 37"/>
                <a:gd name="T19" fmla="*/ 21 h 48"/>
                <a:gd name="T20" fmla="*/ 5 w 37"/>
                <a:gd name="T21" fmla="*/ 23 h 48"/>
                <a:gd name="T22" fmla="*/ 5 w 37"/>
                <a:gd name="T23" fmla="*/ 24 h 48"/>
                <a:gd name="T24" fmla="*/ 8 w 37"/>
                <a:gd name="T25" fmla="*/ 28 h 48"/>
                <a:gd name="T26" fmla="*/ 9 w 37"/>
                <a:gd name="T27" fmla="*/ 30 h 48"/>
                <a:gd name="T28" fmla="*/ 11 w 37"/>
                <a:gd name="T29" fmla="*/ 31 h 48"/>
                <a:gd name="T30" fmla="*/ 11 w 37"/>
                <a:gd name="T31" fmla="*/ 34 h 48"/>
                <a:gd name="T32" fmla="*/ 12 w 37"/>
                <a:gd name="T33" fmla="*/ 35 h 48"/>
                <a:gd name="T34" fmla="*/ 15 w 37"/>
                <a:gd name="T35" fmla="*/ 38 h 48"/>
                <a:gd name="T36" fmla="*/ 19 w 37"/>
                <a:gd name="T37" fmla="*/ 41 h 48"/>
                <a:gd name="T38" fmla="*/ 20 w 37"/>
                <a:gd name="T39" fmla="*/ 41 h 48"/>
                <a:gd name="T40" fmla="*/ 23 w 37"/>
                <a:gd name="T41" fmla="*/ 43 h 48"/>
                <a:gd name="T42" fmla="*/ 24 w 37"/>
                <a:gd name="T43" fmla="*/ 43 h 48"/>
                <a:gd name="T44" fmla="*/ 27 w 37"/>
                <a:gd name="T45" fmla="*/ 45 h 48"/>
                <a:gd name="T46" fmla="*/ 29 w 37"/>
                <a:gd name="T47" fmla="*/ 46 h 48"/>
                <a:gd name="T48" fmla="*/ 30 w 37"/>
                <a:gd name="T49" fmla="*/ 46 h 48"/>
                <a:gd name="T50" fmla="*/ 30 w 37"/>
                <a:gd name="T51" fmla="*/ 48 h 48"/>
                <a:gd name="T52" fmla="*/ 31 w 37"/>
                <a:gd name="T53" fmla="*/ 46 h 48"/>
                <a:gd name="T54" fmla="*/ 31 w 37"/>
                <a:gd name="T55" fmla="*/ 46 h 48"/>
                <a:gd name="T56" fmla="*/ 33 w 37"/>
                <a:gd name="T57" fmla="*/ 45 h 48"/>
                <a:gd name="T58" fmla="*/ 34 w 37"/>
                <a:gd name="T59" fmla="*/ 46 h 48"/>
                <a:gd name="T60" fmla="*/ 35 w 37"/>
                <a:gd name="T61" fmla="*/ 48 h 48"/>
                <a:gd name="T62" fmla="*/ 37 w 37"/>
                <a:gd name="T63" fmla="*/ 46 h 48"/>
                <a:gd name="T64" fmla="*/ 37 w 37"/>
                <a:gd name="T65" fmla="*/ 43 h 48"/>
                <a:gd name="T66" fmla="*/ 34 w 37"/>
                <a:gd name="T67" fmla="*/ 38 h 48"/>
                <a:gd name="T68" fmla="*/ 34 w 37"/>
                <a:gd name="T69" fmla="*/ 37 h 48"/>
                <a:gd name="T70" fmla="*/ 30 w 37"/>
                <a:gd name="T71" fmla="*/ 34 h 48"/>
                <a:gd name="T72" fmla="*/ 30 w 37"/>
                <a:gd name="T73" fmla="*/ 31 h 48"/>
                <a:gd name="T74" fmla="*/ 29 w 37"/>
                <a:gd name="T75" fmla="*/ 24 h 48"/>
                <a:gd name="T76" fmla="*/ 30 w 37"/>
                <a:gd name="T77" fmla="*/ 20 h 48"/>
                <a:gd name="T78" fmla="*/ 30 w 37"/>
                <a:gd name="T79" fmla="*/ 17 h 48"/>
                <a:gd name="T80" fmla="*/ 30 w 37"/>
                <a:gd name="T81" fmla="*/ 15 h 48"/>
                <a:gd name="T82" fmla="*/ 29 w 37"/>
                <a:gd name="T83" fmla="*/ 13 h 48"/>
                <a:gd name="T84" fmla="*/ 26 w 37"/>
                <a:gd name="T85" fmla="*/ 9 h 48"/>
                <a:gd name="T86" fmla="*/ 22 w 37"/>
                <a:gd name="T87" fmla="*/ 6 h 48"/>
                <a:gd name="T88" fmla="*/ 20 w 37"/>
                <a:gd name="T89" fmla="*/ 4 h 48"/>
                <a:gd name="T90" fmla="*/ 18 w 37"/>
                <a:gd name="T91" fmla="*/ 5 h 48"/>
                <a:gd name="T92" fmla="*/ 16 w 37"/>
                <a:gd name="T93" fmla="*/ 6 h 48"/>
                <a:gd name="T94" fmla="*/ 15 w 37"/>
                <a:gd name="T95" fmla="*/ 6 h 48"/>
                <a:gd name="T96" fmla="*/ 13 w 37"/>
                <a:gd name="T97" fmla="*/ 6 h 48"/>
                <a:gd name="T98" fmla="*/ 9 w 37"/>
                <a:gd name="T99" fmla="*/ 9 h 48"/>
                <a:gd name="T100" fmla="*/ 8 w 37"/>
                <a:gd name="T101" fmla="*/ 6 h 48"/>
                <a:gd name="T102" fmla="*/ 9 w 37"/>
                <a:gd name="T103" fmla="*/ 5 h 48"/>
                <a:gd name="T104" fmla="*/ 8 w 37"/>
                <a:gd name="T105" fmla="*/ 2 h 48"/>
                <a:gd name="T106" fmla="*/ 5 w 37"/>
                <a:gd name="T107" fmla="*/ 1 h 48"/>
                <a:gd name="T108" fmla="*/ 3 w 37"/>
                <a:gd name="T109" fmla="*/ 1 h 48"/>
                <a:gd name="T110" fmla="*/ 1 w 37"/>
                <a:gd name="T111" fmla="*/ 0 h 48"/>
                <a:gd name="T112" fmla="*/ 0 w 37"/>
                <a:gd name="T113" fmla="*/ 0 h 48"/>
                <a:gd name="T114" fmla="*/ 1 w 37"/>
                <a:gd name="T115"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 h="48">
                  <a:moveTo>
                    <a:pt x="1" y="2"/>
                  </a:moveTo>
                  <a:lnTo>
                    <a:pt x="0" y="2"/>
                  </a:lnTo>
                  <a:lnTo>
                    <a:pt x="1" y="4"/>
                  </a:lnTo>
                  <a:lnTo>
                    <a:pt x="1" y="6"/>
                  </a:lnTo>
                  <a:lnTo>
                    <a:pt x="3" y="9"/>
                  </a:lnTo>
                  <a:lnTo>
                    <a:pt x="3" y="15"/>
                  </a:lnTo>
                  <a:lnTo>
                    <a:pt x="3" y="16"/>
                  </a:lnTo>
                  <a:lnTo>
                    <a:pt x="4" y="16"/>
                  </a:lnTo>
                  <a:lnTo>
                    <a:pt x="4" y="19"/>
                  </a:lnTo>
                  <a:lnTo>
                    <a:pt x="4" y="21"/>
                  </a:lnTo>
                  <a:lnTo>
                    <a:pt x="5" y="23"/>
                  </a:lnTo>
                  <a:lnTo>
                    <a:pt x="5" y="24"/>
                  </a:lnTo>
                  <a:lnTo>
                    <a:pt x="8" y="28"/>
                  </a:lnTo>
                  <a:lnTo>
                    <a:pt x="9" y="30"/>
                  </a:lnTo>
                  <a:lnTo>
                    <a:pt x="11" y="31"/>
                  </a:lnTo>
                  <a:lnTo>
                    <a:pt x="11" y="34"/>
                  </a:lnTo>
                  <a:lnTo>
                    <a:pt x="12" y="35"/>
                  </a:lnTo>
                  <a:lnTo>
                    <a:pt x="15" y="38"/>
                  </a:lnTo>
                  <a:lnTo>
                    <a:pt x="19" y="41"/>
                  </a:lnTo>
                  <a:lnTo>
                    <a:pt x="20" y="41"/>
                  </a:lnTo>
                  <a:lnTo>
                    <a:pt x="23" y="43"/>
                  </a:lnTo>
                  <a:lnTo>
                    <a:pt x="24" y="43"/>
                  </a:lnTo>
                  <a:lnTo>
                    <a:pt x="27" y="45"/>
                  </a:lnTo>
                  <a:lnTo>
                    <a:pt x="29" y="46"/>
                  </a:lnTo>
                  <a:lnTo>
                    <a:pt x="30" y="46"/>
                  </a:lnTo>
                  <a:lnTo>
                    <a:pt x="30" y="48"/>
                  </a:lnTo>
                  <a:lnTo>
                    <a:pt x="31" y="46"/>
                  </a:lnTo>
                  <a:lnTo>
                    <a:pt x="31" y="46"/>
                  </a:lnTo>
                  <a:lnTo>
                    <a:pt x="33" y="45"/>
                  </a:lnTo>
                  <a:lnTo>
                    <a:pt x="34" y="46"/>
                  </a:lnTo>
                  <a:lnTo>
                    <a:pt x="35" y="48"/>
                  </a:lnTo>
                  <a:lnTo>
                    <a:pt x="37" y="46"/>
                  </a:lnTo>
                  <a:lnTo>
                    <a:pt x="37" y="43"/>
                  </a:lnTo>
                  <a:lnTo>
                    <a:pt x="34" y="38"/>
                  </a:lnTo>
                  <a:lnTo>
                    <a:pt x="34" y="37"/>
                  </a:lnTo>
                  <a:lnTo>
                    <a:pt x="30" y="34"/>
                  </a:lnTo>
                  <a:lnTo>
                    <a:pt x="30" y="31"/>
                  </a:lnTo>
                  <a:lnTo>
                    <a:pt x="29" y="24"/>
                  </a:lnTo>
                  <a:lnTo>
                    <a:pt x="30" y="20"/>
                  </a:lnTo>
                  <a:lnTo>
                    <a:pt x="30" y="17"/>
                  </a:lnTo>
                  <a:lnTo>
                    <a:pt x="30" y="15"/>
                  </a:lnTo>
                  <a:lnTo>
                    <a:pt x="29" y="13"/>
                  </a:lnTo>
                  <a:lnTo>
                    <a:pt x="26" y="9"/>
                  </a:lnTo>
                  <a:lnTo>
                    <a:pt x="22" y="6"/>
                  </a:lnTo>
                  <a:lnTo>
                    <a:pt x="20" y="4"/>
                  </a:lnTo>
                  <a:lnTo>
                    <a:pt x="18" y="5"/>
                  </a:lnTo>
                  <a:lnTo>
                    <a:pt x="16" y="6"/>
                  </a:lnTo>
                  <a:lnTo>
                    <a:pt x="15" y="6"/>
                  </a:lnTo>
                  <a:lnTo>
                    <a:pt x="13" y="6"/>
                  </a:lnTo>
                  <a:lnTo>
                    <a:pt x="9" y="9"/>
                  </a:lnTo>
                  <a:lnTo>
                    <a:pt x="8" y="6"/>
                  </a:lnTo>
                  <a:lnTo>
                    <a:pt x="9" y="5"/>
                  </a:lnTo>
                  <a:lnTo>
                    <a:pt x="8" y="2"/>
                  </a:lnTo>
                  <a:lnTo>
                    <a:pt x="5" y="1"/>
                  </a:lnTo>
                  <a:lnTo>
                    <a:pt x="3" y="1"/>
                  </a:lnTo>
                  <a:lnTo>
                    <a:pt x="1" y="0"/>
                  </a:lnTo>
                  <a:lnTo>
                    <a:pt x="0" y="0"/>
                  </a:lnTo>
                  <a:lnTo>
                    <a:pt x="1"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481" name="グループ化 1480"/>
            <p:cNvGrpSpPr>
              <a:grpSpLocks noChangeAspect="1"/>
            </p:cNvGrpSpPr>
            <p:nvPr/>
          </p:nvGrpSpPr>
          <p:grpSpPr bwMode="gray">
            <a:xfrm>
              <a:off x="3740779" y="4230530"/>
              <a:ext cx="226232" cy="439719"/>
              <a:chOff x="3740778" y="4230530"/>
              <a:chExt cx="226233" cy="439719"/>
            </a:xfrm>
            <a:grpFill/>
          </p:grpSpPr>
          <p:sp>
            <p:nvSpPr>
              <p:cNvPr id="2095" name="Freeform 852"/>
              <p:cNvSpPr>
                <a:spLocks/>
              </p:cNvSpPr>
              <p:nvPr/>
            </p:nvSpPr>
            <p:spPr bwMode="gray">
              <a:xfrm>
                <a:off x="3759896" y="4600148"/>
                <a:ext cx="6373" cy="9560"/>
              </a:xfrm>
              <a:custGeom>
                <a:avLst/>
                <a:gdLst>
                  <a:gd name="T0" fmla="*/ 0 w 2"/>
                  <a:gd name="T1" fmla="*/ 0 h 3"/>
                  <a:gd name="T2" fmla="*/ 0 w 2"/>
                  <a:gd name="T3" fmla="*/ 0 h 3"/>
                  <a:gd name="T4" fmla="*/ 0 w 2"/>
                  <a:gd name="T5" fmla="*/ 2 h 3"/>
                  <a:gd name="T6" fmla="*/ 0 w 2"/>
                  <a:gd name="T7" fmla="*/ 3 h 3"/>
                  <a:gd name="T8" fmla="*/ 2 w 2"/>
                  <a:gd name="T9" fmla="*/ 2 h 3"/>
                  <a:gd name="T10" fmla="*/ 2 w 2"/>
                  <a:gd name="T11" fmla="*/ 0 h 3"/>
                  <a:gd name="T12" fmla="*/ 0 w 2"/>
                  <a:gd name="T13" fmla="*/ 0 h 3"/>
                  <a:gd name="T14" fmla="*/ 0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0"/>
                    </a:moveTo>
                    <a:lnTo>
                      <a:pt x="0" y="0"/>
                    </a:lnTo>
                    <a:lnTo>
                      <a:pt x="0" y="2"/>
                    </a:lnTo>
                    <a:lnTo>
                      <a:pt x="0" y="3"/>
                    </a:lnTo>
                    <a:lnTo>
                      <a:pt x="2" y="2"/>
                    </a:lnTo>
                    <a:lnTo>
                      <a:pt x="2" y="0"/>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96" name="Freeform 853"/>
              <p:cNvSpPr>
                <a:spLocks/>
              </p:cNvSpPr>
              <p:nvPr/>
            </p:nvSpPr>
            <p:spPr bwMode="gray">
              <a:xfrm>
                <a:off x="3740778" y="4230530"/>
                <a:ext cx="226233" cy="439719"/>
              </a:xfrm>
              <a:custGeom>
                <a:avLst/>
                <a:gdLst>
                  <a:gd name="T0" fmla="*/ 68 w 71"/>
                  <a:gd name="T1" fmla="*/ 45 h 138"/>
                  <a:gd name="T2" fmla="*/ 64 w 71"/>
                  <a:gd name="T3" fmla="*/ 41 h 138"/>
                  <a:gd name="T4" fmla="*/ 62 w 71"/>
                  <a:gd name="T5" fmla="*/ 31 h 138"/>
                  <a:gd name="T6" fmla="*/ 58 w 71"/>
                  <a:gd name="T7" fmla="*/ 27 h 138"/>
                  <a:gd name="T8" fmla="*/ 53 w 71"/>
                  <a:gd name="T9" fmla="*/ 22 h 138"/>
                  <a:gd name="T10" fmla="*/ 47 w 71"/>
                  <a:gd name="T11" fmla="*/ 25 h 138"/>
                  <a:gd name="T12" fmla="*/ 42 w 71"/>
                  <a:gd name="T13" fmla="*/ 26 h 138"/>
                  <a:gd name="T14" fmla="*/ 35 w 71"/>
                  <a:gd name="T15" fmla="*/ 25 h 138"/>
                  <a:gd name="T16" fmla="*/ 30 w 71"/>
                  <a:gd name="T17" fmla="*/ 30 h 138"/>
                  <a:gd name="T18" fmla="*/ 31 w 71"/>
                  <a:gd name="T19" fmla="*/ 20 h 138"/>
                  <a:gd name="T20" fmla="*/ 31 w 71"/>
                  <a:gd name="T21" fmla="*/ 14 h 138"/>
                  <a:gd name="T22" fmla="*/ 27 w 71"/>
                  <a:gd name="T23" fmla="*/ 9 h 138"/>
                  <a:gd name="T24" fmla="*/ 24 w 71"/>
                  <a:gd name="T25" fmla="*/ 3 h 138"/>
                  <a:gd name="T26" fmla="*/ 23 w 71"/>
                  <a:gd name="T27" fmla="*/ 0 h 138"/>
                  <a:gd name="T28" fmla="*/ 19 w 71"/>
                  <a:gd name="T29" fmla="*/ 4 h 138"/>
                  <a:gd name="T30" fmla="*/ 11 w 71"/>
                  <a:gd name="T31" fmla="*/ 9 h 138"/>
                  <a:gd name="T32" fmla="*/ 1 w 71"/>
                  <a:gd name="T33" fmla="*/ 18 h 138"/>
                  <a:gd name="T34" fmla="*/ 0 w 71"/>
                  <a:gd name="T35" fmla="*/ 23 h 138"/>
                  <a:gd name="T36" fmla="*/ 8 w 71"/>
                  <a:gd name="T37" fmla="*/ 34 h 138"/>
                  <a:gd name="T38" fmla="*/ 11 w 71"/>
                  <a:gd name="T39" fmla="*/ 41 h 138"/>
                  <a:gd name="T40" fmla="*/ 8 w 71"/>
                  <a:gd name="T41" fmla="*/ 48 h 138"/>
                  <a:gd name="T42" fmla="*/ 5 w 71"/>
                  <a:gd name="T43" fmla="*/ 52 h 138"/>
                  <a:gd name="T44" fmla="*/ 9 w 71"/>
                  <a:gd name="T45" fmla="*/ 59 h 138"/>
                  <a:gd name="T46" fmla="*/ 13 w 71"/>
                  <a:gd name="T47" fmla="*/ 66 h 138"/>
                  <a:gd name="T48" fmla="*/ 15 w 71"/>
                  <a:gd name="T49" fmla="*/ 74 h 138"/>
                  <a:gd name="T50" fmla="*/ 15 w 71"/>
                  <a:gd name="T51" fmla="*/ 88 h 138"/>
                  <a:gd name="T52" fmla="*/ 11 w 71"/>
                  <a:gd name="T53" fmla="*/ 96 h 138"/>
                  <a:gd name="T54" fmla="*/ 9 w 71"/>
                  <a:gd name="T55" fmla="*/ 101 h 138"/>
                  <a:gd name="T56" fmla="*/ 6 w 71"/>
                  <a:gd name="T57" fmla="*/ 115 h 138"/>
                  <a:gd name="T58" fmla="*/ 16 w 71"/>
                  <a:gd name="T59" fmla="*/ 123 h 138"/>
                  <a:gd name="T60" fmla="*/ 23 w 71"/>
                  <a:gd name="T61" fmla="*/ 129 h 138"/>
                  <a:gd name="T62" fmla="*/ 31 w 71"/>
                  <a:gd name="T63" fmla="*/ 131 h 138"/>
                  <a:gd name="T64" fmla="*/ 36 w 71"/>
                  <a:gd name="T65" fmla="*/ 135 h 138"/>
                  <a:gd name="T66" fmla="*/ 39 w 71"/>
                  <a:gd name="T67" fmla="*/ 131 h 138"/>
                  <a:gd name="T68" fmla="*/ 27 w 71"/>
                  <a:gd name="T69" fmla="*/ 124 h 138"/>
                  <a:gd name="T70" fmla="*/ 24 w 71"/>
                  <a:gd name="T71" fmla="*/ 115 h 138"/>
                  <a:gd name="T72" fmla="*/ 20 w 71"/>
                  <a:gd name="T73" fmla="*/ 105 h 138"/>
                  <a:gd name="T74" fmla="*/ 15 w 71"/>
                  <a:gd name="T75" fmla="*/ 104 h 138"/>
                  <a:gd name="T76" fmla="*/ 15 w 71"/>
                  <a:gd name="T77" fmla="*/ 96 h 138"/>
                  <a:gd name="T78" fmla="*/ 17 w 71"/>
                  <a:gd name="T79" fmla="*/ 90 h 138"/>
                  <a:gd name="T80" fmla="*/ 20 w 71"/>
                  <a:gd name="T81" fmla="*/ 79 h 138"/>
                  <a:gd name="T82" fmla="*/ 21 w 71"/>
                  <a:gd name="T83" fmla="*/ 71 h 138"/>
                  <a:gd name="T84" fmla="*/ 27 w 71"/>
                  <a:gd name="T85" fmla="*/ 67 h 138"/>
                  <a:gd name="T86" fmla="*/ 30 w 71"/>
                  <a:gd name="T87" fmla="*/ 72 h 138"/>
                  <a:gd name="T88" fmla="*/ 30 w 71"/>
                  <a:gd name="T89" fmla="*/ 75 h 138"/>
                  <a:gd name="T90" fmla="*/ 38 w 71"/>
                  <a:gd name="T91" fmla="*/ 75 h 138"/>
                  <a:gd name="T92" fmla="*/ 45 w 71"/>
                  <a:gd name="T93" fmla="*/ 81 h 138"/>
                  <a:gd name="T94" fmla="*/ 47 w 71"/>
                  <a:gd name="T95" fmla="*/ 85 h 138"/>
                  <a:gd name="T96" fmla="*/ 46 w 71"/>
                  <a:gd name="T97" fmla="*/ 78 h 138"/>
                  <a:gd name="T98" fmla="*/ 42 w 71"/>
                  <a:gd name="T99" fmla="*/ 72 h 138"/>
                  <a:gd name="T100" fmla="*/ 45 w 71"/>
                  <a:gd name="T101" fmla="*/ 64 h 138"/>
                  <a:gd name="T102" fmla="*/ 49 w 71"/>
                  <a:gd name="T103" fmla="*/ 59 h 138"/>
                  <a:gd name="T104" fmla="*/ 54 w 71"/>
                  <a:gd name="T105" fmla="*/ 59 h 138"/>
                  <a:gd name="T106" fmla="*/ 64 w 71"/>
                  <a:gd name="T107" fmla="*/ 59 h 138"/>
                  <a:gd name="T108" fmla="*/ 68 w 71"/>
                  <a:gd name="T109" fmla="*/ 60 h 138"/>
                  <a:gd name="T110" fmla="*/ 69 w 71"/>
                  <a:gd name="T111" fmla="*/ 5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138">
                    <a:moveTo>
                      <a:pt x="71" y="48"/>
                    </a:moveTo>
                    <a:lnTo>
                      <a:pt x="71" y="46"/>
                    </a:lnTo>
                    <a:lnTo>
                      <a:pt x="69" y="45"/>
                    </a:lnTo>
                    <a:lnTo>
                      <a:pt x="68" y="45"/>
                    </a:lnTo>
                    <a:lnTo>
                      <a:pt x="68" y="44"/>
                    </a:lnTo>
                    <a:lnTo>
                      <a:pt x="67" y="44"/>
                    </a:lnTo>
                    <a:lnTo>
                      <a:pt x="65" y="42"/>
                    </a:lnTo>
                    <a:lnTo>
                      <a:pt x="64" y="41"/>
                    </a:lnTo>
                    <a:lnTo>
                      <a:pt x="62" y="40"/>
                    </a:lnTo>
                    <a:lnTo>
                      <a:pt x="62" y="35"/>
                    </a:lnTo>
                    <a:lnTo>
                      <a:pt x="62" y="33"/>
                    </a:lnTo>
                    <a:lnTo>
                      <a:pt x="62" y="31"/>
                    </a:lnTo>
                    <a:lnTo>
                      <a:pt x="61" y="29"/>
                    </a:lnTo>
                    <a:lnTo>
                      <a:pt x="61" y="29"/>
                    </a:lnTo>
                    <a:lnTo>
                      <a:pt x="60" y="27"/>
                    </a:lnTo>
                    <a:lnTo>
                      <a:pt x="58" y="27"/>
                    </a:lnTo>
                    <a:lnTo>
                      <a:pt x="57" y="26"/>
                    </a:lnTo>
                    <a:lnTo>
                      <a:pt x="57" y="25"/>
                    </a:lnTo>
                    <a:lnTo>
                      <a:pt x="54" y="22"/>
                    </a:lnTo>
                    <a:lnTo>
                      <a:pt x="53" y="22"/>
                    </a:lnTo>
                    <a:lnTo>
                      <a:pt x="52" y="22"/>
                    </a:lnTo>
                    <a:lnTo>
                      <a:pt x="49" y="22"/>
                    </a:lnTo>
                    <a:lnTo>
                      <a:pt x="49" y="25"/>
                    </a:lnTo>
                    <a:lnTo>
                      <a:pt x="47" y="25"/>
                    </a:lnTo>
                    <a:lnTo>
                      <a:pt x="46" y="25"/>
                    </a:lnTo>
                    <a:lnTo>
                      <a:pt x="45" y="26"/>
                    </a:lnTo>
                    <a:lnTo>
                      <a:pt x="43" y="26"/>
                    </a:lnTo>
                    <a:lnTo>
                      <a:pt x="42" y="26"/>
                    </a:lnTo>
                    <a:lnTo>
                      <a:pt x="41" y="23"/>
                    </a:lnTo>
                    <a:lnTo>
                      <a:pt x="39" y="23"/>
                    </a:lnTo>
                    <a:lnTo>
                      <a:pt x="38" y="23"/>
                    </a:lnTo>
                    <a:lnTo>
                      <a:pt x="35" y="25"/>
                    </a:lnTo>
                    <a:lnTo>
                      <a:pt x="34" y="26"/>
                    </a:lnTo>
                    <a:lnTo>
                      <a:pt x="32" y="27"/>
                    </a:lnTo>
                    <a:lnTo>
                      <a:pt x="31" y="29"/>
                    </a:lnTo>
                    <a:lnTo>
                      <a:pt x="30" y="30"/>
                    </a:lnTo>
                    <a:lnTo>
                      <a:pt x="30" y="29"/>
                    </a:lnTo>
                    <a:lnTo>
                      <a:pt x="30" y="26"/>
                    </a:lnTo>
                    <a:lnTo>
                      <a:pt x="30" y="25"/>
                    </a:lnTo>
                    <a:lnTo>
                      <a:pt x="31" y="20"/>
                    </a:lnTo>
                    <a:lnTo>
                      <a:pt x="31" y="18"/>
                    </a:lnTo>
                    <a:lnTo>
                      <a:pt x="31" y="16"/>
                    </a:lnTo>
                    <a:lnTo>
                      <a:pt x="31" y="16"/>
                    </a:lnTo>
                    <a:lnTo>
                      <a:pt x="31" y="14"/>
                    </a:lnTo>
                    <a:lnTo>
                      <a:pt x="31" y="9"/>
                    </a:lnTo>
                    <a:lnTo>
                      <a:pt x="31" y="9"/>
                    </a:lnTo>
                    <a:lnTo>
                      <a:pt x="28" y="9"/>
                    </a:lnTo>
                    <a:lnTo>
                      <a:pt x="27" y="9"/>
                    </a:lnTo>
                    <a:lnTo>
                      <a:pt x="27" y="9"/>
                    </a:lnTo>
                    <a:lnTo>
                      <a:pt x="27" y="7"/>
                    </a:lnTo>
                    <a:lnTo>
                      <a:pt x="26" y="4"/>
                    </a:lnTo>
                    <a:lnTo>
                      <a:pt x="24" y="3"/>
                    </a:lnTo>
                    <a:lnTo>
                      <a:pt x="24" y="1"/>
                    </a:lnTo>
                    <a:lnTo>
                      <a:pt x="23" y="1"/>
                    </a:lnTo>
                    <a:lnTo>
                      <a:pt x="23" y="1"/>
                    </a:lnTo>
                    <a:lnTo>
                      <a:pt x="23" y="0"/>
                    </a:lnTo>
                    <a:lnTo>
                      <a:pt x="23" y="0"/>
                    </a:lnTo>
                    <a:lnTo>
                      <a:pt x="21" y="1"/>
                    </a:lnTo>
                    <a:lnTo>
                      <a:pt x="20" y="4"/>
                    </a:lnTo>
                    <a:lnTo>
                      <a:pt x="19" y="4"/>
                    </a:lnTo>
                    <a:lnTo>
                      <a:pt x="17" y="5"/>
                    </a:lnTo>
                    <a:lnTo>
                      <a:pt x="15" y="7"/>
                    </a:lnTo>
                    <a:lnTo>
                      <a:pt x="13" y="8"/>
                    </a:lnTo>
                    <a:lnTo>
                      <a:pt x="11" y="9"/>
                    </a:lnTo>
                    <a:lnTo>
                      <a:pt x="9" y="11"/>
                    </a:lnTo>
                    <a:lnTo>
                      <a:pt x="6" y="11"/>
                    </a:lnTo>
                    <a:lnTo>
                      <a:pt x="4" y="11"/>
                    </a:lnTo>
                    <a:lnTo>
                      <a:pt x="1" y="18"/>
                    </a:lnTo>
                    <a:lnTo>
                      <a:pt x="1" y="19"/>
                    </a:lnTo>
                    <a:lnTo>
                      <a:pt x="1" y="20"/>
                    </a:lnTo>
                    <a:lnTo>
                      <a:pt x="0" y="22"/>
                    </a:lnTo>
                    <a:lnTo>
                      <a:pt x="0" y="23"/>
                    </a:lnTo>
                    <a:lnTo>
                      <a:pt x="1" y="26"/>
                    </a:lnTo>
                    <a:lnTo>
                      <a:pt x="2" y="30"/>
                    </a:lnTo>
                    <a:lnTo>
                      <a:pt x="6" y="33"/>
                    </a:lnTo>
                    <a:lnTo>
                      <a:pt x="8" y="34"/>
                    </a:lnTo>
                    <a:lnTo>
                      <a:pt x="8" y="37"/>
                    </a:lnTo>
                    <a:lnTo>
                      <a:pt x="8" y="40"/>
                    </a:lnTo>
                    <a:lnTo>
                      <a:pt x="8" y="41"/>
                    </a:lnTo>
                    <a:lnTo>
                      <a:pt x="11" y="41"/>
                    </a:lnTo>
                    <a:lnTo>
                      <a:pt x="11" y="42"/>
                    </a:lnTo>
                    <a:lnTo>
                      <a:pt x="9" y="44"/>
                    </a:lnTo>
                    <a:lnTo>
                      <a:pt x="9" y="46"/>
                    </a:lnTo>
                    <a:lnTo>
                      <a:pt x="8" y="48"/>
                    </a:lnTo>
                    <a:lnTo>
                      <a:pt x="8" y="49"/>
                    </a:lnTo>
                    <a:lnTo>
                      <a:pt x="8" y="51"/>
                    </a:lnTo>
                    <a:lnTo>
                      <a:pt x="6" y="52"/>
                    </a:lnTo>
                    <a:lnTo>
                      <a:pt x="5" y="52"/>
                    </a:lnTo>
                    <a:lnTo>
                      <a:pt x="5" y="55"/>
                    </a:lnTo>
                    <a:lnTo>
                      <a:pt x="6" y="57"/>
                    </a:lnTo>
                    <a:lnTo>
                      <a:pt x="9" y="59"/>
                    </a:lnTo>
                    <a:lnTo>
                      <a:pt x="9" y="59"/>
                    </a:lnTo>
                    <a:lnTo>
                      <a:pt x="9" y="60"/>
                    </a:lnTo>
                    <a:lnTo>
                      <a:pt x="12" y="63"/>
                    </a:lnTo>
                    <a:lnTo>
                      <a:pt x="13" y="64"/>
                    </a:lnTo>
                    <a:lnTo>
                      <a:pt x="13" y="66"/>
                    </a:lnTo>
                    <a:lnTo>
                      <a:pt x="13" y="71"/>
                    </a:lnTo>
                    <a:lnTo>
                      <a:pt x="15" y="72"/>
                    </a:lnTo>
                    <a:lnTo>
                      <a:pt x="15" y="74"/>
                    </a:lnTo>
                    <a:lnTo>
                      <a:pt x="15" y="74"/>
                    </a:lnTo>
                    <a:lnTo>
                      <a:pt x="16" y="77"/>
                    </a:lnTo>
                    <a:lnTo>
                      <a:pt x="19" y="82"/>
                    </a:lnTo>
                    <a:lnTo>
                      <a:pt x="17" y="83"/>
                    </a:lnTo>
                    <a:lnTo>
                      <a:pt x="15" y="88"/>
                    </a:lnTo>
                    <a:lnTo>
                      <a:pt x="13" y="89"/>
                    </a:lnTo>
                    <a:lnTo>
                      <a:pt x="12" y="92"/>
                    </a:lnTo>
                    <a:lnTo>
                      <a:pt x="12" y="93"/>
                    </a:lnTo>
                    <a:lnTo>
                      <a:pt x="11" y="96"/>
                    </a:lnTo>
                    <a:lnTo>
                      <a:pt x="9" y="97"/>
                    </a:lnTo>
                    <a:lnTo>
                      <a:pt x="9" y="97"/>
                    </a:lnTo>
                    <a:lnTo>
                      <a:pt x="9" y="100"/>
                    </a:lnTo>
                    <a:lnTo>
                      <a:pt x="9" y="101"/>
                    </a:lnTo>
                    <a:lnTo>
                      <a:pt x="6" y="108"/>
                    </a:lnTo>
                    <a:lnTo>
                      <a:pt x="6" y="111"/>
                    </a:lnTo>
                    <a:lnTo>
                      <a:pt x="6" y="114"/>
                    </a:lnTo>
                    <a:lnTo>
                      <a:pt x="6" y="115"/>
                    </a:lnTo>
                    <a:lnTo>
                      <a:pt x="9" y="115"/>
                    </a:lnTo>
                    <a:lnTo>
                      <a:pt x="13" y="119"/>
                    </a:lnTo>
                    <a:lnTo>
                      <a:pt x="15" y="119"/>
                    </a:lnTo>
                    <a:lnTo>
                      <a:pt x="16" y="123"/>
                    </a:lnTo>
                    <a:lnTo>
                      <a:pt x="19" y="124"/>
                    </a:lnTo>
                    <a:lnTo>
                      <a:pt x="19" y="126"/>
                    </a:lnTo>
                    <a:lnTo>
                      <a:pt x="24" y="131"/>
                    </a:lnTo>
                    <a:lnTo>
                      <a:pt x="23" y="129"/>
                    </a:lnTo>
                    <a:lnTo>
                      <a:pt x="24" y="129"/>
                    </a:lnTo>
                    <a:lnTo>
                      <a:pt x="26" y="130"/>
                    </a:lnTo>
                    <a:lnTo>
                      <a:pt x="28" y="130"/>
                    </a:lnTo>
                    <a:lnTo>
                      <a:pt x="31" y="131"/>
                    </a:lnTo>
                    <a:lnTo>
                      <a:pt x="32" y="134"/>
                    </a:lnTo>
                    <a:lnTo>
                      <a:pt x="31" y="135"/>
                    </a:lnTo>
                    <a:lnTo>
                      <a:pt x="32" y="138"/>
                    </a:lnTo>
                    <a:lnTo>
                      <a:pt x="36" y="135"/>
                    </a:lnTo>
                    <a:lnTo>
                      <a:pt x="38" y="135"/>
                    </a:lnTo>
                    <a:lnTo>
                      <a:pt x="39" y="135"/>
                    </a:lnTo>
                    <a:lnTo>
                      <a:pt x="41" y="134"/>
                    </a:lnTo>
                    <a:lnTo>
                      <a:pt x="39" y="131"/>
                    </a:lnTo>
                    <a:lnTo>
                      <a:pt x="38" y="129"/>
                    </a:lnTo>
                    <a:lnTo>
                      <a:pt x="35" y="127"/>
                    </a:lnTo>
                    <a:lnTo>
                      <a:pt x="30" y="126"/>
                    </a:lnTo>
                    <a:lnTo>
                      <a:pt x="27" y="124"/>
                    </a:lnTo>
                    <a:lnTo>
                      <a:pt x="27" y="123"/>
                    </a:lnTo>
                    <a:lnTo>
                      <a:pt x="26" y="122"/>
                    </a:lnTo>
                    <a:lnTo>
                      <a:pt x="24" y="116"/>
                    </a:lnTo>
                    <a:lnTo>
                      <a:pt x="24" y="115"/>
                    </a:lnTo>
                    <a:lnTo>
                      <a:pt x="23" y="112"/>
                    </a:lnTo>
                    <a:lnTo>
                      <a:pt x="21" y="111"/>
                    </a:lnTo>
                    <a:lnTo>
                      <a:pt x="21" y="108"/>
                    </a:lnTo>
                    <a:lnTo>
                      <a:pt x="20" y="105"/>
                    </a:lnTo>
                    <a:lnTo>
                      <a:pt x="19" y="105"/>
                    </a:lnTo>
                    <a:lnTo>
                      <a:pt x="16" y="107"/>
                    </a:lnTo>
                    <a:lnTo>
                      <a:pt x="15" y="105"/>
                    </a:lnTo>
                    <a:lnTo>
                      <a:pt x="15" y="104"/>
                    </a:lnTo>
                    <a:lnTo>
                      <a:pt x="15" y="101"/>
                    </a:lnTo>
                    <a:lnTo>
                      <a:pt x="13" y="98"/>
                    </a:lnTo>
                    <a:lnTo>
                      <a:pt x="13" y="97"/>
                    </a:lnTo>
                    <a:lnTo>
                      <a:pt x="15" y="96"/>
                    </a:lnTo>
                    <a:lnTo>
                      <a:pt x="15" y="94"/>
                    </a:lnTo>
                    <a:lnTo>
                      <a:pt x="15" y="93"/>
                    </a:lnTo>
                    <a:lnTo>
                      <a:pt x="16" y="92"/>
                    </a:lnTo>
                    <a:lnTo>
                      <a:pt x="17" y="90"/>
                    </a:lnTo>
                    <a:lnTo>
                      <a:pt x="17" y="89"/>
                    </a:lnTo>
                    <a:lnTo>
                      <a:pt x="19" y="85"/>
                    </a:lnTo>
                    <a:lnTo>
                      <a:pt x="19" y="82"/>
                    </a:lnTo>
                    <a:lnTo>
                      <a:pt x="20" y="79"/>
                    </a:lnTo>
                    <a:lnTo>
                      <a:pt x="21" y="77"/>
                    </a:lnTo>
                    <a:lnTo>
                      <a:pt x="21" y="72"/>
                    </a:lnTo>
                    <a:lnTo>
                      <a:pt x="21" y="71"/>
                    </a:lnTo>
                    <a:lnTo>
                      <a:pt x="21" y="71"/>
                    </a:lnTo>
                    <a:lnTo>
                      <a:pt x="21" y="68"/>
                    </a:lnTo>
                    <a:lnTo>
                      <a:pt x="23" y="67"/>
                    </a:lnTo>
                    <a:lnTo>
                      <a:pt x="26" y="67"/>
                    </a:lnTo>
                    <a:lnTo>
                      <a:pt x="27" y="67"/>
                    </a:lnTo>
                    <a:lnTo>
                      <a:pt x="27" y="67"/>
                    </a:lnTo>
                    <a:lnTo>
                      <a:pt x="30" y="67"/>
                    </a:lnTo>
                    <a:lnTo>
                      <a:pt x="30" y="68"/>
                    </a:lnTo>
                    <a:lnTo>
                      <a:pt x="30" y="72"/>
                    </a:lnTo>
                    <a:lnTo>
                      <a:pt x="30" y="74"/>
                    </a:lnTo>
                    <a:lnTo>
                      <a:pt x="30" y="75"/>
                    </a:lnTo>
                    <a:lnTo>
                      <a:pt x="31" y="75"/>
                    </a:lnTo>
                    <a:lnTo>
                      <a:pt x="30" y="75"/>
                    </a:lnTo>
                    <a:lnTo>
                      <a:pt x="31" y="75"/>
                    </a:lnTo>
                    <a:lnTo>
                      <a:pt x="35" y="75"/>
                    </a:lnTo>
                    <a:lnTo>
                      <a:pt x="36" y="75"/>
                    </a:lnTo>
                    <a:lnTo>
                      <a:pt x="38" y="75"/>
                    </a:lnTo>
                    <a:lnTo>
                      <a:pt x="41" y="78"/>
                    </a:lnTo>
                    <a:lnTo>
                      <a:pt x="42" y="79"/>
                    </a:lnTo>
                    <a:lnTo>
                      <a:pt x="43" y="79"/>
                    </a:lnTo>
                    <a:lnTo>
                      <a:pt x="45" y="81"/>
                    </a:lnTo>
                    <a:lnTo>
                      <a:pt x="45" y="79"/>
                    </a:lnTo>
                    <a:lnTo>
                      <a:pt x="45" y="81"/>
                    </a:lnTo>
                    <a:lnTo>
                      <a:pt x="46" y="83"/>
                    </a:lnTo>
                    <a:lnTo>
                      <a:pt x="47" y="85"/>
                    </a:lnTo>
                    <a:lnTo>
                      <a:pt x="47" y="83"/>
                    </a:lnTo>
                    <a:lnTo>
                      <a:pt x="47" y="82"/>
                    </a:lnTo>
                    <a:lnTo>
                      <a:pt x="46" y="79"/>
                    </a:lnTo>
                    <a:lnTo>
                      <a:pt x="46" y="78"/>
                    </a:lnTo>
                    <a:lnTo>
                      <a:pt x="43" y="75"/>
                    </a:lnTo>
                    <a:lnTo>
                      <a:pt x="42" y="72"/>
                    </a:lnTo>
                    <a:lnTo>
                      <a:pt x="42" y="72"/>
                    </a:lnTo>
                    <a:lnTo>
                      <a:pt x="42" y="72"/>
                    </a:lnTo>
                    <a:lnTo>
                      <a:pt x="42" y="70"/>
                    </a:lnTo>
                    <a:lnTo>
                      <a:pt x="42" y="67"/>
                    </a:lnTo>
                    <a:lnTo>
                      <a:pt x="43" y="66"/>
                    </a:lnTo>
                    <a:lnTo>
                      <a:pt x="45" y="64"/>
                    </a:lnTo>
                    <a:lnTo>
                      <a:pt x="45" y="64"/>
                    </a:lnTo>
                    <a:lnTo>
                      <a:pt x="47" y="60"/>
                    </a:lnTo>
                    <a:lnTo>
                      <a:pt x="49" y="60"/>
                    </a:lnTo>
                    <a:lnTo>
                      <a:pt x="49" y="59"/>
                    </a:lnTo>
                    <a:lnTo>
                      <a:pt x="49" y="59"/>
                    </a:lnTo>
                    <a:lnTo>
                      <a:pt x="50" y="59"/>
                    </a:lnTo>
                    <a:lnTo>
                      <a:pt x="54" y="59"/>
                    </a:lnTo>
                    <a:lnTo>
                      <a:pt x="54" y="59"/>
                    </a:lnTo>
                    <a:lnTo>
                      <a:pt x="54" y="59"/>
                    </a:lnTo>
                    <a:lnTo>
                      <a:pt x="57" y="60"/>
                    </a:lnTo>
                    <a:lnTo>
                      <a:pt x="60" y="60"/>
                    </a:lnTo>
                    <a:lnTo>
                      <a:pt x="64" y="59"/>
                    </a:lnTo>
                    <a:lnTo>
                      <a:pt x="64" y="59"/>
                    </a:lnTo>
                    <a:lnTo>
                      <a:pt x="65" y="59"/>
                    </a:lnTo>
                    <a:lnTo>
                      <a:pt x="67" y="61"/>
                    </a:lnTo>
                    <a:lnTo>
                      <a:pt x="68" y="60"/>
                    </a:lnTo>
                    <a:lnTo>
                      <a:pt x="68" y="59"/>
                    </a:lnTo>
                    <a:lnTo>
                      <a:pt x="68" y="59"/>
                    </a:lnTo>
                    <a:lnTo>
                      <a:pt x="69" y="57"/>
                    </a:lnTo>
                    <a:lnTo>
                      <a:pt x="69" y="51"/>
                    </a:lnTo>
                    <a:lnTo>
                      <a:pt x="71" y="49"/>
                    </a:lnTo>
                    <a:lnTo>
                      <a:pt x="71" y="4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482" name="Freeform 802"/>
            <p:cNvSpPr>
              <a:spLocks noChangeAspect="1"/>
            </p:cNvSpPr>
            <p:nvPr/>
          </p:nvSpPr>
          <p:spPr bwMode="gray">
            <a:xfrm>
              <a:off x="3871418" y="4150869"/>
              <a:ext cx="203927" cy="436533"/>
            </a:xfrm>
            <a:custGeom>
              <a:avLst/>
              <a:gdLst>
                <a:gd name="T0" fmla="*/ 64 w 64"/>
                <a:gd name="T1" fmla="*/ 97 h 137"/>
                <a:gd name="T2" fmla="*/ 63 w 64"/>
                <a:gd name="T3" fmla="*/ 91 h 137"/>
                <a:gd name="T4" fmla="*/ 58 w 64"/>
                <a:gd name="T5" fmla="*/ 76 h 137"/>
                <a:gd name="T6" fmla="*/ 54 w 64"/>
                <a:gd name="T7" fmla="*/ 69 h 137"/>
                <a:gd name="T8" fmla="*/ 49 w 64"/>
                <a:gd name="T9" fmla="*/ 66 h 137"/>
                <a:gd name="T10" fmla="*/ 43 w 64"/>
                <a:gd name="T11" fmla="*/ 60 h 137"/>
                <a:gd name="T12" fmla="*/ 39 w 64"/>
                <a:gd name="T13" fmla="*/ 55 h 137"/>
                <a:gd name="T14" fmla="*/ 35 w 64"/>
                <a:gd name="T15" fmla="*/ 48 h 137"/>
                <a:gd name="T16" fmla="*/ 31 w 64"/>
                <a:gd name="T17" fmla="*/ 39 h 137"/>
                <a:gd name="T18" fmla="*/ 39 w 64"/>
                <a:gd name="T19" fmla="*/ 28 h 137"/>
                <a:gd name="T20" fmla="*/ 45 w 64"/>
                <a:gd name="T21" fmla="*/ 22 h 137"/>
                <a:gd name="T22" fmla="*/ 50 w 64"/>
                <a:gd name="T23" fmla="*/ 18 h 137"/>
                <a:gd name="T24" fmla="*/ 47 w 64"/>
                <a:gd name="T25" fmla="*/ 17 h 137"/>
                <a:gd name="T26" fmla="*/ 39 w 64"/>
                <a:gd name="T27" fmla="*/ 11 h 137"/>
                <a:gd name="T28" fmla="*/ 37 w 64"/>
                <a:gd name="T29" fmla="*/ 4 h 137"/>
                <a:gd name="T30" fmla="*/ 27 w 64"/>
                <a:gd name="T31" fmla="*/ 0 h 137"/>
                <a:gd name="T32" fmla="*/ 20 w 64"/>
                <a:gd name="T33" fmla="*/ 6 h 137"/>
                <a:gd name="T34" fmla="*/ 15 w 64"/>
                <a:gd name="T35" fmla="*/ 7 h 137"/>
                <a:gd name="T36" fmla="*/ 9 w 64"/>
                <a:gd name="T37" fmla="*/ 6 h 137"/>
                <a:gd name="T38" fmla="*/ 2 w 64"/>
                <a:gd name="T39" fmla="*/ 6 h 137"/>
                <a:gd name="T40" fmla="*/ 0 w 64"/>
                <a:gd name="T41" fmla="*/ 8 h 137"/>
                <a:gd name="T42" fmla="*/ 4 w 64"/>
                <a:gd name="T43" fmla="*/ 14 h 137"/>
                <a:gd name="T44" fmla="*/ 6 w 64"/>
                <a:gd name="T45" fmla="*/ 21 h 137"/>
                <a:gd name="T46" fmla="*/ 17 w 64"/>
                <a:gd name="T47" fmla="*/ 23 h 137"/>
                <a:gd name="T48" fmla="*/ 21 w 64"/>
                <a:gd name="T49" fmla="*/ 29 h 137"/>
                <a:gd name="T50" fmla="*/ 20 w 64"/>
                <a:gd name="T51" fmla="*/ 34 h 137"/>
                <a:gd name="T52" fmla="*/ 16 w 64"/>
                <a:gd name="T53" fmla="*/ 36 h 137"/>
                <a:gd name="T54" fmla="*/ 17 w 64"/>
                <a:gd name="T55" fmla="*/ 40 h 137"/>
                <a:gd name="T56" fmla="*/ 30 w 64"/>
                <a:gd name="T57" fmla="*/ 50 h 137"/>
                <a:gd name="T58" fmla="*/ 37 w 64"/>
                <a:gd name="T59" fmla="*/ 58 h 137"/>
                <a:gd name="T60" fmla="*/ 38 w 64"/>
                <a:gd name="T61" fmla="*/ 62 h 137"/>
                <a:gd name="T62" fmla="*/ 43 w 64"/>
                <a:gd name="T63" fmla="*/ 67 h 137"/>
                <a:gd name="T64" fmla="*/ 47 w 64"/>
                <a:gd name="T65" fmla="*/ 81 h 137"/>
                <a:gd name="T66" fmla="*/ 49 w 64"/>
                <a:gd name="T67" fmla="*/ 92 h 137"/>
                <a:gd name="T68" fmla="*/ 47 w 64"/>
                <a:gd name="T69" fmla="*/ 100 h 137"/>
                <a:gd name="T70" fmla="*/ 43 w 64"/>
                <a:gd name="T71" fmla="*/ 104 h 137"/>
                <a:gd name="T72" fmla="*/ 38 w 64"/>
                <a:gd name="T73" fmla="*/ 108 h 137"/>
                <a:gd name="T74" fmla="*/ 32 w 64"/>
                <a:gd name="T75" fmla="*/ 113 h 137"/>
                <a:gd name="T76" fmla="*/ 30 w 64"/>
                <a:gd name="T77" fmla="*/ 117 h 137"/>
                <a:gd name="T78" fmla="*/ 24 w 64"/>
                <a:gd name="T79" fmla="*/ 118 h 137"/>
                <a:gd name="T80" fmla="*/ 20 w 64"/>
                <a:gd name="T81" fmla="*/ 119 h 137"/>
                <a:gd name="T82" fmla="*/ 24 w 64"/>
                <a:gd name="T83" fmla="*/ 125 h 137"/>
                <a:gd name="T84" fmla="*/ 24 w 64"/>
                <a:gd name="T85" fmla="*/ 133 h 137"/>
                <a:gd name="T86" fmla="*/ 26 w 64"/>
                <a:gd name="T87" fmla="*/ 137 h 137"/>
                <a:gd name="T88" fmla="*/ 35 w 64"/>
                <a:gd name="T89" fmla="*/ 130 h 137"/>
                <a:gd name="T90" fmla="*/ 38 w 64"/>
                <a:gd name="T91" fmla="*/ 128 h 137"/>
                <a:gd name="T92" fmla="*/ 39 w 64"/>
                <a:gd name="T93" fmla="*/ 125 h 137"/>
                <a:gd name="T94" fmla="*/ 41 w 64"/>
                <a:gd name="T95" fmla="*/ 122 h 137"/>
                <a:gd name="T96" fmla="*/ 46 w 64"/>
                <a:gd name="T97" fmla="*/ 121 h 137"/>
                <a:gd name="T98" fmla="*/ 58 w 64"/>
                <a:gd name="T99" fmla="*/ 114 h 137"/>
                <a:gd name="T100" fmla="*/ 61 w 64"/>
                <a:gd name="T101" fmla="*/ 110 h 137"/>
                <a:gd name="T102" fmla="*/ 63 w 64"/>
                <a:gd name="T103" fmla="*/ 107 h 137"/>
                <a:gd name="T104" fmla="*/ 63 w 64"/>
                <a:gd name="T105" fmla="*/ 102 h 137"/>
                <a:gd name="T106" fmla="*/ 64 w 64"/>
                <a:gd name="T10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137">
                  <a:moveTo>
                    <a:pt x="64" y="100"/>
                  </a:moveTo>
                  <a:lnTo>
                    <a:pt x="64" y="99"/>
                  </a:lnTo>
                  <a:lnTo>
                    <a:pt x="64" y="97"/>
                  </a:lnTo>
                  <a:lnTo>
                    <a:pt x="64" y="97"/>
                  </a:lnTo>
                  <a:lnTo>
                    <a:pt x="63" y="96"/>
                  </a:lnTo>
                  <a:lnTo>
                    <a:pt x="63" y="93"/>
                  </a:lnTo>
                  <a:lnTo>
                    <a:pt x="63" y="92"/>
                  </a:lnTo>
                  <a:lnTo>
                    <a:pt x="63" y="91"/>
                  </a:lnTo>
                  <a:lnTo>
                    <a:pt x="63" y="89"/>
                  </a:lnTo>
                  <a:lnTo>
                    <a:pt x="63" y="88"/>
                  </a:lnTo>
                  <a:lnTo>
                    <a:pt x="61" y="84"/>
                  </a:lnTo>
                  <a:lnTo>
                    <a:pt x="58" y="76"/>
                  </a:lnTo>
                  <a:lnTo>
                    <a:pt x="56" y="71"/>
                  </a:lnTo>
                  <a:lnTo>
                    <a:pt x="54" y="70"/>
                  </a:lnTo>
                  <a:lnTo>
                    <a:pt x="54" y="67"/>
                  </a:lnTo>
                  <a:lnTo>
                    <a:pt x="54" y="69"/>
                  </a:lnTo>
                  <a:lnTo>
                    <a:pt x="53" y="69"/>
                  </a:lnTo>
                  <a:lnTo>
                    <a:pt x="53" y="67"/>
                  </a:lnTo>
                  <a:lnTo>
                    <a:pt x="52" y="66"/>
                  </a:lnTo>
                  <a:lnTo>
                    <a:pt x="49" y="66"/>
                  </a:lnTo>
                  <a:lnTo>
                    <a:pt x="47" y="65"/>
                  </a:lnTo>
                  <a:lnTo>
                    <a:pt x="46" y="63"/>
                  </a:lnTo>
                  <a:lnTo>
                    <a:pt x="45" y="62"/>
                  </a:lnTo>
                  <a:lnTo>
                    <a:pt x="43" y="60"/>
                  </a:lnTo>
                  <a:lnTo>
                    <a:pt x="43" y="59"/>
                  </a:lnTo>
                  <a:lnTo>
                    <a:pt x="42" y="58"/>
                  </a:lnTo>
                  <a:lnTo>
                    <a:pt x="41" y="58"/>
                  </a:lnTo>
                  <a:lnTo>
                    <a:pt x="39" y="55"/>
                  </a:lnTo>
                  <a:lnTo>
                    <a:pt x="38" y="54"/>
                  </a:lnTo>
                  <a:lnTo>
                    <a:pt x="38" y="52"/>
                  </a:lnTo>
                  <a:lnTo>
                    <a:pt x="37" y="50"/>
                  </a:lnTo>
                  <a:lnTo>
                    <a:pt x="35" y="48"/>
                  </a:lnTo>
                  <a:lnTo>
                    <a:pt x="31" y="45"/>
                  </a:lnTo>
                  <a:lnTo>
                    <a:pt x="31" y="43"/>
                  </a:lnTo>
                  <a:lnTo>
                    <a:pt x="31" y="41"/>
                  </a:lnTo>
                  <a:lnTo>
                    <a:pt x="31" y="39"/>
                  </a:lnTo>
                  <a:lnTo>
                    <a:pt x="31" y="37"/>
                  </a:lnTo>
                  <a:lnTo>
                    <a:pt x="34" y="33"/>
                  </a:lnTo>
                  <a:lnTo>
                    <a:pt x="38" y="29"/>
                  </a:lnTo>
                  <a:lnTo>
                    <a:pt x="39" y="28"/>
                  </a:lnTo>
                  <a:lnTo>
                    <a:pt x="39" y="26"/>
                  </a:lnTo>
                  <a:lnTo>
                    <a:pt x="41" y="25"/>
                  </a:lnTo>
                  <a:lnTo>
                    <a:pt x="41" y="23"/>
                  </a:lnTo>
                  <a:lnTo>
                    <a:pt x="45" y="22"/>
                  </a:lnTo>
                  <a:lnTo>
                    <a:pt x="46" y="21"/>
                  </a:lnTo>
                  <a:lnTo>
                    <a:pt x="46" y="19"/>
                  </a:lnTo>
                  <a:lnTo>
                    <a:pt x="49" y="18"/>
                  </a:lnTo>
                  <a:lnTo>
                    <a:pt x="50" y="18"/>
                  </a:lnTo>
                  <a:lnTo>
                    <a:pt x="52" y="18"/>
                  </a:lnTo>
                  <a:lnTo>
                    <a:pt x="52" y="18"/>
                  </a:lnTo>
                  <a:lnTo>
                    <a:pt x="50" y="17"/>
                  </a:lnTo>
                  <a:lnTo>
                    <a:pt x="47" y="17"/>
                  </a:lnTo>
                  <a:lnTo>
                    <a:pt x="46" y="17"/>
                  </a:lnTo>
                  <a:lnTo>
                    <a:pt x="45" y="15"/>
                  </a:lnTo>
                  <a:lnTo>
                    <a:pt x="41" y="14"/>
                  </a:lnTo>
                  <a:lnTo>
                    <a:pt x="39" y="11"/>
                  </a:lnTo>
                  <a:lnTo>
                    <a:pt x="39" y="8"/>
                  </a:lnTo>
                  <a:lnTo>
                    <a:pt x="39" y="7"/>
                  </a:lnTo>
                  <a:lnTo>
                    <a:pt x="39" y="4"/>
                  </a:lnTo>
                  <a:lnTo>
                    <a:pt x="37" y="4"/>
                  </a:lnTo>
                  <a:lnTo>
                    <a:pt x="34" y="4"/>
                  </a:lnTo>
                  <a:lnTo>
                    <a:pt x="31" y="3"/>
                  </a:lnTo>
                  <a:lnTo>
                    <a:pt x="30" y="2"/>
                  </a:lnTo>
                  <a:lnTo>
                    <a:pt x="27" y="0"/>
                  </a:lnTo>
                  <a:lnTo>
                    <a:pt x="26" y="2"/>
                  </a:lnTo>
                  <a:lnTo>
                    <a:pt x="24" y="3"/>
                  </a:lnTo>
                  <a:lnTo>
                    <a:pt x="23" y="4"/>
                  </a:lnTo>
                  <a:lnTo>
                    <a:pt x="20" y="6"/>
                  </a:lnTo>
                  <a:lnTo>
                    <a:pt x="19" y="6"/>
                  </a:lnTo>
                  <a:lnTo>
                    <a:pt x="17" y="4"/>
                  </a:lnTo>
                  <a:lnTo>
                    <a:pt x="16" y="6"/>
                  </a:lnTo>
                  <a:lnTo>
                    <a:pt x="15" y="7"/>
                  </a:lnTo>
                  <a:lnTo>
                    <a:pt x="15" y="6"/>
                  </a:lnTo>
                  <a:lnTo>
                    <a:pt x="12" y="7"/>
                  </a:lnTo>
                  <a:lnTo>
                    <a:pt x="11" y="6"/>
                  </a:lnTo>
                  <a:lnTo>
                    <a:pt x="9" y="6"/>
                  </a:lnTo>
                  <a:lnTo>
                    <a:pt x="8" y="7"/>
                  </a:lnTo>
                  <a:lnTo>
                    <a:pt x="6" y="7"/>
                  </a:lnTo>
                  <a:lnTo>
                    <a:pt x="5" y="6"/>
                  </a:lnTo>
                  <a:lnTo>
                    <a:pt x="2" y="6"/>
                  </a:lnTo>
                  <a:lnTo>
                    <a:pt x="2" y="6"/>
                  </a:lnTo>
                  <a:lnTo>
                    <a:pt x="2" y="6"/>
                  </a:lnTo>
                  <a:lnTo>
                    <a:pt x="1" y="7"/>
                  </a:lnTo>
                  <a:lnTo>
                    <a:pt x="0" y="8"/>
                  </a:lnTo>
                  <a:lnTo>
                    <a:pt x="0" y="8"/>
                  </a:lnTo>
                  <a:lnTo>
                    <a:pt x="0" y="8"/>
                  </a:lnTo>
                  <a:lnTo>
                    <a:pt x="1" y="11"/>
                  </a:lnTo>
                  <a:lnTo>
                    <a:pt x="4" y="14"/>
                  </a:lnTo>
                  <a:lnTo>
                    <a:pt x="5" y="15"/>
                  </a:lnTo>
                  <a:lnTo>
                    <a:pt x="6" y="17"/>
                  </a:lnTo>
                  <a:lnTo>
                    <a:pt x="6" y="19"/>
                  </a:lnTo>
                  <a:lnTo>
                    <a:pt x="6" y="21"/>
                  </a:lnTo>
                  <a:lnTo>
                    <a:pt x="9" y="23"/>
                  </a:lnTo>
                  <a:lnTo>
                    <a:pt x="12" y="23"/>
                  </a:lnTo>
                  <a:lnTo>
                    <a:pt x="15" y="22"/>
                  </a:lnTo>
                  <a:lnTo>
                    <a:pt x="17" y="23"/>
                  </a:lnTo>
                  <a:lnTo>
                    <a:pt x="19" y="25"/>
                  </a:lnTo>
                  <a:lnTo>
                    <a:pt x="20" y="26"/>
                  </a:lnTo>
                  <a:lnTo>
                    <a:pt x="20" y="28"/>
                  </a:lnTo>
                  <a:lnTo>
                    <a:pt x="21" y="29"/>
                  </a:lnTo>
                  <a:lnTo>
                    <a:pt x="23" y="30"/>
                  </a:lnTo>
                  <a:lnTo>
                    <a:pt x="23" y="30"/>
                  </a:lnTo>
                  <a:lnTo>
                    <a:pt x="23" y="32"/>
                  </a:lnTo>
                  <a:lnTo>
                    <a:pt x="20" y="34"/>
                  </a:lnTo>
                  <a:lnTo>
                    <a:pt x="20" y="34"/>
                  </a:lnTo>
                  <a:lnTo>
                    <a:pt x="17" y="34"/>
                  </a:lnTo>
                  <a:lnTo>
                    <a:pt x="16" y="34"/>
                  </a:lnTo>
                  <a:lnTo>
                    <a:pt x="16" y="36"/>
                  </a:lnTo>
                  <a:lnTo>
                    <a:pt x="16" y="37"/>
                  </a:lnTo>
                  <a:lnTo>
                    <a:pt x="16" y="39"/>
                  </a:lnTo>
                  <a:lnTo>
                    <a:pt x="16" y="39"/>
                  </a:lnTo>
                  <a:lnTo>
                    <a:pt x="17" y="40"/>
                  </a:lnTo>
                  <a:lnTo>
                    <a:pt x="21" y="41"/>
                  </a:lnTo>
                  <a:lnTo>
                    <a:pt x="26" y="44"/>
                  </a:lnTo>
                  <a:lnTo>
                    <a:pt x="26" y="47"/>
                  </a:lnTo>
                  <a:lnTo>
                    <a:pt x="30" y="50"/>
                  </a:lnTo>
                  <a:lnTo>
                    <a:pt x="31" y="52"/>
                  </a:lnTo>
                  <a:lnTo>
                    <a:pt x="34" y="55"/>
                  </a:lnTo>
                  <a:lnTo>
                    <a:pt x="34" y="55"/>
                  </a:lnTo>
                  <a:lnTo>
                    <a:pt x="37" y="58"/>
                  </a:lnTo>
                  <a:lnTo>
                    <a:pt x="38" y="59"/>
                  </a:lnTo>
                  <a:lnTo>
                    <a:pt x="38" y="62"/>
                  </a:lnTo>
                  <a:lnTo>
                    <a:pt x="38" y="62"/>
                  </a:lnTo>
                  <a:lnTo>
                    <a:pt x="38" y="62"/>
                  </a:lnTo>
                  <a:lnTo>
                    <a:pt x="39" y="65"/>
                  </a:lnTo>
                  <a:lnTo>
                    <a:pt x="41" y="65"/>
                  </a:lnTo>
                  <a:lnTo>
                    <a:pt x="42" y="66"/>
                  </a:lnTo>
                  <a:lnTo>
                    <a:pt x="43" y="67"/>
                  </a:lnTo>
                  <a:lnTo>
                    <a:pt x="45" y="70"/>
                  </a:lnTo>
                  <a:lnTo>
                    <a:pt x="46" y="74"/>
                  </a:lnTo>
                  <a:lnTo>
                    <a:pt x="47" y="76"/>
                  </a:lnTo>
                  <a:lnTo>
                    <a:pt x="47" y="81"/>
                  </a:lnTo>
                  <a:lnTo>
                    <a:pt x="46" y="84"/>
                  </a:lnTo>
                  <a:lnTo>
                    <a:pt x="46" y="86"/>
                  </a:lnTo>
                  <a:lnTo>
                    <a:pt x="47" y="89"/>
                  </a:lnTo>
                  <a:lnTo>
                    <a:pt x="49" y="92"/>
                  </a:lnTo>
                  <a:lnTo>
                    <a:pt x="47" y="97"/>
                  </a:lnTo>
                  <a:lnTo>
                    <a:pt x="49" y="97"/>
                  </a:lnTo>
                  <a:lnTo>
                    <a:pt x="47" y="97"/>
                  </a:lnTo>
                  <a:lnTo>
                    <a:pt x="47" y="100"/>
                  </a:lnTo>
                  <a:lnTo>
                    <a:pt x="47" y="102"/>
                  </a:lnTo>
                  <a:lnTo>
                    <a:pt x="46" y="103"/>
                  </a:lnTo>
                  <a:lnTo>
                    <a:pt x="45" y="103"/>
                  </a:lnTo>
                  <a:lnTo>
                    <a:pt x="43" y="104"/>
                  </a:lnTo>
                  <a:lnTo>
                    <a:pt x="42" y="106"/>
                  </a:lnTo>
                  <a:lnTo>
                    <a:pt x="41" y="106"/>
                  </a:lnTo>
                  <a:lnTo>
                    <a:pt x="38" y="107"/>
                  </a:lnTo>
                  <a:lnTo>
                    <a:pt x="38" y="108"/>
                  </a:lnTo>
                  <a:lnTo>
                    <a:pt x="35" y="108"/>
                  </a:lnTo>
                  <a:lnTo>
                    <a:pt x="34" y="108"/>
                  </a:lnTo>
                  <a:lnTo>
                    <a:pt x="32" y="111"/>
                  </a:lnTo>
                  <a:lnTo>
                    <a:pt x="32" y="113"/>
                  </a:lnTo>
                  <a:lnTo>
                    <a:pt x="34" y="114"/>
                  </a:lnTo>
                  <a:lnTo>
                    <a:pt x="32" y="114"/>
                  </a:lnTo>
                  <a:lnTo>
                    <a:pt x="31" y="115"/>
                  </a:lnTo>
                  <a:lnTo>
                    <a:pt x="30" y="117"/>
                  </a:lnTo>
                  <a:lnTo>
                    <a:pt x="27" y="117"/>
                  </a:lnTo>
                  <a:lnTo>
                    <a:pt x="26" y="117"/>
                  </a:lnTo>
                  <a:lnTo>
                    <a:pt x="26" y="117"/>
                  </a:lnTo>
                  <a:lnTo>
                    <a:pt x="24" y="118"/>
                  </a:lnTo>
                  <a:lnTo>
                    <a:pt x="24" y="119"/>
                  </a:lnTo>
                  <a:lnTo>
                    <a:pt x="23" y="119"/>
                  </a:lnTo>
                  <a:lnTo>
                    <a:pt x="21" y="119"/>
                  </a:lnTo>
                  <a:lnTo>
                    <a:pt x="20" y="119"/>
                  </a:lnTo>
                  <a:lnTo>
                    <a:pt x="21" y="122"/>
                  </a:lnTo>
                  <a:lnTo>
                    <a:pt x="24" y="123"/>
                  </a:lnTo>
                  <a:lnTo>
                    <a:pt x="26" y="123"/>
                  </a:lnTo>
                  <a:lnTo>
                    <a:pt x="24" y="125"/>
                  </a:lnTo>
                  <a:lnTo>
                    <a:pt x="24" y="128"/>
                  </a:lnTo>
                  <a:lnTo>
                    <a:pt x="23" y="129"/>
                  </a:lnTo>
                  <a:lnTo>
                    <a:pt x="23" y="132"/>
                  </a:lnTo>
                  <a:lnTo>
                    <a:pt x="24" y="133"/>
                  </a:lnTo>
                  <a:lnTo>
                    <a:pt x="24" y="136"/>
                  </a:lnTo>
                  <a:lnTo>
                    <a:pt x="24" y="136"/>
                  </a:lnTo>
                  <a:lnTo>
                    <a:pt x="24" y="137"/>
                  </a:lnTo>
                  <a:lnTo>
                    <a:pt x="26" y="137"/>
                  </a:lnTo>
                  <a:lnTo>
                    <a:pt x="28" y="136"/>
                  </a:lnTo>
                  <a:lnTo>
                    <a:pt x="30" y="133"/>
                  </a:lnTo>
                  <a:lnTo>
                    <a:pt x="31" y="132"/>
                  </a:lnTo>
                  <a:lnTo>
                    <a:pt x="35" y="130"/>
                  </a:lnTo>
                  <a:lnTo>
                    <a:pt x="35" y="129"/>
                  </a:lnTo>
                  <a:lnTo>
                    <a:pt x="35" y="128"/>
                  </a:lnTo>
                  <a:lnTo>
                    <a:pt x="37" y="128"/>
                  </a:lnTo>
                  <a:lnTo>
                    <a:pt x="38" y="128"/>
                  </a:lnTo>
                  <a:lnTo>
                    <a:pt x="39" y="126"/>
                  </a:lnTo>
                  <a:lnTo>
                    <a:pt x="38" y="125"/>
                  </a:lnTo>
                  <a:lnTo>
                    <a:pt x="38" y="123"/>
                  </a:lnTo>
                  <a:lnTo>
                    <a:pt x="39" y="125"/>
                  </a:lnTo>
                  <a:lnTo>
                    <a:pt x="39" y="123"/>
                  </a:lnTo>
                  <a:lnTo>
                    <a:pt x="41" y="123"/>
                  </a:lnTo>
                  <a:lnTo>
                    <a:pt x="39" y="122"/>
                  </a:lnTo>
                  <a:lnTo>
                    <a:pt x="41" y="122"/>
                  </a:lnTo>
                  <a:lnTo>
                    <a:pt x="41" y="121"/>
                  </a:lnTo>
                  <a:lnTo>
                    <a:pt x="43" y="119"/>
                  </a:lnTo>
                  <a:lnTo>
                    <a:pt x="45" y="121"/>
                  </a:lnTo>
                  <a:lnTo>
                    <a:pt x="46" y="121"/>
                  </a:lnTo>
                  <a:lnTo>
                    <a:pt x="49" y="118"/>
                  </a:lnTo>
                  <a:lnTo>
                    <a:pt x="52" y="118"/>
                  </a:lnTo>
                  <a:lnTo>
                    <a:pt x="53" y="115"/>
                  </a:lnTo>
                  <a:lnTo>
                    <a:pt x="58" y="114"/>
                  </a:lnTo>
                  <a:lnTo>
                    <a:pt x="60" y="113"/>
                  </a:lnTo>
                  <a:lnTo>
                    <a:pt x="61" y="113"/>
                  </a:lnTo>
                  <a:lnTo>
                    <a:pt x="61" y="111"/>
                  </a:lnTo>
                  <a:lnTo>
                    <a:pt x="61" y="110"/>
                  </a:lnTo>
                  <a:lnTo>
                    <a:pt x="63" y="108"/>
                  </a:lnTo>
                  <a:lnTo>
                    <a:pt x="63" y="108"/>
                  </a:lnTo>
                  <a:lnTo>
                    <a:pt x="63" y="107"/>
                  </a:lnTo>
                  <a:lnTo>
                    <a:pt x="63" y="107"/>
                  </a:lnTo>
                  <a:lnTo>
                    <a:pt x="63" y="107"/>
                  </a:lnTo>
                  <a:lnTo>
                    <a:pt x="63" y="106"/>
                  </a:lnTo>
                  <a:lnTo>
                    <a:pt x="63" y="102"/>
                  </a:lnTo>
                  <a:lnTo>
                    <a:pt x="63" y="102"/>
                  </a:lnTo>
                  <a:lnTo>
                    <a:pt x="63" y="102"/>
                  </a:lnTo>
                  <a:lnTo>
                    <a:pt x="63" y="100"/>
                  </a:lnTo>
                  <a:lnTo>
                    <a:pt x="63" y="99"/>
                  </a:lnTo>
                  <a:lnTo>
                    <a:pt x="64" y="10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83" name="Freeform 706"/>
            <p:cNvSpPr>
              <a:spLocks noChangeAspect="1"/>
            </p:cNvSpPr>
            <p:nvPr/>
          </p:nvSpPr>
          <p:spPr bwMode="gray">
            <a:xfrm>
              <a:off x="3814064" y="4173175"/>
              <a:ext cx="207115" cy="258097"/>
            </a:xfrm>
            <a:custGeom>
              <a:avLst/>
              <a:gdLst>
                <a:gd name="T0" fmla="*/ 22 w 65"/>
                <a:gd name="T1" fmla="*/ 7 h 81"/>
                <a:gd name="T2" fmla="*/ 24 w 65"/>
                <a:gd name="T3" fmla="*/ 12 h 81"/>
                <a:gd name="T4" fmla="*/ 30 w 65"/>
                <a:gd name="T5" fmla="*/ 16 h 81"/>
                <a:gd name="T6" fmla="*/ 37 w 65"/>
                <a:gd name="T7" fmla="*/ 18 h 81"/>
                <a:gd name="T8" fmla="*/ 39 w 65"/>
                <a:gd name="T9" fmla="*/ 22 h 81"/>
                <a:gd name="T10" fmla="*/ 41 w 65"/>
                <a:gd name="T11" fmla="*/ 25 h 81"/>
                <a:gd name="T12" fmla="*/ 35 w 65"/>
                <a:gd name="T13" fmla="*/ 27 h 81"/>
                <a:gd name="T14" fmla="*/ 34 w 65"/>
                <a:gd name="T15" fmla="*/ 30 h 81"/>
                <a:gd name="T16" fmla="*/ 35 w 65"/>
                <a:gd name="T17" fmla="*/ 33 h 81"/>
                <a:gd name="T18" fmla="*/ 44 w 65"/>
                <a:gd name="T19" fmla="*/ 40 h 81"/>
                <a:gd name="T20" fmla="*/ 52 w 65"/>
                <a:gd name="T21" fmla="*/ 48 h 81"/>
                <a:gd name="T22" fmla="*/ 56 w 65"/>
                <a:gd name="T23" fmla="*/ 52 h 81"/>
                <a:gd name="T24" fmla="*/ 56 w 65"/>
                <a:gd name="T25" fmla="*/ 55 h 81"/>
                <a:gd name="T26" fmla="*/ 60 w 65"/>
                <a:gd name="T27" fmla="*/ 59 h 81"/>
                <a:gd name="T28" fmla="*/ 64 w 65"/>
                <a:gd name="T29" fmla="*/ 67 h 81"/>
                <a:gd name="T30" fmla="*/ 64 w 65"/>
                <a:gd name="T31" fmla="*/ 75 h 81"/>
                <a:gd name="T32" fmla="*/ 60 w 65"/>
                <a:gd name="T33" fmla="*/ 77 h 81"/>
                <a:gd name="T34" fmla="*/ 55 w 65"/>
                <a:gd name="T35" fmla="*/ 77 h 81"/>
                <a:gd name="T36" fmla="*/ 50 w 65"/>
                <a:gd name="T37" fmla="*/ 81 h 81"/>
                <a:gd name="T38" fmla="*/ 45 w 65"/>
                <a:gd name="T39" fmla="*/ 78 h 81"/>
                <a:gd name="T40" fmla="*/ 46 w 65"/>
                <a:gd name="T41" fmla="*/ 75 h 81"/>
                <a:gd name="T42" fmla="*/ 48 w 65"/>
                <a:gd name="T43" fmla="*/ 66 h 81"/>
                <a:gd name="T44" fmla="*/ 45 w 65"/>
                <a:gd name="T45" fmla="*/ 63 h 81"/>
                <a:gd name="T46" fmla="*/ 42 w 65"/>
                <a:gd name="T47" fmla="*/ 60 h 81"/>
                <a:gd name="T48" fmla="*/ 39 w 65"/>
                <a:gd name="T49" fmla="*/ 53 h 81"/>
                <a:gd name="T50" fmla="*/ 38 w 65"/>
                <a:gd name="T51" fmla="*/ 47 h 81"/>
                <a:gd name="T52" fmla="*/ 35 w 65"/>
                <a:gd name="T53" fmla="*/ 45 h 81"/>
                <a:gd name="T54" fmla="*/ 31 w 65"/>
                <a:gd name="T55" fmla="*/ 40 h 81"/>
                <a:gd name="T56" fmla="*/ 26 w 65"/>
                <a:gd name="T57" fmla="*/ 40 h 81"/>
                <a:gd name="T58" fmla="*/ 23 w 65"/>
                <a:gd name="T59" fmla="*/ 43 h 81"/>
                <a:gd name="T60" fmla="*/ 19 w 65"/>
                <a:gd name="T61" fmla="*/ 44 h 81"/>
                <a:gd name="T62" fmla="*/ 15 w 65"/>
                <a:gd name="T63" fmla="*/ 41 h 81"/>
                <a:gd name="T64" fmla="*/ 9 w 65"/>
                <a:gd name="T65" fmla="*/ 45 h 81"/>
                <a:gd name="T66" fmla="*/ 7 w 65"/>
                <a:gd name="T67" fmla="*/ 47 h 81"/>
                <a:gd name="T68" fmla="*/ 8 w 65"/>
                <a:gd name="T69" fmla="*/ 38 h 81"/>
                <a:gd name="T70" fmla="*/ 8 w 65"/>
                <a:gd name="T71" fmla="*/ 34 h 81"/>
                <a:gd name="T72" fmla="*/ 8 w 65"/>
                <a:gd name="T73" fmla="*/ 27 h 81"/>
                <a:gd name="T74" fmla="*/ 4 w 65"/>
                <a:gd name="T75" fmla="*/ 27 h 81"/>
                <a:gd name="T76" fmla="*/ 1 w 65"/>
                <a:gd name="T77" fmla="*/ 21 h 81"/>
                <a:gd name="T78" fmla="*/ 0 w 65"/>
                <a:gd name="T79" fmla="*/ 19 h 81"/>
                <a:gd name="T80" fmla="*/ 1 w 65"/>
                <a:gd name="T81" fmla="*/ 16 h 81"/>
                <a:gd name="T82" fmla="*/ 4 w 65"/>
                <a:gd name="T83" fmla="*/ 15 h 81"/>
                <a:gd name="T84" fmla="*/ 8 w 65"/>
                <a:gd name="T85" fmla="*/ 11 h 81"/>
                <a:gd name="T86" fmla="*/ 9 w 65"/>
                <a:gd name="T87" fmla="*/ 12 h 81"/>
                <a:gd name="T88" fmla="*/ 13 w 65"/>
                <a:gd name="T89" fmla="*/ 10 h 81"/>
                <a:gd name="T90" fmla="*/ 12 w 65"/>
                <a:gd name="T91" fmla="*/ 1 h 81"/>
                <a:gd name="T92" fmla="*/ 18 w 65"/>
                <a:gd name="T93"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81">
                  <a:moveTo>
                    <a:pt x="18" y="1"/>
                  </a:moveTo>
                  <a:lnTo>
                    <a:pt x="19" y="4"/>
                  </a:lnTo>
                  <a:lnTo>
                    <a:pt x="22" y="7"/>
                  </a:lnTo>
                  <a:lnTo>
                    <a:pt x="23" y="8"/>
                  </a:lnTo>
                  <a:lnTo>
                    <a:pt x="24" y="10"/>
                  </a:lnTo>
                  <a:lnTo>
                    <a:pt x="24" y="12"/>
                  </a:lnTo>
                  <a:lnTo>
                    <a:pt x="24" y="14"/>
                  </a:lnTo>
                  <a:lnTo>
                    <a:pt x="27" y="16"/>
                  </a:lnTo>
                  <a:lnTo>
                    <a:pt x="30" y="16"/>
                  </a:lnTo>
                  <a:lnTo>
                    <a:pt x="33" y="15"/>
                  </a:lnTo>
                  <a:lnTo>
                    <a:pt x="35" y="16"/>
                  </a:lnTo>
                  <a:lnTo>
                    <a:pt x="37" y="18"/>
                  </a:lnTo>
                  <a:lnTo>
                    <a:pt x="38" y="19"/>
                  </a:lnTo>
                  <a:lnTo>
                    <a:pt x="38" y="21"/>
                  </a:lnTo>
                  <a:lnTo>
                    <a:pt x="39" y="22"/>
                  </a:lnTo>
                  <a:lnTo>
                    <a:pt x="41" y="23"/>
                  </a:lnTo>
                  <a:lnTo>
                    <a:pt x="41" y="23"/>
                  </a:lnTo>
                  <a:lnTo>
                    <a:pt x="41" y="25"/>
                  </a:lnTo>
                  <a:lnTo>
                    <a:pt x="38" y="27"/>
                  </a:lnTo>
                  <a:lnTo>
                    <a:pt x="38" y="27"/>
                  </a:lnTo>
                  <a:lnTo>
                    <a:pt x="35" y="27"/>
                  </a:lnTo>
                  <a:lnTo>
                    <a:pt x="34" y="27"/>
                  </a:lnTo>
                  <a:lnTo>
                    <a:pt x="34" y="29"/>
                  </a:lnTo>
                  <a:lnTo>
                    <a:pt x="34" y="30"/>
                  </a:lnTo>
                  <a:lnTo>
                    <a:pt x="34" y="32"/>
                  </a:lnTo>
                  <a:lnTo>
                    <a:pt x="34" y="32"/>
                  </a:lnTo>
                  <a:lnTo>
                    <a:pt x="35" y="33"/>
                  </a:lnTo>
                  <a:lnTo>
                    <a:pt x="39" y="34"/>
                  </a:lnTo>
                  <a:lnTo>
                    <a:pt x="44" y="37"/>
                  </a:lnTo>
                  <a:lnTo>
                    <a:pt x="44" y="40"/>
                  </a:lnTo>
                  <a:lnTo>
                    <a:pt x="48" y="43"/>
                  </a:lnTo>
                  <a:lnTo>
                    <a:pt x="49" y="45"/>
                  </a:lnTo>
                  <a:lnTo>
                    <a:pt x="52" y="48"/>
                  </a:lnTo>
                  <a:lnTo>
                    <a:pt x="52" y="48"/>
                  </a:lnTo>
                  <a:lnTo>
                    <a:pt x="55" y="51"/>
                  </a:lnTo>
                  <a:lnTo>
                    <a:pt x="56" y="52"/>
                  </a:lnTo>
                  <a:lnTo>
                    <a:pt x="56" y="55"/>
                  </a:lnTo>
                  <a:lnTo>
                    <a:pt x="56" y="55"/>
                  </a:lnTo>
                  <a:lnTo>
                    <a:pt x="56" y="55"/>
                  </a:lnTo>
                  <a:lnTo>
                    <a:pt x="57" y="58"/>
                  </a:lnTo>
                  <a:lnTo>
                    <a:pt x="59" y="58"/>
                  </a:lnTo>
                  <a:lnTo>
                    <a:pt x="60" y="59"/>
                  </a:lnTo>
                  <a:lnTo>
                    <a:pt x="61" y="60"/>
                  </a:lnTo>
                  <a:lnTo>
                    <a:pt x="63" y="63"/>
                  </a:lnTo>
                  <a:lnTo>
                    <a:pt x="64" y="67"/>
                  </a:lnTo>
                  <a:lnTo>
                    <a:pt x="65" y="69"/>
                  </a:lnTo>
                  <a:lnTo>
                    <a:pt x="65" y="74"/>
                  </a:lnTo>
                  <a:lnTo>
                    <a:pt x="64" y="75"/>
                  </a:lnTo>
                  <a:lnTo>
                    <a:pt x="63" y="77"/>
                  </a:lnTo>
                  <a:lnTo>
                    <a:pt x="61" y="77"/>
                  </a:lnTo>
                  <a:lnTo>
                    <a:pt x="60" y="77"/>
                  </a:lnTo>
                  <a:lnTo>
                    <a:pt x="59" y="75"/>
                  </a:lnTo>
                  <a:lnTo>
                    <a:pt x="57" y="75"/>
                  </a:lnTo>
                  <a:lnTo>
                    <a:pt x="55" y="77"/>
                  </a:lnTo>
                  <a:lnTo>
                    <a:pt x="53" y="78"/>
                  </a:lnTo>
                  <a:lnTo>
                    <a:pt x="52" y="81"/>
                  </a:lnTo>
                  <a:lnTo>
                    <a:pt x="50" y="81"/>
                  </a:lnTo>
                  <a:lnTo>
                    <a:pt x="49" y="79"/>
                  </a:lnTo>
                  <a:lnTo>
                    <a:pt x="46" y="79"/>
                  </a:lnTo>
                  <a:lnTo>
                    <a:pt x="45" y="78"/>
                  </a:lnTo>
                  <a:lnTo>
                    <a:pt x="45" y="77"/>
                  </a:lnTo>
                  <a:lnTo>
                    <a:pt x="45" y="77"/>
                  </a:lnTo>
                  <a:lnTo>
                    <a:pt x="46" y="75"/>
                  </a:lnTo>
                  <a:lnTo>
                    <a:pt x="46" y="69"/>
                  </a:lnTo>
                  <a:lnTo>
                    <a:pt x="48" y="67"/>
                  </a:lnTo>
                  <a:lnTo>
                    <a:pt x="48" y="66"/>
                  </a:lnTo>
                  <a:lnTo>
                    <a:pt x="48" y="64"/>
                  </a:lnTo>
                  <a:lnTo>
                    <a:pt x="46" y="63"/>
                  </a:lnTo>
                  <a:lnTo>
                    <a:pt x="45" y="63"/>
                  </a:lnTo>
                  <a:lnTo>
                    <a:pt x="45" y="62"/>
                  </a:lnTo>
                  <a:lnTo>
                    <a:pt x="44" y="62"/>
                  </a:lnTo>
                  <a:lnTo>
                    <a:pt x="42" y="60"/>
                  </a:lnTo>
                  <a:lnTo>
                    <a:pt x="41" y="59"/>
                  </a:lnTo>
                  <a:lnTo>
                    <a:pt x="39" y="58"/>
                  </a:lnTo>
                  <a:lnTo>
                    <a:pt x="39" y="53"/>
                  </a:lnTo>
                  <a:lnTo>
                    <a:pt x="39" y="51"/>
                  </a:lnTo>
                  <a:lnTo>
                    <a:pt x="39" y="49"/>
                  </a:lnTo>
                  <a:lnTo>
                    <a:pt x="38" y="47"/>
                  </a:lnTo>
                  <a:lnTo>
                    <a:pt x="38" y="47"/>
                  </a:lnTo>
                  <a:lnTo>
                    <a:pt x="37" y="45"/>
                  </a:lnTo>
                  <a:lnTo>
                    <a:pt x="35" y="45"/>
                  </a:lnTo>
                  <a:lnTo>
                    <a:pt x="34" y="44"/>
                  </a:lnTo>
                  <a:lnTo>
                    <a:pt x="34" y="43"/>
                  </a:lnTo>
                  <a:lnTo>
                    <a:pt x="31" y="40"/>
                  </a:lnTo>
                  <a:lnTo>
                    <a:pt x="30" y="40"/>
                  </a:lnTo>
                  <a:lnTo>
                    <a:pt x="29" y="40"/>
                  </a:lnTo>
                  <a:lnTo>
                    <a:pt x="26" y="40"/>
                  </a:lnTo>
                  <a:lnTo>
                    <a:pt x="26" y="43"/>
                  </a:lnTo>
                  <a:lnTo>
                    <a:pt x="24" y="43"/>
                  </a:lnTo>
                  <a:lnTo>
                    <a:pt x="23" y="43"/>
                  </a:lnTo>
                  <a:lnTo>
                    <a:pt x="22" y="44"/>
                  </a:lnTo>
                  <a:lnTo>
                    <a:pt x="20" y="44"/>
                  </a:lnTo>
                  <a:lnTo>
                    <a:pt x="19" y="44"/>
                  </a:lnTo>
                  <a:lnTo>
                    <a:pt x="18" y="41"/>
                  </a:lnTo>
                  <a:lnTo>
                    <a:pt x="16" y="41"/>
                  </a:lnTo>
                  <a:lnTo>
                    <a:pt x="15" y="41"/>
                  </a:lnTo>
                  <a:lnTo>
                    <a:pt x="12" y="43"/>
                  </a:lnTo>
                  <a:lnTo>
                    <a:pt x="11" y="44"/>
                  </a:lnTo>
                  <a:lnTo>
                    <a:pt x="9" y="45"/>
                  </a:lnTo>
                  <a:lnTo>
                    <a:pt x="8" y="47"/>
                  </a:lnTo>
                  <a:lnTo>
                    <a:pt x="7" y="48"/>
                  </a:lnTo>
                  <a:lnTo>
                    <a:pt x="7" y="47"/>
                  </a:lnTo>
                  <a:lnTo>
                    <a:pt x="7" y="44"/>
                  </a:lnTo>
                  <a:lnTo>
                    <a:pt x="7" y="43"/>
                  </a:lnTo>
                  <a:lnTo>
                    <a:pt x="8" y="38"/>
                  </a:lnTo>
                  <a:lnTo>
                    <a:pt x="8" y="36"/>
                  </a:lnTo>
                  <a:lnTo>
                    <a:pt x="8" y="34"/>
                  </a:lnTo>
                  <a:lnTo>
                    <a:pt x="8" y="34"/>
                  </a:lnTo>
                  <a:lnTo>
                    <a:pt x="8" y="32"/>
                  </a:lnTo>
                  <a:lnTo>
                    <a:pt x="8" y="27"/>
                  </a:lnTo>
                  <a:lnTo>
                    <a:pt x="8" y="27"/>
                  </a:lnTo>
                  <a:lnTo>
                    <a:pt x="5" y="27"/>
                  </a:lnTo>
                  <a:lnTo>
                    <a:pt x="4" y="27"/>
                  </a:lnTo>
                  <a:lnTo>
                    <a:pt x="4" y="27"/>
                  </a:lnTo>
                  <a:lnTo>
                    <a:pt x="4" y="25"/>
                  </a:lnTo>
                  <a:lnTo>
                    <a:pt x="3" y="22"/>
                  </a:lnTo>
                  <a:lnTo>
                    <a:pt x="1" y="21"/>
                  </a:lnTo>
                  <a:lnTo>
                    <a:pt x="1" y="19"/>
                  </a:lnTo>
                  <a:lnTo>
                    <a:pt x="0" y="19"/>
                  </a:lnTo>
                  <a:lnTo>
                    <a:pt x="0" y="19"/>
                  </a:lnTo>
                  <a:lnTo>
                    <a:pt x="0" y="18"/>
                  </a:lnTo>
                  <a:lnTo>
                    <a:pt x="0" y="18"/>
                  </a:lnTo>
                  <a:lnTo>
                    <a:pt x="1" y="16"/>
                  </a:lnTo>
                  <a:lnTo>
                    <a:pt x="1" y="16"/>
                  </a:lnTo>
                  <a:lnTo>
                    <a:pt x="3" y="15"/>
                  </a:lnTo>
                  <a:lnTo>
                    <a:pt x="4" y="15"/>
                  </a:lnTo>
                  <a:lnTo>
                    <a:pt x="4" y="14"/>
                  </a:lnTo>
                  <a:lnTo>
                    <a:pt x="4" y="14"/>
                  </a:lnTo>
                  <a:lnTo>
                    <a:pt x="8" y="11"/>
                  </a:lnTo>
                  <a:lnTo>
                    <a:pt x="8" y="10"/>
                  </a:lnTo>
                  <a:lnTo>
                    <a:pt x="8" y="8"/>
                  </a:lnTo>
                  <a:lnTo>
                    <a:pt x="9" y="12"/>
                  </a:lnTo>
                  <a:lnTo>
                    <a:pt x="12" y="12"/>
                  </a:lnTo>
                  <a:lnTo>
                    <a:pt x="13" y="11"/>
                  </a:lnTo>
                  <a:lnTo>
                    <a:pt x="13" y="10"/>
                  </a:lnTo>
                  <a:lnTo>
                    <a:pt x="12" y="7"/>
                  </a:lnTo>
                  <a:lnTo>
                    <a:pt x="12" y="4"/>
                  </a:lnTo>
                  <a:lnTo>
                    <a:pt x="12" y="1"/>
                  </a:lnTo>
                  <a:lnTo>
                    <a:pt x="13" y="0"/>
                  </a:lnTo>
                  <a:lnTo>
                    <a:pt x="18" y="0"/>
                  </a:lnTo>
                  <a:lnTo>
                    <a:pt x="1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484" name="グループ化 1483"/>
            <p:cNvGrpSpPr>
              <a:grpSpLocks noChangeAspect="1"/>
            </p:cNvGrpSpPr>
            <p:nvPr/>
          </p:nvGrpSpPr>
          <p:grpSpPr bwMode="gray">
            <a:xfrm>
              <a:off x="2893205" y="3733455"/>
              <a:ext cx="841200" cy="866692"/>
              <a:chOff x="2893205" y="3733456"/>
              <a:chExt cx="841200" cy="866692"/>
            </a:xfrm>
            <a:grpFill/>
          </p:grpSpPr>
          <p:sp>
            <p:nvSpPr>
              <p:cNvPr id="2090" name="Freeform 691"/>
              <p:cNvSpPr>
                <a:spLocks/>
              </p:cNvSpPr>
              <p:nvPr/>
            </p:nvSpPr>
            <p:spPr bwMode="gray">
              <a:xfrm>
                <a:off x="3600578" y="4444015"/>
                <a:ext cx="9560" cy="15933"/>
              </a:xfrm>
              <a:custGeom>
                <a:avLst/>
                <a:gdLst>
                  <a:gd name="T0" fmla="*/ 1 w 3"/>
                  <a:gd name="T1" fmla="*/ 5 h 5"/>
                  <a:gd name="T2" fmla="*/ 1 w 3"/>
                  <a:gd name="T3" fmla="*/ 4 h 5"/>
                  <a:gd name="T4" fmla="*/ 3 w 3"/>
                  <a:gd name="T5" fmla="*/ 4 h 5"/>
                  <a:gd name="T6" fmla="*/ 3 w 3"/>
                  <a:gd name="T7" fmla="*/ 0 h 5"/>
                  <a:gd name="T8" fmla="*/ 1 w 3"/>
                  <a:gd name="T9" fmla="*/ 0 h 5"/>
                  <a:gd name="T10" fmla="*/ 1 w 3"/>
                  <a:gd name="T11" fmla="*/ 0 h 5"/>
                  <a:gd name="T12" fmla="*/ 0 w 3"/>
                  <a:gd name="T13" fmla="*/ 4 h 5"/>
                  <a:gd name="T14" fmla="*/ 0 w 3"/>
                  <a:gd name="T15" fmla="*/ 5 h 5"/>
                  <a:gd name="T16" fmla="*/ 1 w 3"/>
                  <a:gd name="T17" fmla="*/ 5 h 5"/>
                  <a:gd name="T18" fmla="*/ 1 w 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1" y="5"/>
                    </a:moveTo>
                    <a:lnTo>
                      <a:pt x="1" y="4"/>
                    </a:lnTo>
                    <a:lnTo>
                      <a:pt x="3" y="4"/>
                    </a:lnTo>
                    <a:lnTo>
                      <a:pt x="3" y="0"/>
                    </a:lnTo>
                    <a:lnTo>
                      <a:pt x="1" y="0"/>
                    </a:lnTo>
                    <a:lnTo>
                      <a:pt x="1" y="0"/>
                    </a:lnTo>
                    <a:lnTo>
                      <a:pt x="0" y="4"/>
                    </a:lnTo>
                    <a:lnTo>
                      <a:pt x="0" y="5"/>
                    </a:lnTo>
                    <a:lnTo>
                      <a:pt x="1" y="5"/>
                    </a:lnTo>
                    <a:lnTo>
                      <a:pt x="1"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91" name="Freeform 692"/>
              <p:cNvSpPr>
                <a:spLocks/>
              </p:cNvSpPr>
              <p:nvPr/>
            </p:nvSpPr>
            <p:spPr bwMode="gray">
              <a:xfrm>
                <a:off x="3600578" y="4459948"/>
                <a:ext cx="3187" cy="6373"/>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92" name="Freeform 799"/>
              <p:cNvSpPr>
                <a:spLocks/>
              </p:cNvSpPr>
              <p:nvPr/>
            </p:nvSpPr>
            <p:spPr bwMode="gray">
              <a:xfrm>
                <a:off x="3600578" y="4444015"/>
                <a:ext cx="9560" cy="15933"/>
              </a:xfrm>
              <a:custGeom>
                <a:avLst/>
                <a:gdLst>
                  <a:gd name="T0" fmla="*/ 1 w 3"/>
                  <a:gd name="T1" fmla="*/ 5 h 5"/>
                  <a:gd name="T2" fmla="*/ 1 w 3"/>
                  <a:gd name="T3" fmla="*/ 4 h 5"/>
                  <a:gd name="T4" fmla="*/ 3 w 3"/>
                  <a:gd name="T5" fmla="*/ 4 h 5"/>
                  <a:gd name="T6" fmla="*/ 3 w 3"/>
                  <a:gd name="T7" fmla="*/ 0 h 5"/>
                  <a:gd name="T8" fmla="*/ 1 w 3"/>
                  <a:gd name="T9" fmla="*/ 0 h 5"/>
                  <a:gd name="T10" fmla="*/ 1 w 3"/>
                  <a:gd name="T11" fmla="*/ 0 h 5"/>
                  <a:gd name="T12" fmla="*/ 0 w 3"/>
                  <a:gd name="T13" fmla="*/ 4 h 5"/>
                  <a:gd name="T14" fmla="*/ 0 w 3"/>
                  <a:gd name="T15" fmla="*/ 5 h 5"/>
                  <a:gd name="T16" fmla="*/ 1 w 3"/>
                  <a:gd name="T17" fmla="*/ 5 h 5"/>
                  <a:gd name="T18" fmla="*/ 1 w 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1" y="5"/>
                    </a:moveTo>
                    <a:lnTo>
                      <a:pt x="1" y="4"/>
                    </a:lnTo>
                    <a:lnTo>
                      <a:pt x="3" y="4"/>
                    </a:lnTo>
                    <a:lnTo>
                      <a:pt x="3" y="0"/>
                    </a:lnTo>
                    <a:lnTo>
                      <a:pt x="1" y="0"/>
                    </a:lnTo>
                    <a:lnTo>
                      <a:pt x="1" y="0"/>
                    </a:lnTo>
                    <a:lnTo>
                      <a:pt x="0" y="4"/>
                    </a:lnTo>
                    <a:lnTo>
                      <a:pt x="0" y="5"/>
                    </a:lnTo>
                    <a:lnTo>
                      <a:pt x="1" y="5"/>
                    </a:lnTo>
                    <a:lnTo>
                      <a:pt x="1"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93" name="Freeform 800"/>
              <p:cNvSpPr>
                <a:spLocks/>
              </p:cNvSpPr>
              <p:nvPr/>
            </p:nvSpPr>
            <p:spPr bwMode="gray">
              <a:xfrm>
                <a:off x="3594205" y="4459948"/>
                <a:ext cx="9560" cy="41424"/>
              </a:xfrm>
              <a:custGeom>
                <a:avLst/>
                <a:gdLst>
                  <a:gd name="T0" fmla="*/ 2 w 3"/>
                  <a:gd name="T1" fmla="*/ 0 h 13"/>
                  <a:gd name="T2" fmla="*/ 2 w 3"/>
                  <a:gd name="T3" fmla="*/ 5 h 13"/>
                  <a:gd name="T4" fmla="*/ 2 w 3"/>
                  <a:gd name="T5" fmla="*/ 7 h 13"/>
                  <a:gd name="T6" fmla="*/ 2 w 3"/>
                  <a:gd name="T7" fmla="*/ 9 h 13"/>
                  <a:gd name="T8" fmla="*/ 0 w 3"/>
                  <a:gd name="T9" fmla="*/ 10 h 13"/>
                  <a:gd name="T10" fmla="*/ 0 w 3"/>
                  <a:gd name="T11" fmla="*/ 13 h 13"/>
                  <a:gd name="T12" fmla="*/ 2 w 3"/>
                  <a:gd name="T13" fmla="*/ 13 h 13"/>
                  <a:gd name="T14" fmla="*/ 2 w 3"/>
                  <a:gd name="T15" fmla="*/ 13 h 13"/>
                  <a:gd name="T16" fmla="*/ 2 w 3"/>
                  <a:gd name="T17" fmla="*/ 11 h 13"/>
                  <a:gd name="T18" fmla="*/ 2 w 3"/>
                  <a:gd name="T19" fmla="*/ 9 h 13"/>
                  <a:gd name="T20" fmla="*/ 3 w 3"/>
                  <a:gd name="T21" fmla="*/ 6 h 13"/>
                  <a:gd name="T22" fmla="*/ 3 w 3"/>
                  <a:gd name="T23" fmla="*/ 6 h 13"/>
                  <a:gd name="T24" fmla="*/ 3 w 3"/>
                  <a:gd name="T25" fmla="*/ 5 h 13"/>
                  <a:gd name="T26" fmla="*/ 3 w 3"/>
                  <a:gd name="T27" fmla="*/ 2 h 13"/>
                  <a:gd name="T28" fmla="*/ 3 w 3"/>
                  <a:gd name="T29" fmla="*/ 0 h 13"/>
                  <a:gd name="T30" fmla="*/ 2 w 3"/>
                  <a:gd name="T3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13">
                    <a:moveTo>
                      <a:pt x="2" y="0"/>
                    </a:moveTo>
                    <a:lnTo>
                      <a:pt x="2" y="5"/>
                    </a:lnTo>
                    <a:lnTo>
                      <a:pt x="2" y="7"/>
                    </a:lnTo>
                    <a:lnTo>
                      <a:pt x="2" y="9"/>
                    </a:lnTo>
                    <a:lnTo>
                      <a:pt x="0" y="10"/>
                    </a:lnTo>
                    <a:lnTo>
                      <a:pt x="0" y="13"/>
                    </a:lnTo>
                    <a:lnTo>
                      <a:pt x="2" y="13"/>
                    </a:lnTo>
                    <a:lnTo>
                      <a:pt x="2" y="13"/>
                    </a:lnTo>
                    <a:lnTo>
                      <a:pt x="2" y="11"/>
                    </a:lnTo>
                    <a:lnTo>
                      <a:pt x="2" y="9"/>
                    </a:lnTo>
                    <a:lnTo>
                      <a:pt x="3" y="6"/>
                    </a:lnTo>
                    <a:lnTo>
                      <a:pt x="3" y="6"/>
                    </a:lnTo>
                    <a:lnTo>
                      <a:pt x="3" y="5"/>
                    </a:lnTo>
                    <a:lnTo>
                      <a:pt x="3" y="2"/>
                    </a:lnTo>
                    <a:lnTo>
                      <a:pt x="3"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94" name="Freeform 801"/>
              <p:cNvSpPr>
                <a:spLocks/>
              </p:cNvSpPr>
              <p:nvPr/>
            </p:nvSpPr>
            <p:spPr bwMode="gray">
              <a:xfrm>
                <a:off x="2893205" y="3733456"/>
                <a:ext cx="841200" cy="866692"/>
              </a:xfrm>
              <a:custGeom>
                <a:avLst/>
                <a:gdLst>
                  <a:gd name="T0" fmla="*/ 246 w 264"/>
                  <a:gd name="T1" fmla="*/ 71 h 272"/>
                  <a:gd name="T2" fmla="*/ 222 w 264"/>
                  <a:gd name="T3" fmla="*/ 83 h 272"/>
                  <a:gd name="T4" fmla="*/ 216 w 264"/>
                  <a:gd name="T5" fmla="*/ 94 h 272"/>
                  <a:gd name="T6" fmla="*/ 188 w 264"/>
                  <a:gd name="T7" fmla="*/ 96 h 272"/>
                  <a:gd name="T8" fmla="*/ 186 w 264"/>
                  <a:gd name="T9" fmla="*/ 87 h 272"/>
                  <a:gd name="T10" fmla="*/ 179 w 264"/>
                  <a:gd name="T11" fmla="*/ 93 h 272"/>
                  <a:gd name="T12" fmla="*/ 168 w 264"/>
                  <a:gd name="T13" fmla="*/ 100 h 272"/>
                  <a:gd name="T14" fmla="*/ 142 w 264"/>
                  <a:gd name="T15" fmla="*/ 91 h 272"/>
                  <a:gd name="T16" fmla="*/ 123 w 264"/>
                  <a:gd name="T17" fmla="*/ 86 h 272"/>
                  <a:gd name="T18" fmla="*/ 110 w 264"/>
                  <a:gd name="T19" fmla="*/ 76 h 272"/>
                  <a:gd name="T20" fmla="*/ 111 w 264"/>
                  <a:gd name="T21" fmla="*/ 65 h 272"/>
                  <a:gd name="T22" fmla="*/ 112 w 264"/>
                  <a:gd name="T23" fmla="*/ 59 h 272"/>
                  <a:gd name="T24" fmla="*/ 103 w 264"/>
                  <a:gd name="T25" fmla="*/ 53 h 272"/>
                  <a:gd name="T26" fmla="*/ 96 w 264"/>
                  <a:gd name="T27" fmla="*/ 48 h 272"/>
                  <a:gd name="T28" fmla="*/ 96 w 264"/>
                  <a:gd name="T29" fmla="*/ 37 h 272"/>
                  <a:gd name="T30" fmla="*/ 103 w 264"/>
                  <a:gd name="T31" fmla="*/ 38 h 272"/>
                  <a:gd name="T32" fmla="*/ 99 w 264"/>
                  <a:gd name="T33" fmla="*/ 26 h 272"/>
                  <a:gd name="T34" fmla="*/ 104 w 264"/>
                  <a:gd name="T35" fmla="*/ 18 h 272"/>
                  <a:gd name="T36" fmla="*/ 110 w 264"/>
                  <a:gd name="T37" fmla="*/ 7 h 272"/>
                  <a:gd name="T38" fmla="*/ 104 w 264"/>
                  <a:gd name="T39" fmla="*/ 4 h 272"/>
                  <a:gd name="T40" fmla="*/ 95 w 264"/>
                  <a:gd name="T41" fmla="*/ 2 h 272"/>
                  <a:gd name="T42" fmla="*/ 80 w 264"/>
                  <a:gd name="T43" fmla="*/ 13 h 272"/>
                  <a:gd name="T44" fmla="*/ 70 w 264"/>
                  <a:gd name="T45" fmla="*/ 16 h 272"/>
                  <a:gd name="T46" fmla="*/ 54 w 264"/>
                  <a:gd name="T47" fmla="*/ 13 h 272"/>
                  <a:gd name="T48" fmla="*/ 55 w 264"/>
                  <a:gd name="T49" fmla="*/ 20 h 272"/>
                  <a:gd name="T50" fmla="*/ 55 w 264"/>
                  <a:gd name="T51" fmla="*/ 31 h 272"/>
                  <a:gd name="T52" fmla="*/ 65 w 264"/>
                  <a:gd name="T53" fmla="*/ 38 h 272"/>
                  <a:gd name="T54" fmla="*/ 59 w 264"/>
                  <a:gd name="T55" fmla="*/ 46 h 272"/>
                  <a:gd name="T56" fmla="*/ 60 w 264"/>
                  <a:gd name="T57" fmla="*/ 53 h 272"/>
                  <a:gd name="T58" fmla="*/ 49 w 264"/>
                  <a:gd name="T59" fmla="*/ 64 h 272"/>
                  <a:gd name="T60" fmla="*/ 33 w 264"/>
                  <a:gd name="T61" fmla="*/ 86 h 272"/>
                  <a:gd name="T62" fmla="*/ 19 w 264"/>
                  <a:gd name="T63" fmla="*/ 86 h 272"/>
                  <a:gd name="T64" fmla="*/ 19 w 264"/>
                  <a:gd name="T65" fmla="*/ 100 h 272"/>
                  <a:gd name="T66" fmla="*/ 25 w 264"/>
                  <a:gd name="T67" fmla="*/ 112 h 272"/>
                  <a:gd name="T68" fmla="*/ 26 w 264"/>
                  <a:gd name="T69" fmla="*/ 120 h 272"/>
                  <a:gd name="T70" fmla="*/ 19 w 264"/>
                  <a:gd name="T71" fmla="*/ 122 h 272"/>
                  <a:gd name="T72" fmla="*/ 7 w 264"/>
                  <a:gd name="T73" fmla="*/ 120 h 272"/>
                  <a:gd name="T74" fmla="*/ 2 w 264"/>
                  <a:gd name="T75" fmla="*/ 128 h 272"/>
                  <a:gd name="T76" fmla="*/ 18 w 264"/>
                  <a:gd name="T77" fmla="*/ 138 h 272"/>
                  <a:gd name="T78" fmla="*/ 28 w 264"/>
                  <a:gd name="T79" fmla="*/ 154 h 272"/>
                  <a:gd name="T80" fmla="*/ 43 w 264"/>
                  <a:gd name="T81" fmla="*/ 141 h 272"/>
                  <a:gd name="T82" fmla="*/ 41 w 264"/>
                  <a:gd name="T83" fmla="*/ 153 h 272"/>
                  <a:gd name="T84" fmla="*/ 44 w 264"/>
                  <a:gd name="T85" fmla="*/ 172 h 272"/>
                  <a:gd name="T86" fmla="*/ 47 w 264"/>
                  <a:gd name="T87" fmla="*/ 196 h 272"/>
                  <a:gd name="T88" fmla="*/ 54 w 264"/>
                  <a:gd name="T89" fmla="*/ 209 h 272"/>
                  <a:gd name="T90" fmla="*/ 66 w 264"/>
                  <a:gd name="T91" fmla="*/ 238 h 272"/>
                  <a:gd name="T92" fmla="*/ 89 w 264"/>
                  <a:gd name="T93" fmla="*/ 270 h 272"/>
                  <a:gd name="T94" fmla="*/ 104 w 264"/>
                  <a:gd name="T95" fmla="*/ 253 h 272"/>
                  <a:gd name="T96" fmla="*/ 108 w 264"/>
                  <a:gd name="T97" fmla="*/ 223 h 272"/>
                  <a:gd name="T98" fmla="*/ 108 w 264"/>
                  <a:gd name="T99" fmla="*/ 205 h 272"/>
                  <a:gd name="T100" fmla="*/ 127 w 264"/>
                  <a:gd name="T101" fmla="*/ 193 h 272"/>
                  <a:gd name="T102" fmla="*/ 159 w 264"/>
                  <a:gd name="T103" fmla="*/ 165 h 272"/>
                  <a:gd name="T104" fmla="*/ 179 w 264"/>
                  <a:gd name="T105" fmla="*/ 145 h 272"/>
                  <a:gd name="T106" fmla="*/ 185 w 264"/>
                  <a:gd name="T107" fmla="*/ 146 h 272"/>
                  <a:gd name="T108" fmla="*/ 185 w 264"/>
                  <a:gd name="T109" fmla="*/ 135 h 272"/>
                  <a:gd name="T110" fmla="*/ 178 w 264"/>
                  <a:gd name="T111" fmla="*/ 118 h 272"/>
                  <a:gd name="T112" fmla="*/ 181 w 264"/>
                  <a:gd name="T113" fmla="*/ 107 h 272"/>
                  <a:gd name="T114" fmla="*/ 192 w 264"/>
                  <a:gd name="T115" fmla="*/ 105 h 272"/>
                  <a:gd name="T116" fmla="*/ 218 w 264"/>
                  <a:gd name="T117" fmla="*/ 113 h 272"/>
                  <a:gd name="T118" fmla="*/ 212 w 264"/>
                  <a:gd name="T119" fmla="*/ 133 h 272"/>
                  <a:gd name="T120" fmla="*/ 225 w 264"/>
                  <a:gd name="T121" fmla="*/ 144 h 272"/>
                  <a:gd name="T122" fmla="*/ 233 w 264"/>
                  <a:gd name="T123" fmla="*/ 126 h 272"/>
                  <a:gd name="T124" fmla="*/ 249 w 264"/>
                  <a:gd name="T125" fmla="*/ 9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272">
                    <a:moveTo>
                      <a:pt x="263" y="81"/>
                    </a:moveTo>
                    <a:lnTo>
                      <a:pt x="261" y="81"/>
                    </a:lnTo>
                    <a:lnTo>
                      <a:pt x="259" y="81"/>
                    </a:lnTo>
                    <a:lnTo>
                      <a:pt x="257" y="79"/>
                    </a:lnTo>
                    <a:lnTo>
                      <a:pt x="255" y="79"/>
                    </a:lnTo>
                    <a:lnTo>
                      <a:pt x="255" y="76"/>
                    </a:lnTo>
                    <a:lnTo>
                      <a:pt x="255" y="75"/>
                    </a:lnTo>
                    <a:lnTo>
                      <a:pt x="253" y="74"/>
                    </a:lnTo>
                    <a:lnTo>
                      <a:pt x="253" y="72"/>
                    </a:lnTo>
                    <a:lnTo>
                      <a:pt x="253" y="71"/>
                    </a:lnTo>
                    <a:lnTo>
                      <a:pt x="251" y="70"/>
                    </a:lnTo>
                    <a:lnTo>
                      <a:pt x="249" y="70"/>
                    </a:lnTo>
                    <a:lnTo>
                      <a:pt x="246" y="71"/>
                    </a:lnTo>
                    <a:lnTo>
                      <a:pt x="245" y="72"/>
                    </a:lnTo>
                    <a:lnTo>
                      <a:pt x="241" y="72"/>
                    </a:lnTo>
                    <a:lnTo>
                      <a:pt x="240" y="72"/>
                    </a:lnTo>
                    <a:lnTo>
                      <a:pt x="240" y="71"/>
                    </a:lnTo>
                    <a:lnTo>
                      <a:pt x="238" y="71"/>
                    </a:lnTo>
                    <a:lnTo>
                      <a:pt x="237" y="72"/>
                    </a:lnTo>
                    <a:lnTo>
                      <a:pt x="235" y="72"/>
                    </a:lnTo>
                    <a:lnTo>
                      <a:pt x="234" y="75"/>
                    </a:lnTo>
                    <a:lnTo>
                      <a:pt x="231" y="78"/>
                    </a:lnTo>
                    <a:lnTo>
                      <a:pt x="229" y="78"/>
                    </a:lnTo>
                    <a:lnTo>
                      <a:pt x="226" y="81"/>
                    </a:lnTo>
                    <a:lnTo>
                      <a:pt x="225" y="82"/>
                    </a:lnTo>
                    <a:lnTo>
                      <a:pt x="222" y="83"/>
                    </a:lnTo>
                    <a:lnTo>
                      <a:pt x="220" y="85"/>
                    </a:lnTo>
                    <a:lnTo>
                      <a:pt x="215" y="86"/>
                    </a:lnTo>
                    <a:lnTo>
                      <a:pt x="212" y="86"/>
                    </a:lnTo>
                    <a:lnTo>
                      <a:pt x="214" y="86"/>
                    </a:lnTo>
                    <a:lnTo>
                      <a:pt x="214" y="87"/>
                    </a:lnTo>
                    <a:lnTo>
                      <a:pt x="212" y="87"/>
                    </a:lnTo>
                    <a:lnTo>
                      <a:pt x="212" y="89"/>
                    </a:lnTo>
                    <a:lnTo>
                      <a:pt x="212" y="89"/>
                    </a:lnTo>
                    <a:lnTo>
                      <a:pt x="215" y="90"/>
                    </a:lnTo>
                    <a:lnTo>
                      <a:pt x="216" y="91"/>
                    </a:lnTo>
                    <a:lnTo>
                      <a:pt x="216" y="93"/>
                    </a:lnTo>
                    <a:lnTo>
                      <a:pt x="216" y="94"/>
                    </a:lnTo>
                    <a:lnTo>
                      <a:pt x="216" y="94"/>
                    </a:lnTo>
                    <a:lnTo>
                      <a:pt x="215" y="96"/>
                    </a:lnTo>
                    <a:lnTo>
                      <a:pt x="212" y="96"/>
                    </a:lnTo>
                    <a:lnTo>
                      <a:pt x="209" y="96"/>
                    </a:lnTo>
                    <a:lnTo>
                      <a:pt x="207" y="97"/>
                    </a:lnTo>
                    <a:lnTo>
                      <a:pt x="205" y="97"/>
                    </a:lnTo>
                    <a:lnTo>
                      <a:pt x="204" y="97"/>
                    </a:lnTo>
                    <a:lnTo>
                      <a:pt x="201" y="96"/>
                    </a:lnTo>
                    <a:lnTo>
                      <a:pt x="201" y="96"/>
                    </a:lnTo>
                    <a:lnTo>
                      <a:pt x="197" y="97"/>
                    </a:lnTo>
                    <a:lnTo>
                      <a:pt x="194" y="97"/>
                    </a:lnTo>
                    <a:lnTo>
                      <a:pt x="190" y="97"/>
                    </a:lnTo>
                    <a:lnTo>
                      <a:pt x="189" y="97"/>
                    </a:lnTo>
                    <a:lnTo>
                      <a:pt x="188" y="96"/>
                    </a:lnTo>
                    <a:lnTo>
                      <a:pt x="188" y="96"/>
                    </a:lnTo>
                    <a:lnTo>
                      <a:pt x="188" y="96"/>
                    </a:lnTo>
                    <a:lnTo>
                      <a:pt x="188" y="94"/>
                    </a:lnTo>
                    <a:lnTo>
                      <a:pt x="188" y="94"/>
                    </a:lnTo>
                    <a:lnTo>
                      <a:pt x="186" y="94"/>
                    </a:lnTo>
                    <a:lnTo>
                      <a:pt x="186" y="93"/>
                    </a:lnTo>
                    <a:lnTo>
                      <a:pt x="188" y="91"/>
                    </a:lnTo>
                    <a:lnTo>
                      <a:pt x="188" y="91"/>
                    </a:lnTo>
                    <a:lnTo>
                      <a:pt x="186" y="91"/>
                    </a:lnTo>
                    <a:lnTo>
                      <a:pt x="186" y="90"/>
                    </a:lnTo>
                    <a:lnTo>
                      <a:pt x="186" y="90"/>
                    </a:lnTo>
                    <a:lnTo>
                      <a:pt x="186" y="89"/>
                    </a:lnTo>
                    <a:lnTo>
                      <a:pt x="186" y="87"/>
                    </a:lnTo>
                    <a:lnTo>
                      <a:pt x="186" y="86"/>
                    </a:lnTo>
                    <a:lnTo>
                      <a:pt x="186" y="85"/>
                    </a:lnTo>
                    <a:lnTo>
                      <a:pt x="186" y="83"/>
                    </a:lnTo>
                    <a:lnTo>
                      <a:pt x="185" y="83"/>
                    </a:lnTo>
                    <a:lnTo>
                      <a:pt x="185" y="83"/>
                    </a:lnTo>
                    <a:lnTo>
                      <a:pt x="184" y="85"/>
                    </a:lnTo>
                    <a:lnTo>
                      <a:pt x="182" y="85"/>
                    </a:lnTo>
                    <a:lnTo>
                      <a:pt x="181" y="86"/>
                    </a:lnTo>
                    <a:lnTo>
                      <a:pt x="181" y="86"/>
                    </a:lnTo>
                    <a:lnTo>
                      <a:pt x="179" y="87"/>
                    </a:lnTo>
                    <a:lnTo>
                      <a:pt x="179" y="89"/>
                    </a:lnTo>
                    <a:lnTo>
                      <a:pt x="179" y="91"/>
                    </a:lnTo>
                    <a:lnTo>
                      <a:pt x="179" y="93"/>
                    </a:lnTo>
                    <a:lnTo>
                      <a:pt x="178" y="94"/>
                    </a:lnTo>
                    <a:lnTo>
                      <a:pt x="178" y="94"/>
                    </a:lnTo>
                    <a:lnTo>
                      <a:pt x="179" y="96"/>
                    </a:lnTo>
                    <a:lnTo>
                      <a:pt x="181" y="97"/>
                    </a:lnTo>
                    <a:lnTo>
                      <a:pt x="181" y="98"/>
                    </a:lnTo>
                    <a:lnTo>
                      <a:pt x="179" y="100"/>
                    </a:lnTo>
                    <a:lnTo>
                      <a:pt x="179" y="100"/>
                    </a:lnTo>
                    <a:lnTo>
                      <a:pt x="177" y="100"/>
                    </a:lnTo>
                    <a:lnTo>
                      <a:pt x="175" y="101"/>
                    </a:lnTo>
                    <a:lnTo>
                      <a:pt x="173" y="100"/>
                    </a:lnTo>
                    <a:lnTo>
                      <a:pt x="171" y="101"/>
                    </a:lnTo>
                    <a:lnTo>
                      <a:pt x="170" y="100"/>
                    </a:lnTo>
                    <a:lnTo>
                      <a:pt x="168" y="100"/>
                    </a:lnTo>
                    <a:lnTo>
                      <a:pt x="167" y="100"/>
                    </a:lnTo>
                    <a:lnTo>
                      <a:pt x="160" y="98"/>
                    </a:lnTo>
                    <a:lnTo>
                      <a:pt x="159" y="97"/>
                    </a:lnTo>
                    <a:lnTo>
                      <a:pt x="158" y="97"/>
                    </a:lnTo>
                    <a:lnTo>
                      <a:pt x="155" y="97"/>
                    </a:lnTo>
                    <a:lnTo>
                      <a:pt x="152" y="97"/>
                    </a:lnTo>
                    <a:lnTo>
                      <a:pt x="149" y="96"/>
                    </a:lnTo>
                    <a:lnTo>
                      <a:pt x="149" y="94"/>
                    </a:lnTo>
                    <a:lnTo>
                      <a:pt x="148" y="91"/>
                    </a:lnTo>
                    <a:lnTo>
                      <a:pt x="147" y="91"/>
                    </a:lnTo>
                    <a:lnTo>
                      <a:pt x="144" y="91"/>
                    </a:lnTo>
                    <a:lnTo>
                      <a:pt x="142" y="91"/>
                    </a:lnTo>
                    <a:lnTo>
                      <a:pt x="142" y="91"/>
                    </a:lnTo>
                    <a:lnTo>
                      <a:pt x="141" y="91"/>
                    </a:lnTo>
                    <a:lnTo>
                      <a:pt x="140" y="90"/>
                    </a:lnTo>
                    <a:lnTo>
                      <a:pt x="138" y="90"/>
                    </a:lnTo>
                    <a:lnTo>
                      <a:pt x="137" y="91"/>
                    </a:lnTo>
                    <a:lnTo>
                      <a:pt x="136" y="91"/>
                    </a:lnTo>
                    <a:lnTo>
                      <a:pt x="133" y="90"/>
                    </a:lnTo>
                    <a:lnTo>
                      <a:pt x="132" y="89"/>
                    </a:lnTo>
                    <a:lnTo>
                      <a:pt x="130" y="89"/>
                    </a:lnTo>
                    <a:lnTo>
                      <a:pt x="129" y="89"/>
                    </a:lnTo>
                    <a:lnTo>
                      <a:pt x="129" y="89"/>
                    </a:lnTo>
                    <a:lnTo>
                      <a:pt x="127" y="87"/>
                    </a:lnTo>
                    <a:lnTo>
                      <a:pt x="125" y="86"/>
                    </a:lnTo>
                    <a:lnTo>
                      <a:pt x="123" y="86"/>
                    </a:lnTo>
                    <a:lnTo>
                      <a:pt x="122" y="85"/>
                    </a:lnTo>
                    <a:lnTo>
                      <a:pt x="121" y="85"/>
                    </a:lnTo>
                    <a:lnTo>
                      <a:pt x="119" y="82"/>
                    </a:lnTo>
                    <a:lnTo>
                      <a:pt x="118" y="81"/>
                    </a:lnTo>
                    <a:lnTo>
                      <a:pt x="117" y="81"/>
                    </a:lnTo>
                    <a:lnTo>
                      <a:pt x="115" y="79"/>
                    </a:lnTo>
                    <a:lnTo>
                      <a:pt x="114" y="79"/>
                    </a:lnTo>
                    <a:lnTo>
                      <a:pt x="112" y="79"/>
                    </a:lnTo>
                    <a:lnTo>
                      <a:pt x="112" y="79"/>
                    </a:lnTo>
                    <a:lnTo>
                      <a:pt x="112" y="79"/>
                    </a:lnTo>
                    <a:lnTo>
                      <a:pt x="111" y="79"/>
                    </a:lnTo>
                    <a:lnTo>
                      <a:pt x="111" y="78"/>
                    </a:lnTo>
                    <a:lnTo>
                      <a:pt x="110" y="76"/>
                    </a:lnTo>
                    <a:lnTo>
                      <a:pt x="108" y="76"/>
                    </a:lnTo>
                    <a:lnTo>
                      <a:pt x="108" y="76"/>
                    </a:lnTo>
                    <a:lnTo>
                      <a:pt x="108" y="75"/>
                    </a:lnTo>
                    <a:lnTo>
                      <a:pt x="110" y="74"/>
                    </a:lnTo>
                    <a:lnTo>
                      <a:pt x="110" y="74"/>
                    </a:lnTo>
                    <a:lnTo>
                      <a:pt x="110" y="72"/>
                    </a:lnTo>
                    <a:lnTo>
                      <a:pt x="111" y="72"/>
                    </a:lnTo>
                    <a:lnTo>
                      <a:pt x="110" y="71"/>
                    </a:lnTo>
                    <a:lnTo>
                      <a:pt x="111" y="70"/>
                    </a:lnTo>
                    <a:lnTo>
                      <a:pt x="111" y="68"/>
                    </a:lnTo>
                    <a:lnTo>
                      <a:pt x="111" y="67"/>
                    </a:lnTo>
                    <a:lnTo>
                      <a:pt x="111" y="67"/>
                    </a:lnTo>
                    <a:lnTo>
                      <a:pt x="111" y="65"/>
                    </a:lnTo>
                    <a:lnTo>
                      <a:pt x="112" y="65"/>
                    </a:lnTo>
                    <a:lnTo>
                      <a:pt x="114" y="64"/>
                    </a:lnTo>
                    <a:lnTo>
                      <a:pt x="114" y="64"/>
                    </a:lnTo>
                    <a:lnTo>
                      <a:pt x="115" y="63"/>
                    </a:lnTo>
                    <a:lnTo>
                      <a:pt x="115" y="61"/>
                    </a:lnTo>
                    <a:lnTo>
                      <a:pt x="115" y="61"/>
                    </a:lnTo>
                    <a:lnTo>
                      <a:pt x="117" y="61"/>
                    </a:lnTo>
                    <a:lnTo>
                      <a:pt x="117" y="61"/>
                    </a:lnTo>
                    <a:lnTo>
                      <a:pt x="117" y="61"/>
                    </a:lnTo>
                    <a:lnTo>
                      <a:pt x="114" y="60"/>
                    </a:lnTo>
                    <a:lnTo>
                      <a:pt x="114" y="60"/>
                    </a:lnTo>
                    <a:lnTo>
                      <a:pt x="112" y="59"/>
                    </a:lnTo>
                    <a:lnTo>
                      <a:pt x="112" y="59"/>
                    </a:lnTo>
                    <a:lnTo>
                      <a:pt x="110" y="57"/>
                    </a:lnTo>
                    <a:lnTo>
                      <a:pt x="108" y="57"/>
                    </a:lnTo>
                    <a:lnTo>
                      <a:pt x="108" y="57"/>
                    </a:lnTo>
                    <a:lnTo>
                      <a:pt x="108" y="56"/>
                    </a:lnTo>
                    <a:lnTo>
                      <a:pt x="107" y="56"/>
                    </a:lnTo>
                    <a:lnTo>
                      <a:pt x="107" y="55"/>
                    </a:lnTo>
                    <a:lnTo>
                      <a:pt x="107" y="55"/>
                    </a:lnTo>
                    <a:lnTo>
                      <a:pt x="106" y="55"/>
                    </a:lnTo>
                    <a:lnTo>
                      <a:pt x="106" y="55"/>
                    </a:lnTo>
                    <a:lnTo>
                      <a:pt x="104" y="55"/>
                    </a:lnTo>
                    <a:lnTo>
                      <a:pt x="104" y="55"/>
                    </a:lnTo>
                    <a:lnTo>
                      <a:pt x="104" y="53"/>
                    </a:lnTo>
                    <a:lnTo>
                      <a:pt x="103" y="53"/>
                    </a:lnTo>
                    <a:lnTo>
                      <a:pt x="103" y="53"/>
                    </a:lnTo>
                    <a:lnTo>
                      <a:pt x="101" y="53"/>
                    </a:lnTo>
                    <a:lnTo>
                      <a:pt x="100" y="53"/>
                    </a:lnTo>
                    <a:lnTo>
                      <a:pt x="100" y="53"/>
                    </a:lnTo>
                    <a:lnTo>
                      <a:pt x="99" y="55"/>
                    </a:lnTo>
                    <a:lnTo>
                      <a:pt x="99" y="55"/>
                    </a:lnTo>
                    <a:lnTo>
                      <a:pt x="99" y="53"/>
                    </a:lnTo>
                    <a:lnTo>
                      <a:pt x="99" y="52"/>
                    </a:lnTo>
                    <a:lnTo>
                      <a:pt x="97" y="52"/>
                    </a:lnTo>
                    <a:lnTo>
                      <a:pt x="97" y="50"/>
                    </a:lnTo>
                    <a:lnTo>
                      <a:pt x="97" y="50"/>
                    </a:lnTo>
                    <a:lnTo>
                      <a:pt x="96" y="49"/>
                    </a:lnTo>
                    <a:lnTo>
                      <a:pt x="96" y="48"/>
                    </a:lnTo>
                    <a:lnTo>
                      <a:pt x="96" y="48"/>
                    </a:lnTo>
                    <a:lnTo>
                      <a:pt x="96" y="46"/>
                    </a:lnTo>
                    <a:lnTo>
                      <a:pt x="96" y="45"/>
                    </a:lnTo>
                    <a:lnTo>
                      <a:pt x="96" y="45"/>
                    </a:lnTo>
                    <a:lnTo>
                      <a:pt x="96" y="44"/>
                    </a:lnTo>
                    <a:lnTo>
                      <a:pt x="96" y="42"/>
                    </a:lnTo>
                    <a:lnTo>
                      <a:pt x="95" y="41"/>
                    </a:lnTo>
                    <a:lnTo>
                      <a:pt x="95" y="38"/>
                    </a:lnTo>
                    <a:lnTo>
                      <a:pt x="93" y="38"/>
                    </a:lnTo>
                    <a:lnTo>
                      <a:pt x="93" y="37"/>
                    </a:lnTo>
                    <a:lnTo>
                      <a:pt x="96" y="37"/>
                    </a:lnTo>
                    <a:lnTo>
                      <a:pt x="96" y="37"/>
                    </a:lnTo>
                    <a:lnTo>
                      <a:pt x="96" y="37"/>
                    </a:lnTo>
                    <a:lnTo>
                      <a:pt x="96" y="38"/>
                    </a:lnTo>
                    <a:lnTo>
                      <a:pt x="97" y="38"/>
                    </a:lnTo>
                    <a:lnTo>
                      <a:pt x="97" y="38"/>
                    </a:lnTo>
                    <a:lnTo>
                      <a:pt x="99" y="39"/>
                    </a:lnTo>
                    <a:lnTo>
                      <a:pt x="99" y="39"/>
                    </a:lnTo>
                    <a:lnTo>
                      <a:pt x="99" y="38"/>
                    </a:lnTo>
                    <a:lnTo>
                      <a:pt x="100" y="39"/>
                    </a:lnTo>
                    <a:lnTo>
                      <a:pt x="100" y="38"/>
                    </a:lnTo>
                    <a:lnTo>
                      <a:pt x="100" y="38"/>
                    </a:lnTo>
                    <a:lnTo>
                      <a:pt x="101" y="37"/>
                    </a:lnTo>
                    <a:lnTo>
                      <a:pt x="101" y="37"/>
                    </a:lnTo>
                    <a:lnTo>
                      <a:pt x="101" y="38"/>
                    </a:lnTo>
                    <a:lnTo>
                      <a:pt x="103" y="38"/>
                    </a:lnTo>
                    <a:lnTo>
                      <a:pt x="104" y="35"/>
                    </a:lnTo>
                    <a:lnTo>
                      <a:pt x="104" y="35"/>
                    </a:lnTo>
                    <a:lnTo>
                      <a:pt x="103" y="34"/>
                    </a:lnTo>
                    <a:lnTo>
                      <a:pt x="103" y="33"/>
                    </a:lnTo>
                    <a:lnTo>
                      <a:pt x="103" y="33"/>
                    </a:lnTo>
                    <a:lnTo>
                      <a:pt x="103" y="31"/>
                    </a:lnTo>
                    <a:lnTo>
                      <a:pt x="103" y="31"/>
                    </a:lnTo>
                    <a:lnTo>
                      <a:pt x="100" y="30"/>
                    </a:lnTo>
                    <a:lnTo>
                      <a:pt x="100" y="30"/>
                    </a:lnTo>
                    <a:lnTo>
                      <a:pt x="100" y="30"/>
                    </a:lnTo>
                    <a:lnTo>
                      <a:pt x="99" y="28"/>
                    </a:lnTo>
                    <a:lnTo>
                      <a:pt x="99" y="26"/>
                    </a:lnTo>
                    <a:lnTo>
                      <a:pt x="99" y="26"/>
                    </a:lnTo>
                    <a:lnTo>
                      <a:pt x="99" y="24"/>
                    </a:lnTo>
                    <a:lnTo>
                      <a:pt x="99" y="24"/>
                    </a:lnTo>
                    <a:lnTo>
                      <a:pt x="99" y="24"/>
                    </a:lnTo>
                    <a:lnTo>
                      <a:pt x="99" y="23"/>
                    </a:lnTo>
                    <a:lnTo>
                      <a:pt x="99" y="22"/>
                    </a:lnTo>
                    <a:lnTo>
                      <a:pt x="99" y="22"/>
                    </a:lnTo>
                    <a:lnTo>
                      <a:pt x="100" y="22"/>
                    </a:lnTo>
                    <a:lnTo>
                      <a:pt x="100" y="22"/>
                    </a:lnTo>
                    <a:lnTo>
                      <a:pt x="101" y="22"/>
                    </a:lnTo>
                    <a:lnTo>
                      <a:pt x="103" y="22"/>
                    </a:lnTo>
                    <a:lnTo>
                      <a:pt x="103" y="20"/>
                    </a:lnTo>
                    <a:lnTo>
                      <a:pt x="104" y="19"/>
                    </a:lnTo>
                    <a:lnTo>
                      <a:pt x="104" y="18"/>
                    </a:lnTo>
                    <a:lnTo>
                      <a:pt x="106" y="18"/>
                    </a:lnTo>
                    <a:lnTo>
                      <a:pt x="106" y="18"/>
                    </a:lnTo>
                    <a:lnTo>
                      <a:pt x="106" y="16"/>
                    </a:lnTo>
                    <a:lnTo>
                      <a:pt x="106" y="16"/>
                    </a:lnTo>
                    <a:lnTo>
                      <a:pt x="107" y="16"/>
                    </a:lnTo>
                    <a:lnTo>
                      <a:pt x="107" y="15"/>
                    </a:lnTo>
                    <a:lnTo>
                      <a:pt x="107" y="15"/>
                    </a:lnTo>
                    <a:lnTo>
                      <a:pt x="108" y="13"/>
                    </a:lnTo>
                    <a:lnTo>
                      <a:pt x="108" y="12"/>
                    </a:lnTo>
                    <a:lnTo>
                      <a:pt x="110" y="12"/>
                    </a:lnTo>
                    <a:lnTo>
                      <a:pt x="110" y="9"/>
                    </a:lnTo>
                    <a:lnTo>
                      <a:pt x="110" y="8"/>
                    </a:lnTo>
                    <a:lnTo>
                      <a:pt x="110" y="7"/>
                    </a:lnTo>
                    <a:lnTo>
                      <a:pt x="111" y="5"/>
                    </a:lnTo>
                    <a:lnTo>
                      <a:pt x="111" y="5"/>
                    </a:lnTo>
                    <a:lnTo>
                      <a:pt x="111" y="5"/>
                    </a:lnTo>
                    <a:lnTo>
                      <a:pt x="110" y="5"/>
                    </a:lnTo>
                    <a:lnTo>
                      <a:pt x="108" y="7"/>
                    </a:lnTo>
                    <a:lnTo>
                      <a:pt x="108" y="7"/>
                    </a:lnTo>
                    <a:lnTo>
                      <a:pt x="108" y="5"/>
                    </a:lnTo>
                    <a:lnTo>
                      <a:pt x="107" y="4"/>
                    </a:lnTo>
                    <a:lnTo>
                      <a:pt x="107" y="4"/>
                    </a:lnTo>
                    <a:lnTo>
                      <a:pt x="106" y="4"/>
                    </a:lnTo>
                    <a:lnTo>
                      <a:pt x="106" y="4"/>
                    </a:lnTo>
                    <a:lnTo>
                      <a:pt x="106" y="4"/>
                    </a:lnTo>
                    <a:lnTo>
                      <a:pt x="104" y="4"/>
                    </a:lnTo>
                    <a:lnTo>
                      <a:pt x="104" y="1"/>
                    </a:lnTo>
                    <a:lnTo>
                      <a:pt x="104" y="1"/>
                    </a:lnTo>
                    <a:lnTo>
                      <a:pt x="104" y="1"/>
                    </a:lnTo>
                    <a:lnTo>
                      <a:pt x="103" y="1"/>
                    </a:lnTo>
                    <a:lnTo>
                      <a:pt x="103" y="1"/>
                    </a:lnTo>
                    <a:lnTo>
                      <a:pt x="101" y="0"/>
                    </a:lnTo>
                    <a:lnTo>
                      <a:pt x="101" y="0"/>
                    </a:lnTo>
                    <a:lnTo>
                      <a:pt x="101" y="0"/>
                    </a:lnTo>
                    <a:lnTo>
                      <a:pt x="100" y="0"/>
                    </a:lnTo>
                    <a:lnTo>
                      <a:pt x="100" y="0"/>
                    </a:lnTo>
                    <a:lnTo>
                      <a:pt x="99" y="1"/>
                    </a:lnTo>
                    <a:lnTo>
                      <a:pt x="96" y="1"/>
                    </a:lnTo>
                    <a:lnTo>
                      <a:pt x="95" y="2"/>
                    </a:lnTo>
                    <a:lnTo>
                      <a:pt x="93" y="2"/>
                    </a:lnTo>
                    <a:lnTo>
                      <a:pt x="92" y="4"/>
                    </a:lnTo>
                    <a:lnTo>
                      <a:pt x="91" y="5"/>
                    </a:lnTo>
                    <a:lnTo>
                      <a:pt x="91" y="5"/>
                    </a:lnTo>
                    <a:lnTo>
                      <a:pt x="89" y="5"/>
                    </a:lnTo>
                    <a:lnTo>
                      <a:pt x="88" y="5"/>
                    </a:lnTo>
                    <a:lnTo>
                      <a:pt x="88" y="5"/>
                    </a:lnTo>
                    <a:lnTo>
                      <a:pt x="86" y="5"/>
                    </a:lnTo>
                    <a:lnTo>
                      <a:pt x="81" y="9"/>
                    </a:lnTo>
                    <a:lnTo>
                      <a:pt x="81" y="11"/>
                    </a:lnTo>
                    <a:lnTo>
                      <a:pt x="81" y="11"/>
                    </a:lnTo>
                    <a:lnTo>
                      <a:pt x="81" y="12"/>
                    </a:lnTo>
                    <a:lnTo>
                      <a:pt x="80" y="13"/>
                    </a:lnTo>
                    <a:lnTo>
                      <a:pt x="80" y="13"/>
                    </a:lnTo>
                    <a:lnTo>
                      <a:pt x="78" y="13"/>
                    </a:lnTo>
                    <a:lnTo>
                      <a:pt x="78" y="13"/>
                    </a:lnTo>
                    <a:lnTo>
                      <a:pt x="75" y="13"/>
                    </a:lnTo>
                    <a:lnTo>
                      <a:pt x="75" y="13"/>
                    </a:lnTo>
                    <a:lnTo>
                      <a:pt x="74" y="15"/>
                    </a:lnTo>
                    <a:lnTo>
                      <a:pt x="74" y="15"/>
                    </a:lnTo>
                    <a:lnTo>
                      <a:pt x="73" y="15"/>
                    </a:lnTo>
                    <a:lnTo>
                      <a:pt x="71" y="15"/>
                    </a:lnTo>
                    <a:lnTo>
                      <a:pt x="71" y="15"/>
                    </a:lnTo>
                    <a:lnTo>
                      <a:pt x="70" y="15"/>
                    </a:lnTo>
                    <a:lnTo>
                      <a:pt x="70" y="16"/>
                    </a:lnTo>
                    <a:lnTo>
                      <a:pt x="70" y="16"/>
                    </a:lnTo>
                    <a:lnTo>
                      <a:pt x="69" y="15"/>
                    </a:lnTo>
                    <a:lnTo>
                      <a:pt x="67" y="16"/>
                    </a:lnTo>
                    <a:lnTo>
                      <a:pt x="67" y="15"/>
                    </a:lnTo>
                    <a:lnTo>
                      <a:pt x="65" y="15"/>
                    </a:lnTo>
                    <a:lnTo>
                      <a:pt x="65" y="15"/>
                    </a:lnTo>
                    <a:lnTo>
                      <a:pt x="63" y="15"/>
                    </a:lnTo>
                    <a:lnTo>
                      <a:pt x="62" y="13"/>
                    </a:lnTo>
                    <a:lnTo>
                      <a:pt x="59" y="13"/>
                    </a:lnTo>
                    <a:lnTo>
                      <a:pt x="56" y="12"/>
                    </a:lnTo>
                    <a:lnTo>
                      <a:pt x="56" y="12"/>
                    </a:lnTo>
                    <a:lnTo>
                      <a:pt x="55" y="13"/>
                    </a:lnTo>
                    <a:lnTo>
                      <a:pt x="54" y="13"/>
                    </a:lnTo>
                    <a:lnTo>
                      <a:pt x="54" y="13"/>
                    </a:lnTo>
                    <a:lnTo>
                      <a:pt x="54" y="13"/>
                    </a:lnTo>
                    <a:lnTo>
                      <a:pt x="54" y="15"/>
                    </a:lnTo>
                    <a:lnTo>
                      <a:pt x="52" y="18"/>
                    </a:lnTo>
                    <a:lnTo>
                      <a:pt x="52" y="18"/>
                    </a:lnTo>
                    <a:lnTo>
                      <a:pt x="54" y="18"/>
                    </a:lnTo>
                    <a:lnTo>
                      <a:pt x="54" y="19"/>
                    </a:lnTo>
                    <a:lnTo>
                      <a:pt x="54" y="19"/>
                    </a:lnTo>
                    <a:lnTo>
                      <a:pt x="52" y="19"/>
                    </a:lnTo>
                    <a:lnTo>
                      <a:pt x="52" y="19"/>
                    </a:lnTo>
                    <a:lnTo>
                      <a:pt x="52" y="20"/>
                    </a:lnTo>
                    <a:lnTo>
                      <a:pt x="52" y="20"/>
                    </a:lnTo>
                    <a:lnTo>
                      <a:pt x="54" y="20"/>
                    </a:lnTo>
                    <a:lnTo>
                      <a:pt x="55" y="20"/>
                    </a:lnTo>
                    <a:lnTo>
                      <a:pt x="55" y="22"/>
                    </a:lnTo>
                    <a:lnTo>
                      <a:pt x="56" y="22"/>
                    </a:lnTo>
                    <a:lnTo>
                      <a:pt x="56" y="22"/>
                    </a:lnTo>
                    <a:lnTo>
                      <a:pt x="55" y="23"/>
                    </a:lnTo>
                    <a:lnTo>
                      <a:pt x="54" y="23"/>
                    </a:lnTo>
                    <a:lnTo>
                      <a:pt x="54" y="24"/>
                    </a:lnTo>
                    <a:lnTo>
                      <a:pt x="55" y="26"/>
                    </a:lnTo>
                    <a:lnTo>
                      <a:pt x="56" y="27"/>
                    </a:lnTo>
                    <a:lnTo>
                      <a:pt x="55" y="27"/>
                    </a:lnTo>
                    <a:lnTo>
                      <a:pt x="54" y="30"/>
                    </a:lnTo>
                    <a:lnTo>
                      <a:pt x="54" y="30"/>
                    </a:lnTo>
                    <a:lnTo>
                      <a:pt x="55" y="30"/>
                    </a:lnTo>
                    <a:lnTo>
                      <a:pt x="55" y="31"/>
                    </a:lnTo>
                    <a:lnTo>
                      <a:pt x="56" y="33"/>
                    </a:lnTo>
                    <a:lnTo>
                      <a:pt x="56" y="34"/>
                    </a:lnTo>
                    <a:lnTo>
                      <a:pt x="58" y="34"/>
                    </a:lnTo>
                    <a:lnTo>
                      <a:pt x="58" y="35"/>
                    </a:lnTo>
                    <a:lnTo>
                      <a:pt x="59" y="34"/>
                    </a:lnTo>
                    <a:lnTo>
                      <a:pt x="60" y="34"/>
                    </a:lnTo>
                    <a:lnTo>
                      <a:pt x="60" y="35"/>
                    </a:lnTo>
                    <a:lnTo>
                      <a:pt x="60" y="37"/>
                    </a:lnTo>
                    <a:lnTo>
                      <a:pt x="60" y="38"/>
                    </a:lnTo>
                    <a:lnTo>
                      <a:pt x="60" y="38"/>
                    </a:lnTo>
                    <a:lnTo>
                      <a:pt x="63" y="38"/>
                    </a:lnTo>
                    <a:lnTo>
                      <a:pt x="65" y="38"/>
                    </a:lnTo>
                    <a:lnTo>
                      <a:pt x="65" y="38"/>
                    </a:lnTo>
                    <a:lnTo>
                      <a:pt x="66" y="39"/>
                    </a:lnTo>
                    <a:lnTo>
                      <a:pt x="66" y="41"/>
                    </a:lnTo>
                    <a:lnTo>
                      <a:pt x="66" y="41"/>
                    </a:lnTo>
                    <a:lnTo>
                      <a:pt x="66" y="42"/>
                    </a:lnTo>
                    <a:lnTo>
                      <a:pt x="65" y="42"/>
                    </a:lnTo>
                    <a:lnTo>
                      <a:pt x="63" y="42"/>
                    </a:lnTo>
                    <a:lnTo>
                      <a:pt x="63" y="42"/>
                    </a:lnTo>
                    <a:lnTo>
                      <a:pt x="63" y="42"/>
                    </a:lnTo>
                    <a:lnTo>
                      <a:pt x="62" y="42"/>
                    </a:lnTo>
                    <a:lnTo>
                      <a:pt x="62" y="44"/>
                    </a:lnTo>
                    <a:lnTo>
                      <a:pt x="59" y="44"/>
                    </a:lnTo>
                    <a:lnTo>
                      <a:pt x="59" y="45"/>
                    </a:lnTo>
                    <a:lnTo>
                      <a:pt x="59" y="46"/>
                    </a:lnTo>
                    <a:lnTo>
                      <a:pt x="59" y="48"/>
                    </a:lnTo>
                    <a:lnTo>
                      <a:pt x="59" y="49"/>
                    </a:lnTo>
                    <a:lnTo>
                      <a:pt x="60" y="49"/>
                    </a:lnTo>
                    <a:lnTo>
                      <a:pt x="60" y="49"/>
                    </a:lnTo>
                    <a:lnTo>
                      <a:pt x="60" y="50"/>
                    </a:lnTo>
                    <a:lnTo>
                      <a:pt x="59" y="50"/>
                    </a:lnTo>
                    <a:lnTo>
                      <a:pt x="59" y="52"/>
                    </a:lnTo>
                    <a:lnTo>
                      <a:pt x="59" y="52"/>
                    </a:lnTo>
                    <a:lnTo>
                      <a:pt x="59" y="52"/>
                    </a:lnTo>
                    <a:lnTo>
                      <a:pt x="60" y="52"/>
                    </a:lnTo>
                    <a:lnTo>
                      <a:pt x="62" y="53"/>
                    </a:lnTo>
                    <a:lnTo>
                      <a:pt x="60" y="53"/>
                    </a:lnTo>
                    <a:lnTo>
                      <a:pt x="60" y="53"/>
                    </a:lnTo>
                    <a:lnTo>
                      <a:pt x="60" y="53"/>
                    </a:lnTo>
                    <a:lnTo>
                      <a:pt x="59" y="53"/>
                    </a:lnTo>
                    <a:lnTo>
                      <a:pt x="59" y="55"/>
                    </a:lnTo>
                    <a:lnTo>
                      <a:pt x="56" y="55"/>
                    </a:lnTo>
                    <a:lnTo>
                      <a:pt x="55" y="57"/>
                    </a:lnTo>
                    <a:lnTo>
                      <a:pt x="54" y="59"/>
                    </a:lnTo>
                    <a:lnTo>
                      <a:pt x="54" y="59"/>
                    </a:lnTo>
                    <a:lnTo>
                      <a:pt x="52" y="60"/>
                    </a:lnTo>
                    <a:lnTo>
                      <a:pt x="52" y="61"/>
                    </a:lnTo>
                    <a:lnTo>
                      <a:pt x="52" y="63"/>
                    </a:lnTo>
                    <a:lnTo>
                      <a:pt x="52" y="64"/>
                    </a:lnTo>
                    <a:lnTo>
                      <a:pt x="51" y="64"/>
                    </a:lnTo>
                    <a:lnTo>
                      <a:pt x="49" y="64"/>
                    </a:lnTo>
                    <a:lnTo>
                      <a:pt x="48" y="65"/>
                    </a:lnTo>
                    <a:lnTo>
                      <a:pt x="48" y="67"/>
                    </a:lnTo>
                    <a:lnTo>
                      <a:pt x="47" y="68"/>
                    </a:lnTo>
                    <a:lnTo>
                      <a:pt x="45" y="70"/>
                    </a:lnTo>
                    <a:lnTo>
                      <a:pt x="44" y="74"/>
                    </a:lnTo>
                    <a:lnTo>
                      <a:pt x="43" y="75"/>
                    </a:lnTo>
                    <a:lnTo>
                      <a:pt x="40" y="76"/>
                    </a:lnTo>
                    <a:lnTo>
                      <a:pt x="39" y="78"/>
                    </a:lnTo>
                    <a:lnTo>
                      <a:pt x="39" y="78"/>
                    </a:lnTo>
                    <a:lnTo>
                      <a:pt x="36" y="81"/>
                    </a:lnTo>
                    <a:lnTo>
                      <a:pt x="36" y="83"/>
                    </a:lnTo>
                    <a:lnTo>
                      <a:pt x="34" y="85"/>
                    </a:lnTo>
                    <a:lnTo>
                      <a:pt x="33" y="86"/>
                    </a:lnTo>
                    <a:lnTo>
                      <a:pt x="33" y="86"/>
                    </a:lnTo>
                    <a:lnTo>
                      <a:pt x="29" y="86"/>
                    </a:lnTo>
                    <a:lnTo>
                      <a:pt x="28" y="86"/>
                    </a:lnTo>
                    <a:lnTo>
                      <a:pt x="28" y="86"/>
                    </a:lnTo>
                    <a:lnTo>
                      <a:pt x="26" y="87"/>
                    </a:lnTo>
                    <a:lnTo>
                      <a:pt x="25" y="87"/>
                    </a:lnTo>
                    <a:lnTo>
                      <a:pt x="25" y="87"/>
                    </a:lnTo>
                    <a:lnTo>
                      <a:pt x="25" y="86"/>
                    </a:lnTo>
                    <a:lnTo>
                      <a:pt x="24" y="85"/>
                    </a:lnTo>
                    <a:lnTo>
                      <a:pt x="22" y="85"/>
                    </a:lnTo>
                    <a:lnTo>
                      <a:pt x="22" y="85"/>
                    </a:lnTo>
                    <a:lnTo>
                      <a:pt x="21" y="86"/>
                    </a:lnTo>
                    <a:lnTo>
                      <a:pt x="19" y="86"/>
                    </a:lnTo>
                    <a:lnTo>
                      <a:pt x="18" y="87"/>
                    </a:lnTo>
                    <a:lnTo>
                      <a:pt x="15" y="91"/>
                    </a:lnTo>
                    <a:lnTo>
                      <a:pt x="14" y="93"/>
                    </a:lnTo>
                    <a:lnTo>
                      <a:pt x="14" y="93"/>
                    </a:lnTo>
                    <a:lnTo>
                      <a:pt x="14" y="97"/>
                    </a:lnTo>
                    <a:lnTo>
                      <a:pt x="14" y="97"/>
                    </a:lnTo>
                    <a:lnTo>
                      <a:pt x="14" y="98"/>
                    </a:lnTo>
                    <a:lnTo>
                      <a:pt x="15" y="98"/>
                    </a:lnTo>
                    <a:lnTo>
                      <a:pt x="17" y="98"/>
                    </a:lnTo>
                    <a:lnTo>
                      <a:pt x="17" y="98"/>
                    </a:lnTo>
                    <a:lnTo>
                      <a:pt x="19" y="98"/>
                    </a:lnTo>
                    <a:lnTo>
                      <a:pt x="19" y="98"/>
                    </a:lnTo>
                    <a:lnTo>
                      <a:pt x="19" y="100"/>
                    </a:lnTo>
                    <a:lnTo>
                      <a:pt x="19" y="100"/>
                    </a:lnTo>
                    <a:lnTo>
                      <a:pt x="19" y="101"/>
                    </a:lnTo>
                    <a:lnTo>
                      <a:pt x="19" y="104"/>
                    </a:lnTo>
                    <a:lnTo>
                      <a:pt x="19" y="105"/>
                    </a:lnTo>
                    <a:lnTo>
                      <a:pt x="19" y="105"/>
                    </a:lnTo>
                    <a:lnTo>
                      <a:pt x="21" y="108"/>
                    </a:lnTo>
                    <a:lnTo>
                      <a:pt x="22" y="108"/>
                    </a:lnTo>
                    <a:lnTo>
                      <a:pt x="24" y="108"/>
                    </a:lnTo>
                    <a:lnTo>
                      <a:pt x="24" y="108"/>
                    </a:lnTo>
                    <a:lnTo>
                      <a:pt x="24" y="108"/>
                    </a:lnTo>
                    <a:lnTo>
                      <a:pt x="24" y="109"/>
                    </a:lnTo>
                    <a:lnTo>
                      <a:pt x="24" y="111"/>
                    </a:lnTo>
                    <a:lnTo>
                      <a:pt x="25" y="112"/>
                    </a:lnTo>
                    <a:lnTo>
                      <a:pt x="25" y="113"/>
                    </a:lnTo>
                    <a:lnTo>
                      <a:pt x="26" y="115"/>
                    </a:lnTo>
                    <a:lnTo>
                      <a:pt x="26" y="115"/>
                    </a:lnTo>
                    <a:lnTo>
                      <a:pt x="28" y="116"/>
                    </a:lnTo>
                    <a:lnTo>
                      <a:pt x="28" y="116"/>
                    </a:lnTo>
                    <a:lnTo>
                      <a:pt x="28" y="118"/>
                    </a:lnTo>
                    <a:lnTo>
                      <a:pt x="26" y="118"/>
                    </a:lnTo>
                    <a:lnTo>
                      <a:pt x="26" y="118"/>
                    </a:lnTo>
                    <a:lnTo>
                      <a:pt x="28" y="119"/>
                    </a:lnTo>
                    <a:lnTo>
                      <a:pt x="26" y="120"/>
                    </a:lnTo>
                    <a:lnTo>
                      <a:pt x="28" y="120"/>
                    </a:lnTo>
                    <a:lnTo>
                      <a:pt x="28" y="120"/>
                    </a:lnTo>
                    <a:lnTo>
                      <a:pt x="26" y="120"/>
                    </a:lnTo>
                    <a:lnTo>
                      <a:pt x="26" y="122"/>
                    </a:lnTo>
                    <a:lnTo>
                      <a:pt x="26" y="122"/>
                    </a:lnTo>
                    <a:lnTo>
                      <a:pt x="25" y="122"/>
                    </a:lnTo>
                    <a:lnTo>
                      <a:pt x="25" y="122"/>
                    </a:lnTo>
                    <a:lnTo>
                      <a:pt x="24" y="122"/>
                    </a:lnTo>
                    <a:lnTo>
                      <a:pt x="24" y="122"/>
                    </a:lnTo>
                    <a:lnTo>
                      <a:pt x="24" y="122"/>
                    </a:lnTo>
                    <a:lnTo>
                      <a:pt x="24" y="120"/>
                    </a:lnTo>
                    <a:lnTo>
                      <a:pt x="24" y="120"/>
                    </a:lnTo>
                    <a:lnTo>
                      <a:pt x="22" y="120"/>
                    </a:lnTo>
                    <a:lnTo>
                      <a:pt x="21" y="120"/>
                    </a:lnTo>
                    <a:lnTo>
                      <a:pt x="19" y="120"/>
                    </a:lnTo>
                    <a:lnTo>
                      <a:pt x="19" y="122"/>
                    </a:lnTo>
                    <a:lnTo>
                      <a:pt x="18" y="123"/>
                    </a:lnTo>
                    <a:lnTo>
                      <a:pt x="18" y="123"/>
                    </a:lnTo>
                    <a:lnTo>
                      <a:pt x="15" y="122"/>
                    </a:lnTo>
                    <a:lnTo>
                      <a:pt x="14" y="122"/>
                    </a:lnTo>
                    <a:lnTo>
                      <a:pt x="14" y="122"/>
                    </a:lnTo>
                    <a:lnTo>
                      <a:pt x="13" y="122"/>
                    </a:lnTo>
                    <a:lnTo>
                      <a:pt x="11" y="122"/>
                    </a:lnTo>
                    <a:lnTo>
                      <a:pt x="10" y="122"/>
                    </a:lnTo>
                    <a:lnTo>
                      <a:pt x="10" y="122"/>
                    </a:lnTo>
                    <a:lnTo>
                      <a:pt x="8" y="122"/>
                    </a:lnTo>
                    <a:lnTo>
                      <a:pt x="8" y="122"/>
                    </a:lnTo>
                    <a:lnTo>
                      <a:pt x="8" y="122"/>
                    </a:lnTo>
                    <a:lnTo>
                      <a:pt x="7" y="120"/>
                    </a:lnTo>
                    <a:lnTo>
                      <a:pt x="7" y="120"/>
                    </a:lnTo>
                    <a:lnTo>
                      <a:pt x="7" y="122"/>
                    </a:lnTo>
                    <a:lnTo>
                      <a:pt x="7" y="124"/>
                    </a:lnTo>
                    <a:lnTo>
                      <a:pt x="4" y="124"/>
                    </a:lnTo>
                    <a:lnTo>
                      <a:pt x="3" y="124"/>
                    </a:lnTo>
                    <a:lnTo>
                      <a:pt x="3" y="124"/>
                    </a:lnTo>
                    <a:lnTo>
                      <a:pt x="2" y="124"/>
                    </a:lnTo>
                    <a:lnTo>
                      <a:pt x="2" y="126"/>
                    </a:lnTo>
                    <a:lnTo>
                      <a:pt x="2" y="126"/>
                    </a:lnTo>
                    <a:lnTo>
                      <a:pt x="0" y="126"/>
                    </a:lnTo>
                    <a:lnTo>
                      <a:pt x="0" y="127"/>
                    </a:lnTo>
                    <a:lnTo>
                      <a:pt x="2" y="128"/>
                    </a:lnTo>
                    <a:lnTo>
                      <a:pt x="2" y="128"/>
                    </a:lnTo>
                    <a:lnTo>
                      <a:pt x="3" y="130"/>
                    </a:lnTo>
                    <a:lnTo>
                      <a:pt x="6" y="133"/>
                    </a:lnTo>
                    <a:lnTo>
                      <a:pt x="7" y="134"/>
                    </a:lnTo>
                    <a:lnTo>
                      <a:pt x="8" y="135"/>
                    </a:lnTo>
                    <a:lnTo>
                      <a:pt x="11" y="135"/>
                    </a:lnTo>
                    <a:lnTo>
                      <a:pt x="15" y="135"/>
                    </a:lnTo>
                    <a:lnTo>
                      <a:pt x="18" y="134"/>
                    </a:lnTo>
                    <a:lnTo>
                      <a:pt x="19" y="134"/>
                    </a:lnTo>
                    <a:lnTo>
                      <a:pt x="19" y="133"/>
                    </a:lnTo>
                    <a:lnTo>
                      <a:pt x="21" y="133"/>
                    </a:lnTo>
                    <a:lnTo>
                      <a:pt x="21" y="134"/>
                    </a:lnTo>
                    <a:lnTo>
                      <a:pt x="19" y="137"/>
                    </a:lnTo>
                    <a:lnTo>
                      <a:pt x="18" y="138"/>
                    </a:lnTo>
                    <a:lnTo>
                      <a:pt x="17" y="139"/>
                    </a:lnTo>
                    <a:lnTo>
                      <a:pt x="14" y="139"/>
                    </a:lnTo>
                    <a:lnTo>
                      <a:pt x="13" y="139"/>
                    </a:lnTo>
                    <a:lnTo>
                      <a:pt x="10" y="141"/>
                    </a:lnTo>
                    <a:lnTo>
                      <a:pt x="8" y="139"/>
                    </a:lnTo>
                    <a:lnTo>
                      <a:pt x="8" y="141"/>
                    </a:lnTo>
                    <a:lnTo>
                      <a:pt x="8" y="142"/>
                    </a:lnTo>
                    <a:lnTo>
                      <a:pt x="15" y="149"/>
                    </a:lnTo>
                    <a:lnTo>
                      <a:pt x="18" y="152"/>
                    </a:lnTo>
                    <a:lnTo>
                      <a:pt x="21" y="154"/>
                    </a:lnTo>
                    <a:lnTo>
                      <a:pt x="22" y="154"/>
                    </a:lnTo>
                    <a:lnTo>
                      <a:pt x="26" y="154"/>
                    </a:lnTo>
                    <a:lnTo>
                      <a:pt x="28" y="154"/>
                    </a:lnTo>
                    <a:lnTo>
                      <a:pt x="29" y="154"/>
                    </a:lnTo>
                    <a:lnTo>
                      <a:pt x="30" y="153"/>
                    </a:lnTo>
                    <a:lnTo>
                      <a:pt x="32" y="153"/>
                    </a:lnTo>
                    <a:lnTo>
                      <a:pt x="34" y="152"/>
                    </a:lnTo>
                    <a:lnTo>
                      <a:pt x="36" y="150"/>
                    </a:lnTo>
                    <a:lnTo>
                      <a:pt x="36" y="149"/>
                    </a:lnTo>
                    <a:lnTo>
                      <a:pt x="36" y="144"/>
                    </a:lnTo>
                    <a:lnTo>
                      <a:pt x="37" y="142"/>
                    </a:lnTo>
                    <a:lnTo>
                      <a:pt x="37" y="139"/>
                    </a:lnTo>
                    <a:lnTo>
                      <a:pt x="37" y="141"/>
                    </a:lnTo>
                    <a:lnTo>
                      <a:pt x="39" y="141"/>
                    </a:lnTo>
                    <a:lnTo>
                      <a:pt x="43" y="141"/>
                    </a:lnTo>
                    <a:lnTo>
                      <a:pt x="43" y="141"/>
                    </a:lnTo>
                    <a:lnTo>
                      <a:pt x="43" y="142"/>
                    </a:lnTo>
                    <a:lnTo>
                      <a:pt x="40" y="142"/>
                    </a:lnTo>
                    <a:lnTo>
                      <a:pt x="40" y="144"/>
                    </a:lnTo>
                    <a:lnTo>
                      <a:pt x="40" y="144"/>
                    </a:lnTo>
                    <a:lnTo>
                      <a:pt x="40" y="146"/>
                    </a:lnTo>
                    <a:lnTo>
                      <a:pt x="40" y="146"/>
                    </a:lnTo>
                    <a:lnTo>
                      <a:pt x="41" y="148"/>
                    </a:lnTo>
                    <a:lnTo>
                      <a:pt x="40" y="149"/>
                    </a:lnTo>
                    <a:lnTo>
                      <a:pt x="40" y="152"/>
                    </a:lnTo>
                    <a:lnTo>
                      <a:pt x="40" y="152"/>
                    </a:lnTo>
                    <a:lnTo>
                      <a:pt x="41" y="152"/>
                    </a:lnTo>
                    <a:lnTo>
                      <a:pt x="41" y="152"/>
                    </a:lnTo>
                    <a:lnTo>
                      <a:pt x="41" y="153"/>
                    </a:lnTo>
                    <a:lnTo>
                      <a:pt x="43" y="156"/>
                    </a:lnTo>
                    <a:lnTo>
                      <a:pt x="43" y="157"/>
                    </a:lnTo>
                    <a:lnTo>
                      <a:pt x="43" y="159"/>
                    </a:lnTo>
                    <a:lnTo>
                      <a:pt x="41" y="161"/>
                    </a:lnTo>
                    <a:lnTo>
                      <a:pt x="41" y="164"/>
                    </a:lnTo>
                    <a:lnTo>
                      <a:pt x="41" y="165"/>
                    </a:lnTo>
                    <a:lnTo>
                      <a:pt x="41" y="168"/>
                    </a:lnTo>
                    <a:lnTo>
                      <a:pt x="43" y="170"/>
                    </a:lnTo>
                    <a:lnTo>
                      <a:pt x="43" y="172"/>
                    </a:lnTo>
                    <a:lnTo>
                      <a:pt x="43" y="171"/>
                    </a:lnTo>
                    <a:lnTo>
                      <a:pt x="43" y="171"/>
                    </a:lnTo>
                    <a:lnTo>
                      <a:pt x="44" y="171"/>
                    </a:lnTo>
                    <a:lnTo>
                      <a:pt x="44" y="172"/>
                    </a:lnTo>
                    <a:lnTo>
                      <a:pt x="43" y="172"/>
                    </a:lnTo>
                    <a:lnTo>
                      <a:pt x="43" y="174"/>
                    </a:lnTo>
                    <a:lnTo>
                      <a:pt x="43" y="175"/>
                    </a:lnTo>
                    <a:lnTo>
                      <a:pt x="43" y="178"/>
                    </a:lnTo>
                    <a:lnTo>
                      <a:pt x="44" y="179"/>
                    </a:lnTo>
                    <a:lnTo>
                      <a:pt x="44" y="179"/>
                    </a:lnTo>
                    <a:lnTo>
                      <a:pt x="44" y="182"/>
                    </a:lnTo>
                    <a:lnTo>
                      <a:pt x="44" y="182"/>
                    </a:lnTo>
                    <a:lnTo>
                      <a:pt x="45" y="187"/>
                    </a:lnTo>
                    <a:lnTo>
                      <a:pt x="45" y="187"/>
                    </a:lnTo>
                    <a:lnTo>
                      <a:pt x="45" y="190"/>
                    </a:lnTo>
                    <a:lnTo>
                      <a:pt x="47" y="190"/>
                    </a:lnTo>
                    <a:lnTo>
                      <a:pt x="47" y="196"/>
                    </a:lnTo>
                    <a:lnTo>
                      <a:pt x="47" y="197"/>
                    </a:lnTo>
                    <a:lnTo>
                      <a:pt x="48" y="198"/>
                    </a:lnTo>
                    <a:lnTo>
                      <a:pt x="48" y="198"/>
                    </a:lnTo>
                    <a:lnTo>
                      <a:pt x="49" y="201"/>
                    </a:lnTo>
                    <a:lnTo>
                      <a:pt x="51" y="202"/>
                    </a:lnTo>
                    <a:lnTo>
                      <a:pt x="51" y="202"/>
                    </a:lnTo>
                    <a:lnTo>
                      <a:pt x="51" y="205"/>
                    </a:lnTo>
                    <a:lnTo>
                      <a:pt x="52" y="205"/>
                    </a:lnTo>
                    <a:lnTo>
                      <a:pt x="52" y="205"/>
                    </a:lnTo>
                    <a:lnTo>
                      <a:pt x="54" y="205"/>
                    </a:lnTo>
                    <a:lnTo>
                      <a:pt x="52" y="205"/>
                    </a:lnTo>
                    <a:lnTo>
                      <a:pt x="52" y="207"/>
                    </a:lnTo>
                    <a:lnTo>
                      <a:pt x="54" y="209"/>
                    </a:lnTo>
                    <a:lnTo>
                      <a:pt x="55" y="212"/>
                    </a:lnTo>
                    <a:lnTo>
                      <a:pt x="56" y="212"/>
                    </a:lnTo>
                    <a:lnTo>
                      <a:pt x="58" y="215"/>
                    </a:lnTo>
                    <a:lnTo>
                      <a:pt x="58" y="216"/>
                    </a:lnTo>
                    <a:lnTo>
                      <a:pt x="58" y="219"/>
                    </a:lnTo>
                    <a:lnTo>
                      <a:pt x="59" y="220"/>
                    </a:lnTo>
                    <a:lnTo>
                      <a:pt x="60" y="223"/>
                    </a:lnTo>
                    <a:lnTo>
                      <a:pt x="62" y="227"/>
                    </a:lnTo>
                    <a:lnTo>
                      <a:pt x="62" y="228"/>
                    </a:lnTo>
                    <a:lnTo>
                      <a:pt x="63" y="234"/>
                    </a:lnTo>
                    <a:lnTo>
                      <a:pt x="63" y="234"/>
                    </a:lnTo>
                    <a:lnTo>
                      <a:pt x="65" y="237"/>
                    </a:lnTo>
                    <a:lnTo>
                      <a:pt x="66" y="238"/>
                    </a:lnTo>
                    <a:lnTo>
                      <a:pt x="69" y="242"/>
                    </a:lnTo>
                    <a:lnTo>
                      <a:pt x="70" y="245"/>
                    </a:lnTo>
                    <a:lnTo>
                      <a:pt x="71" y="249"/>
                    </a:lnTo>
                    <a:lnTo>
                      <a:pt x="75" y="257"/>
                    </a:lnTo>
                    <a:lnTo>
                      <a:pt x="75" y="263"/>
                    </a:lnTo>
                    <a:lnTo>
                      <a:pt x="77" y="264"/>
                    </a:lnTo>
                    <a:lnTo>
                      <a:pt x="80" y="268"/>
                    </a:lnTo>
                    <a:lnTo>
                      <a:pt x="82" y="271"/>
                    </a:lnTo>
                    <a:lnTo>
                      <a:pt x="84" y="272"/>
                    </a:lnTo>
                    <a:lnTo>
                      <a:pt x="86" y="272"/>
                    </a:lnTo>
                    <a:lnTo>
                      <a:pt x="88" y="271"/>
                    </a:lnTo>
                    <a:lnTo>
                      <a:pt x="88" y="271"/>
                    </a:lnTo>
                    <a:lnTo>
                      <a:pt x="89" y="270"/>
                    </a:lnTo>
                    <a:lnTo>
                      <a:pt x="91" y="270"/>
                    </a:lnTo>
                    <a:lnTo>
                      <a:pt x="91" y="268"/>
                    </a:lnTo>
                    <a:lnTo>
                      <a:pt x="91" y="267"/>
                    </a:lnTo>
                    <a:lnTo>
                      <a:pt x="92" y="264"/>
                    </a:lnTo>
                    <a:lnTo>
                      <a:pt x="95" y="263"/>
                    </a:lnTo>
                    <a:lnTo>
                      <a:pt x="97" y="261"/>
                    </a:lnTo>
                    <a:lnTo>
                      <a:pt x="97" y="260"/>
                    </a:lnTo>
                    <a:lnTo>
                      <a:pt x="97" y="259"/>
                    </a:lnTo>
                    <a:lnTo>
                      <a:pt x="100" y="256"/>
                    </a:lnTo>
                    <a:lnTo>
                      <a:pt x="100" y="254"/>
                    </a:lnTo>
                    <a:lnTo>
                      <a:pt x="101" y="253"/>
                    </a:lnTo>
                    <a:lnTo>
                      <a:pt x="103" y="252"/>
                    </a:lnTo>
                    <a:lnTo>
                      <a:pt x="104" y="253"/>
                    </a:lnTo>
                    <a:lnTo>
                      <a:pt x="106" y="253"/>
                    </a:lnTo>
                    <a:lnTo>
                      <a:pt x="106" y="250"/>
                    </a:lnTo>
                    <a:lnTo>
                      <a:pt x="106" y="245"/>
                    </a:lnTo>
                    <a:lnTo>
                      <a:pt x="106" y="241"/>
                    </a:lnTo>
                    <a:lnTo>
                      <a:pt x="106" y="238"/>
                    </a:lnTo>
                    <a:lnTo>
                      <a:pt x="108" y="234"/>
                    </a:lnTo>
                    <a:lnTo>
                      <a:pt x="108" y="233"/>
                    </a:lnTo>
                    <a:lnTo>
                      <a:pt x="110" y="228"/>
                    </a:lnTo>
                    <a:lnTo>
                      <a:pt x="110" y="227"/>
                    </a:lnTo>
                    <a:lnTo>
                      <a:pt x="110" y="227"/>
                    </a:lnTo>
                    <a:lnTo>
                      <a:pt x="110" y="224"/>
                    </a:lnTo>
                    <a:lnTo>
                      <a:pt x="108" y="223"/>
                    </a:lnTo>
                    <a:lnTo>
                      <a:pt x="108" y="223"/>
                    </a:lnTo>
                    <a:lnTo>
                      <a:pt x="108" y="222"/>
                    </a:lnTo>
                    <a:lnTo>
                      <a:pt x="108" y="222"/>
                    </a:lnTo>
                    <a:lnTo>
                      <a:pt x="110" y="222"/>
                    </a:lnTo>
                    <a:lnTo>
                      <a:pt x="108" y="217"/>
                    </a:lnTo>
                    <a:lnTo>
                      <a:pt x="108" y="216"/>
                    </a:lnTo>
                    <a:lnTo>
                      <a:pt x="108" y="215"/>
                    </a:lnTo>
                    <a:lnTo>
                      <a:pt x="108" y="215"/>
                    </a:lnTo>
                    <a:lnTo>
                      <a:pt x="108" y="213"/>
                    </a:lnTo>
                    <a:lnTo>
                      <a:pt x="108" y="213"/>
                    </a:lnTo>
                    <a:lnTo>
                      <a:pt x="108" y="212"/>
                    </a:lnTo>
                    <a:lnTo>
                      <a:pt x="107" y="211"/>
                    </a:lnTo>
                    <a:lnTo>
                      <a:pt x="107" y="207"/>
                    </a:lnTo>
                    <a:lnTo>
                      <a:pt x="108" y="205"/>
                    </a:lnTo>
                    <a:lnTo>
                      <a:pt x="110" y="202"/>
                    </a:lnTo>
                    <a:lnTo>
                      <a:pt x="112" y="202"/>
                    </a:lnTo>
                    <a:lnTo>
                      <a:pt x="114" y="202"/>
                    </a:lnTo>
                    <a:lnTo>
                      <a:pt x="115" y="202"/>
                    </a:lnTo>
                    <a:lnTo>
                      <a:pt x="117" y="202"/>
                    </a:lnTo>
                    <a:lnTo>
                      <a:pt x="118" y="200"/>
                    </a:lnTo>
                    <a:lnTo>
                      <a:pt x="118" y="198"/>
                    </a:lnTo>
                    <a:lnTo>
                      <a:pt x="118" y="198"/>
                    </a:lnTo>
                    <a:lnTo>
                      <a:pt x="121" y="197"/>
                    </a:lnTo>
                    <a:lnTo>
                      <a:pt x="122" y="197"/>
                    </a:lnTo>
                    <a:lnTo>
                      <a:pt x="126" y="196"/>
                    </a:lnTo>
                    <a:lnTo>
                      <a:pt x="127" y="194"/>
                    </a:lnTo>
                    <a:lnTo>
                      <a:pt x="127" y="193"/>
                    </a:lnTo>
                    <a:lnTo>
                      <a:pt x="129" y="190"/>
                    </a:lnTo>
                    <a:lnTo>
                      <a:pt x="130" y="189"/>
                    </a:lnTo>
                    <a:lnTo>
                      <a:pt x="134" y="186"/>
                    </a:lnTo>
                    <a:lnTo>
                      <a:pt x="137" y="185"/>
                    </a:lnTo>
                    <a:lnTo>
                      <a:pt x="140" y="182"/>
                    </a:lnTo>
                    <a:lnTo>
                      <a:pt x="142" y="181"/>
                    </a:lnTo>
                    <a:lnTo>
                      <a:pt x="144" y="179"/>
                    </a:lnTo>
                    <a:lnTo>
                      <a:pt x="144" y="178"/>
                    </a:lnTo>
                    <a:lnTo>
                      <a:pt x="144" y="178"/>
                    </a:lnTo>
                    <a:lnTo>
                      <a:pt x="147" y="176"/>
                    </a:lnTo>
                    <a:lnTo>
                      <a:pt x="152" y="170"/>
                    </a:lnTo>
                    <a:lnTo>
                      <a:pt x="153" y="168"/>
                    </a:lnTo>
                    <a:lnTo>
                      <a:pt x="159" y="165"/>
                    </a:lnTo>
                    <a:lnTo>
                      <a:pt x="162" y="164"/>
                    </a:lnTo>
                    <a:lnTo>
                      <a:pt x="163" y="163"/>
                    </a:lnTo>
                    <a:lnTo>
                      <a:pt x="164" y="163"/>
                    </a:lnTo>
                    <a:lnTo>
                      <a:pt x="167" y="161"/>
                    </a:lnTo>
                    <a:lnTo>
                      <a:pt x="168" y="159"/>
                    </a:lnTo>
                    <a:lnTo>
                      <a:pt x="168" y="157"/>
                    </a:lnTo>
                    <a:lnTo>
                      <a:pt x="170" y="156"/>
                    </a:lnTo>
                    <a:lnTo>
                      <a:pt x="168" y="152"/>
                    </a:lnTo>
                    <a:lnTo>
                      <a:pt x="170" y="149"/>
                    </a:lnTo>
                    <a:lnTo>
                      <a:pt x="175" y="148"/>
                    </a:lnTo>
                    <a:lnTo>
                      <a:pt x="177" y="146"/>
                    </a:lnTo>
                    <a:lnTo>
                      <a:pt x="178" y="146"/>
                    </a:lnTo>
                    <a:lnTo>
                      <a:pt x="179" y="145"/>
                    </a:lnTo>
                    <a:lnTo>
                      <a:pt x="179" y="144"/>
                    </a:lnTo>
                    <a:lnTo>
                      <a:pt x="179" y="142"/>
                    </a:lnTo>
                    <a:lnTo>
                      <a:pt x="181" y="142"/>
                    </a:lnTo>
                    <a:lnTo>
                      <a:pt x="181" y="144"/>
                    </a:lnTo>
                    <a:lnTo>
                      <a:pt x="181" y="146"/>
                    </a:lnTo>
                    <a:lnTo>
                      <a:pt x="181" y="146"/>
                    </a:lnTo>
                    <a:lnTo>
                      <a:pt x="181" y="146"/>
                    </a:lnTo>
                    <a:lnTo>
                      <a:pt x="181" y="146"/>
                    </a:lnTo>
                    <a:lnTo>
                      <a:pt x="182" y="148"/>
                    </a:lnTo>
                    <a:lnTo>
                      <a:pt x="184" y="148"/>
                    </a:lnTo>
                    <a:lnTo>
                      <a:pt x="184" y="148"/>
                    </a:lnTo>
                    <a:lnTo>
                      <a:pt x="185" y="148"/>
                    </a:lnTo>
                    <a:lnTo>
                      <a:pt x="185" y="146"/>
                    </a:lnTo>
                    <a:lnTo>
                      <a:pt x="185" y="145"/>
                    </a:lnTo>
                    <a:lnTo>
                      <a:pt x="186" y="146"/>
                    </a:lnTo>
                    <a:lnTo>
                      <a:pt x="186" y="148"/>
                    </a:lnTo>
                    <a:lnTo>
                      <a:pt x="188" y="148"/>
                    </a:lnTo>
                    <a:lnTo>
                      <a:pt x="186" y="145"/>
                    </a:lnTo>
                    <a:lnTo>
                      <a:pt x="186" y="144"/>
                    </a:lnTo>
                    <a:lnTo>
                      <a:pt x="186" y="144"/>
                    </a:lnTo>
                    <a:lnTo>
                      <a:pt x="186" y="141"/>
                    </a:lnTo>
                    <a:lnTo>
                      <a:pt x="186" y="141"/>
                    </a:lnTo>
                    <a:lnTo>
                      <a:pt x="186" y="138"/>
                    </a:lnTo>
                    <a:lnTo>
                      <a:pt x="185" y="138"/>
                    </a:lnTo>
                    <a:lnTo>
                      <a:pt x="185" y="137"/>
                    </a:lnTo>
                    <a:lnTo>
                      <a:pt x="185" y="135"/>
                    </a:lnTo>
                    <a:lnTo>
                      <a:pt x="185" y="134"/>
                    </a:lnTo>
                    <a:lnTo>
                      <a:pt x="185" y="131"/>
                    </a:lnTo>
                    <a:lnTo>
                      <a:pt x="185" y="131"/>
                    </a:lnTo>
                    <a:lnTo>
                      <a:pt x="185" y="131"/>
                    </a:lnTo>
                    <a:lnTo>
                      <a:pt x="185" y="128"/>
                    </a:lnTo>
                    <a:lnTo>
                      <a:pt x="184" y="127"/>
                    </a:lnTo>
                    <a:lnTo>
                      <a:pt x="184" y="126"/>
                    </a:lnTo>
                    <a:lnTo>
                      <a:pt x="184" y="124"/>
                    </a:lnTo>
                    <a:lnTo>
                      <a:pt x="184" y="120"/>
                    </a:lnTo>
                    <a:lnTo>
                      <a:pt x="182" y="119"/>
                    </a:lnTo>
                    <a:lnTo>
                      <a:pt x="181" y="119"/>
                    </a:lnTo>
                    <a:lnTo>
                      <a:pt x="179" y="118"/>
                    </a:lnTo>
                    <a:lnTo>
                      <a:pt x="178" y="118"/>
                    </a:lnTo>
                    <a:lnTo>
                      <a:pt x="178" y="116"/>
                    </a:lnTo>
                    <a:lnTo>
                      <a:pt x="178" y="115"/>
                    </a:lnTo>
                    <a:lnTo>
                      <a:pt x="179" y="113"/>
                    </a:lnTo>
                    <a:lnTo>
                      <a:pt x="181" y="113"/>
                    </a:lnTo>
                    <a:lnTo>
                      <a:pt x="181" y="113"/>
                    </a:lnTo>
                    <a:lnTo>
                      <a:pt x="182" y="112"/>
                    </a:lnTo>
                    <a:lnTo>
                      <a:pt x="185" y="112"/>
                    </a:lnTo>
                    <a:lnTo>
                      <a:pt x="185" y="111"/>
                    </a:lnTo>
                    <a:lnTo>
                      <a:pt x="185" y="109"/>
                    </a:lnTo>
                    <a:lnTo>
                      <a:pt x="185" y="109"/>
                    </a:lnTo>
                    <a:lnTo>
                      <a:pt x="182" y="109"/>
                    </a:lnTo>
                    <a:lnTo>
                      <a:pt x="181" y="108"/>
                    </a:lnTo>
                    <a:lnTo>
                      <a:pt x="181" y="107"/>
                    </a:lnTo>
                    <a:lnTo>
                      <a:pt x="179" y="105"/>
                    </a:lnTo>
                    <a:lnTo>
                      <a:pt x="182" y="101"/>
                    </a:lnTo>
                    <a:lnTo>
                      <a:pt x="182" y="100"/>
                    </a:lnTo>
                    <a:lnTo>
                      <a:pt x="184" y="100"/>
                    </a:lnTo>
                    <a:lnTo>
                      <a:pt x="185" y="102"/>
                    </a:lnTo>
                    <a:lnTo>
                      <a:pt x="186" y="104"/>
                    </a:lnTo>
                    <a:lnTo>
                      <a:pt x="186" y="102"/>
                    </a:lnTo>
                    <a:lnTo>
                      <a:pt x="186" y="100"/>
                    </a:lnTo>
                    <a:lnTo>
                      <a:pt x="188" y="100"/>
                    </a:lnTo>
                    <a:lnTo>
                      <a:pt x="188" y="102"/>
                    </a:lnTo>
                    <a:lnTo>
                      <a:pt x="189" y="104"/>
                    </a:lnTo>
                    <a:lnTo>
                      <a:pt x="190" y="104"/>
                    </a:lnTo>
                    <a:lnTo>
                      <a:pt x="192" y="105"/>
                    </a:lnTo>
                    <a:lnTo>
                      <a:pt x="193" y="102"/>
                    </a:lnTo>
                    <a:lnTo>
                      <a:pt x="193" y="102"/>
                    </a:lnTo>
                    <a:lnTo>
                      <a:pt x="193" y="107"/>
                    </a:lnTo>
                    <a:lnTo>
                      <a:pt x="194" y="109"/>
                    </a:lnTo>
                    <a:lnTo>
                      <a:pt x="196" y="111"/>
                    </a:lnTo>
                    <a:lnTo>
                      <a:pt x="197" y="112"/>
                    </a:lnTo>
                    <a:lnTo>
                      <a:pt x="204" y="112"/>
                    </a:lnTo>
                    <a:lnTo>
                      <a:pt x="205" y="112"/>
                    </a:lnTo>
                    <a:lnTo>
                      <a:pt x="208" y="111"/>
                    </a:lnTo>
                    <a:lnTo>
                      <a:pt x="211" y="112"/>
                    </a:lnTo>
                    <a:lnTo>
                      <a:pt x="215" y="112"/>
                    </a:lnTo>
                    <a:lnTo>
                      <a:pt x="218" y="113"/>
                    </a:lnTo>
                    <a:lnTo>
                      <a:pt x="218" y="113"/>
                    </a:lnTo>
                    <a:lnTo>
                      <a:pt x="215" y="115"/>
                    </a:lnTo>
                    <a:lnTo>
                      <a:pt x="215" y="118"/>
                    </a:lnTo>
                    <a:lnTo>
                      <a:pt x="214" y="119"/>
                    </a:lnTo>
                    <a:lnTo>
                      <a:pt x="211" y="122"/>
                    </a:lnTo>
                    <a:lnTo>
                      <a:pt x="209" y="122"/>
                    </a:lnTo>
                    <a:lnTo>
                      <a:pt x="207" y="123"/>
                    </a:lnTo>
                    <a:lnTo>
                      <a:pt x="207" y="124"/>
                    </a:lnTo>
                    <a:lnTo>
                      <a:pt x="207" y="127"/>
                    </a:lnTo>
                    <a:lnTo>
                      <a:pt x="208" y="131"/>
                    </a:lnTo>
                    <a:lnTo>
                      <a:pt x="209" y="131"/>
                    </a:lnTo>
                    <a:lnTo>
                      <a:pt x="211" y="133"/>
                    </a:lnTo>
                    <a:lnTo>
                      <a:pt x="212" y="134"/>
                    </a:lnTo>
                    <a:lnTo>
                      <a:pt x="212" y="133"/>
                    </a:lnTo>
                    <a:lnTo>
                      <a:pt x="214" y="128"/>
                    </a:lnTo>
                    <a:lnTo>
                      <a:pt x="215" y="126"/>
                    </a:lnTo>
                    <a:lnTo>
                      <a:pt x="216" y="127"/>
                    </a:lnTo>
                    <a:lnTo>
                      <a:pt x="218" y="128"/>
                    </a:lnTo>
                    <a:lnTo>
                      <a:pt x="218" y="131"/>
                    </a:lnTo>
                    <a:lnTo>
                      <a:pt x="219" y="133"/>
                    </a:lnTo>
                    <a:lnTo>
                      <a:pt x="219" y="134"/>
                    </a:lnTo>
                    <a:lnTo>
                      <a:pt x="220" y="139"/>
                    </a:lnTo>
                    <a:lnTo>
                      <a:pt x="220" y="145"/>
                    </a:lnTo>
                    <a:lnTo>
                      <a:pt x="222" y="144"/>
                    </a:lnTo>
                    <a:lnTo>
                      <a:pt x="222" y="144"/>
                    </a:lnTo>
                    <a:lnTo>
                      <a:pt x="223" y="144"/>
                    </a:lnTo>
                    <a:lnTo>
                      <a:pt x="225" y="144"/>
                    </a:lnTo>
                    <a:lnTo>
                      <a:pt x="226" y="142"/>
                    </a:lnTo>
                    <a:lnTo>
                      <a:pt x="226" y="141"/>
                    </a:lnTo>
                    <a:lnTo>
                      <a:pt x="225" y="141"/>
                    </a:lnTo>
                    <a:lnTo>
                      <a:pt x="225" y="139"/>
                    </a:lnTo>
                    <a:lnTo>
                      <a:pt x="225" y="137"/>
                    </a:lnTo>
                    <a:lnTo>
                      <a:pt x="225" y="135"/>
                    </a:lnTo>
                    <a:lnTo>
                      <a:pt x="226" y="135"/>
                    </a:lnTo>
                    <a:lnTo>
                      <a:pt x="227" y="134"/>
                    </a:lnTo>
                    <a:lnTo>
                      <a:pt x="227" y="131"/>
                    </a:lnTo>
                    <a:lnTo>
                      <a:pt x="227" y="127"/>
                    </a:lnTo>
                    <a:lnTo>
                      <a:pt x="229" y="126"/>
                    </a:lnTo>
                    <a:lnTo>
                      <a:pt x="231" y="124"/>
                    </a:lnTo>
                    <a:lnTo>
                      <a:pt x="233" y="126"/>
                    </a:lnTo>
                    <a:lnTo>
                      <a:pt x="234" y="126"/>
                    </a:lnTo>
                    <a:lnTo>
                      <a:pt x="235" y="124"/>
                    </a:lnTo>
                    <a:lnTo>
                      <a:pt x="235" y="122"/>
                    </a:lnTo>
                    <a:lnTo>
                      <a:pt x="240" y="116"/>
                    </a:lnTo>
                    <a:lnTo>
                      <a:pt x="240" y="113"/>
                    </a:lnTo>
                    <a:lnTo>
                      <a:pt x="240" y="112"/>
                    </a:lnTo>
                    <a:lnTo>
                      <a:pt x="240" y="111"/>
                    </a:lnTo>
                    <a:lnTo>
                      <a:pt x="242" y="109"/>
                    </a:lnTo>
                    <a:lnTo>
                      <a:pt x="244" y="107"/>
                    </a:lnTo>
                    <a:lnTo>
                      <a:pt x="244" y="102"/>
                    </a:lnTo>
                    <a:lnTo>
                      <a:pt x="245" y="100"/>
                    </a:lnTo>
                    <a:lnTo>
                      <a:pt x="246" y="98"/>
                    </a:lnTo>
                    <a:lnTo>
                      <a:pt x="249" y="97"/>
                    </a:lnTo>
                    <a:lnTo>
                      <a:pt x="251" y="96"/>
                    </a:lnTo>
                    <a:lnTo>
                      <a:pt x="252" y="93"/>
                    </a:lnTo>
                    <a:lnTo>
                      <a:pt x="256" y="93"/>
                    </a:lnTo>
                    <a:lnTo>
                      <a:pt x="257" y="91"/>
                    </a:lnTo>
                    <a:lnTo>
                      <a:pt x="260" y="93"/>
                    </a:lnTo>
                    <a:lnTo>
                      <a:pt x="260" y="91"/>
                    </a:lnTo>
                    <a:lnTo>
                      <a:pt x="260" y="89"/>
                    </a:lnTo>
                    <a:lnTo>
                      <a:pt x="261" y="87"/>
                    </a:lnTo>
                    <a:lnTo>
                      <a:pt x="263" y="86"/>
                    </a:lnTo>
                    <a:lnTo>
                      <a:pt x="264" y="85"/>
                    </a:lnTo>
                    <a:lnTo>
                      <a:pt x="264" y="83"/>
                    </a:lnTo>
                    <a:lnTo>
                      <a:pt x="263" y="8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485" name="グループ化 1484"/>
            <p:cNvGrpSpPr>
              <a:grpSpLocks noChangeAspect="1"/>
            </p:cNvGrpSpPr>
            <p:nvPr/>
          </p:nvGrpSpPr>
          <p:grpSpPr bwMode="gray">
            <a:xfrm>
              <a:off x="3587832" y="3994738"/>
              <a:ext cx="251724" cy="544870"/>
              <a:chOff x="3587832" y="3994738"/>
              <a:chExt cx="251724" cy="544870"/>
            </a:xfrm>
            <a:grpFill/>
          </p:grpSpPr>
          <p:sp>
            <p:nvSpPr>
              <p:cNvPr id="2086" name="Freeform 769"/>
              <p:cNvSpPr>
                <a:spLocks/>
              </p:cNvSpPr>
              <p:nvPr/>
            </p:nvSpPr>
            <p:spPr bwMode="gray">
              <a:xfrm>
                <a:off x="3759896" y="4491812"/>
                <a:ext cx="6373" cy="9560"/>
              </a:xfrm>
              <a:custGeom>
                <a:avLst/>
                <a:gdLst>
                  <a:gd name="T0" fmla="*/ 2 w 2"/>
                  <a:gd name="T1" fmla="*/ 1 h 3"/>
                  <a:gd name="T2" fmla="*/ 2 w 2"/>
                  <a:gd name="T3" fmla="*/ 1 h 3"/>
                  <a:gd name="T4" fmla="*/ 2 w 2"/>
                  <a:gd name="T5" fmla="*/ 0 h 3"/>
                  <a:gd name="T6" fmla="*/ 0 w 2"/>
                  <a:gd name="T7" fmla="*/ 3 h 3"/>
                  <a:gd name="T8" fmla="*/ 2 w 2"/>
                  <a:gd name="T9" fmla="*/ 3 h 3"/>
                  <a:gd name="T10" fmla="*/ 2 w 2"/>
                  <a:gd name="T11" fmla="*/ 3 h 3"/>
                  <a:gd name="T12" fmla="*/ 2 w 2"/>
                  <a:gd name="T13" fmla="*/ 1 h 3"/>
                  <a:gd name="T14" fmla="*/ 2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1"/>
                    </a:moveTo>
                    <a:lnTo>
                      <a:pt x="2" y="1"/>
                    </a:lnTo>
                    <a:lnTo>
                      <a:pt x="2" y="0"/>
                    </a:lnTo>
                    <a:lnTo>
                      <a:pt x="0" y="3"/>
                    </a:lnTo>
                    <a:lnTo>
                      <a:pt x="2" y="3"/>
                    </a:lnTo>
                    <a:lnTo>
                      <a:pt x="2" y="3"/>
                    </a:lnTo>
                    <a:lnTo>
                      <a:pt x="2" y="1"/>
                    </a:lnTo>
                    <a:lnTo>
                      <a:pt x="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87" name="Freeform 770"/>
              <p:cNvSpPr>
                <a:spLocks/>
              </p:cNvSpPr>
              <p:nvPr/>
            </p:nvSpPr>
            <p:spPr bwMode="gray">
              <a:xfrm>
                <a:off x="3756709" y="4494997"/>
                <a:ext cx="3187" cy="9560"/>
              </a:xfrm>
              <a:custGeom>
                <a:avLst/>
                <a:gdLst>
                  <a:gd name="T0" fmla="*/ 1 w 1"/>
                  <a:gd name="T1" fmla="*/ 0 h 3"/>
                  <a:gd name="T2" fmla="*/ 1 w 1"/>
                  <a:gd name="T3" fmla="*/ 0 h 3"/>
                  <a:gd name="T4" fmla="*/ 0 w 1"/>
                  <a:gd name="T5" fmla="*/ 3 h 3"/>
                  <a:gd name="T6" fmla="*/ 1 w 1"/>
                  <a:gd name="T7" fmla="*/ 2 h 3"/>
                  <a:gd name="T8" fmla="*/ 1 w 1"/>
                  <a:gd name="T9" fmla="*/ 0 h 3"/>
                  <a:gd name="T10" fmla="*/ 1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1" y="0"/>
                    </a:moveTo>
                    <a:lnTo>
                      <a:pt x="1" y="0"/>
                    </a:lnTo>
                    <a:lnTo>
                      <a:pt x="0" y="3"/>
                    </a:lnTo>
                    <a:lnTo>
                      <a:pt x="1" y="2"/>
                    </a:lnTo>
                    <a:lnTo>
                      <a:pt x="1"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88" name="Freeform 771"/>
              <p:cNvSpPr>
                <a:spLocks/>
              </p:cNvSpPr>
              <p:nvPr/>
            </p:nvSpPr>
            <p:spPr bwMode="gray">
              <a:xfrm>
                <a:off x="3759896" y="4469506"/>
                <a:ext cx="6373" cy="9560"/>
              </a:xfrm>
              <a:custGeom>
                <a:avLst/>
                <a:gdLst>
                  <a:gd name="T0" fmla="*/ 0 w 2"/>
                  <a:gd name="T1" fmla="*/ 2 h 3"/>
                  <a:gd name="T2" fmla="*/ 0 w 2"/>
                  <a:gd name="T3" fmla="*/ 3 h 3"/>
                  <a:gd name="T4" fmla="*/ 2 w 2"/>
                  <a:gd name="T5" fmla="*/ 2 h 3"/>
                  <a:gd name="T6" fmla="*/ 0 w 2"/>
                  <a:gd name="T7" fmla="*/ 0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0" y="3"/>
                    </a:lnTo>
                    <a:lnTo>
                      <a:pt x="2" y="2"/>
                    </a:lnTo>
                    <a:lnTo>
                      <a:pt x="0" y="0"/>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89" name="Freeform 795"/>
              <p:cNvSpPr>
                <a:spLocks/>
              </p:cNvSpPr>
              <p:nvPr/>
            </p:nvSpPr>
            <p:spPr bwMode="gray">
              <a:xfrm>
                <a:off x="3587832" y="3994738"/>
                <a:ext cx="251724" cy="544870"/>
              </a:xfrm>
              <a:custGeom>
                <a:avLst/>
                <a:gdLst>
                  <a:gd name="T0" fmla="*/ 72 w 79"/>
                  <a:gd name="T1" fmla="*/ 66 h 171"/>
                  <a:gd name="T2" fmla="*/ 63 w 79"/>
                  <a:gd name="T3" fmla="*/ 59 h 171"/>
                  <a:gd name="T4" fmla="*/ 60 w 79"/>
                  <a:gd name="T5" fmla="*/ 49 h 171"/>
                  <a:gd name="T6" fmla="*/ 56 w 79"/>
                  <a:gd name="T7" fmla="*/ 41 h 171"/>
                  <a:gd name="T8" fmla="*/ 48 w 79"/>
                  <a:gd name="T9" fmla="*/ 44 h 171"/>
                  <a:gd name="T10" fmla="*/ 50 w 79"/>
                  <a:gd name="T11" fmla="*/ 36 h 171"/>
                  <a:gd name="T12" fmla="*/ 54 w 79"/>
                  <a:gd name="T13" fmla="*/ 29 h 171"/>
                  <a:gd name="T14" fmla="*/ 57 w 79"/>
                  <a:gd name="T15" fmla="*/ 16 h 171"/>
                  <a:gd name="T16" fmla="*/ 53 w 79"/>
                  <a:gd name="T17" fmla="*/ 5 h 171"/>
                  <a:gd name="T18" fmla="*/ 48 w 79"/>
                  <a:gd name="T19" fmla="*/ 0 h 171"/>
                  <a:gd name="T20" fmla="*/ 45 w 79"/>
                  <a:gd name="T21" fmla="*/ 4 h 171"/>
                  <a:gd name="T22" fmla="*/ 42 w 79"/>
                  <a:gd name="T23" fmla="*/ 11 h 171"/>
                  <a:gd name="T24" fmla="*/ 33 w 79"/>
                  <a:gd name="T25" fmla="*/ 14 h 171"/>
                  <a:gd name="T26" fmla="*/ 26 w 79"/>
                  <a:gd name="T27" fmla="*/ 20 h 171"/>
                  <a:gd name="T28" fmla="*/ 22 w 79"/>
                  <a:gd name="T29" fmla="*/ 30 h 171"/>
                  <a:gd name="T30" fmla="*/ 17 w 79"/>
                  <a:gd name="T31" fmla="*/ 42 h 171"/>
                  <a:gd name="T32" fmla="*/ 11 w 79"/>
                  <a:gd name="T33" fmla="*/ 44 h 171"/>
                  <a:gd name="T34" fmla="*/ 8 w 79"/>
                  <a:gd name="T35" fmla="*/ 53 h 171"/>
                  <a:gd name="T36" fmla="*/ 7 w 79"/>
                  <a:gd name="T37" fmla="*/ 59 h 171"/>
                  <a:gd name="T38" fmla="*/ 5 w 79"/>
                  <a:gd name="T39" fmla="*/ 62 h 171"/>
                  <a:gd name="T40" fmla="*/ 2 w 79"/>
                  <a:gd name="T41" fmla="*/ 63 h 171"/>
                  <a:gd name="T42" fmla="*/ 0 w 79"/>
                  <a:gd name="T43" fmla="*/ 70 h 171"/>
                  <a:gd name="T44" fmla="*/ 2 w 79"/>
                  <a:gd name="T45" fmla="*/ 77 h 171"/>
                  <a:gd name="T46" fmla="*/ 5 w 79"/>
                  <a:gd name="T47" fmla="*/ 81 h 171"/>
                  <a:gd name="T48" fmla="*/ 13 w 79"/>
                  <a:gd name="T49" fmla="*/ 86 h 171"/>
                  <a:gd name="T50" fmla="*/ 12 w 79"/>
                  <a:gd name="T51" fmla="*/ 90 h 171"/>
                  <a:gd name="T52" fmla="*/ 17 w 79"/>
                  <a:gd name="T53" fmla="*/ 94 h 171"/>
                  <a:gd name="T54" fmla="*/ 20 w 79"/>
                  <a:gd name="T55" fmla="*/ 104 h 171"/>
                  <a:gd name="T56" fmla="*/ 17 w 79"/>
                  <a:gd name="T57" fmla="*/ 115 h 171"/>
                  <a:gd name="T58" fmla="*/ 20 w 79"/>
                  <a:gd name="T59" fmla="*/ 118 h 171"/>
                  <a:gd name="T60" fmla="*/ 24 w 79"/>
                  <a:gd name="T61" fmla="*/ 119 h 171"/>
                  <a:gd name="T62" fmla="*/ 28 w 79"/>
                  <a:gd name="T63" fmla="*/ 118 h 171"/>
                  <a:gd name="T64" fmla="*/ 37 w 79"/>
                  <a:gd name="T65" fmla="*/ 114 h 171"/>
                  <a:gd name="T66" fmla="*/ 41 w 79"/>
                  <a:gd name="T67" fmla="*/ 107 h 171"/>
                  <a:gd name="T68" fmla="*/ 45 w 79"/>
                  <a:gd name="T69" fmla="*/ 112 h 171"/>
                  <a:gd name="T70" fmla="*/ 49 w 79"/>
                  <a:gd name="T71" fmla="*/ 118 h 171"/>
                  <a:gd name="T72" fmla="*/ 52 w 79"/>
                  <a:gd name="T73" fmla="*/ 134 h 171"/>
                  <a:gd name="T74" fmla="*/ 53 w 79"/>
                  <a:gd name="T75" fmla="*/ 140 h 171"/>
                  <a:gd name="T76" fmla="*/ 57 w 79"/>
                  <a:gd name="T77" fmla="*/ 146 h 171"/>
                  <a:gd name="T78" fmla="*/ 56 w 79"/>
                  <a:gd name="T79" fmla="*/ 155 h 171"/>
                  <a:gd name="T80" fmla="*/ 59 w 79"/>
                  <a:gd name="T81" fmla="*/ 160 h 171"/>
                  <a:gd name="T82" fmla="*/ 56 w 79"/>
                  <a:gd name="T83" fmla="*/ 170 h 171"/>
                  <a:gd name="T84" fmla="*/ 60 w 79"/>
                  <a:gd name="T85" fmla="*/ 167 h 171"/>
                  <a:gd name="T86" fmla="*/ 65 w 79"/>
                  <a:gd name="T87" fmla="*/ 157 h 171"/>
                  <a:gd name="T88" fmla="*/ 63 w 79"/>
                  <a:gd name="T89" fmla="*/ 148 h 171"/>
                  <a:gd name="T90" fmla="*/ 61 w 79"/>
                  <a:gd name="T91" fmla="*/ 140 h 171"/>
                  <a:gd name="T92" fmla="*/ 54 w 79"/>
                  <a:gd name="T93" fmla="*/ 131 h 171"/>
                  <a:gd name="T94" fmla="*/ 56 w 79"/>
                  <a:gd name="T95" fmla="*/ 125 h 171"/>
                  <a:gd name="T96" fmla="*/ 57 w 79"/>
                  <a:gd name="T97" fmla="*/ 118 h 171"/>
                  <a:gd name="T98" fmla="*/ 56 w 79"/>
                  <a:gd name="T99" fmla="*/ 114 h 171"/>
                  <a:gd name="T100" fmla="*/ 50 w 79"/>
                  <a:gd name="T101" fmla="*/ 104 h 171"/>
                  <a:gd name="T102" fmla="*/ 49 w 79"/>
                  <a:gd name="T103" fmla="*/ 94 h 171"/>
                  <a:gd name="T104" fmla="*/ 54 w 79"/>
                  <a:gd name="T105" fmla="*/ 85 h 171"/>
                  <a:gd name="T106" fmla="*/ 63 w 79"/>
                  <a:gd name="T107" fmla="*/ 81 h 171"/>
                  <a:gd name="T108" fmla="*/ 69 w 79"/>
                  <a:gd name="T109" fmla="*/ 75 h 171"/>
                  <a:gd name="T110" fmla="*/ 72 w 79"/>
                  <a:gd name="T111" fmla="*/ 72 h 171"/>
                  <a:gd name="T112" fmla="*/ 75 w 79"/>
                  <a:gd name="T113" fmla="*/ 70 h 171"/>
                  <a:gd name="T114" fmla="*/ 79 w 79"/>
                  <a:gd name="T115" fmla="*/ 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 h="171">
                    <a:moveTo>
                      <a:pt x="79" y="63"/>
                    </a:moveTo>
                    <a:lnTo>
                      <a:pt x="78" y="63"/>
                    </a:lnTo>
                    <a:lnTo>
                      <a:pt x="75" y="66"/>
                    </a:lnTo>
                    <a:lnTo>
                      <a:pt x="72" y="66"/>
                    </a:lnTo>
                    <a:lnTo>
                      <a:pt x="68" y="63"/>
                    </a:lnTo>
                    <a:lnTo>
                      <a:pt x="68" y="62"/>
                    </a:lnTo>
                    <a:lnTo>
                      <a:pt x="65" y="60"/>
                    </a:lnTo>
                    <a:lnTo>
                      <a:pt x="63" y="59"/>
                    </a:lnTo>
                    <a:lnTo>
                      <a:pt x="64" y="56"/>
                    </a:lnTo>
                    <a:lnTo>
                      <a:pt x="64" y="52"/>
                    </a:lnTo>
                    <a:lnTo>
                      <a:pt x="63" y="51"/>
                    </a:lnTo>
                    <a:lnTo>
                      <a:pt x="60" y="49"/>
                    </a:lnTo>
                    <a:lnTo>
                      <a:pt x="60" y="45"/>
                    </a:lnTo>
                    <a:lnTo>
                      <a:pt x="59" y="44"/>
                    </a:lnTo>
                    <a:lnTo>
                      <a:pt x="59" y="41"/>
                    </a:lnTo>
                    <a:lnTo>
                      <a:pt x="56" y="41"/>
                    </a:lnTo>
                    <a:lnTo>
                      <a:pt x="53" y="42"/>
                    </a:lnTo>
                    <a:lnTo>
                      <a:pt x="50" y="42"/>
                    </a:lnTo>
                    <a:lnTo>
                      <a:pt x="49" y="45"/>
                    </a:lnTo>
                    <a:lnTo>
                      <a:pt x="48" y="44"/>
                    </a:lnTo>
                    <a:lnTo>
                      <a:pt x="49" y="41"/>
                    </a:lnTo>
                    <a:lnTo>
                      <a:pt x="49" y="40"/>
                    </a:lnTo>
                    <a:lnTo>
                      <a:pt x="49" y="37"/>
                    </a:lnTo>
                    <a:lnTo>
                      <a:pt x="50" y="36"/>
                    </a:lnTo>
                    <a:lnTo>
                      <a:pt x="50" y="31"/>
                    </a:lnTo>
                    <a:lnTo>
                      <a:pt x="52" y="30"/>
                    </a:lnTo>
                    <a:lnTo>
                      <a:pt x="53" y="29"/>
                    </a:lnTo>
                    <a:lnTo>
                      <a:pt x="54" y="29"/>
                    </a:lnTo>
                    <a:lnTo>
                      <a:pt x="56" y="26"/>
                    </a:lnTo>
                    <a:lnTo>
                      <a:pt x="57" y="22"/>
                    </a:lnTo>
                    <a:lnTo>
                      <a:pt x="57" y="20"/>
                    </a:lnTo>
                    <a:lnTo>
                      <a:pt x="57" y="16"/>
                    </a:lnTo>
                    <a:lnTo>
                      <a:pt x="57" y="12"/>
                    </a:lnTo>
                    <a:lnTo>
                      <a:pt x="56" y="7"/>
                    </a:lnTo>
                    <a:lnTo>
                      <a:pt x="54" y="7"/>
                    </a:lnTo>
                    <a:lnTo>
                      <a:pt x="53" y="5"/>
                    </a:lnTo>
                    <a:lnTo>
                      <a:pt x="53" y="3"/>
                    </a:lnTo>
                    <a:lnTo>
                      <a:pt x="50" y="0"/>
                    </a:lnTo>
                    <a:lnTo>
                      <a:pt x="49" y="0"/>
                    </a:lnTo>
                    <a:lnTo>
                      <a:pt x="48" y="0"/>
                    </a:lnTo>
                    <a:lnTo>
                      <a:pt x="48" y="0"/>
                    </a:lnTo>
                    <a:lnTo>
                      <a:pt x="46" y="1"/>
                    </a:lnTo>
                    <a:lnTo>
                      <a:pt x="46" y="3"/>
                    </a:lnTo>
                    <a:lnTo>
                      <a:pt x="45" y="4"/>
                    </a:lnTo>
                    <a:lnTo>
                      <a:pt x="43" y="5"/>
                    </a:lnTo>
                    <a:lnTo>
                      <a:pt x="42" y="7"/>
                    </a:lnTo>
                    <a:lnTo>
                      <a:pt x="42" y="9"/>
                    </a:lnTo>
                    <a:lnTo>
                      <a:pt x="42" y="11"/>
                    </a:lnTo>
                    <a:lnTo>
                      <a:pt x="39" y="9"/>
                    </a:lnTo>
                    <a:lnTo>
                      <a:pt x="38" y="11"/>
                    </a:lnTo>
                    <a:lnTo>
                      <a:pt x="34" y="11"/>
                    </a:lnTo>
                    <a:lnTo>
                      <a:pt x="33" y="14"/>
                    </a:lnTo>
                    <a:lnTo>
                      <a:pt x="31" y="15"/>
                    </a:lnTo>
                    <a:lnTo>
                      <a:pt x="28" y="16"/>
                    </a:lnTo>
                    <a:lnTo>
                      <a:pt x="27" y="18"/>
                    </a:lnTo>
                    <a:lnTo>
                      <a:pt x="26" y="20"/>
                    </a:lnTo>
                    <a:lnTo>
                      <a:pt x="26" y="25"/>
                    </a:lnTo>
                    <a:lnTo>
                      <a:pt x="24" y="27"/>
                    </a:lnTo>
                    <a:lnTo>
                      <a:pt x="22" y="29"/>
                    </a:lnTo>
                    <a:lnTo>
                      <a:pt x="22" y="30"/>
                    </a:lnTo>
                    <a:lnTo>
                      <a:pt x="22" y="31"/>
                    </a:lnTo>
                    <a:lnTo>
                      <a:pt x="22" y="34"/>
                    </a:lnTo>
                    <a:lnTo>
                      <a:pt x="17" y="40"/>
                    </a:lnTo>
                    <a:lnTo>
                      <a:pt x="17" y="42"/>
                    </a:lnTo>
                    <a:lnTo>
                      <a:pt x="16" y="44"/>
                    </a:lnTo>
                    <a:lnTo>
                      <a:pt x="15" y="44"/>
                    </a:lnTo>
                    <a:lnTo>
                      <a:pt x="13" y="42"/>
                    </a:lnTo>
                    <a:lnTo>
                      <a:pt x="11" y="44"/>
                    </a:lnTo>
                    <a:lnTo>
                      <a:pt x="9" y="45"/>
                    </a:lnTo>
                    <a:lnTo>
                      <a:pt x="9" y="49"/>
                    </a:lnTo>
                    <a:lnTo>
                      <a:pt x="9" y="52"/>
                    </a:lnTo>
                    <a:lnTo>
                      <a:pt x="8" y="53"/>
                    </a:lnTo>
                    <a:lnTo>
                      <a:pt x="7" y="53"/>
                    </a:lnTo>
                    <a:lnTo>
                      <a:pt x="7" y="55"/>
                    </a:lnTo>
                    <a:lnTo>
                      <a:pt x="7" y="57"/>
                    </a:lnTo>
                    <a:lnTo>
                      <a:pt x="7" y="59"/>
                    </a:lnTo>
                    <a:lnTo>
                      <a:pt x="8" y="59"/>
                    </a:lnTo>
                    <a:lnTo>
                      <a:pt x="8" y="60"/>
                    </a:lnTo>
                    <a:lnTo>
                      <a:pt x="7" y="62"/>
                    </a:lnTo>
                    <a:lnTo>
                      <a:pt x="5" y="62"/>
                    </a:lnTo>
                    <a:lnTo>
                      <a:pt x="4" y="62"/>
                    </a:lnTo>
                    <a:lnTo>
                      <a:pt x="4" y="62"/>
                    </a:lnTo>
                    <a:lnTo>
                      <a:pt x="2" y="63"/>
                    </a:lnTo>
                    <a:lnTo>
                      <a:pt x="2" y="63"/>
                    </a:lnTo>
                    <a:lnTo>
                      <a:pt x="2" y="68"/>
                    </a:lnTo>
                    <a:lnTo>
                      <a:pt x="1" y="67"/>
                    </a:lnTo>
                    <a:lnTo>
                      <a:pt x="0" y="68"/>
                    </a:lnTo>
                    <a:lnTo>
                      <a:pt x="0" y="70"/>
                    </a:lnTo>
                    <a:lnTo>
                      <a:pt x="0" y="72"/>
                    </a:lnTo>
                    <a:lnTo>
                      <a:pt x="1" y="74"/>
                    </a:lnTo>
                    <a:lnTo>
                      <a:pt x="2" y="77"/>
                    </a:lnTo>
                    <a:lnTo>
                      <a:pt x="2" y="77"/>
                    </a:lnTo>
                    <a:lnTo>
                      <a:pt x="4" y="77"/>
                    </a:lnTo>
                    <a:lnTo>
                      <a:pt x="4" y="78"/>
                    </a:lnTo>
                    <a:lnTo>
                      <a:pt x="5" y="78"/>
                    </a:lnTo>
                    <a:lnTo>
                      <a:pt x="5" y="81"/>
                    </a:lnTo>
                    <a:lnTo>
                      <a:pt x="12" y="83"/>
                    </a:lnTo>
                    <a:lnTo>
                      <a:pt x="12" y="85"/>
                    </a:lnTo>
                    <a:lnTo>
                      <a:pt x="12" y="85"/>
                    </a:lnTo>
                    <a:lnTo>
                      <a:pt x="13" y="86"/>
                    </a:lnTo>
                    <a:lnTo>
                      <a:pt x="13" y="88"/>
                    </a:lnTo>
                    <a:lnTo>
                      <a:pt x="12" y="86"/>
                    </a:lnTo>
                    <a:lnTo>
                      <a:pt x="11" y="88"/>
                    </a:lnTo>
                    <a:lnTo>
                      <a:pt x="12" y="90"/>
                    </a:lnTo>
                    <a:lnTo>
                      <a:pt x="15" y="90"/>
                    </a:lnTo>
                    <a:lnTo>
                      <a:pt x="15" y="89"/>
                    </a:lnTo>
                    <a:lnTo>
                      <a:pt x="15" y="90"/>
                    </a:lnTo>
                    <a:lnTo>
                      <a:pt x="17" y="94"/>
                    </a:lnTo>
                    <a:lnTo>
                      <a:pt x="19" y="96"/>
                    </a:lnTo>
                    <a:lnTo>
                      <a:pt x="19" y="97"/>
                    </a:lnTo>
                    <a:lnTo>
                      <a:pt x="19" y="99"/>
                    </a:lnTo>
                    <a:lnTo>
                      <a:pt x="20" y="104"/>
                    </a:lnTo>
                    <a:lnTo>
                      <a:pt x="20" y="107"/>
                    </a:lnTo>
                    <a:lnTo>
                      <a:pt x="19" y="109"/>
                    </a:lnTo>
                    <a:lnTo>
                      <a:pt x="19" y="112"/>
                    </a:lnTo>
                    <a:lnTo>
                      <a:pt x="17" y="115"/>
                    </a:lnTo>
                    <a:lnTo>
                      <a:pt x="17" y="118"/>
                    </a:lnTo>
                    <a:lnTo>
                      <a:pt x="19" y="118"/>
                    </a:lnTo>
                    <a:lnTo>
                      <a:pt x="20" y="116"/>
                    </a:lnTo>
                    <a:lnTo>
                      <a:pt x="20" y="118"/>
                    </a:lnTo>
                    <a:lnTo>
                      <a:pt x="20" y="119"/>
                    </a:lnTo>
                    <a:lnTo>
                      <a:pt x="22" y="119"/>
                    </a:lnTo>
                    <a:lnTo>
                      <a:pt x="23" y="120"/>
                    </a:lnTo>
                    <a:lnTo>
                      <a:pt x="24" y="119"/>
                    </a:lnTo>
                    <a:lnTo>
                      <a:pt x="26" y="120"/>
                    </a:lnTo>
                    <a:lnTo>
                      <a:pt x="27" y="119"/>
                    </a:lnTo>
                    <a:lnTo>
                      <a:pt x="27" y="120"/>
                    </a:lnTo>
                    <a:lnTo>
                      <a:pt x="28" y="118"/>
                    </a:lnTo>
                    <a:lnTo>
                      <a:pt x="31" y="116"/>
                    </a:lnTo>
                    <a:lnTo>
                      <a:pt x="33" y="116"/>
                    </a:lnTo>
                    <a:lnTo>
                      <a:pt x="34" y="114"/>
                    </a:lnTo>
                    <a:lnTo>
                      <a:pt x="37" y="114"/>
                    </a:lnTo>
                    <a:lnTo>
                      <a:pt x="39" y="112"/>
                    </a:lnTo>
                    <a:lnTo>
                      <a:pt x="39" y="108"/>
                    </a:lnTo>
                    <a:lnTo>
                      <a:pt x="39" y="105"/>
                    </a:lnTo>
                    <a:lnTo>
                      <a:pt x="41" y="107"/>
                    </a:lnTo>
                    <a:lnTo>
                      <a:pt x="41" y="109"/>
                    </a:lnTo>
                    <a:lnTo>
                      <a:pt x="42" y="109"/>
                    </a:lnTo>
                    <a:lnTo>
                      <a:pt x="43" y="111"/>
                    </a:lnTo>
                    <a:lnTo>
                      <a:pt x="45" y="112"/>
                    </a:lnTo>
                    <a:lnTo>
                      <a:pt x="48" y="114"/>
                    </a:lnTo>
                    <a:lnTo>
                      <a:pt x="48" y="114"/>
                    </a:lnTo>
                    <a:lnTo>
                      <a:pt x="49" y="114"/>
                    </a:lnTo>
                    <a:lnTo>
                      <a:pt x="49" y="118"/>
                    </a:lnTo>
                    <a:lnTo>
                      <a:pt x="49" y="123"/>
                    </a:lnTo>
                    <a:lnTo>
                      <a:pt x="50" y="127"/>
                    </a:lnTo>
                    <a:lnTo>
                      <a:pt x="50" y="131"/>
                    </a:lnTo>
                    <a:lnTo>
                      <a:pt x="52" y="134"/>
                    </a:lnTo>
                    <a:lnTo>
                      <a:pt x="52" y="134"/>
                    </a:lnTo>
                    <a:lnTo>
                      <a:pt x="53" y="138"/>
                    </a:lnTo>
                    <a:lnTo>
                      <a:pt x="53" y="140"/>
                    </a:lnTo>
                    <a:lnTo>
                      <a:pt x="53" y="140"/>
                    </a:lnTo>
                    <a:lnTo>
                      <a:pt x="54" y="140"/>
                    </a:lnTo>
                    <a:lnTo>
                      <a:pt x="54" y="142"/>
                    </a:lnTo>
                    <a:lnTo>
                      <a:pt x="57" y="146"/>
                    </a:lnTo>
                    <a:lnTo>
                      <a:pt x="57" y="146"/>
                    </a:lnTo>
                    <a:lnTo>
                      <a:pt x="57" y="151"/>
                    </a:lnTo>
                    <a:lnTo>
                      <a:pt x="57" y="153"/>
                    </a:lnTo>
                    <a:lnTo>
                      <a:pt x="57" y="155"/>
                    </a:lnTo>
                    <a:lnTo>
                      <a:pt x="56" y="155"/>
                    </a:lnTo>
                    <a:lnTo>
                      <a:pt x="56" y="156"/>
                    </a:lnTo>
                    <a:lnTo>
                      <a:pt x="57" y="156"/>
                    </a:lnTo>
                    <a:lnTo>
                      <a:pt x="59" y="157"/>
                    </a:lnTo>
                    <a:lnTo>
                      <a:pt x="59" y="160"/>
                    </a:lnTo>
                    <a:lnTo>
                      <a:pt x="59" y="162"/>
                    </a:lnTo>
                    <a:lnTo>
                      <a:pt x="57" y="166"/>
                    </a:lnTo>
                    <a:lnTo>
                      <a:pt x="56" y="168"/>
                    </a:lnTo>
                    <a:lnTo>
                      <a:pt x="56" y="170"/>
                    </a:lnTo>
                    <a:lnTo>
                      <a:pt x="57" y="171"/>
                    </a:lnTo>
                    <a:lnTo>
                      <a:pt x="57" y="171"/>
                    </a:lnTo>
                    <a:lnTo>
                      <a:pt x="59" y="170"/>
                    </a:lnTo>
                    <a:lnTo>
                      <a:pt x="60" y="167"/>
                    </a:lnTo>
                    <a:lnTo>
                      <a:pt x="60" y="166"/>
                    </a:lnTo>
                    <a:lnTo>
                      <a:pt x="61" y="163"/>
                    </a:lnTo>
                    <a:lnTo>
                      <a:pt x="63" y="162"/>
                    </a:lnTo>
                    <a:lnTo>
                      <a:pt x="65" y="157"/>
                    </a:lnTo>
                    <a:lnTo>
                      <a:pt x="67" y="156"/>
                    </a:lnTo>
                    <a:lnTo>
                      <a:pt x="64" y="151"/>
                    </a:lnTo>
                    <a:lnTo>
                      <a:pt x="63" y="148"/>
                    </a:lnTo>
                    <a:lnTo>
                      <a:pt x="63" y="148"/>
                    </a:lnTo>
                    <a:lnTo>
                      <a:pt x="63" y="146"/>
                    </a:lnTo>
                    <a:lnTo>
                      <a:pt x="63" y="146"/>
                    </a:lnTo>
                    <a:lnTo>
                      <a:pt x="61" y="145"/>
                    </a:lnTo>
                    <a:lnTo>
                      <a:pt x="61" y="140"/>
                    </a:lnTo>
                    <a:lnTo>
                      <a:pt x="61" y="138"/>
                    </a:lnTo>
                    <a:lnTo>
                      <a:pt x="60" y="137"/>
                    </a:lnTo>
                    <a:lnTo>
                      <a:pt x="57" y="134"/>
                    </a:lnTo>
                    <a:lnTo>
                      <a:pt x="54" y="131"/>
                    </a:lnTo>
                    <a:lnTo>
                      <a:pt x="53" y="129"/>
                    </a:lnTo>
                    <a:lnTo>
                      <a:pt x="53" y="126"/>
                    </a:lnTo>
                    <a:lnTo>
                      <a:pt x="54" y="126"/>
                    </a:lnTo>
                    <a:lnTo>
                      <a:pt x="56" y="125"/>
                    </a:lnTo>
                    <a:lnTo>
                      <a:pt x="56" y="123"/>
                    </a:lnTo>
                    <a:lnTo>
                      <a:pt x="56" y="122"/>
                    </a:lnTo>
                    <a:lnTo>
                      <a:pt x="57" y="120"/>
                    </a:lnTo>
                    <a:lnTo>
                      <a:pt x="57" y="118"/>
                    </a:lnTo>
                    <a:lnTo>
                      <a:pt x="59" y="116"/>
                    </a:lnTo>
                    <a:lnTo>
                      <a:pt x="59" y="115"/>
                    </a:lnTo>
                    <a:lnTo>
                      <a:pt x="56" y="115"/>
                    </a:lnTo>
                    <a:lnTo>
                      <a:pt x="56" y="114"/>
                    </a:lnTo>
                    <a:lnTo>
                      <a:pt x="56" y="111"/>
                    </a:lnTo>
                    <a:lnTo>
                      <a:pt x="56" y="108"/>
                    </a:lnTo>
                    <a:lnTo>
                      <a:pt x="54" y="107"/>
                    </a:lnTo>
                    <a:lnTo>
                      <a:pt x="50" y="104"/>
                    </a:lnTo>
                    <a:lnTo>
                      <a:pt x="49" y="100"/>
                    </a:lnTo>
                    <a:lnTo>
                      <a:pt x="48" y="97"/>
                    </a:lnTo>
                    <a:lnTo>
                      <a:pt x="48" y="96"/>
                    </a:lnTo>
                    <a:lnTo>
                      <a:pt x="49" y="94"/>
                    </a:lnTo>
                    <a:lnTo>
                      <a:pt x="49" y="93"/>
                    </a:lnTo>
                    <a:lnTo>
                      <a:pt x="49" y="92"/>
                    </a:lnTo>
                    <a:lnTo>
                      <a:pt x="52" y="85"/>
                    </a:lnTo>
                    <a:lnTo>
                      <a:pt x="54" y="85"/>
                    </a:lnTo>
                    <a:lnTo>
                      <a:pt x="57" y="85"/>
                    </a:lnTo>
                    <a:lnTo>
                      <a:pt x="59" y="83"/>
                    </a:lnTo>
                    <a:lnTo>
                      <a:pt x="61" y="82"/>
                    </a:lnTo>
                    <a:lnTo>
                      <a:pt x="63" y="81"/>
                    </a:lnTo>
                    <a:lnTo>
                      <a:pt x="65" y="79"/>
                    </a:lnTo>
                    <a:lnTo>
                      <a:pt x="67" y="78"/>
                    </a:lnTo>
                    <a:lnTo>
                      <a:pt x="68" y="78"/>
                    </a:lnTo>
                    <a:lnTo>
                      <a:pt x="69" y="75"/>
                    </a:lnTo>
                    <a:lnTo>
                      <a:pt x="71" y="74"/>
                    </a:lnTo>
                    <a:lnTo>
                      <a:pt x="71" y="74"/>
                    </a:lnTo>
                    <a:lnTo>
                      <a:pt x="72" y="72"/>
                    </a:lnTo>
                    <a:lnTo>
                      <a:pt x="72" y="72"/>
                    </a:lnTo>
                    <a:lnTo>
                      <a:pt x="74" y="71"/>
                    </a:lnTo>
                    <a:lnTo>
                      <a:pt x="75" y="71"/>
                    </a:lnTo>
                    <a:lnTo>
                      <a:pt x="75" y="70"/>
                    </a:lnTo>
                    <a:lnTo>
                      <a:pt x="75" y="70"/>
                    </a:lnTo>
                    <a:lnTo>
                      <a:pt x="79" y="67"/>
                    </a:lnTo>
                    <a:lnTo>
                      <a:pt x="79" y="66"/>
                    </a:lnTo>
                    <a:lnTo>
                      <a:pt x="79" y="64"/>
                    </a:lnTo>
                    <a:lnTo>
                      <a:pt x="79" y="6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486" name="Freeform 684"/>
            <p:cNvSpPr>
              <a:spLocks noChangeAspect="1"/>
            </p:cNvSpPr>
            <p:nvPr/>
          </p:nvSpPr>
          <p:spPr bwMode="gray">
            <a:xfrm>
              <a:off x="3485870" y="3994738"/>
              <a:ext cx="95591" cy="47796"/>
            </a:xfrm>
            <a:custGeom>
              <a:avLst/>
              <a:gdLst>
                <a:gd name="T0" fmla="*/ 28 w 30"/>
                <a:gd name="T1" fmla="*/ 4 h 15"/>
                <a:gd name="T2" fmla="*/ 26 w 30"/>
                <a:gd name="T3" fmla="*/ 4 h 15"/>
                <a:gd name="T4" fmla="*/ 25 w 30"/>
                <a:gd name="T5" fmla="*/ 3 h 15"/>
                <a:gd name="T6" fmla="*/ 25 w 30"/>
                <a:gd name="T7" fmla="*/ 3 h 15"/>
                <a:gd name="T8" fmla="*/ 23 w 30"/>
                <a:gd name="T9" fmla="*/ 3 h 15"/>
                <a:gd name="T10" fmla="*/ 22 w 30"/>
                <a:gd name="T11" fmla="*/ 3 h 15"/>
                <a:gd name="T12" fmla="*/ 21 w 30"/>
                <a:gd name="T13" fmla="*/ 3 h 15"/>
                <a:gd name="T14" fmla="*/ 18 w 30"/>
                <a:gd name="T15" fmla="*/ 3 h 15"/>
                <a:gd name="T16" fmla="*/ 15 w 30"/>
                <a:gd name="T17" fmla="*/ 1 h 15"/>
                <a:gd name="T18" fmla="*/ 15 w 30"/>
                <a:gd name="T19" fmla="*/ 1 h 15"/>
                <a:gd name="T20" fmla="*/ 14 w 30"/>
                <a:gd name="T21" fmla="*/ 1 h 15"/>
                <a:gd name="T22" fmla="*/ 14 w 30"/>
                <a:gd name="T23" fmla="*/ 0 h 15"/>
                <a:gd name="T24" fmla="*/ 13 w 30"/>
                <a:gd name="T25" fmla="*/ 0 h 15"/>
                <a:gd name="T26" fmla="*/ 11 w 30"/>
                <a:gd name="T27" fmla="*/ 0 h 15"/>
                <a:gd name="T28" fmla="*/ 8 w 30"/>
                <a:gd name="T29" fmla="*/ 0 h 15"/>
                <a:gd name="T30" fmla="*/ 7 w 30"/>
                <a:gd name="T31" fmla="*/ 3 h 15"/>
                <a:gd name="T32" fmla="*/ 6 w 30"/>
                <a:gd name="T33" fmla="*/ 5 h 15"/>
                <a:gd name="T34" fmla="*/ 2 w 30"/>
                <a:gd name="T35" fmla="*/ 8 h 15"/>
                <a:gd name="T36" fmla="*/ 2 w 30"/>
                <a:gd name="T37" fmla="*/ 9 h 15"/>
                <a:gd name="T38" fmla="*/ 2 w 30"/>
                <a:gd name="T39" fmla="*/ 9 h 15"/>
                <a:gd name="T40" fmla="*/ 0 w 30"/>
                <a:gd name="T41" fmla="*/ 11 h 15"/>
                <a:gd name="T42" fmla="*/ 0 w 30"/>
                <a:gd name="T43" fmla="*/ 12 h 15"/>
                <a:gd name="T44" fmla="*/ 2 w 30"/>
                <a:gd name="T45" fmla="*/ 12 h 15"/>
                <a:gd name="T46" fmla="*/ 2 w 30"/>
                <a:gd name="T47" fmla="*/ 12 h 15"/>
                <a:gd name="T48" fmla="*/ 2 w 30"/>
                <a:gd name="T49" fmla="*/ 14 h 15"/>
                <a:gd name="T50" fmla="*/ 2 w 30"/>
                <a:gd name="T51" fmla="*/ 14 h 15"/>
                <a:gd name="T52" fmla="*/ 2 w 30"/>
                <a:gd name="T53" fmla="*/ 14 h 15"/>
                <a:gd name="T54" fmla="*/ 3 w 30"/>
                <a:gd name="T55" fmla="*/ 15 h 15"/>
                <a:gd name="T56" fmla="*/ 4 w 30"/>
                <a:gd name="T57" fmla="*/ 15 h 15"/>
                <a:gd name="T58" fmla="*/ 8 w 30"/>
                <a:gd name="T59" fmla="*/ 15 h 15"/>
                <a:gd name="T60" fmla="*/ 11 w 30"/>
                <a:gd name="T61" fmla="*/ 15 h 15"/>
                <a:gd name="T62" fmla="*/ 15 w 30"/>
                <a:gd name="T63" fmla="*/ 14 h 15"/>
                <a:gd name="T64" fmla="*/ 15 w 30"/>
                <a:gd name="T65" fmla="*/ 14 h 15"/>
                <a:gd name="T66" fmla="*/ 18 w 30"/>
                <a:gd name="T67" fmla="*/ 15 h 15"/>
                <a:gd name="T68" fmla="*/ 19 w 30"/>
                <a:gd name="T69" fmla="*/ 15 h 15"/>
                <a:gd name="T70" fmla="*/ 21 w 30"/>
                <a:gd name="T71" fmla="*/ 15 h 15"/>
                <a:gd name="T72" fmla="*/ 23 w 30"/>
                <a:gd name="T73" fmla="*/ 14 h 15"/>
                <a:gd name="T74" fmla="*/ 26 w 30"/>
                <a:gd name="T75" fmla="*/ 14 h 15"/>
                <a:gd name="T76" fmla="*/ 29 w 30"/>
                <a:gd name="T77" fmla="*/ 14 h 15"/>
                <a:gd name="T78" fmla="*/ 30 w 30"/>
                <a:gd name="T79" fmla="*/ 12 h 15"/>
                <a:gd name="T80" fmla="*/ 30 w 30"/>
                <a:gd name="T81" fmla="*/ 12 h 15"/>
                <a:gd name="T82" fmla="*/ 30 w 30"/>
                <a:gd name="T83" fmla="*/ 11 h 15"/>
                <a:gd name="T84" fmla="*/ 30 w 30"/>
                <a:gd name="T85" fmla="*/ 9 h 15"/>
                <a:gd name="T86" fmla="*/ 29 w 30"/>
                <a:gd name="T87" fmla="*/ 8 h 15"/>
                <a:gd name="T88" fmla="*/ 26 w 30"/>
                <a:gd name="T89" fmla="*/ 7 h 15"/>
                <a:gd name="T90" fmla="*/ 26 w 30"/>
                <a:gd name="T91" fmla="*/ 7 h 15"/>
                <a:gd name="T92" fmla="*/ 26 w 30"/>
                <a:gd name="T93" fmla="*/ 5 h 15"/>
                <a:gd name="T94" fmla="*/ 28 w 30"/>
                <a:gd name="T95" fmla="*/ 5 h 15"/>
                <a:gd name="T96" fmla="*/ 28 w 30"/>
                <a:gd name="T9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15">
                  <a:moveTo>
                    <a:pt x="28" y="4"/>
                  </a:moveTo>
                  <a:lnTo>
                    <a:pt x="26" y="4"/>
                  </a:lnTo>
                  <a:lnTo>
                    <a:pt x="25" y="3"/>
                  </a:lnTo>
                  <a:lnTo>
                    <a:pt x="25" y="3"/>
                  </a:lnTo>
                  <a:lnTo>
                    <a:pt x="23" y="3"/>
                  </a:lnTo>
                  <a:lnTo>
                    <a:pt x="22" y="3"/>
                  </a:lnTo>
                  <a:lnTo>
                    <a:pt x="21" y="3"/>
                  </a:lnTo>
                  <a:lnTo>
                    <a:pt x="18" y="3"/>
                  </a:lnTo>
                  <a:lnTo>
                    <a:pt x="15" y="1"/>
                  </a:lnTo>
                  <a:lnTo>
                    <a:pt x="15" y="1"/>
                  </a:lnTo>
                  <a:lnTo>
                    <a:pt x="14" y="1"/>
                  </a:lnTo>
                  <a:lnTo>
                    <a:pt x="14" y="0"/>
                  </a:lnTo>
                  <a:lnTo>
                    <a:pt x="13" y="0"/>
                  </a:lnTo>
                  <a:lnTo>
                    <a:pt x="11" y="0"/>
                  </a:lnTo>
                  <a:lnTo>
                    <a:pt x="8" y="0"/>
                  </a:lnTo>
                  <a:lnTo>
                    <a:pt x="7" y="3"/>
                  </a:lnTo>
                  <a:lnTo>
                    <a:pt x="6" y="5"/>
                  </a:lnTo>
                  <a:lnTo>
                    <a:pt x="2" y="8"/>
                  </a:lnTo>
                  <a:lnTo>
                    <a:pt x="2" y="9"/>
                  </a:lnTo>
                  <a:lnTo>
                    <a:pt x="2" y="9"/>
                  </a:lnTo>
                  <a:lnTo>
                    <a:pt x="0" y="11"/>
                  </a:lnTo>
                  <a:lnTo>
                    <a:pt x="0" y="12"/>
                  </a:lnTo>
                  <a:lnTo>
                    <a:pt x="2" y="12"/>
                  </a:lnTo>
                  <a:lnTo>
                    <a:pt x="2" y="12"/>
                  </a:lnTo>
                  <a:lnTo>
                    <a:pt x="2" y="14"/>
                  </a:lnTo>
                  <a:lnTo>
                    <a:pt x="2" y="14"/>
                  </a:lnTo>
                  <a:lnTo>
                    <a:pt x="2" y="14"/>
                  </a:lnTo>
                  <a:lnTo>
                    <a:pt x="3" y="15"/>
                  </a:lnTo>
                  <a:lnTo>
                    <a:pt x="4" y="15"/>
                  </a:lnTo>
                  <a:lnTo>
                    <a:pt x="8" y="15"/>
                  </a:lnTo>
                  <a:lnTo>
                    <a:pt x="11" y="15"/>
                  </a:lnTo>
                  <a:lnTo>
                    <a:pt x="15" y="14"/>
                  </a:lnTo>
                  <a:lnTo>
                    <a:pt x="15" y="14"/>
                  </a:lnTo>
                  <a:lnTo>
                    <a:pt x="18" y="15"/>
                  </a:lnTo>
                  <a:lnTo>
                    <a:pt x="19" y="15"/>
                  </a:lnTo>
                  <a:lnTo>
                    <a:pt x="21" y="15"/>
                  </a:lnTo>
                  <a:lnTo>
                    <a:pt x="23" y="14"/>
                  </a:lnTo>
                  <a:lnTo>
                    <a:pt x="26" y="14"/>
                  </a:lnTo>
                  <a:lnTo>
                    <a:pt x="29" y="14"/>
                  </a:lnTo>
                  <a:lnTo>
                    <a:pt x="30" y="12"/>
                  </a:lnTo>
                  <a:lnTo>
                    <a:pt x="30" y="12"/>
                  </a:lnTo>
                  <a:lnTo>
                    <a:pt x="30" y="11"/>
                  </a:lnTo>
                  <a:lnTo>
                    <a:pt x="30" y="9"/>
                  </a:lnTo>
                  <a:lnTo>
                    <a:pt x="29" y="8"/>
                  </a:lnTo>
                  <a:lnTo>
                    <a:pt x="26" y="7"/>
                  </a:lnTo>
                  <a:lnTo>
                    <a:pt x="26" y="7"/>
                  </a:lnTo>
                  <a:lnTo>
                    <a:pt x="26" y="5"/>
                  </a:lnTo>
                  <a:lnTo>
                    <a:pt x="28" y="5"/>
                  </a:lnTo>
                  <a:lnTo>
                    <a:pt x="28"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87" name="Freeform 704"/>
            <p:cNvSpPr>
              <a:spLocks noChangeAspect="1"/>
            </p:cNvSpPr>
            <p:nvPr/>
          </p:nvSpPr>
          <p:spPr bwMode="gray">
            <a:xfrm>
              <a:off x="3237333" y="3927824"/>
              <a:ext cx="232605" cy="127455"/>
            </a:xfrm>
            <a:custGeom>
              <a:avLst/>
              <a:gdLst>
                <a:gd name="T0" fmla="*/ 71 w 73"/>
                <a:gd name="T1" fmla="*/ 28 h 40"/>
                <a:gd name="T2" fmla="*/ 70 w 73"/>
                <a:gd name="T3" fmla="*/ 33 h 40"/>
                <a:gd name="T4" fmla="*/ 73 w 73"/>
                <a:gd name="T5" fmla="*/ 36 h 40"/>
                <a:gd name="T6" fmla="*/ 71 w 73"/>
                <a:gd name="T7" fmla="*/ 39 h 40"/>
                <a:gd name="T8" fmla="*/ 65 w 73"/>
                <a:gd name="T9" fmla="*/ 39 h 40"/>
                <a:gd name="T10" fmla="*/ 60 w 73"/>
                <a:gd name="T11" fmla="*/ 39 h 40"/>
                <a:gd name="T12" fmla="*/ 51 w 73"/>
                <a:gd name="T13" fmla="*/ 36 h 40"/>
                <a:gd name="T14" fmla="*/ 44 w 73"/>
                <a:gd name="T15" fmla="*/ 36 h 40"/>
                <a:gd name="T16" fmla="*/ 40 w 73"/>
                <a:gd name="T17" fmla="*/ 30 h 40"/>
                <a:gd name="T18" fmla="*/ 34 w 73"/>
                <a:gd name="T19" fmla="*/ 30 h 40"/>
                <a:gd name="T20" fmla="*/ 32 w 73"/>
                <a:gd name="T21" fmla="*/ 30 h 40"/>
                <a:gd name="T22" fmla="*/ 28 w 73"/>
                <a:gd name="T23" fmla="*/ 30 h 40"/>
                <a:gd name="T24" fmla="*/ 22 w 73"/>
                <a:gd name="T25" fmla="*/ 28 h 40"/>
                <a:gd name="T26" fmla="*/ 19 w 73"/>
                <a:gd name="T27" fmla="*/ 26 h 40"/>
                <a:gd name="T28" fmla="*/ 14 w 73"/>
                <a:gd name="T29" fmla="*/ 24 h 40"/>
                <a:gd name="T30" fmla="*/ 10 w 73"/>
                <a:gd name="T31" fmla="*/ 20 h 40"/>
                <a:gd name="T32" fmla="*/ 6 w 73"/>
                <a:gd name="T33" fmla="*/ 18 h 40"/>
                <a:gd name="T34" fmla="*/ 4 w 73"/>
                <a:gd name="T35" fmla="*/ 18 h 40"/>
                <a:gd name="T36" fmla="*/ 2 w 73"/>
                <a:gd name="T37" fmla="*/ 15 h 40"/>
                <a:gd name="T38" fmla="*/ 0 w 73"/>
                <a:gd name="T39" fmla="*/ 14 h 40"/>
                <a:gd name="T40" fmla="*/ 2 w 73"/>
                <a:gd name="T41" fmla="*/ 11 h 40"/>
                <a:gd name="T42" fmla="*/ 3 w 73"/>
                <a:gd name="T43" fmla="*/ 9 h 40"/>
                <a:gd name="T44" fmla="*/ 3 w 73"/>
                <a:gd name="T45" fmla="*/ 6 h 40"/>
                <a:gd name="T46" fmla="*/ 6 w 73"/>
                <a:gd name="T47" fmla="*/ 3 h 40"/>
                <a:gd name="T48" fmla="*/ 7 w 73"/>
                <a:gd name="T49" fmla="*/ 0 h 40"/>
                <a:gd name="T50" fmla="*/ 9 w 73"/>
                <a:gd name="T51" fmla="*/ 0 h 40"/>
                <a:gd name="T52" fmla="*/ 11 w 73"/>
                <a:gd name="T53" fmla="*/ 3 h 40"/>
                <a:gd name="T54" fmla="*/ 11 w 73"/>
                <a:gd name="T55" fmla="*/ 2 h 40"/>
                <a:gd name="T56" fmla="*/ 13 w 73"/>
                <a:gd name="T57" fmla="*/ 0 h 40"/>
                <a:gd name="T58" fmla="*/ 18 w 73"/>
                <a:gd name="T59" fmla="*/ 0 h 40"/>
                <a:gd name="T60" fmla="*/ 24 w 73"/>
                <a:gd name="T61" fmla="*/ 4 h 40"/>
                <a:gd name="T62" fmla="*/ 29 w 73"/>
                <a:gd name="T63" fmla="*/ 7 h 40"/>
                <a:gd name="T64" fmla="*/ 30 w 73"/>
                <a:gd name="T65" fmla="*/ 13 h 40"/>
                <a:gd name="T66" fmla="*/ 33 w 73"/>
                <a:gd name="T67" fmla="*/ 11 h 40"/>
                <a:gd name="T68" fmla="*/ 34 w 73"/>
                <a:gd name="T69" fmla="*/ 11 h 40"/>
                <a:gd name="T70" fmla="*/ 36 w 73"/>
                <a:gd name="T71" fmla="*/ 10 h 40"/>
                <a:gd name="T72" fmla="*/ 37 w 73"/>
                <a:gd name="T73" fmla="*/ 11 h 40"/>
                <a:gd name="T74" fmla="*/ 37 w 73"/>
                <a:gd name="T75" fmla="*/ 15 h 40"/>
                <a:gd name="T76" fmla="*/ 39 w 73"/>
                <a:gd name="T77" fmla="*/ 17 h 40"/>
                <a:gd name="T78" fmla="*/ 41 w 73"/>
                <a:gd name="T79" fmla="*/ 17 h 40"/>
                <a:gd name="T80" fmla="*/ 45 w 73"/>
                <a:gd name="T81" fmla="*/ 17 h 40"/>
                <a:gd name="T82" fmla="*/ 45 w 73"/>
                <a:gd name="T83" fmla="*/ 20 h 40"/>
                <a:gd name="T84" fmla="*/ 50 w 73"/>
                <a:gd name="T85" fmla="*/ 21 h 40"/>
                <a:gd name="T86" fmla="*/ 52 w 73"/>
                <a:gd name="T87" fmla="*/ 24 h 40"/>
                <a:gd name="T88" fmla="*/ 54 w 73"/>
                <a:gd name="T89" fmla="*/ 24 h 40"/>
                <a:gd name="T90" fmla="*/ 56 w 73"/>
                <a:gd name="T91" fmla="*/ 24 h 40"/>
                <a:gd name="T92" fmla="*/ 59 w 73"/>
                <a:gd name="T93" fmla="*/ 24 h 40"/>
                <a:gd name="T94" fmla="*/ 62 w 73"/>
                <a:gd name="T95" fmla="*/ 25 h 40"/>
                <a:gd name="T96" fmla="*/ 66 w 73"/>
                <a:gd name="T97" fmla="*/ 26 h 40"/>
                <a:gd name="T98" fmla="*/ 69 w 73"/>
                <a:gd name="T99" fmla="*/ 26 h 40"/>
                <a:gd name="T100" fmla="*/ 73 w 73"/>
                <a:gd name="T101"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40">
                  <a:moveTo>
                    <a:pt x="73" y="25"/>
                  </a:moveTo>
                  <a:lnTo>
                    <a:pt x="71" y="26"/>
                  </a:lnTo>
                  <a:lnTo>
                    <a:pt x="71" y="28"/>
                  </a:lnTo>
                  <a:lnTo>
                    <a:pt x="71" y="30"/>
                  </a:lnTo>
                  <a:lnTo>
                    <a:pt x="71" y="32"/>
                  </a:lnTo>
                  <a:lnTo>
                    <a:pt x="70" y="33"/>
                  </a:lnTo>
                  <a:lnTo>
                    <a:pt x="70" y="33"/>
                  </a:lnTo>
                  <a:lnTo>
                    <a:pt x="71" y="35"/>
                  </a:lnTo>
                  <a:lnTo>
                    <a:pt x="73" y="36"/>
                  </a:lnTo>
                  <a:lnTo>
                    <a:pt x="73" y="37"/>
                  </a:lnTo>
                  <a:lnTo>
                    <a:pt x="71" y="39"/>
                  </a:lnTo>
                  <a:lnTo>
                    <a:pt x="71" y="39"/>
                  </a:lnTo>
                  <a:lnTo>
                    <a:pt x="69" y="39"/>
                  </a:lnTo>
                  <a:lnTo>
                    <a:pt x="67" y="40"/>
                  </a:lnTo>
                  <a:lnTo>
                    <a:pt x="65" y="39"/>
                  </a:lnTo>
                  <a:lnTo>
                    <a:pt x="63" y="40"/>
                  </a:lnTo>
                  <a:lnTo>
                    <a:pt x="62" y="39"/>
                  </a:lnTo>
                  <a:lnTo>
                    <a:pt x="60" y="39"/>
                  </a:lnTo>
                  <a:lnTo>
                    <a:pt x="59" y="39"/>
                  </a:lnTo>
                  <a:lnTo>
                    <a:pt x="52" y="37"/>
                  </a:lnTo>
                  <a:lnTo>
                    <a:pt x="51" y="36"/>
                  </a:lnTo>
                  <a:lnTo>
                    <a:pt x="50" y="36"/>
                  </a:lnTo>
                  <a:lnTo>
                    <a:pt x="47" y="36"/>
                  </a:lnTo>
                  <a:lnTo>
                    <a:pt x="44" y="36"/>
                  </a:lnTo>
                  <a:lnTo>
                    <a:pt x="41" y="35"/>
                  </a:lnTo>
                  <a:lnTo>
                    <a:pt x="41" y="33"/>
                  </a:lnTo>
                  <a:lnTo>
                    <a:pt x="40" y="30"/>
                  </a:lnTo>
                  <a:lnTo>
                    <a:pt x="39" y="30"/>
                  </a:lnTo>
                  <a:lnTo>
                    <a:pt x="36" y="30"/>
                  </a:lnTo>
                  <a:lnTo>
                    <a:pt x="34" y="30"/>
                  </a:lnTo>
                  <a:lnTo>
                    <a:pt x="34" y="30"/>
                  </a:lnTo>
                  <a:lnTo>
                    <a:pt x="33" y="30"/>
                  </a:lnTo>
                  <a:lnTo>
                    <a:pt x="32" y="30"/>
                  </a:lnTo>
                  <a:lnTo>
                    <a:pt x="30" y="29"/>
                  </a:lnTo>
                  <a:lnTo>
                    <a:pt x="29" y="30"/>
                  </a:lnTo>
                  <a:lnTo>
                    <a:pt x="28" y="30"/>
                  </a:lnTo>
                  <a:lnTo>
                    <a:pt x="25" y="29"/>
                  </a:lnTo>
                  <a:lnTo>
                    <a:pt x="24" y="28"/>
                  </a:lnTo>
                  <a:lnTo>
                    <a:pt x="22" y="28"/>
                  </a:lnTo>
                  <a:lnTo>
                    <a:pt x="21" y="28"/>
                  </a:lnTo>
                  <a:lnTo>
                    <a:pt x="21" y="28"/>
                  </a:lnTo>
                  <a:lnTo>
                    <a:pt x="19" y="26"/>
                  </a:lnTo>
                  <a:lnTo>
                    <a:pt x="17" y="25"/>
                  </a:lnTo>
                  <a:lnTo>
                    <a:pt x="15" y="25"/>
                  </a:lnTo>
                  <a:lnTo>
                    <a:pt x="14" y="24"/>
                  </a:lnTo>
                  <a:lnTo>
                    <a:pt x="13" y="24"/>
                  </a:lnTo>
                  <a:lnTo>
                    <a:pt x="11" y="21"/>
                  </a:lnTo>
                  <a:lnTo>
                    <a:pt x="10" y="20"/>
                  </a:lnTo>
                  <a:lnTo>
                    <a:pt x="9" y="20"/>
                  </a:lnTo>
                  <a:lnTo>
                    <a:pt x="7" y="18"/>
                  </a:lnTo>
                  <a:lnTo>
                    <a:pt x="6" y="18"/>
                  </a:lnTo>
                  <a:lnTo>
                    <a:pt x="4" y="18"/>
                  </a:lnTo>
                  <a:lnTo>
                    <a:pt x="4" y="18"/>
                  </a:lnTo>
                  <a:lnTo>
                    <a:pt x="4" y="18"/>
                  </a:lnTo>
                  <a:lnTo>
                    <a:pt x="3" y="18"/>
                  </a:lnTo>
                  <a:lnTo>
                    <a:pt x="3" y="17"/>
                  </a:lnTo>
                  <a:lnTo>
                    <a:pt x="2" y="15"/>
                  </a:lnTo>
                  <a:lnTo>
                    <a:pt x="0" y="15"/>
                  </a:lnTo>
                  <a:lnTo>
                    <a:pt x="0" y="15"/>
                  </a:lnTo>
                  <a:lnTo>
                    <a:pt x="0" y="14"/>
                  </a:lnTo>
                  <a:lnTo>
                    <a:pt x="2" y="13"/>
                  </a:lnTo>
                  <a:lnTo>
                    <a:pt x="2" y="13"/>
                  </a:lnTo>
                  <a:lnTo>
                    <a:pt x="2" y="11"/>
                  </a:lnTo>
                  <a:lnTo>
                    <a:pt x="3" y="11"/>
                  </a:lnTo>
                  <a:lnTo>
                    <a:pt x="2" y="10"/>
                  </a:lnTo>
                  <a:lnTo>
                    <a:pt x="3" y="9"/>
                  </a:lnTo>
                  <a:lnTo>
                    <a:pt x="3" y="7"/>
                  </a:lnTo>
                  <a:lnTo>
                    <a:pt x="3" y="6"/>
                  </a:lnTo>
                  <a:lnTo>
                    <a:pt x="3" y="6"/>
                  </a:lnTo>
                  <a:lnTo>
                    <a:pt x="3" y="4"/>
                  </a:lnTo>
                  <a:lnTo>
                    <a:pt x="4" y="4"/>
                  </a:lnTo>
                  <a:lnTo>
                    <a:pt x="6" y="3"/>
                  </a:lnTo>
                  <a:lnTo>
                    <a:pt x="6" y="3"/>
                  </a:lnTo>
                  <a:lnTo>
                    <a:pt x="7" y="2"/>
                  </a:lnTo>
                  <a:lnTo>
                    <a:pt x="7" y="0"/>
                  </a:lnTo>
                  <a:lnTo>
                    <a:pt x="7" y="0"/>
                  </a:lnTo>
                  <a:lnTo>
                    <a:pt x="9" y="0"/>
                  </a:lnTo>
                  <a:lnTo>
                    <a:pt x="9" y="0"/>
                  </a:lnTo>
                  <a:lnTo>
                    <a:pt x="10" y="0"/>
                  </a:lnTo>
                  <a:lnTo>
                    <a:pt x="10" y="2"/>
                  </a:lnTo>
                  <a:lnTo>
                    <a:pt x="11" y="3"/>
                  </a:lnTo>
                  <a:lnTo>
                    <a:pt x="11" y="2"/>
                  </a:lnTo>
                  <a:lnTo>
                    <a:pt x="11" y="2"/>
                  </a:lnTo>
                  <a:lnTo>
                    <a:pt x="11" y="2"/>
                  </a:lnTo>
                  <a:lnTo>
                    <a:pt x="11" y="0"/>
                  </a:lnTo>
                  <a:lnTo>
                    <a:pt x="11" y="0"/>
                  </a:lnTo>
                  <a:lnTo>
                    <a:pt x="13" y="0"/>
                  </a:lnTo>
                  <a:lnTo>
                    <a:pt x="15" y="0"/>
                  </a:lnTo>
                  <a:lnTo>
                    <a:pt x="15" y="0"/>
                  </a:lnTo>
                  <a:lnTo>
                    <a:pt x="18" y="0"/>
                  </a:lnTo>
                  <a:lnTo>
                    <a:pt x="21" y="2"/>
                  </a:lnTo>
                  <a:lnTo>
                    <a:pt x="22" y="2"/>
                  </a:lnTo>
                  <a:lnTo>
                    <a:pt x="24" y="4"/>
                  </a:lnTo>
                  <a:lnTo>
                    <a:pt x="25" y="4"/>
                  </a:lnTo>
                  <a:lnTo>
                    <a:pt x="28" y="6"/>
                  </a:lnTo>
                  <a:lnTo>
                    <a:pt x="29" y="7"/>
                  </a:lnTo>
                  <a:lnTo>
                    <a:pt x="30" y="9"/>
                  </a:lnTo>
                  <a:lnTo>
                    <a:pt x="30" y="11"/>
                  </a:lnTo>
                  <a:lnTo>
                    <a:pt x="30" y="13"/>
                  </a:lnTo>
                  <a:lnTo>
                    <a:pt x="32" y="13"/>
                  </a:lnTo>
                  <a:lnTo>
                    <a:pt x="32" y="13"/>
                  </a:lnTo>
                  <a:lnTo>
                    <a:pt x="33" y="11"/>
                  </a:lnTo>
                  <a:lnTo>
                    <a:pt x="33" y="11"/>
                  </a:lnTo>
                  <a:lnTo>
                    <a:pt x="34" y="11"/>
                  </a:lnTo>
                  <a:lnTo>
                    <a:pt x="34" y="11"/>
                  </a:lnTo>
                  <a:lnTo>
                    <a:pt x="34" y="10"/>
                  </a:lnTo>
                  <a:lnTo>
                    <a:pt x="36" y="10"/>
                  </a:lnTo>
                  <a:lnTo>
                    <a:pt x="36" y="10"/>
                  </a:lnTo>
                  <a:lnTo>
                    <a:pt x="37" y="10"/>
                  </a:lnTo>
                  <a:lnTo>
                    <a:pt x="37" y="11"/>
                  </a:lnTo>
                  <a:lnTo>
                    <a:pt x="37" y="11"/>
                  </a:lnTo>
                  <a:lnTo>
                    <a:pt x="37" y="13"/>
                  </a:lnTo>
                  <a:lnTo>
                    <a:pt x="37" y="15"/>
                  </a:lnTo>
                  <a:lnTo>
                    <a:pt x="37" y="15"/>
                  </a:lnTo>
                  <a:lnTo>
                    <a:pt x="39" y="15"/>
                  </a:lnTo>
                  <a:lnTo>
                    <a:pt x="39" y="15"/>
                  </a:lnTo>
                  <a:lnTo>
                    <a:pt x="39" y="17"/>
                  </a:lnTo>
                  <a:lnTo>
                    <a:pt x="40" y="17"/>
                  </a:lnTo>
                  <a:lnTo>
                    <a:pt x="40" y="17"/>
                  </a:lnTo>
                  <a:lnTo>
                    <a:pt x="41" y="17"/>
                  </a:lnTo>
                  <a:lnTo>
                    <a:pt x="43" y="17"/>
                  </a:lnTo>
                  <a:lnTo>
                    <a:pt x="44" y="18"/>
                  </a:lnTo>
                  <a:lnTo>
                    <a:pt x="45" y="17"/>
                  </a:lnTo>
                  <a:lnTo>
                    <a:pt x="45" y="17"/>
                  </a:lnTo>
                  <a:lnTo>
                    <a:pt x="45" y="17"/>
                  </a:lnTo>
                  <a:lnTo>
                    <a:pt x="45" y="20"/>
                  </a:lnTo>
                  <a:lnTo>
                    <a:pt x="45" y="20"/>
                  </a:lnTo>
                  <a:lnTo>
                    <a:pt x="48" y="22"/>
                  </a:lnTo>
                  <a:lnTo>
                    <a:pt x="50" y="21"/>
                  </a:lnTo>
                  <a:lnTo>
                    <a:pt x="51" y="21"/>
                  </a:lnTo>
                  <a:lnTo>
                    <a:pt x="51" y="22"/>
                  </a:lnTo>
                  <a:lnTo>
                    <a:pt x="52" y="24"/>
                  </a:lnTo>
                  <a:lnTo>
                    <a:pt x="52" y="24"/>
                  </a:lnTo>
                  <a:lnTo>
                    <a:pt x="54" y="25"/>
                  </a:lnTo>
                  <a:lnTo>
                    <a:pt x="54" y="24"/>
                  </a:lnTo>
                  <a:lnTo>
                    <a:pt x="55" y="24"/>
                  </a:lnTo>
                  <a:lnTo>
                    <a:pt x="55" y="25"/>
                  </a:lnTo>
                  <a:lnTo>
                    <a:pt x="56" y="24"/>
                  </a:lnTo>
                  <a:lnTo>
                    <a:pt x="58" y="25"/>
                  </a:lnTo>
                  <a:lnTo>
                    <a:pt x="58" y="25"/>
                  </a:lnTo>
                  <a:lnTo>
                    <a:pt x="59" y="24"/>
                  </a:lnTo>
                  <a:lnTo>
                    <a:pt x="59" y="24"/>
                  </a:lnTo>
                  <a:lnTo>
                    <a:pt x="60" y="24"/>
                  </a:lnTo>
                  <a:lnTo>
                    <a:pt x="62" y="25"/>
                  </a:lnTo>
                  <a:lnTo>
                    <a:pt x="63" y="25"/>
                  </a:lnTo>
                  <a:lnTo>
                    <a:pt x="65" y="25"/>
                  </a:lnTo>
                  <a:lnTo>
                    <a:pt x="66" y="26"/>
                  </a:lnTo>
                  <a:lnTo>
                    <a:pt x="66" y="25"/>
                  </a:lnTo>
                  <a:lnTo>
                    <a:pt x="69" y="26"/>
                  </a:lnTo>
                  <a:lnTo>
                    <a:pt x="69" y="26"/>
                  </a:lnTo>
                  <a:lnTo>
                    <a:pt x="70" y="25"/>
                  </a:lnTo>
                  <a:lnTo>
                    <a:pt x="71" y="24"/>
                  </a:lnTo>
                  <a:lnTo>
                    <a:pt x="73" y="2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88" name="Freeform 681"/>
            <p:cNvSpPr>
              <a:spLocks noChangeAspect="1"/>
            </p:cNvSpPr>
            <p:nvPr/>
          </p:nvSpPr>
          <p:spPr bwMode="gray">
            <a:xfrm>
              <a:off x="2689278" y="3698405"/>
              <a:ext cx="477955" cy="439719"/>
            </a:xfrm>
            <a:custGeom>
              <a:avLst/>
              <a:gdLst>
                <a:gd name="T0" fmla="*/ 18 w 150"/>
                <a:gd name="T1" fmla="*/ 109 h 138"/>
                <a:gd name="T2" fmla="*/ 18 w 150"/>
                <a:gd name="T3" fmla="*/ 97 h 138"/>
                <a:gd name="T4" fmla="*/ 0 w 150"/>
                <a:gd name="T5" fmla="*/ 78 h 138"/>
                <a:gd name="T6" fmla="*/ 18 w 150"/>
                <a:gd name="T7" fmla="*/ 81 h 138"/>
                <a:gd name="T8" fmla="*/ 30 w 150"/>
                <a:gd name="T9" fmla="*/ 79 h 138"/>
                <a:gd name="T10" fmla="*/ 49 w 150"/>
                <a:gd name="T11" fmla="*/ 75 h 138"/>
                <a:gd name="T12" fmla="*/ 53 w 150"/>
                <a:gd name="T13" fmla="*/ 61 h 138"/>
                <a:gd name="T14" fmla="*/ 62 w 150"/>
                <a:gd name="T15" fmla="*/ 60 h 138"/>
                <a:gd name="T16" fmla="*/ 66 w 150"/>
                <a:gd name="T17" fmla="*/ 56 h 138"/>
                <a:gd name="T18" fmla="*/ 71 w 150"/>
                <a:gd name="T19" fmla="*/ 57 h 138"/>
                <a:gd name="T20" fmla="*/ 75 w 150"/>
                <a:gd name="T21" fmla="*/ 48 h 138"/>
                <a:gd name="T22" fmla="*/ 81 w 150"/>
                <a:gd name="T23" fmla="*/ 42 h 138"/>
                <a:gd name="T24" fmla="*/ 82 w 150"/>
                <a:gd name="T25" fmla="*/ 35 h 138"/>
                <a:gd name="T26" fmla="*/ 90 w 150"/>
                <a:gd name="T27" fmla="*/ 33 h 138"/>
                <a:gd name="T28" fmla="*/ 92 w 150"/>
                <a:gd name="T29" fmla="*/ 26 h 138"/>
                <a:gd name="T30" fmla="*/ 96 w 150"/>
                <a:gd name="T31" fmla="*/ 18 h 138"/>
                <a:gd name="T32" fmla="*/ 93 w 150"/>
                <a:gd name="T33" fmla="*/ 9 h 138"/>
                <a:gd name="T34" fmla="*/ 98 w 150"/>
                <a:gd name="T35" fmla="*/ 5 h 138"/>
                <a:gd name="T36" fmla="*/ 105 w 150"/>
                <a:gd name="T37" fmla="*/ 1 h 138"/>
                <a:gd name="T38" fmla="*/ 119 w 150"/>
                <a:gd name="T39" fmla="*/ 1 h 138"/>
                <a:gd name="T40" fmla="*/ 127 w 150"/>
                <a:gd name="T41" fmla="*/ 0 h 138"/>
                <a:gd name="T42" fmla="*/ 133 w 150"/>
                <a:gd name="T43" fmla="*/ 3 h 138"/>
                <a:gd name="T44" fmla="*/ 135 w 150"/>
                <a:gd name="T45" fmla="*/ 9 h 138"/>
                <a:gd name="T46" fmla="*/ 139 w 150"/>
                <a:gd name="T47" fmla="*/ 12 h 138"/>
                <a:gd name="T48" fmla="*/ 148 w 150"/>
                <a:gd name="T49" fmla="*/ 16 h 138"/>
                <a:gd name="T50" fmla="*/ 144 w 150"/>
                <a:gd name="T51" fmla="*/ 24 h 138"/>
                <a:gd name="T52" fmla="*/ 135 w 150"/>
                <a:gd name="T53" fmla="*/ 26 h 138"/>
                <a:gd name="T54" fmla="*/ 129 w 150"/>
                <a:gd name="T55" fmla="*/ 26 h 138"/>
                <a:gd name="T56" fmla="*/ 118 w 150"/>
                <a:gd name="T57" fmla="*/ 24 h 138"/>
                <a:gd name="T58" fmla="*/ 118 w 150"/>
                <a:gd name="T59" fmla="*/ 30 h 138"/>
                <a:gd name="T60" fmla="*/ 120 w 150"/>
                <a:gd name="T61" fmla="*/ 33 h 138"/>
                <a:gd name="T62" fmla="*/ 118 w 150"/>
                <a:gd name="T63" fmla="*/ 41 h 138"/>
                <a:gd name="T64" fmla="*/ 123 w 150"/>
                <a:gd name="T65" fmla="*/ 45 h 138"/>
                <a:gd name="T66" fmla="*/ 129 w 150"/>
                <a:gd name="T67" fmla="*/ 49 h 138"/>
                <a:gd name="T68" fmla="*/ 127 w 150"/>
                <a:gd name="T69" fmla="*/ 53 h 138"/>
                <a:gd name="T70" fmla="*/ 124 w 150"/>
                <a:gd name="T71" fmla="*/ 60 h 138"/>
                <a:gd name="T72" fmla="*/ 126 w 150"/>
                <a:gd name="T73" fmla="*/ 64 h 138"/>
                <a:gd name="T74" fmla="*/ 118 w 150"/>
                <a:gd name="T75" fmla="*/ 70 h 138"/>
                <a:gd name="T76" fmla="*/ 112 w 150"/>
                <a:gd name="T77" fmla="*/ 76 h 138"/>
                <a:gd name="T78" fmla="*/ 103 w 150"/>
                <a:gd name="T79" fmla="*/ 89 h 138"/>
                <a:gd name="T80" fmla="*/ 92 w 150"/>
                <a:gd name="T81" fmla="*/ 97 h 138"/>
                <a:gd name="T82" fmla="*/ 85 w 150"/>
                <a:gd name="T83" fmla="*/ 97 h 138"/>
                <a:gd name="T84" fmla="*/ 78 w 150"/>
                <a:gd name="T85" fmla="*/ 109 h 138"/>
                <a:gd name="T86" fmla="*/ 83 w 150"/>
                <a:gd name="T87" fmla="*/ 112 h 138"/>
                <a:gd name="T88" fmla="*/ 88 w 150"/>
                <a:gd name="T89" fmla="*/ 119 h 138"/>
                <a:gd name="T90" fmla="*/ 92 w 150"/>
                <a:gd name="T91" fmla="*/ 127 h 138"/>
                <a:gd name="T92" fmla="*/ 90 w 150"/>
                <a:gd name="T93" fmla="*/ 131 h 138"/>
                <a:gd name="T94" fmla="*/ 88 w 150"/>
                <a:gd name="T95" fmla="*/ 131 h 138"/>
                <a:gd name="T96" fmla="*/ 79 w 150"/>
                <a:gd name="T97" fmla="*/ 133 h 138"/>
                <a:gd name="T98" fmla="*/ 72 w 150"/>
                <a:gd name="T99" fmla="*/ 133 h 138"/>
                <a:gd name="T100" fmla="*/ 67 w 150"/>
                <a:gd name="T101" fmla="*/ 135 h 138"/>
                <a:gd name="T102" fmla="*/ 60 w 150"/>
                <a:gd name="T103" fmla="*/ 137 h 138"/>
                <a:gd name="T104" fmla="*/ 53 w 150"/>
                <a:gd name="T105" fmla="*/ 127 h 138"/>
                <a:gd name="T106" fmla="*/ 41 w 150"/>
                <a:gd name="T107" fmla="*/ 122 h 138"/>
                <a:gd name="T108" fmla="*/ 27 w 150"/>
                <a:gd name="T109" fmla="*/ 122 h 138"/>
                <a:gd name="T110" fmla="*/ 10 w 150"/>
                <a:gd name="T111" fmla="*/ 12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0" h="138">
                  <a:moveTo>
                    <a:pt x="7" y="123"/>
                  </a:moveTo>
                  <a:lnTo>
                    <a:pt x="7" y="122"/>
                  </a:lnTo>
                  <a:lnTo>
                    <a:pt x="7" y="119"/>
                  </a:lnTo>
                  <a:lnTo>
                    <a:pt x="10" y="115"/>
                  </a:lnTo>
                  <a:lnTo>
                    <a:pt x="11" y="112"/>
                  </a:lnTo>
                  <a:lnTo>
                    <a:pt x="12" y="111"/>
                  </a:lnTo>
                  <a:lnTo>
                    <a:pt x="15" y="109"/>
                  </a:lnTo>
                  <a:lnTo>
                    <a:pt x="18" y="109"/>
                  </a:lnTo>
                  <a:lnTo>
                    <a:pt x="19" y="109"/>
                  </a:lnTo>
                  <a:lnTo>
                    <a:pt x="22" y="107"/>
                  </a:lnTo>
                  <a:lnTo>
                    <a:pt x="22" y="105"/>
                  </a:lnTo>
                  <a:lnTo>
                    <a:pt x="22" y="104"/>
                  </a:lnTo>
                  <a:lnTo>
                    <a:pt x="21" y="102"/>
                  </a:lnTo>
                  <a:lnTo>
                    <a:pt x="18" y="102"/>
                  </a:lnTo>
                  <a:lnTo>
                    <a:pt x="18" y="100"/>
                  </a:lnTo>
                  <a:lnTo>
                    <a:pt x="18" y="97"/>
                  </a:lnTo>
                  <a:lnTo>
                    <a:pt x="16" y="93"/>
                  </a:lnTo>
                  <a:lnTo>
                    <a:pt x="16" y="93"/>
                  </a:lnTo>
                  <a:lnTo>
                    <a:pt x="12" y="92"/>
                  </a:lnTo>
                  <a:lnTo>
                    <a:pt x="10" y="90"/>
                  </a:lnTo>
                  <a:lnTo>
                    <a:pt x="7" y="87"/>
                  </a:lnTo>
                  <a:lnTo>
                    <a:pt x="4" y="81"/>
                  </a:lnTo>
                  <a:lnTo>
                    <a:pt x="1" y="79"/>
                  </a:lnTo>
                  <a:lnTo>
                    <a:pt x="0" y="78"/>
                  </a:lnTo>
                  <a:lnTo>
                    <a:pt x="0" y="76"/>
                  </a:lnTo>
                  <a:lnTo>
                    <a:pt x="11" y="79"/>
                  </a:lnTo>
                  <a:lnTo>
                    <a:pt x="14" y="81"/>
                  </a:lnTo>
                  <a:lnTo>
                    <a:pt x="15" y="81"/>
                  </a:lnTo>
                  <a:lnTo>
                    <a:pt x="15" y="81"/>
                  </a:lnTo>
                  <a:lnTo>
                    <a:pt x="16" y="81"/>
                  </a:lnTo>
                  <a:lnTo>
                    <a:pt x="16" y="81"/>
                  </a:lnTo>
                  <a:lnTo>
                    <a:pt x="18" y="81"/>
                  </a:lnTo>
                  <a:lnTo>
                    <a:pt x="19" y="81"/>
                  </a:lnTo>
                  <a:lnTo>
                    <a:pt x="22" y="81"/>
                  </a:lnTo>
                  <a:lnTo>
                    <a:pt x="23" y="79"/>
                  </a:lnTo>
                  <a:lnTo>
                    <a:pt x="26" y="79"/>
                  </a:lnTo>
                  <a:lnTo>
                    <a:pt x="29" y="81"/>
                  </a:lnTo>
                  <a:lnTo>
                    <a:pt x="30" y="81"/>
                  </a:lnTo>
                  <a:lnTo>
                    <a:pt x="30" y="79"/>
                  </a:lnTo>
                  <a:lnTo>
                    <a:pt x="30" y="79"/>
                  </a:lnTo>
                  <a:lnTo>
                    <a:pt x="31" y="79"/>
                  </a:lnTo>
                  <a:lnTo>
                    <a:pt x="34" y="79"/>
                  </a:lnTo>
                  <a:lnTo>
                    <a:pt x="38" y="79"/>
                  </a:lnTo>
                  <a:lnTo>
                    <a:pt x="41" y="79"/>
                  </a:lnTo>
                  <a:lnTo>
                    <a:pt x="44" y="78"/>
                  </a:lnTo>
                  <a:lnTo>
                    <a:pt x="48" y="76"/>
                  </a:lnTo>
                  <a:lnTo>
                    <a:pt x="49" y="75"/>
                  </a:lnTo>
                  <a:lnTo>
                    <a:pt x="49" y="75"/>
                  </a:lnTo>
                  <a:lnTo>
                    <a:pt x="49" y="74"/>
                  </a:lnTo>
                  <a:lnTo>
                    <a:pt x="49" y="74"/>
                  </a:lnTo>
                  <a:lnTo>
                    <a:pt x="49" y="70"/>
                  </a:lnTo>
                  <a:lnTo>
                    <a:pt x="49" y="68"/>
                  </a:lnTo>
                  <a:lnTo>
                    <a:pt x="49" y="66"/>
                  </a:lnTo>
                  <a:lnTo>
                    <a:pt x="51" y="64"/>
                  </a:lnTo>
                  <a:lnTo>
                    <a:pt x="52" y="63"/>
                  </a:lnTo>
                  <a:lnTo>
                    <a:pt x="53" y="61"/>
                  </a:lnTo>
                  <a:lnTo>
                    <a:pt x="55" y="61"/>
                  </a:lnTo>
                  <a:lnTo>
                    <a:pt x="55" y="61"/>
                  </a:lnTo>
                  <a:lnTo>
                    <a:pt x="55" y="61"/>
                  </a:lnTo>
                  <a:lnTo>
                    <a:pt x="57" y="61"/>
                  </a:lnTo>
                  <a:lnTo>
                    <a:pt x="59" y="61"/>
                  </a:lnTo>
                  <a:lnTo>
                    <a:pt x="60" y="61"/>
                  </a:lnTo>
                  <a:lnTo>
                    <a:pt x="62" y="61"/>
                  </a:lnTo>
                  <a:lnTo>
                    <a:pt x="62" y="60"/>
                  </a:lnTo>
                  <a:lnTo>
                    <a:pt x="62" y="60"/>
                  </a:lnTo>
                  <a:lnTo>
                    <a:pt x="62" y="60"/>
                  </a:lnTo>
                  <a:lnTo>
                    <a:pt x="60" y="60"/>
                  </a:lnTo>
                  <a:lnTo>
                    <a:pt x="62" y="59"/>
                  </a:lnTo>
                  <a:lnTo>
                    <a:pt x="64" y="57"/>
                  </a:lnTo>
                  <a:lnTo>
                    <a:pt x="64" y="57"/>
                  </a:lnTo>
                  <a:lnTo>
                    <a:pt x="66" y="56"/>
                  </a:lnTo>
                  <a:lnTo>
                    <a:pt x="66" y="56"/>
                  </a:lnTo>
                  <a:lnTo>
                    <a:pt x="68" y="57"/>
                  </a:lnTo>
                  <a:lnTo>
                    <a:pt x="68" y="57"/>
                  </a:lnTo>
                  <a:lnTo>
                    <a:pt x="68" y="56"/>
                  </a:lnTo>
                  <a:lnTo>
                    <a:pt x="68" y="56"/>
                  </a:lnTo>
                  <a:lnTo>
                    <a:pt x="70" y="56"/>
                  </a:lnTo>
                  <a:lnTo>
                    <a:pt x="71" y="56"/>
                  </a:lnTo>
                  <a:lnTo>
                    <a:pt x="71" y="57"/>
                  </a:lnTo>
                  <a:lnTo>
                    <a:pt x="71" y="57"/>
                  </a:lnTo>
                  <a:lnTo>
                    <a:pt x="72" y="59"/>
                  </a:lnTo>
                  <a:lnTo>
                    <a:pt x="72" y="59"/>
                  </a:lnTo>
                  <a:lnTo>
                    <a:pt x="75" y="55"/>
                  </a:lnTo>
                  <a:lnTo>
                    <a:pt x="75" y="55"/>
                  </a:lnTo>
                  <a:lnTo>
                    <a:pt x="75" y="52"/>
                  </a:lnTo>
                  <a:lnTo>
                    <a:pt x="75" y="49"/>
                  </a:lnTo>
                  <a:lnTo>
                    <a:pt x="75" y="49"/>
                  </a:lnTo>
                  <a:lnTo>
                    <a:pt x="75" y="48"/>
                  </a:lnTo>
                  <a:lnTo>
                    <a:pt x="77" y="48"/>
                  </a:lnTo>
                  <a:lnTo>
                    <a:pt x="77" y="48"/>
                  </a:lnTo>
                  <a:lnTo>
                    <a:pt x="77" y="46"/>
                  </a:lnTo>
                  <a:lnTo>
                    <a:pt x="77" y="46"/>
                  </a:lnTo>
                  <a:lnTo>
                    <a:pt x="77" y="45"/>
                  </a:lnTo>
                  <a:lnTo>
                    <a:pt x="78" y="45"/>
                  </a:lnTo>
                  <a:lnTo>
                    <a:pt x="78" y="42"/>
                  </a:lnTo>
                  <a:lnTo>
                    <a:pt x="81" y="42"/>
                  </a:lnTo>
                  <a:lnTo>
                    <a:pt x="82" y="42"/>
                  </a:lnTo>
                  <a:lnTo>
                    <a:pt x="83" y="41"/>
                  </a:lnTo>
                  <a:lnTo>
                    <a:pt x="85" y="41"/>
                  </a:lnTo>
                  <a:lnTo>
                    <a:pt x="85" y="39"/>
                  </a:lnTo>
                  <a:lnTo>
                    <a:pt x="85" y="38"/>
                  </a:lnTo>
                  <a:lnTo>
                    <a:pt x="85" y="38"/>
                  </a:lnTo>
                  <a:lnTo>
                    <a:pt x="83" y="35"/>
                  </a:lnTo>
                  <a:lnTo>
                    <a:pt x="82" y="35"/>
                  </a:lnTo>
                  <a:lnTo>
                    <a:pt x="82" y="34"/>
                  </a:lnTo>
                  <a:lnTo>
                    <a:pt x="82" y="33"/>
                  </a:lnTo>
                  <a:lnTo>
                    <a:pt x="82" y="33"/>
                  </a:lnTo>
                  <a:lnTo>
                    <a:pt x="82" y="33"/>
                  </a:lnTo>
                  <a:lnTo>
                    <a:pt x="83" y="33"/>
                  </a:lnTo>
                  <a:lnTo>
                    <a:pt x="86" y="33"/>
                  </a:lnTo>
                  <a:lnTo>
                    <a:pt x="88" y="33"/>
                  </a:lnTo>
                  <a:lnTo>
                    <a:pt x="90" y="33"/>
                  </a:lnTo>
                  <a:lnTo>
                    <a:pt x="92" y="33"/>
                  </a:lnTo>
                  <a:lnTo>
                    <a:pt x="92" y="30"/>
                  </a:lnTo>
                  <a:lnTo>
                    <a:pt x="92" y="30"/>
                  </a:lnTo>
                  <a:lnTo>
                    <a:pt x="93" y="29"/>
                  </a:lnTo>
                  <a:lnTo>
                    <a:pt x="92" y="29"/>
                  </a:lnTo>
                  <a:lnTo>
                    <a:pt x="92" y="29"/>
                  </a:lnTo>
                  <a:lnTo>
                    <a:pt x="92" y="27"/>
                  </a:lnTo>
                  <a:lnTo>
                    <a:pt x="92" y="26"/>
                  </a:lnTo>
                  <a:lnTo>
                    <a:pt x="93" y="24"/>
                  </a:lnTo>
                  <a:lnTo>
                    <a:pt x="93" y="23"/>
                  </a:lnTo>
                  <a:lnTo>
                    <a:pt x="94" y="23"/>
                  </a:lnTo>
                  <a:lnTo>
                    <a:pt x="96" y="22"/>
                  </a:lnTo>
                  <a:lnTo>
                    <a:pt x="97" y="20"/>
                  </a:lnTo>
                  <a:lnTo>
                    <a:pt x="97" y="19"/>
                  </a:lnTo>
                  <a:lnTo>
                    <a:pt x="96" y="19"/>
                  </a:lnTo>
                  <a:lnTo>
                    <a:pt x="96" y="18"/>
                  </a:lnTo>
                  <a:lnTo>
                    <a:pt x="97" y="16"/>
                  </a:lnTo>
                  <a:lnTo>
                    <a:pt x="97" y="16"/>
                  </a:lnTo>
                  <a:lnTo>
                    <a:pt x="96" y="15"/>
                  </a:lnTo>
                  <a:lnTo>
                    <a:pt x="96" y="12"/>
                  </a:lnTo>
                  <a:lnTo>
                    <a:pt x="94" y="12"/>
                  </a:lnTo>
                  <a:lnTo>
                    <a:pt x="93" y="11"/>
                  </a:lnTo>
                  <a:lnTo>
                    <a:pt x="93" y="11"/>
                  </a:lnTo>
                  <a:lnTo>
                    <a:pt x="93" y="9"/>
                  </a:lnTo>
                  <a:lnTo>
                    <a:pt x="94" y="9"/>
                  </a:lnTo>
                  <a:lnTo>
                    <a:pt x="97" y="7"/>
                  </a:lnTo>
                  <a:lnTo>
                    <a:pt x="97" y="5"/>
                  </a:lnTo>
                  <a:lnTo>
                    <a:pt x="97" y="5"/>
                  </a:lnTo>
                  <a:lnTo>
                    <a:pt x="97" y="5"/>
                  </a:lnTo>
                  <a:lnTo>
                    <a:pt x="98" y="7"/>
                  </a:lnTo>
                  <a:lnTo>
                    <a:pt x="98" y="5"/>
                  </a:lnTo>
                  <a:lnTo>
                    <a:pt x="98" y="5"/>
                  </a:lnTo>
                  <a:lnTo>
                    <a:pt x="98" y="5"/>
                  </a:lnTo>
                  <a:lnTo>
                    <a:pt x="101" y="4"/>
                  </a:lnTo>
                  <a:lnTo>
                    <a:pt x="101" y="4"/>
                  </a:lnTo>
                  <a:lnTo>
                    <a:pt x="101" y="4"/>
                  </a:lnTo>
                  <a:lnTo>
                    <a:pt x="103" y="3"/>
                  </a:lnTo>
                  <a:lnTo>
                    <a:pt x="103" y="3"/>
                  </a:lnTo>
                  <a:lnTo>
                    <a:pt x="104" y="3"/>
                  </a:lnTo>
                  <a:lnTo>
                    <a:pt x="105" y="1"/>
                  </a:lnTo>
                  <a:lnTo>
                    <a:pt x="107" y="1"/>
                  </a:lnTo>
                  <a:lnTo>
                    <a:pt x="108" y="1"/>
                  </a:lnTo>
                  <a:lnTo>
                    <a:pt x="109" y="1"/>
                  </a:lnTo>
                  <a:lnTo>
                    <a:pt x="115" y="1"/>
                  </a:lnTo>
                  <a:lnTo>
                    <a:pt x="115" y="1"/>
                  </a:lnTo>
                  <a:lnTo>
                    <a:pt x="116" y="1"/>
                  </a:lnTo>
                  <a:lnTo>
                    <a:pt x="119" y="1"/>
                  </a:lnTo>
                  <a:lnTo>
                    <a:pt x="119" y="1"/>
                  </a:lnTo>
                  <a:lnTo>
                    <a:pt x="120" y="1"/>
                  </a:lnTo>
                  <a:lnTo>
                    <a:pt x="122" y="1"/>
                  </a:lnTo>
                  <a:lnTo>
                    <a:pt x="122" y="0"/>
                  </a:lnTo>
                  <a:lnTo>
                    <a:pt x="123" y="0"/>
                  </a:lnTo>
                  <a:lnTo>
                    <a:pt x="123" y="0"/>
                  </a:lnTo>
                  <a:lnTo>
                    <a:pt x="123" y="0"/>
                  </a:lnTo>
                  <a:lnTo>
                    <a:pt x="126" y="0"/>
                  </a:lnTo>
                  <a:lnTo>
                    <a:pt x="127" y="0"/>
                  </a:lnTo>
                  <a:lnTo>
                    <a:pt x="129" y="0"/>
                  </a:lnTo>
                  <a:lnTo>
                    <a:pt x="129" y="1"/>
                  </a:lnTo>
                  <a:lnTo>
                    <a:pt x="130" y="0"/>
                  </a:lnTo>
                  <a:lnTo>
                    <a:pt x="131" y="1"/>
                  </a:lnTo>
                  <a:lnTo>
                    <a:pt x="130" y="3"/>
                  </a:lnTo>
                  <a:lnTo>
                    <a:pt x="131" y="3"/>
                  </a:lnTo>
                  <a:lnTo>
                    <a:pt x="131" y="3"/>
                  </a:lnTo>
                  <a:lnTo>
                    <a:pt x="133" y="3"/>
                  </a:lnTo>
                  <a:lnTo>
                    <a:pt x="134" y="4"/>
                  </a:lnTo>
                  <a:lnTo>
                    <a:pt x="135" y="4"/>
                  </a:lnTo>
                  <a:lnTo>
                    <a:pt x="135" y="5"/>
                  </a:lnTo>
                  <a:lnTo>
                    <a:pt x="135" y="7"/>
                  </a:lnTo>
                  <a:lnTo>
                    <a:pt x="135" y="8"/>
                  </a:lnTo>
                  <a:lnTo>
                    <a:pt x="135" y="8"/>
                  </a:lnTo>
                  <a:lnTo>
                    <a:pt x="135" y="8"/>
                  </a:lnTo>
                  <a:lnTo>
                    <a:pt x="135" y="9"/>
                  </a:lnTo>
                  <a:lnTo>
                    <a:pt x="135" y="9"/>
                  </a:lnTo>
                  <a:lnTo>
                    <a:pt x="135" y="9"/>
                  </a:lnTo>
                  <a:lnTo>
                    <a:pt x="135" y="11"/>
                  </a:lnTo>
                  <a:lnTo>
                    <a:pt x="137" y="11"/>
                  </a:lnTo>
                  <a:lnTo>
                    <a:pt x="138" y="12"/>
                  </a:lnTo>
                  <a:lnTo>
                    <a:pt x="138" y="12"/>
                  </a:lnTo>
                  <a:lnTo>
                    <a:pt x="139" y="12"/>
                  </a:lnTo>
                  <a:lnTo>
                    <a:pt x="139" y="12"/>
                  </a:lnTo>
                  <a:lnTo>
                    <a:pt x="141" y="12"/>
                  </a:lnTo>
                  <a:lnTo>
                    <a:pt x="141" y="12"/>
                  </a:lnTo>
                  <a:lnTo>
                    <a:pt x="141" y="12"/>
                  </a:lnTo>
                  <a:lnTo>
                    <a:pt x="141" y="13"/>
                  </a:lnTo>
                  <a:lnTo>
                    <a:pt x="142" y="13"/>
                  </a:lnTo>
                  <a:lnTo>
                    <a:pt x="145" y="15"/>
                  </a:lnTo>
                  <a:lnTo>
                    <a:pt x="146" y="16"/>
                  </a:lnTo>
                  <a:lnTo>
                    <a:pt x="148" y="16"/>
                  </a:lnTo>
                  <a:lnTo>
                    <a:pt x="149" y="16"/>
                  </a:lnTo>
                  <a:lnTo>
                    <a:pt x="150" y="16"/>
                  </a:lnTo>
                  <a:lnTo>
                    <a:pt x="145" y="20"/>
                  </a:lnTo>
                  <a:lnTo>
                    <a:pt x="145" y="22"/>
                  </a:lnTo>
                  <a:lnTo>
                    <a:pt x="145" y="22"/>
                  </a:lnTo>
                  <a:lnTo>
                    <a:pt x="145" y="23"/>
                  </a:lnTo>
                  <a:lnTo>
                    <a:pt x="144" y="24"/>
                  </a:lnTo>
                  <a:lnTo>
                    <a:pt x="144" y="24"/>
                  </a:lnTo>
                  <a:lnTo>
                    <a:pt x="142" y="24"/>
                  </a:lnTo>
                  <a:lnTo>
                    <a:pt x="142" y="24"/>
                  </a:lnTo>
                  <a:lnTo>
                    <a:pt x="139" y="24"/>
                  </a:lnTo>
                  <a:lnTo>
                    <a:pt x="139" y="24"/>
                  </a:lnTo>
                  <a:lnTo>
                    <a:pt x="138" y="26"/>
                  </a:lnTo>
                  <a:lnTo>
                    <a:pt x="138" y="26"/>
                  </a:lnTo>
                  <a:lnTo>
                    <a:pt x="137" y="26"/>
                  </a:lnTo>
                  <a:lnTo>
                    <a:pt x="135" y="26"/>
                  </a:lnTo>
                  <a:lnTo>
                    <a:pt x="135" y="26"/>
                  </a:lnTo>
                  <a:lnTo>
                    <a:pt x="134" y="26"/>
                  </a:lnTo>
                  <a:lnTo>
                    <a:pt x="134" y="27"/>
                  </a:lnTo>
                  <a:lnTo>
                    <a:pt x="134" y="27"/>
                  </a:lnTo>
                  <a:lnTo>
                    <a:pt x="133" y="26"/>
                  </a:lnTo>
                  <a:lnTo>
                    <a:pt x="131" y="27"/>
                  </a:lnTo>
                  <a:lnTo>
                    <a:pt x="131" y="26"/>
                  </a:lnTo>
                  <a:lnTo>
                    <a:pt x="129" y="26"/>
                  </a:lnTo>
                  <a:lnTo>
                    <a:pt x="129" y="26"/>
                  </a:lnTo>
                  <a:lnTo>
                    <a:pt x="127" y="26"/>
                  </a:lnTo>
                  <a:lnTo>
                    <a:pt x="126" y="24"/>
                  </a:lnTo>
                  <a:lnTo>
                    <a:pt x="123" y="24"/>
                  </a:lnTo>
                  <a:lnTo>
                    <a:pt x="120" y="23"/>
                  </a:lnTo>
                  <a:lnTo>
                    <a:pt x="120" y="23"/>
                  </a:lnTo>
                  <a:lnTo>
                    <a:pt x="119" y="24"/>
                  </a:lnTo>
                  <a:lnTo>
                    <a:pt x="118" y="24"/>
                  </a:lnTo>
                  <a:lnTo>
                    <a:pt x="118" y="24"/>
                  </a:lnTo>
                  <a:lnTo>
                    <a:pt x="118" y="24"/>
                  </a:lnTo>
                  <a:lnTo>
                    <a:pt x="118" y="26"/>
                  </a:lnTo>
                  <a:lnTo>
                    <a:pt x="116" y="29"/>
                  </a:lnTo>
                  <a:lnTo>
                    <a:pt x="116" y="29"/>
                  </a:lnTo>
                  <a:lnTo>
                    <a:pt x="118" y="29"/>
                  </a:lnTo>
                  <a:lnTo>
                    <a:pt x="118" y="30"/>
                  </a:lnTo>
                  <a:lnTo>
                    <a:pt x="118" y="30"/>
                  </a:lnTo>
                  <a:lnTo>
                    <a:pt x="116" y="30"/>
                  </a:lnTo>
                  <a:lnTo>
                    <a:pt x="116" y="30"/>
                  </a:lnTo>
                  <a:lnTo>
                    <a:pt x="116" y="31"/>
                  </a:lnTo>
                  <a:lnTo>
                    <a:pt x="116" y="31"/>
                  </a:lnTo>
                  <a:lnTo>
                    <a:pt x="118" y="31"/>
                  </a:lnTo>
                  <a:lnTo>
                    <a:pt x="119" y="31"/>
                  </a:lnTo>
                  <a:lnTo>
                    <a:pt x="119" y="33"/>
                  </a:lnTo>
                  <a:lnTo>
                    <a:pt x="120" y="33"/>
                  </a:lnTo>
                  <a:lnTo>
                    <a:pt x="120" y="33"/>
                  </a:lnTo>
                  <a:lnTo>
                    <a:pt x="119" y="34"/>
                  </a:lnTo>
                  <a:lnTo>
                    <a:pt x="118" y="34"/>
                  </a:lnTo>
                  <a:lnTo>
                    <a:pt x="118" y="35"/>
                  </a:lnTo>
                  <a:lnTo>
                    <a:pt x="119" y="37"/>
                  </a:lnTo>
                  <a:lnTo>
                    <a:pt x="120" y="38"/>
                  </a:lnTo>
                  <a:lnTo>
                    <a:pt x="119" y="38"/>
                  </a:lnTo>
                  <a:lnTo>
                    <a:pt x="118" y="41"/>
                  </a:lnTo>
                  <a:lnTo>
                    <a:pt x="118" y="41"/>
                  </a:lnTo>
                  <a:lnTo>
                    <a:pt x="119" y="41"/>
                  </a:lnTo>
                  <a:lnTo>
                    <a:pt x="119" y="42"/>
                  </a:lnTo>
                  <a:lnTo>
                    <a:pt x="120" y="44"/>
                  </a:lnTo>
                  <a:lnTo>
                    <a:pt x="120" y="45"/>
                  </a:lnTo>
                  <a:lnTo>
                    <a:pt x="122" y="45"/>
                  </a:lnTo>
                  <a:lnTo>
                    <a:pt x="122" y="46"/>
                  </a:lnTo>
                  <a:lnTo>
                    <a:pt x="123" y="45"/>
                  </a:lnTo>
                  <a:lnTo>
                    <a:pt x="124" y="45"/>
                  </a:lnTo>
                  <a:lnTo>
                    <a:pt x="124" y="46"/>
                  </a:lnTo>
                  <a:lnTo>
                    <a:pt x="124" y="48"/>
                  </a:lnTo>
                  <a:lnTo>
                    <a:pt x="124" y="49"/>
                  </a:lnTo>
                  <a:lnTo>
                    <a:pt x="124" y="49"/>
                  </a:lnTo>
                  <a:lnTo>
                    <a:pt x="127" y="49"/>
                  </a:lnTo>
                  <a:lnTo>
                    <a:pt x="129" y="49"/>
                  </a:lnTo>
                  <a:lnTo>
                    <a:pt x="129" y="49"/>
                  </a:lnTo>
                  <a:lnTo>
                    <a:pt x="130" y="50"/>
                  </a:lnTo>
                  <a:lnTo>
                    <a:pt x="130" y="52"/>
                  </a:lnTo>
                  <a:lnTo>
                    <a:pt x="130" y="52"/>
                  </a:lnTo>
                  <a:lnTo>
                    <a:pt x="130" y="53"/>
                  </a:lnTo>
                  <a:lnTo>
                    <a:pt x="129" y="53"/>
                  </a:lnTo>
                  <a:lnTo>
                    <a:pt x="127" y="53"/>
                  </a:lnTo>
                  <a:lnTo>
                    <a:pt x="127" y="53"/>
                  </a:lnTo>
                  <a:lnTo>
                    <a:pt x="127" y="53"/>
                  </a:lnTo>
                  <a:lnTo>
                    <a:pt x="126" y="53"/>
                  </a:lnTo>
                  <a:lnTo>
                    <a:pt x="126" y="55"/>
                  </a:lnTo>
                  <a:lnTo>
                    <a:pt x="123" y="55"/>
                  </a:lnTo>
                  <a:lnTo>
                    <a:pt x="123" y="56"/>
                  </a:lnTo>
                  <a:lnTo>
                    <a:pt x="123" y="57"/>
                  </a:lnTo>
                  <a:lnTo>
                    <a:pt x="123" y="59"/>
                  </a:lnTo>
                  <a:lnTo>
                    <a:pt x="123" y="60"/>
                  </a:lnTo>
                  <a:lnTo>
                    <a:pt x="124" y="60"/>
                  </a:lnTo>
                  <a:lnTo>
                    <a:pt x="124" y="60"/>
                  </a:lnTo>
                  <a:lnTo>
                    <a:pt x="124" y="61"/>
                  </a:lnTo>
                  <a:lnTo>
                    <a:pt x="123" y="61"/>
                  </a:lnTo>
                  <a:lnTo>
                    <a:pt x="123" y="63"/>
                  </a:lnTo>
                  <a:lnTo>
                    <a:pt x="123" y="63"/>
                  </a:lnTo>
                  <a:lnTo>
                    <a:pt x="123" y="63"/>
                  </a:lnTo>
                  <a:lnTo>
                    <a:pt x="124" y="63"/>
                  </a:lnTo>
                  <a:lnTo>
                    <a:pt x="126" y="64"/>
                  </a:lnTo>
                  <a:lnTo>
                    <a:pt x="124" y="64"/>
                  </a:lnTo>
                  <a:lnTo>
                    <a:pt x="124" y="64"/>
                  </a:lnTo>
                  <a:lnTo>
                    <a:pt x="124" y="64"/>
                  </a:lnTo>
                  <a:lnTo>
                    <a:pt x="123" y="64"/>
                  </a:lnTo>
                  <a:lnTo>
                    <a:pt x="123" y="66"/>
                  </a:lnTo>
                  <a:lnTo>
                    <a:pt x="120" y="66"/>
                  </a:lnTo>
                  <a:lnTo>
                    <a:pt x="119" y="68"/>
                  </a:lnTo>
                  <a:lnTo>
                    <a:pt x="118" y="70"/>
                  </a:lnTo>
                  <a:lnTo>
                    <a:pt x="118" y="70"/>
                  </a:lnTo>
                  <a:lnTo>
                    <a:pt x="116" y="71"/>
                  </a:lnTo>
                  <a:lnTo>
                    <a:pt x="116" y="72"/>
                  </a:lnTo>
                  <a:lnTo>
                    <a:pt x="116" y="74"/>
                  </a:lnTo>
                  <a:lnTo>
                    <a:pt x="116" y="75"/>
                  </a:lnTo>
                  <a:lnTo>
                    <a:pt x="115" y="75"/>
                  </a:lnTo>
                  <a:lnTo>
                    <a:pt x="113" y="75"/>
                  </a:lnTo>
                  <a:lnTo>
                    <a:pt x="112" y="76"/>
                  </a:lnTo>
                  <a:lnTo>
                    <a:pt x="112" y="78"/>
                  </a:lnTo>
                  <a:lnTo>
                    <a:pt x="111" y="79"/>
                  </a:lnTo>
                  <a:lnTo>
                    <a:pt x="109" y="81"/>
                  </a:lnTo>
                  <a:lnTo>
                    <a:pt x="108" y="85"/>
                  </a:lnTo>
                  <a:lnTo>
                    <a:pt x="107" y="86"/>
                  </a:lnTo>
                  <a:lnTo>
                    <a:pt x="104" y="87"/>
                  </a:lnTo>
                  <a:lnTo>
                    <a:pt x="103" y="89"/>
                  </a:lnTo>
                  <a:lnTo>
                    <a:pt x="103" y="89"/>
                  </a:lnTo>
                  <a:lnTo>
                    <a:pt x="100" y="92"/>
                  </a:lnTo>
                  <a:lnTo>
                    <a:pt x="100" y="94"/>
                  </a:lnTo>
                  <a:lnTo>
                    <a:pt x="98" y="96"/>
                  </a:lnTo>
                  <a:lnTo>
                    <a:pt x="97" y="97"/>
                  </a:lnTo>
                  <a:lnTo>
                    <a:pt x="97" y="97"/>
                  </a:lnTo>
                  <a:lnTo>
                    <a:pt x="93" y="97"/>
                  </a:lnTo>
                  <a:lnTo>
                    <a:pt x="92" y="97"/>
                  </a:lnTo>
                  <a:lnTo>
                    <a:pt x="92" y="97"/>
                  </a:lnTo>
                  <a:lnTo>
                    <a:pt x="90" y="98"/>
                  </a:lnTo>
                  <a:lnTo>
                    <a:pt x="89" y="98"/>
                  </a:lnTo>
                  <a:lnTo>
                    <a:pt x="89" y="98"/>
                  </a:lnTo>
                  <a:lnTo>
                    <a:pt x="89" y="97"/>
                  </a:lnTo>
                  <a:lnTo>
                    <a:pt x="88" y="96"/>
                  </a:lnTo>
                  <a:lnTo>
                    <a:pt x="86" y="96"/>
                  </a:lnTo>
                  <a:lnTo>
                    <a:pt x="86" y="96"/>
                  </a:lnTo>
                  <a:lnTo>
                    <a:pt x="85" y="97"/>
                  </a:lnTo>
                  <a:lnTo>
                    <a:pt x="83" y="97"/>
                  </a:lnTo>
                  <a:lnTo>
                    <a:pt x="82" y="98"/>
                  </a:lnTo>
                  <a:lnTo>
                    <a:pt x="79" y="102"/>
                  </a:lnTo>
                  <a:lnTo>
                    <a:pt x="78" y="104"/>
                  </a:lnTo>
                  <a:lnTo>
                    <a:pt x="78" y="104"/>
                  </a:lnTo>
                  <a:lnTo>
                    <a:pt x="78" y="108"/>
                  </a:lnTo>
                  <a:lnTo>
                    <a:pt x="78" y="108"/>
                  </a:lnTo>
                  <a:lnTo>
                    <a:pt x="78" y="109"/>
                  </a:lnTo>
                  <a:lnTo>
                    <a:pt x="79" y="109"/>
                  </a:lnTo>
                  <a:lnTo>
                    <a:pt x="81" y="109"/>
                  </a:lnTo>
                  <a:lnTo>
                    <a:pt x="81" y="109"/>
                  </a:lnTo>
                  <a:lnTo>
                    <a:pt x="83" y="109"/>
                  </a:lnTo>
                  <a:lnTo>
                    <a:pt x="83" y="109"/>
                  </a:lnTo>
                  <a:lnTo>
                    <a:pt x="83" y="111"/>
                  </a:lnTo>
                  <a:lnTo>
                    <a:pt x="83" y="111"/>
                  </a:lnTo>
                  <a:lnTo>
                    <a:pt x="83" y="112"/>
                  </a:lnTo>
                  <a:lnTo>
                    <a:pt x="83" y="115"/>
                  </a:lnTo>
                  <a:lnTo>
                    <a:pt x="83" y="116"/>
                  </a:lnTo>
                  <a:lnTo>
                    <a:pt x="83" y="116"/>
                  </a:lnTo>
                  <a:lnTo>
                    <a:pt x="85" y="119"/>
                  </a:lnTo>
                  <a:lnTo>
                    <a:pt x="86" y="119"/>
                  </a:lnTo>
                  <a:lnTo>
                    <a:pt x="88" y="119"/>
                  </a:lnTo>
                  <a:lnTo>
                    <a:pt x="88" y="119"/>
                  </a:lnTo>
                  <a:lnTo>
                    <a:pt x="88" y="119"/>
                  </a:lnTo>
                  <a:lnTo>
                    <a:pt x="88" y="120"/>
                  </a:lnTo>
                  <a:lnTo>
                    <a:pt x="88" y="122"/>
                  </a:lnTo>
                  <a:lnTo>
                    <a:pt x="89" y="123"/>
                  </a:lnTo>
                  <a:lnTo>
                    <a:pt x="89" y="124"/>
                  </a:lnTo>
                  <a:lnTo>
                    <a:pt x="90" y="126"/>
                  </a:lnTo>
                  <a:lnTo>
                    <a:pt x="90" y="126"/>
                  </a:lnTo>
                  <a:lnTo>
                    <a:pt x="92" y="127"/>
                  </a:lnTo>
                  <a:lnTo>
                    <a:pt x="92" y="127"/>
                  </a:lnTo>
                  <a:lnTo>
                    <a:pt x="92" y="129"/>
                  </a:lnTo>
                  <a:lnTo>
                    <a:pt x="90" y="129"/>
                  </a:lnTo>
                  <a:lnTo>
                    <a:pt x="90" y="129"/>
                  </a:lnTo>
                  <a:lnTo>
                    <a:pt x="92" y="130"/>
                  </a:lnTo>
                  <a:lnTo>
                    <a:pt x="90" y="131"/>
                  </a:lnTo>
                  <a:lnTo>
                    <a:pt x="92" y="131"/>
                  </a:lnTo>
                  <a:lnTo>
                    <a:pt x="92" y="131"/>
                  </a:lnTo>
                  <a:lnTo>
                    <a:pt x="90" y="131"/>
                  </a:lnTo>
                  <a:lnTo>
                    <a:pt x="90" y="133"/>
                  </a:lnTo>
                  <a:lnTo>
                    <a:pt x="90" y="133"/>
                  </a:lnTo>
                  <a:lnTo>
                    <a:pt x="89" y="133"/>
                  </a:lnTo>
                  <a:lnTo>
                    <a:pt x="89" y="133"/>
                  </a:lnTo>
                  <a:lnTo>
                    <a:pt x="88" y="133"/>
                  </a:lnTo>
                  <a:lnTo>
                    <a:pt x="88" y="133"/>
                  </a:lnTo>
                  <a:lnTo>
                    <a:pt x="88" y="133"/>
                  </a:lnTo>
                  <a:lnTo>
                    <a:pt x="88" y="131"/>
                  </a:lnTo>
                  <a:lnTo>
                    <a:pt x="88" y="131"/>
                  </a:lnTo>
                  <a:lnTo>
                    <a:pt x="86" y="131"/>
                  </a:lnTo>
                  <a:lnTo>
                    <a:pt x="85" y="131"/>
                  </a:lnTo>
                  <a:lnTo>
                    <a:pt x="83" y="131"/>
                  </a:lnTo>
                  <a:lnTo>
                    <a:pt x="83" y="133"/>
                  </a:lnTo>
                  <a:lnTo>
                    <a:pt x="82" y="134"/>
                  </a:lnTo>
                  <a:lnTo>
                    <a:pt x="82" y="134"/>
                  </a:lnTo>
                  <a:lnTo>
                    <a:pt x="79" y="133"/>
                  </a:lnTo>
                  <a:lnTo>
                    <a:pt x="78" y="133"/>
                  </a:lnTo>
                  <a:lnTo>
                    <a:pt x="78" y="133"/>
                  </a:lnTo>
                  <a:lnTo>
                    <a:pt x="77" y="133"/>
                  </a:lnTo>
                  <a:lnTo>
                    <a:pt x="75" y="133"/>
                  </a:lnTo>
                  <a:lnTo>
                    <a:pt x="74" y="133"/>
                  </a:lnTo>
                  <a:lnTo>
                    <a:pt x="74" y="133"/>
                  </a:lnTo>
                  <a:lnTo>
                    <a:pt x="72" y="133"/>
                  </a:lnTo>
                  <a:lnTo>
                    <a:pt x="72" y="133"/>
                  </a:lnTo>
                  <a:lnTo>
                    <a:pt x="72" y="133"/>
                  </a:lnTo>
                  <a:lnTo>
                    <a:pt x="71" y="131"/>
                  </a:lnTo>
                  <a:lnTo>
                    <a:pt x="71" y="131"/>
                  </a:lnTo>
                  <a:lnTo>
                    <a:pt x="71" y="133"/>
                  </a:lnTo>
                  <a:lnTo>
                    <a:pt x="71" y="135"/>
                  </a:lnTo>
                  <a:lnTo>
                    <a:pt x="68" y="135"/>
                  </a:lnTo>
                  <a:lnTo>
                    <a:pt x="67" y="135"/>
                  </a:lnTo>
                  <a:lnTo>
                    <a:pt x="67" y="135"/>
                  </a:lnTo>
                  <a:lnTo>
                    <a:pt x="66" y="135"/>
                  </a:lnTo>
                  <a:lnTo>
                    <a:pt x="66" y="137"/>
                  </a:lnTo>
                  <a:lnTo>
                    <a:pt x="66" y="137"/>
                  </a:lnTo>
                  <a:lnTo>
                    <a:pt x="64" y="137"/>
                  </a:lnTo>
                  <a:lnTo>
                    <a:pt x="64" y="138"/>
                  </a:lnTo>
                  <a:lnTo>
                    <a:pt x="62" y="137"/>
                  </a:lnTo>
                  <a:lnTo>
                    <a:pt x="60" y="137"/>
                  </a:lnTo>
                  <a:lnTo>
                    <a:pt x="60" y="137"/>
                  </a:lnTo>
                  <a:lnTo>
                    <a:pt x="59" y="135"/>
                  </a:lnTo>
                  <a:lnTo>
                    <a:pt x="59" y="134"/>
                  </a:lnTo>
                  <a:lnTo>
                    <a:pt x="59" y="134"/>
                  </a:lnTo>
                  <a:lnTo>
                    <a:pt x="57" y="131"/>
                  </a:lnTo>
                  <a:lnTo>
                    <a:pt x="56" y="129"/>
                  </a:lnTo>
                  <a:lnTo>
                    <a:pt x="56" y="129"/>
                  </a:lnTo>
                  <a:lnTo>
                    <a:pt x="56" y="129"/>
                  </a:lnTo>
                  <a:lnTo>
                    <a:pt x="53" y="127"/>
                  </a:lnTo>
                  <a:lnTo>
                    <a:pt x="53" y="127"/>
                  </a:lnTo>
                  <a:lnTo>
                    <a:pt x="52" y="123"/>
                  </a:lnTo>
                  <a:lnTo>
                    <a:pt x="52" y="123"/>
                  </a:lnTo>
                  <a:lnTo>
                    <a:pt x="51" y="122"/>
                  </a:lnTo>
                  <a:lnTo>
                    <a:pt x="49" y="122"/>
                  </a:lnTo>
                  <a:lnTo>
                    <a:pt x="48" y="120"/>
                  </a:lnTo>
                  <a:lnTo>
                    <a:pt x="44" y="122"/>
                  </a:lnTo>
                  <a:lnTo>
                    <a:pt x="41" y="122"/>
                  </a:lnTo>
                  <a:lnTo>
                    <a:pt x="38" y="123"/>
                  </a:lnTo>
                  <a:lnTo>
                    <a:pt x="37" y="122"/>
                  </a:lnTo>
                  <a:lnTo>
                    <a:pt x="34" y="122"/>
                  </a:lnTo>
                  <a:lnTo>
                    <a:pt x="34" y="124"/>
                  </a:lnTo>
                  <a:lnTo>
                    <a:pt x="33" y="123"/>
                  </a:lnTo>
                  <a:lnTo>
                    <a:pt x="30" y="123"/>
                  </a:lnTo>
                  <a:lnTo>
                    <a:pt x="29" y="122"/>
                  </a:lnTo>
                  <a:lnTo>
                    <a:pt x="27" y="122"/>
                  </a:lnTo>
                  <a:lnTo>
                    <a:pt x="25" y="122"/>
                  </a:lnTo>
                  <a:lnTo>
                    <a:pt x="23" y="123"/>
                  </a:lnTo>
                  <a:lnTo>
                    <a:pt x="22" y="123"/>
                  </a:lnTo>
                  <a:lnTo>
                    <a:pt x="16" y="123"/>
                  </a:lnTo>
                  <a:lnTo>
                    <a:pt x="15" y="123"/>
                  </a:lnTo>
                  <a:lnTo>
                    <a:pt x="12" y="124"/>
                  </a:lnTo>
                  <a:lnTo>
                    <a:pt x="11" y="123"/>
                  </a:lnTo>
                  <a:lnTo>
                    <a:pt x="10" y="124"/>
                  </a:lnTo>
                  <a:lnTo>
                    <a:pt x="8" y="124"/>
                  </a:lnTo>
                  <a:lnTo>
                    <a:pt x="8" y="124"/>
                  </a:lnTo>
                  <a:lnTo>
                    <a:pt x="7" y="124"/>
                  </a:lnTo>
                  <a:lnTo>
                    <a:pt x="7" y="12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489" name="グループ化 1488"/>
            <p:cNvGrpSpPr>
              <a:grpSpLocks noChangeAspect="1"/>
            </p:cNvGrpSpPr>
            <p:nvPr/>
          </p:nvGrpSpPr>
          <p:grpSpPr bwMode="gray">
            <a:xfrm>
              <a:off x="3055708" y="3022896"/>
              <a:ext cx="1746128" cy="1280919"/>
              <a:chOff x="3055708" y="3022896"/>
              <a:chExt cx="1746128" cy="1280919"/>
            </a:xfrm>
            <a:grpFill/>
          </p:grpSpPr>
          <p:sp>
            <p:nvSpPr>
              <p:cNvPr id="2084" name="Freeform 730"/>
              <p:cNvSpPr>
                <a:spLocks/>
              </p:cNvSpPr>
              <p:nvPr/>
            </p:nvSpPr>
            <p:spPr bwMode="gray">
              <a:xfrm>
                <a:off x="4053042" y="4246460"/>
                <a:ext cx="70100" cy="57355"/>
              </a:xfrm>
              <a:custGeom>
                <a:avLst/>
                <a:gdLst>
                  <a:gd name="T0" fmla="*/ 18 w 22"/>
                  <a:gd name="T1" fmla="*/ 0 h 18"/>
                  <a:gd name="T2" fmla="*/ 16 w 22"/>
                  <a:gd name="T3" fmla="*/ 0 h 18"/>
                  <a:gd name="T4" fmla="*/ 18 w 22"/>
                  <a:gd name="T5" fmla="*/ 0 h 18"/>
                  <a:gd name="T6" fmla="*/ 19 w 22"/>
                  <a:gd name="T7" fmla="*/ 0 h 18"/>
                  <a:gd name="T8" fmla="*/ 21 w 22"/>
                  <a:gd name="T9" fmla="*/ 2 h 18"/>
                  <a:gd name="T10" fmla="*/ 21 w 22"/>
                  <a:gd name="T11" fmla="*/ 3 h 18"/>
                  <a:gd name="T12" fmla="*/ 22 w 22"/>
                  <a:gd name="T13" fmla="*/ 4 h 18"/>
                  <a:gd name="T14" fmla="*/ 19 w 22"/>
                  <a:gd name="T15" fmla="*/ 6 h 18"/>
                  <a:gd name="T16" fmla="*/ 18 w 22"/>
                  <a:gd name="T17" fmla="*/ 10 h 18"/>
                  <a:gd name="T18" fmla="*/ 16 w 22"/>
                  <a:gd name="T19" fmla="*/ 13 h 18"/>
                  <a:gd name="T20" fmla="*/ 15 w 22"/>
                  <a:gd name="T21" fmla="*/ 14 h 18"/>
                  <a:gd name="T22" fmla="*/ 14 w 22"/>
                  <a:gd name="T23" fmla="*/ 17 h 18"/>
                  <a:gd name="T24" fmla="*/ 11 w 22"/>
                  <a:gd name="T25" fmla="*/ 17 h 18"/>
                  <a:gd name="T26" fmla="*/ 10 w 22"/>
                  <a:gd name="T27" fmla="*/ 18 h 18"/>
                  <a:gd name="T28" fmla="*/ 10 w 22"/>
                  <a:gd name="T29" fmla="*/ 18 h 18"/>
                  <a:gd name="T30" fmla="*/ 8 w 22"/>
                  <a:gd name="T31" fmla="*/ 18 h 18"/>
                  <a:gd name="T32" fmla="*/ 3 w 22"/>
                  <a:gd name="T33" fmla="*/ 17 h 18"/>
                  <a:gd name="T34" fmla="*/ 1 w 22"/>
                  <a:gd name="T35" fmla="*/ 14 h 18"/>
                  <a:gd name="T36" fmla="*/ 0 w 22"/>
                  <a:gd name="T37" fmla="*/ 9 h 18"/>
                  <a:gd name="T38" fmla="*/ 1 w 22"/>
                  <a:gd name="T39" fmla="*/ 7 h 18"/>
                  <a:gd name="T40" fmla="*/ 4 w 22"/>
                  <a:gd name="T41" fmla="*/ 6 h 18"/>
                  <a:gd name="T42" fmla="*/ 6 w 22"/>
                  <a:gd name="T43" fmla="*/ 4 h 18"/>
                  <a:gd name="T44" fmla="*/ 6 w 22"/>
                  <a:gd name="T45" fmla="*/ 3 h 18"/>
                  <a:gd name="T46" fmla="*/ 7 w 22"/>
                  <a:gd name="T47" fmla="*/ 3 h 18"/>
                  <a:gd name="T48" fmla="*/ 8 w 22"/>
                  <a:gd name="T49" fmla="*/ 2 h 18"/>
                  <a:gd name="T50" fmla="*/ 14 w 22"/>
                  <a:gd name="T51" fmla="*/ 2 h 18"/>
                  <a:gd name="T52" fmla="*/ 14 w 22"/>
                  <a:gd name="T53" fmla="*/ 0 h 18"/>
                  <a:gd name="T54" fmla="*/ 15 w 22"/>
                  <a:gd name="T55" fmla="*/ 0 h 18"/>
                  <a:gd name="T56" fmla="*/ 16 w 22"/>
                  <a:gd name="T57" fmla="*/ 0 h 18"/>
                  <a:gd name="T58" fmla="*/ 18 w 22"/>
                  <a:gd name="T5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 h="18">
                    <a:moveTo>
                      <a:pt x="18" y="0"/>
                    </a:moveTo>
                    <a:lnTo>
                      <a:pt x="16" y="0"/>
                    </a:lnTo>
                    <a:lnTo>
                      <a:pt x="18" y="0"/>
                    </a:lnTo>
                    <a:lnTo>
                      <a:pt x="19" y="0"/>
                    </a:lnTo>
                    <a:lnTo>
                      <a:pt x="21" y="2"/>
                    </a:lnTo>
                    <a:lnTo>
                      <a:pt x="21" y="3"/>
                    </a:lnTo>
                    <a:lnTo>
                      <a:pt x="22" y="4"/>
                    </a:lnTo>
                    <a:lnTo>
                      <a:pt x="19" y="6"/>
                    </a:lnTo>
                    <a:lnTo>
                      <a:pt x="18" y="10"/>
                    </a:lnTo>
                    <a:lnTo>
                      <a:pt x="16" y="13"/>
                    </a:lnTo>
                    <a:lnTo>
                      <a:pt x="15" y="14"/>
                    </a:lnTo>
                    <a:lnTo>
                      <a:pt x="14" y="17"/>
                    </a:lnTo>
                    <a:lnTo>
                      <a:pt x="11" y="17"/>
                    </a:lnTo>
                    <a:lnTo>
                      <a:pt x="10" y="18"/>
                    </a:lnTo>
                    <a:lnTo>
                      <a:pt x="10" y="18"/>
                    </a:lnTo>
                    <a:lnTo>
                      <a:pt x="8" y="18"/>
                    </a:lnTo>
                    <a:lnTo>
                      <a:pt x="3" y="17"/>
                    </a:lnTo>
                    <a:lnTo>
                      <a:pt x="1" y="14"/>
                    </a:lnTo>
                    <a:lnTo>
                      <a:pt x="0" y="9"/>
                    </a:lnTo>
                    <a:lnTo>
                      <a:pt x="1" y="7"/>
                    </a:lnTo>
                    <a:lnTo>
                      <a:pt x="4" y="6"/>
                    </a:lnTo>
                    <a:lnTo>
                      <a:pt x="6" y="4"/>
                    </a:lnTo>
                    <a:lnTo>
                      <a:pt x="6" y="3"/>
                    </a:lnTo>
                    <a:lnTo>
                      <a:pt x="7" y="3"/>
                    </a:lnTo>
                    <a:lnTo>
                      <a:pt x="8" y="2"/>
                    </a:lnTo>
                    <a:lnTo>
                      <a:pt x="14" y="2"/>
                    </a:lnTo>
                    <a:lnTo>
                      <a:pt x="14" y="0"/>
                    </a:lnTo>
                    <a:lnTo>
                      <a:pt x="15" y="0"/>
                    </a:lnTo>
                    <a:lnTo>
                      <a:pt x="16" y="0"/>
                    </a:lnTo>
                    <a:lnTo>
                      <a:pt x="18"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85" name="Freeform 858"/>
              <p:cNvSpPr>
                <a:spLocks noEditPoints="1"/>
              </p:cNvSpPr>
              <p:nvPr/>
            </p:nvSpPr>
            <p:spPr bwMode="gray">
              <a:xfrm>
                <a:off x="3055708" y="3022896"/>
                <a:ext cx="1746128" cy="1220379"/>
              </a:xfrm>
              <a:custGeom>
                <a:avLst/>
                <a:gdLst>
                  <a:gd name="T0" fmla="*/ 511 w 548"/>
                  <a:gd name="T1" fmla="*/ 67 h 383"/>
                  <a:gd name="T2" fmla="*/ 476 w 548"/>
                  <a:gd name="T3" fmla="*/ 31 h 383"/>
                  <a:gd name="T4" fmla="*/ 451 w 548"/>
                  <a:gd name="T5" fmla="*/ 2 h 383"/>
                  <a:gd name="T6" fmla="*/ 418 w 548"/>
                  <a:gd name="T7" fmla="*/ 27 h 383"/>
                  <a:gd name="T8" fmla="*/ 381 w 548"/>
                  <a:gd name="T9" fmla="*/ 53 h 383"/>
                  <a:gd name="T10" fmla="*/ 407 w 548"/>
                  <a:gd name="T11" fmla="*/ 84 h 383"/>
                  <a:gd name="T12" fmla="*/ 368 w 548"/>
                  <a:gd name="T13" fmla="*/ 109 h 383"/>
                  <a:gd name="T14" fmla="*/ 321 w 548"/>
                  <a:gd name="T15" fmla="*/ 149 h 383"/>
                  <a:gd name="T16" fmla="*/ 269 w 548"/>
                  <a:gd name="T17" fmla="*/ 156 h 383"/>
                  <a:gd name="T18" fmla="*/ 197 w 548"/>
                  <a:gd name="T19" fmla="*/ 130 h 383"/>
                  <a:gd name="T20" fmla="*/ 154 w 548"/>
                  <a:gd name="T21" fmla="*/ 106 h 383"/>
                  <a:gd name="T22" fmla="*/ 126 w 548"/>
                  <a:gd name="T23" fmla="*/ 64 h 383"/>
                  <a:gd name="T24" fmla="*/ 83 w 548"/>
                  <a:gd name="T25" fmla="*/ 89 h 383"/>
                  <a:gd name="T26" fmla="*/ 61 w 548"/>
                  <a:gd name="T27" fmla="*/ 132 h 383"/>
                  <a:gd name="T28" fmla="*/ 27 w 548"/>
                  <a:gd name="T29" fmla="*/ 168 h 383"/>
                  <a:gd name="T30" fmla="*/ 1 w 548"/>
                  <a:gd name="T31" fmla="*/ 194 h 383"/>
                  <a:gd name="T32" fmla="*/ 12 w 548"/>
                  <a:gd name="T33" fmla="*/ 212 h 383"/>
                  <a:gd name="T34" fmla="*/ 20 w 548"/>
                  <a:gd name="T35" fmla="*/ 221 h 383"/>
                  <a:gd name="T36" fmla="*/ 37 w 548"/>
                  <a:gd name="T37" fmla="*/ 228 h 383"/>
                  <a:gd name="T38" fmla="*/ 53 w 548"/>
                  <a:gd name="T39" fmla="*/ 224 h 383"/>
                  <a:gd name="T40" fmla="*/ 57 w 548"/>
                  <a:gd name="T41" fmla="*/ 235 h 383"/>
                  <a:gd name="T42" fmla="*/ 48 w 548"/>
                  <a:gd name="T43" fmla="*/ 246 h 383"/>
                  <a:gd name="T44" fmla="*/ 50 w 548"/>
                  <a:gd name="T45" fmla="*/ 260 h 383"/>
                  <a:gd name="T46" fmla="*/ 44 w 548"/>
                  <a:gd name="T47" fmla="*/ 264 h 383"/>
                  <a:gd name="T48" fmla="*/ 50 w 548"/>
                  <a:gd name="T49" fmla="*/ 276 h 383"/>
                  <a:gd name="T50" fmla="*/ 63 w 548"/>
                  <a:gd name="T51" fmla="*/ 283 h 383"/>
                  <a:gd name="T52" fmla="*/ 82 w 548"/>
                  <a:gd name="T53" fmla="*/ 288 h 383"/>
                  <a:gd name="T54" fmla="*/ 94 w 548"/>
                  <a:gd name="T55" fmla="*/ 297 h 383"/>
                  <a:gd name="T56" fmla="*/ 108 w 548"/>
                  <a:gd name="T57" fmla="*/ 305 h 383"/>
                  <a:gd name="T58" fmla="*/ 123 w 548"/>
                  <a:gd name="T59" fmla="*/ 309 h 383"/>
                  <a:gd name="T60" fmla="*/ 135 w 548"/>
                  <a:gd name="T61" fmla="*/ 314 h 383"/>
                  <a:gd name="T62" fmla="*/ 161 w 548"/>
                  <a:gd name="T63" fmla="*/ 309 h 383"/>
                  <a:gd name="T64" fmla="*/ 198 w 548"/>
                  <a:gd name="T65" fmla="*/ 293 h 383"/>
                  <a:gd name="T66" fmla="*/ 220 w 548"/>
                  <a:gd name="T67" fmla="*/ 310 h 383"/>
                  <a:gd name="T68" fmla="*/ 217 w 548"/>
                  <a:gd name="T69" fmla="*/ 347 h 383"/>
                  <a:gd name="T70" fmla="*/ 246 w 548"/>
                  <a:gd name="T71" fmla="*/ 369 h 383"/>
                  <a:gd name="T72" fmla="*/ 262 w 548"/>
                  <a:gd name="T73" fmla="*/ 361 h 383"/>
                  <a:gd name="T74" fmla="*/ 293 w 548"/>
                  <a:gd name="T75" fmla="*/ 358 h 383"/>
                  <a:gd name="T76" fmla="*/ 314 w 548"/>
                  <a:gd name="T77" fmla="*/ 369 h 383"/>
                  <a:gd name="T78" fmla="*/ 331 w 548"/>
                  <a:gd name="T79" fmla="*/ 372 h 383"/>
                  <a:gd name="T80" fmla="*/ 353 w 548"/>
                  <a:gd name="T81" fmla="*/ 362 h 383"/>
                  <a:gd name="T82" fmla="*/ 364 w 548"/>
                  <a:gd name="T83" fmla="*/ 362 h 383"/>
                  <a:gd name="T84" fmla="*/ 373 w 548"/>
                  <a:gd name="T85" fmla="*/ 358 h 383"/>
                  <a:gd name="T86" fmla="*/ 392 w 548"/>
                  <a:gd name="T87" fmla="*/ 350 h 383"/>
                  <a:gd name="T88" fmla="*/ 407 w 548"/>
                  <a:gd name="T89" fmla="*/ 335 h 383"/>
                  <a:gd name="T90" fmla="*/ 413 w 548"/>
                  <a:gd name="T91" fmla="*/ 320 h 383"/>
                  <a:gd name="T92" fmla="*/ 427 w 548"/>
                  <a:gd name="T93" fmla="*/ 305 h 383"/>
                  <a:gd name="T94" fmla="*/ 433 w 548"/>
                  <a:gd name="T95" fmla="*/ 288 h 383"/>
                  <a:gd name="T96" fmla="*/ 431 w 548"/>
                  <a:gd name="T97" fmla="*/ 278 h 383"/>
                  <a:gd name="T98" fmla="*/ 429 w 548"/>
                  <a:gd name="T99" fmla="*/ 268 h 383"/>
                  <a:gd name="T100" fmla="*/ 410 w 548"/>
                  <a:gd name="T101" fmla="*/ 232 h 383"/>
                  <a:gd name="T102" fmla="*/ 432 w 548"/>
                  <a:gd name="T103" fmla="*/ 213 h 383"/>
                  <a:gd name="T104" fmla="*/ 425 w 548"/>
                  <a:gd name="T105" fmla="*/ 205 h 383"/>
                  <a:gd name="T106" fmla="*/ 398 w 548"/>
                  <a:gd name="T107" fmla="*/ 198 h 383"/>
                  <a:gd name="T108" fmla="*/ 421 w 548"/>
                  <a:gd name="T109" fmla="*/ 172 h 383"/>
                  <a:gd name="T110" fmla="*/ 431 w 548"/>
                  <a:gd name="T111" fmla="*/ 187 h 383"/>
                  <a:gd name="T112" fmla="*/ 455 w 548"/>
                  <a:gd name="T113" fmla="*/ 179 h 383"/>
                  <a:gd name="T114" fmla="*/ 506 w 548"/>
                  <a:gd name="T115" fmla="*/ 142 h 383"/>
                  <a:gd name="T116" fmla="*/ 530 w 548"/>
                  <a:gd name="T117" fmla="*/ 116 h 383"/>
                  <a:gd name="T118" fmla="*/ 391 w 548"/>
                  <a:gd name="T119" fmla="*/ 68 h 383"/>
                  <a:gd name="T120" fmla="*/ 384 w 548"/>
                  <a:gd name="T121" fmla="*/ 299 h 383"/>
                  <a:gd name="T122" fmla="*/ 384 w 548"/>
                  <a:gd name="T123" fmla="*/ 295 h 383"/>
                  <a:gd name="T124" fmla="*/ 414 w 548"/>
                  <a:gd name="T125" fmla="*/ 276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8" h="383">
                    <a:moveTo>
                      <a:pt x="547" y="73"/>
                    </a:moveTo>
                    <a:lnTo>
                      <a:pt x="548" y="72"/>
                    </a:lnTo>
                    <a:lnTo>
                      <a:pt x="548" y="71"/>
                    </a:lnTo>
                    <a:lnTo>
                      <a:pt x="543" y="72"/>
                    </a:lnTo>
                    <a:lnTo>
                      <a:pt x="537" y="76"/>
                    </a:lnTo>
                    <a:lnTo>
                      <a:pt x="535" y="76"/>
                    </a:lnTo>
                    <a:lnTo>
                      <a:pt x="529" y="79"/>
                    </a:lnTo>
                    <a:lnTo>
                      <a:pt x="524" y="82"/>
                    </a:lnTo>
                    <a:lnTo>
                      <a:pt x="521" y="82"/>
                    </a:lnTo>
                    <a:lnTo>
                      <a:pt x="518" y="82"/>
                    </a:lnTo>
                    <a:lnTo>
                      <a:pt x="515" y="82"/>
                    </a:lnTo>
                    <a:lnTo>
                      <a:pt x="514" y="79"/>
                    </a:lnTo>
                    <a:lnTo>
                      <a:pt x="513" y="76"/>
                    </a:lnTo>
                    <a:lnTo>
                      <a:pt x="513" y="73"/>
                    </a:lnTo>
                    <a:lnTo>
                      <a:pt x="513" y="71"/>
                    </a:lnTo>
                    <a:lnTo>
                      <a:pt x="511" y="69"/>
                    </a:lnTo>
                    <a:lnTo>
                      <a:pt x="511" y="67"/>
                    </a:lnTo>
                    <a:lnTo>
                      <a:pt x="511" y="67"/>
                    </a:lnTo>
                    <a:lnTo>
                      <a:pt x="511" y="67"/>
                    </a:lnTo>
                    <a:lnTo>
                      <a:pt x="510" y="65"/>
                    </a:lnTo>
                    <a:lnTo>
                      <a:pt x="509" y="65"/>
                    </a:lnTo>
                    <a:lnTo>
                      <a:pt x="506" y="64"/>
                    </a:lnTo>
                    <a:lnTo>
                      <a:pt x="500" y="58"/>
                    </a:lnTo>
                    <a:lnTo>
                      <a:pt x="498" y="57"/>
                    </a:lnTo>
                    <a:lnTo>
                      <a:pt x="495" y="57"/>
                    </a:lnTo>
                    <a:lnTo>
                      <a:pt x="492" y="56"/>
                    </a:lnTo>
                    <a:lnTo>
                      <a:pt x="488" y="57"/>
                    </a:lnTo>
                    <a:lnTo>
                      <a:pt x="484" y="57"/>
                    </a:lnTo>
                    <a:lnTo>
                      <a:pt x="483" y="56"/>
                    </a:lnTo>
                    <a:lnTo>
                      <a:pt x="483" y="52"/>
                    </a:lnTo>
                    <a:lnTo>
                      <a:pt x="483" y="49"/>
                    </a:lnTo>
                    <a:lnTo>
                      <a:pt x="483" y="49"/>
                    </a:lnTo>
                    <a:lnTo>
                      <a:pt x="483" y="47"/>
                    </a:lnTo>
                    <a:lnTo>
                      <a:pt x="481" y="45"/>
                    </a:lnTo>
                    <a:lnTo>
                      <a:pt x="480" y="38"/>
                    </a:lnTo>
                    <a:lnTo>
                      <a:pt x="476" y="31"/>
                    </a:lnTo>
                    <a:lnTo>
                      <a:pt x="476" y="28"/>
                    </a:lnTo>
                    <a:lnTo>
                      <a:pt x="474" y="26"/>
                    </a:lnTo>
                    <a:lnTo>
                      <a:pt x="473" y="21"/>
                    </a:lnTo>
                    <a:lnTo>
                      <a:pt x="473" y="20"/>
                    </a:lnTo>
                    <a:lnTo>
                      <a:pt x="473" y="17"/>
                    </a:lnTo>
                    <a:lnTo>
                      <a:pt x="472" y="19"/>
                    </a:lnTo>
                    <a:lnTo>
                      <a:pt x="472" y="17"/>
                    </a:lnTo>
                    <a:lnTo>
                      <a:pt x="470" y="16"/>
                    </a:lnTo>
                    <a:lnTo>
                      <a:pt x="469" y="15"/>
                    </a:lnTo>
                    <a:lnTo>
                      <a:pt x="469" y="13"/>
                    </a:lnTo>
                    <a:lnTo>
                      <a:pt x="468" y="9"/>
                    </a:lnTo>
                    <a:lnTo>
                      <a:pt x="466" y="8"/>
                    </a:lnTo>
                    <a:lnTo>
                      <a:pt x="463" y="6"/>
                    </a:lnTo>
                    <a:lnTo>
                      <a:pt x="461" y="6"/>
                    </a:lnTo>
                    <a:lnTo>
                      <a:pt x="458" y="6"/>
                    </a:lnTo>
                    <a:lnTo>
                      <a:pt x="455" y="5"/>
                    </a:lnTo>
                    <a:lnTo>
                      <a:pt x="454" y="4"/>
                    </a:lnTo>
                    <a:lnTo>
                      <a:pt x="451" y="2"/>
                    </a:lnTo>
                    <a:lnTo>
                      <a:pt x="447" y="0"/>
                    </a:lnTo>
                    <a:lnTo>
                      <a:pt x="446" y="0"/>
                    </a:lnTo>
                    <a:lnTo>
                      <a:pt x="440" y="1"/>
                    </a:lnTo>
                    <a:lnTo>
                      <a:pt x="436" y="1"/>
                    </a:lnTo>
                    <a:lnTo>
                      <a:pt x="429" y="4"/>
                    </a:lnTo>
                    <a:lnTo>
                      <a:pt x="424" y="5"/>
                    </a:lnTo>
                    <a:lnTo>
                      <a:pt x="421" y="6"/>
                    </a:lnTo>
                    <a:lnTo>
                      <a:pt x="420" y="9"/>
                    </a:lnTo>
                    <a:lnTo>
                      <a:pt x="416" y="12"/>
                    </a:lnTo>
                    <a:lnTo>
                      <a:pt x="414" y="15"/>
                    </a:lnTo>
                    <a:lnTo>
                      <a:pt x="416" y="16"/>
                    </a:lnTo>
                    <a:lnTo>
                      <a:pt x="418" y="15"/>
                    </a:lnTo>
                    <a:lnTo>
                      <a:pt x="420" y="15"/>
                    </a:lnTo>
                    <a:lnTo>
                      <a:pt x="421" y="15"/>
                    </a:lnTo>
                    <a:lnTo>
                      <a:pt x="421" y="20"/>
                    </a:lnTo>
                    <a:lnTo>
                      <a:pt x="422" y="21"/>
                    </a:lnTo>
                    <a:lnTo>
                      <a:pt x="422" y="21"/>
                    </a:lnTo>
                    <a:lnTo>
                      <a:pt x="418" y="27"/>
                    </a:lnTo>
                    <a:lnTo>
                      <a:pt x="414" y="28"/>
                    </a:lnTo>
                    <a:lnTo>
                      <a:pt x="414" y="31"/>
                    </a:lnTo>
                    <a:lnTo>
                      <a:pt x="413" y="35"/>
                    </a:lnTo>
                    <a:lnTo>
                      <a:pt x="411" y="39"/>
                    </a:lnTo>
                    <a:lnTo>
                      <a:pt x="410" y="42"/>
                    </a:lnTo>
                    <a:lnTo>
                      <a:pt x="409" y="43"/>
                    </a:lnTo>
                    <a:lnTo>
                      <a:pt x="409" y="46"/>
                    </a:lnTo>
                    <a:lnTo>
                      <a:pt x="409" y="47"/>
                    </a:lnTo>
                    <a:lnTo>
                      <a:pt x="409" y="49"/>
                    </a:lnTo>
                    <a:lnTo>
                      <a:pt x="401" y="54"/>
                    </a:lnTo>
                    <a:lnTo>
                      <a:pt x="398" y="56"/>
                    </a:lnTo>
                    <a:lnTo>
                      <a:pt x="396" y="56"/>
                    </a:lnTo>
                    <a:lnTo>
                      <a:pt x="392" y="54"/>
                    </a:lnTo>
                    <a:lnTo>
                      <a:pt x="387" y="53"/>
                    </a:lnTo>
                    <a:lnTo>
                      <a:pt x="384" y="50"/>
                    </a:lnTo>
                    <a:lnTo>
                      <a:pt x="383" y="50"/>
                    </a:lnTo>
                    <a:lnTo>
                      <a:pt x="383" y="52"/>
                    </a:lnTo>
                    <a:lnTo>
                      <a:pt x="381" y="53"/>
                    </a:lnTo>
                    <a:lnTo>
                      <a:pt x="379" y="57"/>
                    </a:lnTo>
                    <a:lnTo>
                      <a:pt x="377" y="60"/>
                    </a:lnTo>
                    <a:lnTo>
                      <a:pt x="376" y="61"/>
                    </a:lnTo>
                    <a:lnTo>
                      <a:pt x="376" y="64"/>
                    </a:lnTo>
                    <a:lnTo>
                      <a:pt x="377" y="67"/>
                    </a:lnTo>
                    <a:lnTo>
                      <a:pt x="376" y="69"/>
                    </a:lnTo>
                    <a:lnTo>
                      <a:pt x="375" y="72"/>
                    </a:lnTo>
                    <a:lnTo>
                      <a:pt x="375" y="76"/>
                    </a:lnTo>
                    <a:lnTo>
                      <a:pt x="376" y="79"/>
                    </a:lnTo>
                    <a:lnTo>
                      <a:pt x="377" y="82"/>
                    </a:lnTo>
                    <a:lnTo>
                      <a:pt x="383" y="83"/>
                    </a:lnTo>
                    <a:lnTo>
                      <a:pt x="388" y="83"/>
                    </a:lnTo>
                    <a:lnTo>
                      <a:pt x="391" y="82"/>
                    </a:lnTo>
                    <a:lnTo>
                      <a:pt x="395" y="80"/>
                    </a:lnTo>
                    <a:lnTo>
                      <a:pt x="399" y="76"/>
                    </a:lnTo>
                    <a:lnTo>
                      <a:pt x="401" y="79"/>
                    </a:lnTo>
                    <a:lnTo>
                      <a:pt x="402" y="80"/>
                    </a:lnTo>
                    <a:lnTo>
                      <a:pt x="407" y="84"/>
                    </a:lnTo>
                    <a:lnTo>
                      <a:pt x="409" y="87"/>
                    </a:lnTo>
                    <a:lnTo>
                      <a:pt x="407" y="90"/>
                    </a:lnTo>
                    <a:lnTo>
                      <a:pt x="407" y="91"/>
                    </a:lnTo>
                    <a:lnTo>
                      <a:pt x="410" y="93"/>
                    </a:lnTo>
                    <a:lnTo>
                      <a:pt x="410" y="94"/>
                    </a:lnTo>
                    <a:lnTo>
                      <a:pt x="409" y="95"/>
                    </a:lnTo>
                    <a:lnTo>
                      <a:pt x="406" y="95"/>
                    </a:lnTo>
                    <a:lnTo>
                      <a:pt x="403" y="94"/>
                    </a:lnTo>
                    <a:lnTo>
                      <a:pt x="399" y="95"/>
                    </a:lnTo>
                    <a:lnTo>
                      <a:pt x="395" y="95"/>
                    </a:lnTo>
                    <a:lnTo>
                      <a:pt x="391" y="95"/>
                    </a:lnTo>
                    <a:lnTo>
                      <a:pt x="387" y="95"/>
                    </a:lnTo>
                    <a:lnTo>
                      <a:pt x="384" y="98"/>
                    </a:lnTo>
                    <a:lnTo>
                      <a:pt x="376" y="108"/>
                    </a:lnTo>
                    <a:lnTo>
                      <a:pt x="373" y="109"/>
                    </a:lnTo>
                    <a:lnTo>
                      <a:pt x="372" y="109"/>
                    </a:lnTo>
                    <a:lnTo>
                      <a:pt x="370" y="109"/>
                    </a:lnTo>
                    <a:lnTo>
                      <a:pt x="368" y="109"/>
                    </a:lnTo>
                    <a:lnTo>
                      <a:pt x="365" y="113"/>
                    </a:lnTo>
                    <a:lnTo>
                      <a:pt x="362" y="116"/>
                    </a:lnTo>
                    <a:lnTo>
                      <a:pt x="358" y="119"/>
                    </a:lnTo>
                    <a:lnTo>
                      <a:pt x="354" y="119"/>
                    </a:lnTo>
                    <a:lnTo>
                      <a:pt x="351" y="119"/>
                    </a:lnTo>
                    <a:lnTo>
                      <a:pt x="349" y="116"/>
                    </a:lnTo>
                    <a:lnTo>
                      <a:pt x="347" y="116"/>
                    </a:lnTo>
                    <a:lnTo>
                      <a:pt x="343" y="117"/>
                    </a:lnTo>
                    <a:lnTo>
                      <a:pt x="342" y="120"/>
                    </a:lnTo>
                    <a:lnTo>
                      <a:pt x="339" y="123"/>
                    </a:lnTo>
                    <a:lnTo>
                      <a:pt x="339" y="126"/>
                    </a:lnTo>
                    <a:lnTo>
                      <a:pt x="343" y="130"/>
                    </a:lnTo>
                    <a:lnTo>
                      <a:pt x="343" y="132"/>
                    </a:lnTo>
                    <a:lnTo>
                      <a:pt x="334" y="141"/>
                    </a:lnTo>
                    <a:lnTo>
                      <a:pt x="332" y="142"/>
                    </a:lnTo>
                    <a:lnTo>
                      <a:pt x="328" y="145"/>
                    </a:lnTo>
                    <a:lnTo>
                      <a:pt x="327" y="146"/>
                    </a:lnTo>
                    <a:lnTo>
                      <a:pt x="321" y="149"/>
                    </a:lnTo>
                    <a:lnTo>
                      <a:pt x="317" y="149"/>
                    </a:lnTo>
                    <a:lnTo>
                      <a:pt x="316" y="149"/>
                    </a:lnTo>
                    <a:lnTo>
                      <a:pt x="312" y="147"/>
                    </a:lnTo>
                    <a:lnTo>
                      <a:pt x="309" y="149"/>
                    </a:lnTo>
                    <a:lnTo>
                      <a:pt x="305" y="149"/>
                    </a:lnTo>
                    <a:lnTo>
                      <a:pt x="302" y="150"/>
                    </a:lnTo>
                    <a:lnTo>
                      <a:pt x="295" y="150"/>
                    </a:lnTo>
                    <a:lnTo>
                      <a:pt x="294" y="152"/>
                    </a:lnTo>
                    <a:lnTo>
                      <a:pt x="293" y="153"/>
                    </a:lnTo>
                    <a:lnTo>
                      <a:pt x="291" y="153"/>
                    </a:lnTo>
                    <a:lnTo>
                      <a:pt x="288" y="154"/>
                    </a:lnTo>
                    <a:lnTo>
                      <a:pt x="284" y="156"/>
                    </a:lnTo>
                    <a:lnTo>
                      <a:pt x="280" y="158"/>
                    </a:lnTo>
                    <a:lnTo>
                      <a:pt x="279" y="158"/>
                    </a:lnTo>
                    <a:lnTo>
                      <a:pt x="277" y="157"/>
                    </a:lnTo>
                    <a:lnTo>
                      <a:pt x="275" y="156"/>
                    </a:lnTo>
                    <a:lnTo>
                      <a:pt x="275" y="156"/>
                    </a:lnTo>
                    <a:lnTo>
                      <a:pt x="269" y="156"/>
                    </a:lnTo>
                    <a:lnTo>
                      <a:pt x="267" y="154"/>
                    </a:lnTo>
                    <a:lnTo>
                      <a:pt x="264" y="153"/>
                    </a:lnTo>
                    <a:lnTo>
                      <a:pt x="258" y="152"/>
                    </a:lnTo>
                    <a:lnTo>
                      <a:pt x="254" y="149"/>
                    </a:lnTo>
                    <a:lnTo>
                      <a:pt x="251" y="147"/>
                    </a:lnTo>
                    <a:lnTo>
                      <a:pt x="250" y="146"/>
                    </a:lnTo>
                    <a:lnTo>
                      <a:pt x="249" y="145"/>
                    </a:lnTo>
                    <a:lnTo>
                      <a:pt x="243" y="143"/>
                    </a:lnTo>
                    <a:lnTo>
                      <a:pt x="241" y="142"/>
                    </a:lnTo>
                    <a:lnTo>
                      <a:pt x="238" y="143"/>
                    </a:lnTo>
                    <a:lnTo>
                      <a:pt x="213" y="145"/>
                    </a:lnTo>
                    <a:lnTo>
                      <a:pt x="209" y="145"/>
                    </a:lnTo>
                    <a:lnTo>
                      <a:pt x="208" y="143"/>
                    </a:lnTo>
                    <a:lnTo>
                      <a:pt x="205" y="142"/>
                    </a:lnTo>
                    <a:lnTo>
                      <a:pt x="202" y="139"/>
                    </a:lnTo>
                    <a:lnTo>
                      <a:pt x="201" y="136"/>
                    </a:lnTo>
                    <a:lnTo>
                      <a:pt x="198" y="134"/>
                    </a:lnTo>
                    <a:lnTo>
                      <a:pt x="197" y="130"/>
                    </a:lnTo>
                    <a:lnTo>
                      <a:pt x="195" y="127"/>
                    </a:lnTo>
                    <a:lnTo>
                      <a:pt x="194" y="124"/>
                    </a:lnTo>
                    <a:lnTo>
                      <a:pt x="191" y="124"/>
                    </a:lnTo>
                    <a:lnTo>
                      <a:pt x="190" y="123"/>
                    </a:lnTo>
                    <a:lnTo>
                      <a:pt x="184" y="121"/>
                    </a:lnTo>
                    <a:lnTo>
                      <a:pt x="182" y="120"/>
                    </a:lnTo>
                    <a:lnTo>
                      <a:pt x="179" y="119"/>
                    </a:lnTo>
                    <a:lnTo>
                      <a:pt x="175" y="117"/>
                    </a:lnTo>
                    <a:lnTo>
                      <a:pt x="172" y="116"/>
                    </a:lnTo>
                    <a:lnTo>
                      <a:pt x="171" y="116"/>
                    </a:lnTo>
                    <a:lnTo>
                      <a:pt x="168" y="117"/>
                    </a:lnTo>
                    <a:lnTo>
                      <a:pt x="167" y="117"/>
                    </a:lnTo>
                    <a:lnTo>
                      <a:pt x="161" y="115"/>
                    </a:lnTo>
                    <a:lnTo>
                      <a:pt x="156" y="115"/>
                    </a:lnTo>
                    <a:lnTo>
                      <a:pt x="154" y="113"/>
                    </a:lnTo>
                    <a:lnTo>
                      <a:pt x="152" y="112"/>
                    </a:lnTo>
                    <a:lnTo>
                      <a:pt x="153" y="110"/>
                    </a:lnTo>
                    <a:lnTo>
                      <a:pt x="154" y="106"/>
                    </a:lnTo>
                    <a:lnTo>
                      <a:pt x="154" y="104"/>
                    </a:lnTo>
                    <a:lnTo>
                      <a:pt x="153" y="101"/>
                    </a:lnTo>
                    <a:lnTo>
                      <a:pt x="153" y="97"/>
                    </a:lnTo>
                    <a:lnTo>
                      <a:pt x="152" y="89"/>
                    </a:lnTo>
                    <a:lnTo>
                      <a:pt x="150" y="86"/>
                    </a:lnTo>
                    <a:lnTo>
                      <a:pt x="149" y="83"/>
                    </a:lnTo>
                    <a:lnTo>
                      <a:pt x="148" y="80"/>
                    </a:lnTo>
                    <a:lnTo>
                      <a:pt x="145" y="80"/>
                    </a:lnTo>
                    <a:lnTo>
                      <a:pt x="142" y="79"/>
                    </a:lnTo>
                    <a:lnTo>
                      <a:pt x="139" y="78"/>
                    </a:lnTo>
                    <a:lnTo>
                      <a:pt x="138" y="79"/>
                    </a:lnTo>
                    <a:lnTo>
                      <a:pt x="135" y="78"/>
                    </a:lnTo>
                    <a:lnTo>
                      <a:pt x="134" y="75"/>
                    </a:lnTo>
                    <a:lnTo>
                      <a:pt x="128" y="71"/>
                    </a:lnTo>
                    <a:lnTo>
                      <a:pt x="127" y="67"/>
                    </a:lnTo>
                    <a:lnTo>
                      <a:pt x="127" y="65"/>
                    </a:lnTo>
                    <a:lnTo>
                      <a:pt x="127" y="64"/>
                    </a:lnTo>
                    <a:lnTo>
                      <a:pt x="126" y="64"/>
                    </a:lnTo>
                    <a:lnTo>
                      <a:pt x="123" y="67"/>
                    </a:lnTo>
                    <a:lnTo>
                      <a:pt x="119" y="65"/>
                    </a:lnTo>
                    <a:lnTo>
                      <a:pt x="117" y="69"/>
                    </a:lnTo>
                    <a:lnTo>
                      <a:pt x="115" y="71"/>
                    </a:lnTo>
                    <a:lnTo>
                      <a:pt x="112" y="72"/>
                    </a:lnTo>
                    <a:lnTo>
                      <a:pt x="109" y="72"/>
                    </a:lnTo>
                    <a:lnTo>
                      <a:pt x="108" y="76"/>
                    </a:lnTo>
                    <a:lnTo>
                      <a:pt x="107" y="79"/>
                    </a:lnTo>
                    <a:lnTo>
                      <a:pt x="107" y="83"/>
                    </a:lnTo>
                    <a:lnTo>
                      <a:pt x="107" y="90"/>
                    </a:lnTo>
                    <a:lnTo>
                      <a:pt x="102" y="91"/>
                    </a:lnTo>
                    <a:lnTo>
                      <a:pt x="100" y="93"/>
                    </a:lnTo>
                    <a:lnTo>
                      <a:pt x="98" y="91"/>
                    </a:lnTo>
                    <a:lnTo>
                      <a:pt x="97" y="90"/>
                    </a:lnTo>
                    <a:lnTo>
                      <a:pt x="91" y="90"/>
                    </a:lnTo>
                    <a:lnTo>
                      <a:pt x="89" y="90"/>
                    </a:lnTo>
                    <a:lnTo>
                      <a:pt x="87" y="89"/>
                    </a:lnTo>
                    <a:lnTo>
                      <a:pt x="83" y="89"/>
                    </a:lnTo>
                    <a:lnTo>
                      <a:pt x="82" y="91"/>
                    </a:lnTo>
                    <a:lnTo>
                      <a:pt x="81" y="95"/>
                    </a:lnTo>
                    <a:lnTo>
                      <a:pt x="78" y="101"/>
                    </a:lnTo>
                    <a:lnTo>
                      <a:pt x="76" y="104"/>
                    </a:lnTo>
                    <a:lnTo>
                      <a:pt x="76" y="108"/>
                    </a:lnTo>
                    <a:lnTo>
                      <a:pt x="76" y="110"/>
                    </a:lnTo>
                    <a:lnTo>
                      <a:pt x="78" y="113"/>
                    </a:lnTo>
                    <a:lnTo>
                      <a:pt x="76" y="113"/>
                    </a:lnTo>
                    <a:lnTo>
                      <a:pt x="68" y="115"/>
                    </a:lnTo>
                    <a:lnTo>
                      <a:pt x="64" y="116"/>
                    </a:lnTo>
                    <a:lnTo>
                      <a:pt x="61" y="116"/>
                    </a:lnTo>
                    <a:lnTo>
                      <a:pt x="57" y="117"/>
                    </a:lnTo>
                    <a:lnTo>
                      <a:pt x="56" y="119"/>
                    </a:lnTo>
                    <a:lnTo>
                      <a:pt x="57" y="120"/>
                    </a:lnTo>
                    <a:lnTo>
                      <a:pt x="59" y="121"/>
                    </a:lnTo>
                    <a:lnTo>
                      <a:pt x="60" y="128"/>
                    </a:lnTo>
                    <a:lnTo>
                      <a:pt x="60" y="131"/>
                    </a:lnTo>
                    <a:lnTo>
                      <a:pt x="61" y="132"/>
                    </a:lnTo>
                    <a:lnTo>
                      <a:pt x="63" y="136"/>
                    </a:lnTo>
                    <a:lnTo>
                      <a:pt x="63" y="139"/>
                    </a:lnTo>
                    <a:lnTo>
                      <a:pt x="60" y="141"/>
                    </a:lnTo>
                    <a:lnTo>
                      <a:pt x="61" y="143"/>
                    </a:lnTo>
                    <a:lnTo>
                      <a:pt x="60" y="145"/>
                    </a:lnTo>
                    <a:lnTo>
                      <a:pt x="59" y="146"/>
                    </a:lnTo>
                    <a:lnTo>
                      <a:pt x="59" y="152"/>
                    </a:lnTo>
                    <a:lnTo>
                      <a:pt x="59" y="153"/>
                    </a:lnTo>
                    <a:lnTo>
                      <a:pt x="56" y="154"/>
                    </a:lnTo>
                    <a:lnTo>
                      <a:pt x="50" y="157"/>
                    </a:lnTo>
                    <a:lnTo>
                      <a:pt x="45" y="160"/>
                    </a:lnTo>
                    <a:lnTo>
                      <a:pt x="42" y="162"/>
                    </a:lnTo>
                    <a:lnTo>
                      <a:pt x="41" y="164"/>
                    </a:lnTo>
                    <a:lnTo>
                      <a:pt x="38" y="165"/>
                    </a:lnTo>
                    <a:lnTo>
                      <a:pt x="34" y="165"/>
                    </a:lnTo>
                    <a:lnTo>
                      <a:pt x="31" y="165"/>
                    </a:lnTo>
                    <a:lnTo>
                      <a:pt x="29" y="167"/>
                    </a:lnTo>
                    <a:lnTo>
                      <a:pt x="27" y="168"/>
                    </a:lnTo>
                    <a:lnTo>
                      <a:pt x="26" y="171"/>
                    </a:lnTo>
                    <a:lnTo>
                      <a:pt x="24" y="173"/>
                    </a:lnTo>
                    <a:lnTo>
                      <a:pt x="22" y="173"/>
                    </a:lnTo>
                    <a:lnTo>
                      <a:pt x="19" y="173"/>
                    </a:lnTo>
                    <a:lnTo>
                      <a:pt x="18" y="173"/>
                    </a:lnTo>
                    <a:lnTo>
                      <a:pt x="16" y="171"/>
                    </a:lnTo>
                    <a:lnTo>
                      <a:pt x="15" y="171"/>
                    </a:lnTo>
                    <a:lnTo>
                      <a:pt x="12" y="172"/>
                    </a:lnTo>
                    <a:lnTo>
                      <a:pt x="11" y="171"/>
                    </a:lnTo>
                    <a:lnTo>
                      <a:pt x="9" y="173"/>
                    </a:lnTo>
                    <a:lnTo>
                      <a:pt x="9" y="173"/>
                    </a:lnTo>
                    <a:lnTo>
                      <a:pt x="8" y="175"/>
                    </a:lnTo>
                    <a:lnTo>
                      <a:pt x="3" y="176"/>
                    </a:lnTo>
                    <a:lnTo>
                      <a:pt x="1" y="180"/>
                    </a:lnTo>
                    <a:lnTo>
                      <a:pt x="1" y="182"/>
                    </a:lnTo>
                    <a:lnTo>
                      <a:pt x="0" y="187"/>
                    </a:lnTo>
                    <a:lnTo>
                      <a:pt x="0" y="190"/>
                    </a:lnTo>
                    <a:lnTo>
                      <a:pt x="1" y="194"/>
                    </a:lnTo>
                    <a:lnTo>
                      <a:pt x="3" y="194"/>
                    </a:lnTo>
                    <a:lnTo>
                      <a:pt x="5" y="194"/>
                    </a:lnTo>
                    <a:lnTo>
                      <a:pt x="8" y="194"/>
                    </a:lnTo>
                    <a:lnTo>
                      <a:pt x="9" y="195"/>
                    </a:lnTo>
                    <a:lnTo>
                      <a:pt x="9" y="199"/>
                    </a:lnTo>
                    <a:lnTo>
                      <a:pt x="12" y="202"/>
                    </a:lnTo>
                    <a:lnTo>
                      <a:pt x="12" y="209"/>
                    </a:lnTo>
                    <a:lnTo>
                      <a:pt x="11" y="209"/>
                    </a:lnTo>
                    <a:lnTo>
                      <a:pt x="9" y="209"/>
                    </a:lnTo>
                    <a:lnTo>
                      <a:pt x="9" y="208"/>
                    </a:lnTo>
                    <a:lnTo>
                      <a:pt x="8" y="208"/>
                    </a:lnTo>
                    <a:lnTo>
                      <a:pt x="7" y="209"/>
                    </a:lnTo>
                    <a:lnTo>
                      <a:pt x="8" y="210"/>
                    </a:lnTo>
                    <a:lnTo>
                      <a:pt x="8" y="210"/>
                    </a:lnTo>
                    <a:lnTo>
                      <a:pt x="8" y="212"/>
                    </a:lnTo>
                    <a:lnTo>
                      <a:pt x="8" y="212"/>
                    </a:lnTo>
                    <a:lnTo>
                      <a:pt x="11" y="212"/>
                    </a:lnTo>
                    <a:lnTo>
                      <a:pt x="12" y="212"/>
                    </a:lnTo>
                    <a:lnTo>
                      <a:pt x="14" y="212"/>
                    </a:lnTo>
                    <a:lnTo>
                      <a:pt x="14" y="212"/>
                    </a:lnTo>
                    <a:lnTo>
                      <a:pt x="15" y="212"/>
                    </a:lnTo>
                    <a:lnTo>
                      <a:pt x="16" y="212"/>
                    </a:lnTo>
                    <a:lnTo>
                      <a:pt x="15" y="215"/>
                    </a:lnTo>
                    <a:lnTo>
                      <a:pt x="16" y="215"/>
                    </a:lnTo>
                    <a:lnTo>
                      <a:pt x="16" y="215"/>
                    </a:lnTo>
                    <a:lnTo>
                      <a:pt x="18" y="215"/>
                    </a:lnTo>
                    <a:lnTo>
                      <a:pt x="19" y="215"/>
                    </a:lnTo>
                    <a:lnTo>
                      <a:pt x="20" y="216"/>
                    </a:lnTo>
                    <a:lnTo>
                      <a:pt x="20" y="217"/>
                    </a:lnTo>
                    <a:lnTo>
                      <a:pt x="20" y="219"/>
                    </a:lnTo>
                    <a:lnTo>
                      <a:pt x="20" y="219"/>
                    </a:lnTo>
                    <a:lnTo>
                      <a:pt x="20" y="220"/>
                    </a:lnTo>
                    <a:lnTo>
                      <a:pt x="20" y="220"/>
                    </a:lnTo>
                    <a:lnTo>
                      <a:pt x="20" y="221"/>
                    </a:lnTo>
                    <a:lnTo>
                      <a:pt x="20" y="221"/>
                    </a:lnTo>
                    <a:lnTo>
                      <a:pt x="20" y="221"/>
                    </a:lnTo>
                    <a:lnTo>
                      <a:pt x="20" y="223"/>
                    </a:lnTo>
                    <a:lnTo>
                      <a:pt x="22" y="223"/>
                    </a:lnTo>
                    <a:lnTo>
                      <a:pt x="23" y="224"/>
                    </a:lnTo>
                    <a:lnTo>
                      <a:pt x="23" y="224"/>
                    </a:lnTo>
                    <a:lnTo>
                      <a:pt x="24" y="224"/>
                    </a:lnTo>
                    <a:lnTo>
                      <a:pt x="24" y="224"/>
                    </a:lnTo>
                    <a:lnTo>
                      <a:pt x="26" y="224"/>
                    </a:lnTo>
                    <a:lnTo>
                      <a:pt x="26" y="223"/>
                    </a:lnTo>
                    <a:lnTo>
                      <a:pt x="26" y="224"/>
                    </a:lnTo>
                    <a:lnTo>
                      <a:pt x="26" y="225"/>
                    </a:lnTo>
                    <a:lnTo>
                      <a:pt x="27" y="225"/>
                    </a:lnTo>
                    <a:lnTo>
                      <a:pt x="30" y="227"/>
                    </a:lnTo>
                    <a:lnTo>
                      <a:pt x="31" y="228"/>
                    </a:lnTo>
                    <a:lnTo>
                      <a:pt x="33" y="228"/>
                    </a:lnTo>
                    <a:lnTo>
                      <a:pt x="34" y="228"/>
                    </a:lnTo>
                    <a:lnTo>
                      <a:pt x="35" y="228"/>
                    </a:lnTo>
                    <a:lnTo>
                      <a:pt x="37" y="228"/>
                    </a:lnTo>
                    <a:lnTo>
                      <a:pt x="37" y="228"/>
                    </a:lnTo>
                    <a:lnTo>
                      <a:pt x="38" y="228"/>
                    </a:lnTo>
                    <a:lnTo>
                      <a:pt x="40" y="228"/>
                    </a:lnTo>
                    <a:lnTo>
                      <a:pt x="40" y="228"/>
                    </a:lnTo>
                    <a:lnTo>
                      <a:pt x="41" y="227"/>
                    </a:lnTo>
                    <a:lnTo>
                      <a:pt x="42" y="225"/>
                    </a:lnTo>
                    <a:lnTo>
                      <a:pt x="44" y="225"/>
                    </a:lnTo>
                    <a:lnTo>
                      <a:pt x="45" y="224"/>
                    </a:lnTo>
                    <a:lnTo>
                      <a:pt x="48" y="224"/>
                    </a:lnTo>
                    <a:lnTo>
                      <a:pt x="49" y="223"/>
                    </a:lnTo>
                    <a:lnTo>
                      <a:pt x="49" y="223"/>
                    </a:lnTo>
                    <a:lnTo>
                      <a:pt x="50" y="223"/>
                    </a:lnTo>
                    <a:lnTo>
                      <a:pt x="50" y="223"/>
                    </a:lnTo>
                    <a:lnTo>
                      <a:pt x="50" y="223"/>
                    </a:lnTo>
                    <a:lnTo>
                      <a:pt x="52" y="224"/>
                    </a:lnTo>
                    <a:lnTo>
                      <a:pt x="52" y="224"/>
                    </a:lnTo>
                    <a:lnTo>
                      <a:pt x="53" y="224"/>
                    </a:lnTo>
                    <a:lnTo>
                      <a:pt x="53" y="224"/>
                    </a:lnTo>
                    <a:lnTo>
                      <a:pt x="53" y="224"/>
                    </a:lnTo>
                    <a:lnTo>
                      <a:pt x="53" y="225"/>
                    </a:lnTo>
                    <a:lnTo>
                      <a:pt x="55" y="227"/>
                    </a:lnTo>
                    <a:lnTo>
                      <a:pt x="55" y="227"/>
                    </a:lnTo>
                    <a:lnTo>
                      <a:pt x="55" y="227"/>
                    </a:lnTo>
                    <a:lnTo>
                      <a:pt x="56" y="227"/>
                    </a:lnTo>
                    <a:lnTo>
                      <a:pt x="56" y="227"/>
                    </a:lnTo>
                    <a:lnTo>
                      <a:pt x="57" y="228"/>
                    </a:lnTo>
                    <a:lnTo>
                      <a:pt x="57" y="230"/>
                    </a:lnTo>
                    <a:lnTo>
                      <a:pt x="57" y="230"/>
                    </a:lnTo>
                    <a:lnTo>
                      <a:pt x="59" y="228"/>
                    </a:lnTo>
                    <a:lnTo>
                      <a:pt x="60" y="228"/>
                    </a:lnTo>
                    <a:lnTo>
                      <a:pt x="60" y="228"/>
                    </a:lnTo>
                    <a:lnTo>
                      <a:pt x="60" y="228"/>
                    </a:lnTo>
                    <a:lnTo>
                      <a:pt x="59" y="230"/>
                    </a:lnTo>
                    <a:lnTo>
                      <a:pt x="59" y="231"/>
                    </a:lnTo>
                    <a:lnTo>
                      <a:pt x="59" y="231"/>
                    </a:lnTo>
                    <a:lnTo>
                      <a:pt x="59" y="235"/>
                    </a:lnTo>
                    <a:lnTo>
                      <a:pt x="57" y="235"/>
                    </a:lnTo>
                    <a:lnTo>
                      <a:pt x="57" y="236"/>
                    </a:lnTo>
                    <a:lnTo>
                      <a:pt x="56" y="238"/>
                    </a:lnTo>
                    <a:lnTo>
                      <a:pt x="56" y="238"/>
                    </a:lnTo>
                    <a:lnTo>
                      <a:pt x="56" y="238"/>
                    </a:lnTo>
                    <a:lnTo>
                      <a:pt x="55" y="239"/>
                    </a:lnTo>
                    <a:lnTo>
                      <a:pt x="55" y="239"/>
                    </a:lnTo>
                    <a:lnTo>
                      <a:pt x="55" y="239"/>
                    </a:lnTo>
                    <a:lnTo>
                      <a:pt x="55" y="239"/>
                    </a:lnTo>
                    <a:lnTo>
                      <a:pt x="53" y="241"/>
                    </a:lnTo>
                    <a:lnTo>
                      <a:pt x="53" y="242"/>
                    </a:lnTo>
                    <a:lnTo>
                      <a:pt x="52" y="243"/>
                    </a:lnTo>
                    <a:lnTo>
                      <a:pt x="52" y="245"/>
                    </a:lnTo>
                    <a:lnTo>
                      <a:pt x="50" y="245"/>
                    </a:lnTo>
                    <a:lnTo>
                      <a:pt x="49" y="245"/>
                    </a:lnTo>
                    <a:lnTo>
                      <a:pt x="49" y="245"/>
                    </a:lnTo>
                    <a:lnTo>
                      <a:pt x="48" y="245"/>
                    </a:lnTo>
                    <a:lnTo>
                      <a:pt x="48" y="245"/>
                    </a:lnTo>
                    <a:lnTo>
                      <a:pt x="48" y="246"/>
                    </a:lnTo>
                    <a:lnTo>
                      <a:pt x="48" y="247"/>
                    </a:lnTo>
                    <a:lnTo>
                      <a:pt x="48" y="247"/>
                    </a:lnTo>
                    <a:lnTo>
                      <a:pt x="48" y="247"/>
                    </a:lnTo>
                    <a:lnTo>
                      <a:pt x="48" y="249"/>
                    </a:lnTo>
                    <a:lnTo>
                      <a:pt x="48" y="249"/>
                    </a:lnTo>
                    <a:lnTo>
                      <a:pt x="48" y="251"/>
                    </a:lnTo>
                    <a:lnTo>
                      <a:pt x="49" y="253"/>
                    </a:lnTo>
                    <a:lnTo>
                      <a:pt x="49" y="253"/>
                    </a:lnTo>
                    <a:lnTo>
                      <a:pt x="49" y="253"/>
                    </a:lnTo>
                    <a:lnTo>
                      <a:pt x="52" y="254"/>
                    </a:lnTo>
                    <a:lnTo>
                      <a:pt x="52" y="254"/>
                    </a:lnTo>
                    <a:lnTo>
                      <a:pt x="52" y="254"/>
                    </a:lnTo>
                    <a:lnTo>
                      <a:pt x="52" y="256"/>
                    </a:lnTo>
                    <a:lnTo>
                      <a:pt x="52" y="257"/>
                    </a:lnTo>
                    <a:lnTo>
                      <a:pt x="53" y="258"/>
                    </a:lnTo>
                    <a:lnTo>
                      <a:pt x="53" y="258"/>
                    </a:lnTo>
                    <a:lnTo>
                      <a:pt x="52" y="260"/>
                    </a:lnTo>
                    <a:lnTo>
                      <a:pt x="50" y="260"/>
                    </a:lnTo>
                    <a:lnTo>
                      <a:pt x="50" y="260"/>
                    </a:lnTo>
                    <a:lnTo>
                      <a:pt x="50" y="260"/>
                    </a:lnTo>
                    <a:lnTo>
                      <a:pt x="49" y="261"/>
                    </a:lnTo>
                    <a:lnTo>
                      <a:pt x="49" y="261"/>
                    </a:lnTo>
                    <a:lnTo>
                      <a:pt x="49" y="261"/>
                    </a:lnTo>
                    <a:lnTo>
                      <a:pt x="48" y="261"/>
                    </a:lnTo>
                    <a:lnTo>
                      <a:pt x="48" y="262"/>
                    </a:lnTo>
                    <a:lnTo>
                      <a:pt x="48" y="262"/>
                    </a:lnTo>
                    <a:lnTo>
                      <a:pt x="46" y="261"/>
                    </a:lnTo>
                    <a:lnTo>
                      <a:pt x="46" y="261"/>
                    </a:lnTo>
                    <a:lnTo>
                      <a:pt x="45" y="261"/>
                    </a:lnTo>
                    <a:lnTo>
                      <a:pt x="45" y="260"/>
                    </a:lnTo>
                    <a:lnTo>
                      <a:pt x="45" y="258"/>
                    </a:lnTo>
                    <a:lnTo>
                      <a:pt x="45" y="260"/>
                    </a:lnTo>
                    <a:lnTo>
                      <a:pt x="42" y="260"/>
                    </a:lnTo>
                    <a:lnTo>
                      <a:pt x="42" y="260"/>
                    </a:lnTo>
                    <a:lnTo>
                      <a:pt x="44" y="261"/>
                    </a:lnTo>
                    <a:lnTo>
                      <a:pt x="44" y="264"/>
                    </a:lnTo>
                    <a:lnTo>
                      <a:pt x="45" y="264"/>
                    </a:lnTo>
                    <a:lnTo>
                      <a:pt x="45" y="267"/>
                    </a:lnTo>
                    <a:lnTo>
                      <a:pt x="45" y="267"/>
                    </a:lnTo>
                    <a:lnTo>
                      <a:pt x="45" y="268"/>
                    </a:lnTo>
                    <a:lnTo>
                      <a:pt x="45" y="269"/>
                    </a:lnTo>
                    <a:lnTo>
                      <a:pt x="45" y="269"/>
                    </a:lnTo>
                    <a:lnTo>
                      <a:pt x="45" y="271"/>
                    </a:lnTo>
                    <a:lnTo>
                      <a:pt x="45" y="272"/>
                    </a:lnTo>
                    <a:lnTo>
                      <a:pt x="46" y="272"/>
                    </a:lnTo>
                    <a:lnTo>
                      <a:pt x="46" y="273"/>
                    </a:lnTo>
                    <a:lnTo>
                      <a:pt x="46" y="273"/>
                    </a:lnTo>
                    <a:lnTo>
                      <a:pt x="48" y="275"/>
                    </a:lnTo>
                    <a:lnTo>
                      <a:pt x="48" y="276"/>
                    </a:lnTo>
                    <a:lnTo>
                      <a:pt x="48" y="276"/>
                    </a:lnTo>
                    <a:lnTo>
                      <a:pt x="48" y="276"/>
                    </a:lnTo>
                    <a:lnTo>
                      <a:pt x="49" y="276"/>
                    </a:lnTo>
                    <a:lnTo>
                      <a:pt x="49" y="276"/>
                    </a:lnTo>
                    <a:lnTo>
                      <a:pt x="50" y="276"/>
                    </a:lnTo>
                    <a:lnTo>
                      <a:pt x="52" y="276"/>
                    </a:lnTo>
                    <a:lnTo>
                      <a:pt x="52" y="276"/>
                    </a:lnTo>
                    <a:lnTo>
                      <a:pt x="53" y="276"/>
                    </a:lnTo>
                    <a:lnTo>
                      <a:pt x="53" y="278"/>
                    </a:lnTo>
                    <a:lnTo>
                      <a:pt x="53" y="278"/>
                    </a:lnTo>
                    <a:lnTo>
                      <a:pt x="55" y="278"/>
                    </a:lnTo>
                    <a:lnTo>
                      <a:pt x="55" y="278"/>
                    </a:lnTo>
                    <a:lnTo>
                      <a:pt x="56" y="278"/>
                    </a:lnTo>
                    <a:lnTo>
                      <a:pt x="56" y="278"/>
                    </a:lnTo>
                    <a:lnTo>
                      <a:pt x="56" y="279"/>
                    </a:lnTo>
                    <a:lnTo>
                      <a:pt x="57" y="279"/>
                    </a:lnTo>
                    <a:lnTo>
                      <a:pt x="57" y="280"/>
                    </a:lnTo>
                    <a:lnTo>
                      <a:pt x="57" y="280"/>
                    </a:lnTo>
                    <a:lnTo>
                      <a:pt x="59" y="280"/>
                    </a:lnTo>
                    <a:lnTo>
                      <a:pt x="61" y="282"/>
                    </a:lnTo>
                    <a:lnTo>
                      <a:pt x="61" y="282"/>
                    </a:lnTo>
                    <a:lnTo>
                      <a:pt x="63" y="283"/>
                    </a:lnTo>
                    <a:lnTo>
                      <a:pt x="63" y="283"/>
                    </a:lnTo>
                    <a:lnTo>
                      <a:pt x="66" y="284"/>
                    </a:lnTo>
                    <a:lnTo>
                      <a:pt x="66" y="284"/>
                    </a:lnTo>
                    <a:lnTo>
                      <a:pt x="67" y="284"/>
                    </a:lnTo>
                    <a:lnTo>
                      <a:pt x="67" y="286"/>
                    </a:lnTo>
                    <a:lnTo>
                      <a:pt x="68" y="287"/>
                    </a:lnTo>
                    <a:lnTo>
                      <a:pt x="68" y="286"/>
                    </a:lnTo>
                    <a:lnTo>
                      <a:pt x="68" y="286"/>
                    </a:lnTo>
                    <a:lnTo>
                      <a:pt x="68" y="284"/>
                    </a:lnTo>
                    <a:lnTo>
                      <a:pt x="68" y="284"/>
                    </a:lnTo>
                    <a:lnTo>
                      <a:pt x="68" y="283"/>
                    </a:lnTo>
                    <a:lnTo>
                      <a:pt x="70" y="283"/>
                    </a:lnTo>
                    <a:lnTo>
                      <a:pt x="72" y="284"/>
                    </a:lnTo>
                    <a:lnTo>
                      <a:pt x="72" y="284"/>
                    </a:lnTo>
                    <a:lnTo>
                      <a:pt x="75" y="284"/>
                    </a:lnTo>
                    <a:lnTo>
                      <a:pt x="78" y="286"/>
                    </a:lnTo>
                    <a:lnTo>
                      <a:pt x="79" y="286"/>
                    </a:lnTo>
                    <a:lnTo>
                      <a:pt x="81" y="287"/>
                    </a:lnTo>
                    <a:lnTo>
                      <a:pt x="82" y="288"/>
                    </a:lnTo>
                    <a:lnTo>
                      <a:pt x="85" y="290"/>
                    </a:lnTo>
                    <a:lnTo>
                      <a:pt x="86" y="291"/>
                    </a:lnTo>
                    <a:lnTo>
                      <a:pt x="87" y="293"/>
                    </a:lnTo>
                    <a:lnTo>
                      <a:pt x="87" y="295"/>
                    </a:lnTo>
                    <a:lnTo>
                      <a:pt x="87" y="297"/>
                    </a:lnTo>
                    <a:lnTo>
                      <a:pt x="89" y="297"/>
                    </a:lnTo>
                    <a:lnTo>
                      <a:pt x="89" y="297"/>
                    </a:lnTo>
                    <a:lnTo>
                      <a:pt x="90" y="295"/>
                    </a:lnTo>
                    <a:lnTo>
                      <a:pt x="90" y="295"/>
                    </a:lnTo>
                    <a:lnTo>
                      <a:pt x="91" y="295"/>
                    </a:lnTo>
                    <a:lnTo>
                      <a:pt x="91" y="294"/>
                    </a:lnTo>
                    <a:lnTo>
                      <a:pt x="91" y="294"/>
                    </a:lnTo>
                    <a:lnTo>
                      <a:pt x="93" y="294"/>
                    </a:lnTo>
                    <a:lnTo>
                      <a:pt x="93" y="294"/>
                    </a:lnTo>
                    <a:lnTo>
                      <a:pt x="94" y="294"/>
                    </a:lnTo>
                    <a:lnTo>
                      <a:pt x="94" y="294"/>
                    </a:lnTo>
                    <a:lnTo>
                      <a:pt x="94" y="295"/>
                    </a:lnTo>
                    <a:lnTo>
                      <a:pt x="94" y="297"/>
                    </a:lnTo>
                    <a:lnTo>
                      <a:pt x="94" y="298"/>
                    </a:lnTo>
                    <a:lnTo>
                      <a:pt x="94" y="299"/>
                    </a:lnTo>
                    <a:lnTo>
                      <a:pt x="96" y="299"/>
                    </a:lnTo>
                    <a:lnTo>
                      <a:pt x="96" y="299"/>
                    </a:lnTo>
                    <a:lnTo>
                      <a:pt x="96" y="301"/>
                    </a:lnTo>
                    <a:lnTo>
                      <a:pt x="97" y="301"/>
                    </a:lnTo>
                    <a:lnTo>
                      <a:pt x="97" y="301"/>
                    </a:lnTo>
                    <a:lnTo>
                      <a:pt x="98" y="301"/>
                    </a:lnTo>
                    <a:lnTo>
                      <a:pt x="100" y="301"/>
                    </a:lnTo>
                    <a:lnTo>
                      <a:pt x="101" y="301"/>
                    </a:lnTo>
                    <a:lnTo>
                      <a:pt x="102" y="301"/>
                    </a:lnTo>
                    <a:lnTo>
                      <a:pt x="102" y="301"/>
                    </a:lnTo>
                    <a:lnTo>
                      <a:pt x="102" y="301"/>
                    </a:lnTo>
                    <a:lnTo>
                      <a:pt x="102" y="304"/>
                    </a:lnTo>
                    <a:lnTo>
                      <a:pt x="102" y="304"/>
                    </a:lnTo>
                    <a:lnTo>
                      <a:pt x="105" y="305"/>
                    </a:lnTo>
                    <a:lnTo>
                      <a:pt x="107" y="305"/>
                    </a:lnTo>
                    <a:lnTo>
                      <a:pt x="108" y="305"/>
                    </a:lnTo>
                    <a:lnTo>
                      <a:pt x="109" y="306"/>
                    </a:lnTo>
                    <a:lnTo>
                      <a:pt x="109" y="306"/>
                    </a:lnTo>
                    <a:lnTo>
                      <a:pt x="109" y="308"/>
                    </a:lnTo>
                    <a:lnTo>
                      <a:pt x="111" y="308"/>
                    </a:lnTo>
                    <a:lnTo>
                      <a:pt x="111" y="308"/>
                    </a:lnTo>
                    <a:lnTo>
                      <a:pt x="112" y="308"/>
                    </a:lnTo>
                    <a:lnTo>
                      <a:pt x="112" y="308"/>
                    </a:lnTo>
                    <a:lnTo>
                      <a:pt x="113" y="308"/>
                    </a:lnTo>
                    <a:lnTo>
                      <a:pt x="115" y="309"/>
                    </a:lnTo>
                    <a:lnTo>
                      <a:pt x="115" y="308"/>
                    </a:lnTo>
                    <a:lnTo>
                      <a:pt x="116" y="308"/>
                    </a:lnTo>
                    <a:lnTo>
                      <a:pt x="116" y="306"/>
                    </a:lnTo>
                    <a:lnTo>
                      <a:pt x="117" y="308"/>
                    </a:lnTo>
                    <a:lnTo>
                      <a:pt x="119" y="308"/>
                    </a:lnTo>
                    <a:lnTo>
                      <a:pt x="120" y="309"/>
                    </a:lnTo>
                    <a:lnTo>
                      <a:pt x="122" y="309"/>
                    </a:lnTo>
                    <a:lnTo>
                      <a:pt x="123" y="309"/>
                    </a:lnTo>
                    <a:lnTo>
                      <a:pt x="123" y="309"/>
                    </a:lnTo>
                    <a:lnTo>
                      <a:pt x="126" y="309"/>
                    </a:lnTo>
                    <a:lnTo>
                      <a:pt x="126" y="309"/>
                    </a:lnTo>
                    <a:lnTo>
                      <a:pt x="127" y="308"/>
                    </a:lnTo>
                    <a:lnTo>
                      <a:pt x="128" y="308"/>
                    </a:lnTo>
                    <a:lnTo>
                      <a:pt x="130" y="308"/>
                    </a:lnTo>
                    <a:lnTo>
                      <a:pt x="130" y="308"/>
                    </a:lnTo>
                    <a:lnTo>
                      <a:pt x="131" y="308"/>
                    </a:lnTo>
                    <a:lnTo>
                      <a:pt x="133" y="308"/>
                    </a:lnTo>
                    <a:lnTo>
                      <a:pt x="134" y="306"/>
                    </a:lnTo>
                    <a:lnTo>
                      <a:pt x="134" y="306"/>
                    </a:lnTo>
                    <a:lnTo>
                      <a:pt x="135" y="306"/>
                    </a:lnTo>
                    <a:lnTo>
                      <a:pt x="135" y="308"/>
                    </a:lnTo>
                    <a:lnTo>
                      <a:pt x="135" y="309"/>
                    </a:lnTo>
                    <a:lnTo>
                      <a:pt x="135" y="310"/>
                    </a:lnTo>
                    <a:lnTo>
                      <a:pt x="135" y="312"/>
                    </a:lnTo>
                    <a:lnTo>
                      <a:pt x="135" y="313"/>
                    </a:lnTo>
                    <a:lnTo>
                      <a:pt x="135" y="313"/>
                    </a:lnTo>
                    <a:lnTo>
                      <a:pt x="135" y="314"/>
                    </a:lnTo>
                    <a:lnTo>
                      <a:pt x="137" y="313"/>
                    </a:lnTo>
                    <a:lnTo>
                      <a:pt x="137" y="313"/>
                    </a:lnTo>
                    <a:lnTo>
                      <a:pt x="141" y="309"/>
                    </a:lnTo>
                    <a:lnTo>
                      <a:pt x="142" y="308"/>
                    </a:lnTo>
                    <a:lnTo>
                      <a:pt x="143" y="305"/>
                    </a:lnTo>
                    <a:lnTo>
                      <a:pt x="146" y="305"/>
                    </a:lnTo>
                    <a:lnTo>
                      <a:pt x="148" y="304"/>
                    </a:lnTo>
                    <a:lnTo>
                      <a:pt x="149" y="305"/>
                    </a:lnTo>
                    <a:lnTo>
                      <a:pt x="149" y="305"/>
                    </a:lnTo>
                    <a:lnTo>
                      <a:pt x="150" y="306"/>
                    </a:lnTo>
                    <a:lnTo>
                      <a:pt x="150" y="306"/>
                    </a:lnTo>
                    <a:lnTo>
                      <a:pt x="153" y="306"/>
                    </a:lnTo>
                    <a:lnTo>
                      <a:pt x="156" y="308"/>
                    </a:lnTo>
                    <a:lnTo>
                      <a:pt x="157" y="308"/>
                    </a:lnTo>
                    <a:lnTo>
                      <a:pt x="158" y="308"/>
                    </a:lnTo>
                    <a:lnTo>
                      <a:pt x="160" y="308"/>
                    </a:lnTo>
                    <a:lnTo>
                      <a:pt x="160" y="308"/>
                    </a:lnTo>
                    <a:lnTo>
                      <a:pt x="161" y="309"/>
                    </a:lnTo>
                    <a:lnTo>
                      <a:pt x="161" y="309"/>
                    </a:lnTo>
                    <a:lnTo>
                      <a:pt x="164" y="308"/>
                    </a:lnTo>
                    <a:lnTo>
                      <a:pt x="169" y="308"/>
                    </a:lnTo>
                    <a:lnTo>
                      <a:pt x="171" y="306"/>
                    </a:lnTo>
                    <a:lnTo>
                      <a:pt x="174" y="305"/>
                    </a:lnTo>
                    <a:lnTo>
                      <a:pt x="175" y="304"/>
                    </a:lnTo>
                    <a:lnTo>
                      <a:pt x="178" y="301"/>
                    </a:lnTo>
                    <a:lnTo>
                      <a:pt x="180" y="301"/>
                    </a:lnTo>
                    <a:lnTo>
                      <a:pt x="183" y="297"/>
                    </a:lnTo>
                    <a:lnTo>
                      <a:pt x="184" y="295"/>
                    </a:lnTo>
                    <a:lnTo>
                      <a:pt x="186" y="294"/>
                    </a:lnTo>
                    <a:lnTo>
                      <a:pt x="187" y="294"/>
                    </a:lnTo>
                    <a:lnTo>
                      <a:pt x="189" y="294"/>
                    </a:lnTo>
                    <a:lnTo>
                      <a:pt x="189" y="295"/>
                    </a:lnTo>
                    <a:lnTo>
                      <a:pt x="190" y="295"/>
                    </a:lnTo>
                    <a:lnTo>
                      <a:pt x="194" y="295"/>
                    </a:lnTo>
                    <a:lnTo>
                      <a:pt x="195" y="294"/>
                    </a:lnTo>
                    <a:lnTo>
                      <a:pt x="198" y="293"/>
                    </a:lnTo>
                    <a:lnTo>
                      <a:pt x="200" y="293"/>
                    </a:lnTo>
                    <a:lnTo>
                      <a:pt x="202" y="294"/>
                    </a:lnTo>
                    <a:lnTo>
                      <a:pt x="202" y="295"/>
                    </a:lnTo>
                    <a:lnTo>
                      <a:pt x="202" y="297"/>
                    </a:lnTo>
                    <a:lnTo>
                      <a:pt x="204" y="298"/>
                    </a:lnTo>
                    <a:lnTo>
                      <a:pt x="204" y="299"/>
                    </a:lnTo>
                    <a:lnTo>
                      <a:pt x="204" y="302"/>
                    </a:lnTo>
                    <a:lnTo>
                      <a:pt x="206" y="302"/>
                    </a:lnTo>
                    <a:lnTo>
                      <a:pt x="208" y="304"/>
                    </a:lnTo>
                    <a:lnTo>
                      <a:pt x="210" y="304"/>
                    </a:lnTo>
                    <a:lnTo>
                      <a:pt x="212" y="304"/>
                    </a:lnTo>
                    <a:lnTo>
                      <a:pt x="213" y="306"/>
                    </a:lnTo>
                    <a:lnTo>
                      <a:pt x="215" y="305"/>
                    </a:lnTo>
                    <a:lnTo>
                      <a:pt x="215" y="304"/>
                    </a:lnTo>
                    <a:lnTo>
                      <a:pt x="216" y="305"/>
                    </a:lnTo>
                    <a:lnTo>
                      <a:pt x="217" y="305"/>
                    </a:lnTo>
                    <a:lnTo>
                      <a:pt x="220" y="308"/>
                    </a:lnTo>
                    <a:lnTo>
                      <a:pt x="220" y="310"/>
                    </a:lnTo>
                    <a:lnTo>
                      <a:pt x="221" y="312"/>
                    </a:lnTo>
                    <a:lnTo>
                      <a:pt x="223" y="312"/>
                    </a:lnTo>
                    <a:lnTo>
                      <a:pt x="224" y="317"/>
                    </a:lnTo>
                    <a:lnTo>
                      <a:pt x="224" y="320"/>
                    </a:lnTo>
                    <a:lnTo>
                      <a:pt x="224" y="325"/>
                    </a:lnTo>
                    <a:lnTo>
                      <a:pt x="224" y="327"/>
                    </a:lnTo>
                    <a:lnTo>
                      <a:pt x="223" y="331"/>
                    </a:lnTo>
                    <a:lnTo>
                      <a:pt x="221" y="332"/>
                    </a:lnTo>
                    <a:lnTo>
                      <a:pt x="220" y="334"/>
                    </a:lnTo>
                    <a:lnTo>
                      <a:pt x="219" y="335"/>
                    </a:lnTo>
                    <a:lnTo>
                      <a:pt x="217" y="336"/>
                    </a:lnTo>
                    <a:lnTo>
                      <a:pt x="217" y="341"/>
                    </a:lnTo>
                    <a:lnTo>
                      <a:pt x="216" y="342"/>
                    </a:lnTo>
                    <a:lnTo>
                      <a:pt x="216" y="345"/>
                    </a:lnTo>
                    <a:lnTo>
                      <a:pt x="216" y="346"/>
                    </a:lnTo>
                    <a:lnTo>
                      <a:pt x="215" y="349"/>
                    </a:lnTo>
                    <a:lnTo>
                      <a:pt x="216" y="350"/>
                    </a:lnTo>
                    <a:lnTo>
                      <a:pt x="217" y="347"/>
                    </a:lnTo>
                    <a:lnTo>
                      <a:pt x="220" y="346"/>
                    </a:lnTo>
                    <a:lnTo>
                      <a:pt x="223" y="346"/>
                    </a:lnTo>
                    <a:lnTo>
                      <a:pt x="226" y="346"/>
                    </a:lnTo>
                    <a:lnTo>
                      <a:pt x="226" y="347"/>
                    </a:lnTo>
                    <a:lnTo>
                      <a:pt x="227" y="350"/>
                    </a:lnTo>
                    <a:lnTo>
                      <a:pt x="227" y="354"/>
                    </a:lnTo>
                    <a:lnTo>
                      <a:pt x="230" y="356"/>
                    </a:lnTo>
                    <a:lnTo>
                      <a:pt x="231" y="357"/>
                    </a:lnTo>
                    <a:lnTo>
                      <a:pt x="231" y="361"/>
                    </a:lnTo>
                    <a:lnTo>
                      <a:pt x="230" y="364"/>
                    </a:lnTo>
                    <a:lnTo>
                      <a:pt x="232" y="365"/>
                    </a:lnTo>
                    <a:lnTo>
                      <a:pt x="235" y="365"/>
                    </a:lnTo>
                    <a:lnTo>
                      <a:pt x="235" y="368"/>
                    </a:lnTo>
                    <a:lnTo>
                      <a:pt x="239" y="371"/>
                    </a:lnTo>
                    <a:lnTo>
                      <a:pt x="242" y="371"/>
                    </a:lnTo>
                    <a:lnTo>
                      <a:pt x="245" y="368"/>
                    </a:lnTo>
                    <a:lnTo>
                      <a:pt x="246" y="368"/>
                    </a:lnTo>
                    <a:lnTo>
                      <a:pt x="246" y="369"/>
                    </a:lnTo>
                    <a:lnTo>
                      <a:pt x="247" y="373"/>
                    </a:lnTo>
                    <a:lnTo>
                      <a:pt x="250" y="373"/>
                    </a:lnTo>
                    <a:lnTo>
                      <a:pt x="251" y="372"/>
                    </a:lnTo>
                    <a:lnTo>
                      <a:pt x="251" y="369"/>
                    </a:lnTo>
                    <a:lnTo>
                      <a:pt x="250" y="367"/>
                    </a:lnTo>
                    <a:lnTo>
                      <a:pt x="250" y="364"/>
                    </a:lnTo>
                    <a:lnTo>
                      <a:pt x="250" y="362"/>
                    </a:lnTo>
                    <a:lnTo>
                      <a:pt x="251" y="361"/>
                    </a:lnTo>
                    <a:lnTo>
                      <a:pt x="256" y="361"/>
                    </a:lnTo>
                    <a:lnTo>
                      <a:pt x="256" y="362"/>
                    </a:lnTo>
                    <a:lnTo>
                      <a:pt x="256" y="362"/>
                    </a:lnTo>
                    <a:lnTo>
                      <a:pt x="256" y="362"/>
                    </a:lnTo>
                    <a:lnTo>
                      <a:pt x="257" y="361"/>
                    </a:lnTo>
                    <a:lnTo>
                      <a:pt x="258" y="360"/>
                    </a:lnTo>
                    <a:lnTo>
                      <a:pt x="258" y="360"/>
                    </a:lnTo>
                    <a:lnTo>
                      <a:pt x="258" y="360"/>
                    </a:lnTo>
                    <a:lnTo>
                      <a:pt x="261" y="360"/>
                    </a:lnTo>
                    <a:lnTo>
                      <a:pt x="262" y="361"/>
                    </a:lnTo>
                    <a:lnTo>
                      <a:pt x="264" y="361"/>
                    </a:lnTo>
                    <a:lnTo>
                      <a:pt x="265" y="360"/>
                    </a:lnTo>
                    <a:lnTo>
                      <a:pt x="267" y="360"/>
                    </a:lnTo>
                    <a:lnTo>
                      <a:pt x="268" y="360"/>
                    </a:lnTo>
                    <a:lnTo>
                      <a:pt x="271" y="360"/>
                    </a:lnTo>
                    <a:lnTo>
                      <a:pt x="271" y="361"/>
                    </a:lnTo>
                    <a:lnTo>
                      <a:pt x="272" y="360"/>
                    </a:lnTo>
                    <a:lnTo>
                      <a:pt x="273" y="358"/>
                    </a:lnTo>
                    <a:lnTo>
                      <a:pt x="275" y="360"/>
                    </a:lnTo>
                    <a:lnTo>
                      <a:pt x="276" y="358"/>
                    </a:lnTo>
                    <a:lnTo>
                      <a:pt x="279" y="357"/>
                    </a:lnTo>
                    <a:lnTo>
                      <a:pt x="280" y="357"/>
                    </a:lnTo>
                    <a:lnTo>
                      <a:pt x="282" y="354"/>
                    </a:lnTo>
                    <a:lnTo>
                      <a:pt x="283" y="354"/>
                    </a:lnTo>
                    <a:lnTo>
                      <a:pt x="286" y="356"/>
                    </a:lnTo>
                    <a:lnTo>
                      <a:pt x="287" y="357"/>
                    </a:lnTo>
                    <a:lnTo>
                      <a:pt x="290" y="358"/>
                    </a:lnTo>
                    <a:lnTo>
                      <a:pt x="293" y="358"/>
                    </a:lnTo>
                    <a:lnTo>
                      <a:pt x="295" y="358"/>
                    </a:lnTo>
                    <a:lnTo>
                      <a:pt x="295" y="360"/>
                    </a:lnTo>
                    <a:lnTo>
                      <a:pt x="295" y="362"/>
                    </a:lnTo>
                    <a:lnTo>
                      <a:pt x="295" y="365"/>
                    </a:lnTo>
                    <a:lnTo>
                      <a:pt x="297" y="367"/>
                    </a:lnTo>
                    <a:lnTo>
                      <a:pt x="301" y="369"/>
                    </a:lnTo>
                    <a:lnTo>
                      <a:pt x="302" y="371"/>
                    </a:lnTo>
                    <a:lnTo>
                      <a:pt x="303" y="371"/>
                    </a:lnTo>
                    <a:lnTo>
                      <a:pt x="306" y="371"/>
                    </a:lnTo>
                    <a:lnTo>
                      <a:pt x="308" y="371"/>
                    </a:lnTo>
                    <a:lnTo>
                      <a:pt x="309" y="371"/>
                    </a:lnTo>
                    <a:lnTo>
                      <a:pt x="309" y="371"/>
                    </a:lnTo>
                    <a:lnTo>
                      <a:pt x="310" y="372"/>
                    </a:lnTo>
                    <a:lnTo>
                      <a:pt x="310" y="371"/>
                    </a:lnTo>
                    <a:lnTo>
                      <a:pt x="312" y="371"/>
                    </a:lnTo>
                    <a:lnTo>
                      <a:pt x="312" y="369"/>
                    </a:lnTo>
                    <a:lnTo>
                      <a:pt x="313" y="369"/>
                    </a:lnTo>
                    <a:lnTo>
                      <a:pt x="314" y="369"/>
                    </a:lnTo>
                    <a:lnTo>
                      <a:pt x="317" y="371"/>
                    </a:lnTo>
                    <a:lnTo>
                      <a:pt x="317" y="371"/>
                    </a:lnTo>
                    <a:lnTo>
                      <a:pt x="319" y="372"/>
                    </a:lnTo>
                    <a:lnTo>
                      <a:pt x="320" y="372"/>
                    </a:lnTo>
                    <a:lnTo>
                      <a:pt x="321" y="371"/>
                    </a:lnTo>
                    <a:lnTo>
                      <a:pt x="323" y="371"/>
                    </a:lnTo>
                    <a:lnTo>
                      <a:pt x="323" y="372"/>
                    </a:lnTo>
                    <a:lnTo>
                      <a:pt x="323" y="375"/>
                    </a:lnTo>
                    <a:lnTo>
                      <a:pt x="323" y="376"/>
                    </a:lnTo>
                    <a:lnTo>
                      <a:pt x="323" y="376"/>
                    </a:lnTo>
                    <a:lnTo>
                      <a:pt x="325" y="382"/>
                    </a:lnTo>
                    <a:lnTo>
                      <a:pt x="327" y="383"/>
                    </a:lnTo>
                    <a:lnTo>
                      <a:pt x="329" y="382"/>
                    </a:lnTo>
                    <a:lnTo>
                      <a:pt x="329" y="380"/>
                    </a:lnTo>
                    <a:lnTo>
                      <a:pt x="328" y="379"/>
                    </a:lnTo>
                    <a:lnTo>
                      <a:pt x="327" y="376"/>
                    </a:lnTo>
                    <a:lnTo>
                      <a:pt x="329" y="372"/>
                    </a:lnTo>
                    <a:lnTo>
                      <a:pt x="331" y="372"/>
                    </a:lnTo>
                    <a:lnTo>
                      <a:pt x="334" y="372"/>
                    </a:lnTo>
                    <a:lnTo>
                      <a:pt x="335" y="371"/>
                    </a:lnTo>
                    <a:lnTo>
                      <a:pt x="335" y="371"/>
                    </a:lnTo>
                    <a:lnTo>
                      <a:pt x="336" y="371"/>
                    </a:lnTo>
                    <a:lnTo>
                      <a:pt x="339" y="371"/>
                    </a:lnTo>
                    <a:lnTo>
                      <a:pt x="340" y="371"/>
                    </a:lnTo>
                    <a:lnTo>
                      <a:pt x="342" y="368"/>
                    </a:lnTo>
                    <a:lnTo>
                      <a:pt x="344" y="368"/>
                    </a:lnTo>
                    <a:lnTo>
                      <a:pt x="344" y="369"/>
                    </a:lnTo>
                    <a:lnTo>
                      <a:pt x="346" y="369"/>
                    </a:lnTo>
                    <a:lnTo>
                      <a:pt x="347" y="368"/>
                    </a:lnTo>
                    <a:lnTo>
                      <a:pt x="349" y="368"/>
                    </a:lnTo>
                    <a:lnTo>
                      <a:pt x="351" y="367"/>
                    </a:lnTo>
                    <a:lnTo>
                      <a:pt x="351" y="367"/>
                    </a:lnTo>
                    <a:lnTo>
                      <a:pt x="353" y="367"/>
                    </a:lnTo>
                    <a:lnTo>
                      <a:pt x="353" y="365"/>
                    </a:lnTo>
                    <a:lnTo>
                      <a:pt x="353" y="364"/>
                    </a:lnTo>
                    <a:lnTo>
                      <a:pt x="353" y="362"/>
                    </a:lnTo>
                    <a:lnTo>
                      <a:pt x="353" y="360"/>
                    </a:lnTo>
                    <a:lnTo>
                      <a:pt x="354" y="361"/>
                    </a:lnTo>
                    <a:lnTo>
                      <a:pt x="355" y="362"/>
                    </a:lnTo>
                    <a:lnTo>
                      <a:pt x="357" y="364"/>
                    </a:lnTo>
                    <a:lnTo>
                      <a:pt x="357" y="364"/>
                    </a:lnTo>
                    <a:lnTo>
                      <a:pt x="357" y="364"/>
                    </a:lnTo>
                    <a:lnTo>
                      <a:pt x="357" y="362"/>
                    </a:lnTo>
                    <a:lnTo>
                      <a:pt x="357" y="362"/>
                    </a:lnTo>
                    <a:lnTo>
                      <a:pt x="357" y="360"/>
                    </a:lnTo>
                    <a:lnTo>
                      <a:pt x="358" y="358"/>
                    </a:lnTo>
                    <a:lnTo>
                      <a:pt x="358" y="360"/>
                    </a:lnTo>
                    <a:lnTo>
                      <a:pt x="360" y="360"/>
                    </a:lnTo>
                    <a:lnTo>
                      <a:pt x="361" y="361"/>
                    </a:lnTo>
                    <a:lnTo>
                      <a:pt x="361" y="361"/>
                    </a:lnTo>
                    <a:lnTo>
                      <a:pt x="361" y="362"/>
                    </a:lnTo>
                    <a:lnTo>
                      <a:pt x="361" y="362"/>
                    </a:lnTo>
                    <a:lnTo>
                      <a:pt x="364" y="362"/>
                    </a:lnTo>
                    <a:lnTo>
                      <a:pt x="364" y="362"/>
                    </a:lnTo>
                    <a:lnTo>
                      <a:pt x="364" y="361"/>
                    </a:lnTo>
                    <a:lnTo>
                      <a:pt x="364" y="361"/>
                    </a:lnTo>
                    <a:lnTo>
                      <a:pt x="364" y="361"/>
                    </a:lnTo>
                    <a:lnTo>
                      <a:pt x="364" y="361"/>
                    </a:lnTo>
                    <a:lnTo>
                      <a:pt x="365" y="361"/>
                    </a:lnTo>
                    <a:lnTo>
                      <a:pt x="366" y="361"/>
                    </a:lnTo>
                    <a:lnTo>
                      <a:pt x="366" y="361"/>
                    </a:lnTo>
                    <a:lnTo>
                      <a:pt x="366" y="362"/>
                    </a:lnTo>
                    <a:lnTo>
                      <a:pt x="366" y="361"/>
                    </a:lnTo>
                    <a:lnTo>
                      <a:pt x="366" y="361"/>
                    </a:lnTo>
                    <a:lnTo>
                      <a:pt x="366" y="360"/>
                    </a:lnTo>
                    <a:lnTo>
                      <a:pt x="368" y="358"/>
                    </a:lnTo>
                    <a:lnTo>
                      <a:pt x="368" y="360"/>
                    </a:lnTo>
                    <a:lnTo>
                      <a:pt x="369" y="361"/>
                    </a:lnTo>
                    <a:lnTo>
                      <a:pt x="369" y="360"/>
                    </a:lnTo>
                    <a:lnTo>
                      <a:pt x="370" y="360"/>
                    </a:lnTo>
                    <a:lnTo>
                      <a:pt x="372" y="358"/>
                    </a:lnTo>
                    <a:lnTo>
                      <a:pt x="373" y="358"/>
                    </a:lnTo>
                    <a:lnTo>
                      <a:pt x="373" y="360"/>
                    </a:lnTo>
                    <a:lnTo>
                      <a:pt x="375" y="360"/>
                    </a:lnTo>
                    <a:lnTo>
                      <a:pt x="376" y="360"/>
                    </a:lnTo>
                    <a:lnTo>
                      <a:pt x="376" y="358"/>
                    </a:lnTo>
                    <a:lnTo>
                      <a:pt x="376" y="358"/>
                    </a:lnTo>
                    <a:lnTo>
                      <a:pt x="377" y="358"/>
                    </a:lnTo>
                    <a:lnTo>
                      <a:pt x="379" y="358"/>
                    </a:lnTo>
                    <a:lnTo>
                      <a:pt x="380" y="358"/>
                    </a:lnTo>
                    <a:lnTo>
                      <a:pt x="383" y="357"/>
                    </a:lnTo>
                    <a:lnTo>
                      <a:pt x="384" y="356"/>
                    </a:lnTo>
                    <a:lnTo>
                      <a:pt x="386" y="354"/>
                    </a:lnTo>
                    <a:lnTo>
                      <a:pt x="386" y="354"/>
                    </a:lnTo>
                    <a:lnTo>
                      <a:pt x="387" y="353"/>
                    </a:lnTo>
                    <a:lnTo>
                      <a:pt x="388" y="351"/>
                    </a:lnTo>
                    <a:lnTo>
                      <a:pt x="390" y="350"/>
                    </a:lnTo>
                    <a:lnTo>
                      <a:pt x="390" y="351"/>
                    </a:lnTo>
                    <a:lnTo>
                      <a:pt x="391" y="350"/>
                    </a:lnTo>
                    <a:lnTo>
                      <a:pt x="392" y="350"/>
                    </a:lnTo>
                    <a:lnTo>
                      <a:pt x="392" y="350"/>
                    </a:lnTo>
                    <a:lnTo>
                      <a:pt x="392" y="349"/>
                    </a:lnTo>
                    <a:lnTo>
                      <a:pt x="394" y="347"/>
                    </a:lnTo>
                    <a:lnTo>
                      <a:pt x="394" y="349"/>
                    </a:lnTo>
                    <a:lnTo>
                      <a:pt x="394" y="347"/>
                    </a:lnTo>
                    <a:lnTo>
                      <a:pt x="395" y="347"/>
                    </a:lnTo>
                    <a:lnTo>
                      <a:pt x="398" y="345"/>
                    </a:lnTo>
                    <a:lnTo>
                      <a:pt x="398" y="343"/>
                    </a:lnTo>
                    <a:lnTo>
                      <a:pt x="398" y="343"/>
                    </a:lnTo>
                    <a:lnTo>
                      <a:pt x="398" y="342"/>
                    </a:lnTo>
                    <a:lnTo>
                      <a:pt x="399" y="341"/>
                    </a:lnTo>
                    <a:lnTo>
                      <a:pt x="401" y="342"/>
                    </a:lnTo>
                    <a:lnTo>
                      <a:pt x="403" y="341"/>
                    </a:lnTo>
                    <a:lnTo>
                      <a:pt x="403" y="341"/>
                    </a:lnTo>
                    <a:lnTo>
                      <a:pt x="403" y="339"/>
                    </a:lnTo>
                    <a:lnTo>
                      <a:pt x="405" y="338"/>
                    </a:lnTo>
                    <a:lnTo>
                      <a:pt x="406" y="335"/>
                    </a:lnTo>
                    <a:lnTo>
                      <a:pt x="407" y="335"/>
                    </a:lnTo>
                    <a:lnTo>
                      <a:pt x="407" y="335"/>
                    </a:lnTo>
                    <a:lnTo>
                      <a:pt x="409" y="335"/>
                    </a:lnTo>
                    <a:lnTo>
                      <a:pt x="407" y="334"/>
                    </a:lnTo>
                    <a:lnTo>
                      <a:pt x="409" y="332"/>
                    </a:lnTo>
                    <a:lnTo>
                      <a:pt x="410" y="332"/>
                    </a:lnTo>
                    <a:lnTo>
                      <a:pt x="410" y="332"/>
                    </a:lnTo>
                    <a:lnTo>
                      <a:pt x="410" y="332"/>
                    </a:lnTo>
                    <a:lnTo>
                      <a:pt x="410" y="331"/>
                    </a:lnTo>
                    <a:lnTo>
                      <a:pt x="410" y="330"/>
                    </a:lnTo>
                    <a:lnTo>
                      <a:pt x="411" y="330"/>
                    </a:lnTo>
                    <a:lnTo>
                      <a:pt x="411" y="330"/>
                    </a:lnTo>
                    <a:lnTo>
                      <a:pt x="411" y="328"/>
                    </a:lnTo>
                    <a:lnTo>
                      <a:pt x="411" y="327"/>
                    </a:lnTo>
                    <a:lnTo>
                      <a:pt x="411" y="327"/>
                    </a:lnTo>
                    <a:lnTo>
                      <a:pt x="413" y="324"/>
                    </a:lnTo>
                    <a:lnTo>
                      <a:pt x="413" y="323"/>
                    </a:lnTo>
                    <a:lnTo>
                      <a:pt x="411" y="320"/>
                    </a:lnTo>
                    <a:lnTo>
                      <a:pt x="413" y="320"/>
                    </a:lnTo>
                    <a:lnTo>
                      <a:pt x="414" y="320"/>
                    </a:lnTo>
                    <a:lnTo>
                      <a:pt x="414" y="321"/>
                    </a:lnTo>
                    <a:lnTo>
                      <a:pt x="414" y="321"/>
                    </a:lnTo>
                    <a:lnTo>
                      <a:pt x="416" y="321"/>
                    </a:lnTo>
                    <a:lnTo>
                      <a:pt x="416" y="319"/>
                    </a:lnTo>
                    <a:lnTo>
                      <a:pt x="418" y="317"/>
                    </a:lnTo>
                    <a:lnTo>
                      <a:pt x="418" y="316"/>
                    </a:lnTo>
                    <a:lnTo>
                      <a:pt x="420" y="314"/>
                    </a:lnTo>
                    <a:lnTo>
                      <a:pt x="420" y="313"/>
                    </a:lnTo>
                    <a:lnTo>
                      <a:pt x="420" y="312"/>
                    </a:lnTo>
                    <a:lnTo>
                      <a:pt x="421" y="310"/>
                    </a:lnTo>
                    <a:lnTo>
                      <a:pt x="421" y="310"/>
                    </a:lnTo>
                    <a:lnTo>
                      <a:pt x="422" y="309"/>
                    </a:lnTo>
                    <a:lnTo>
                      <a:pt x="422" y="308"/>
                    </a:lnTo>
                    <a:lnTo>
                      <a:pt x="424" y="306"/>
                    </a:lnTo>
                    <a:lnTo>
                      <a:pt x="425" y="305"/>
                    </a:lnTo>
                    <a:lnTo>
                      <a:pt x="427" y="304"/>
                    </a:lnTo>
                    <a:lnTo>
                      <a:pt x="427" y="305"/>
                    </a:lnTo>
                    <a:lnTo>
                      <a:pt x="428" y="306"/>
                    </a:lnTo>
                    <a:lnTo>
                      <a:pt x="428" y="304"/>
                    </a:lnTo>
                    <a:lnTo>
                      <a:pt x="428" y="301"/>
                    </a:lnTo>
                    <a:lnTo>
                      <a:pt x="429" y="299"/>
                    </a:lnTo>
                    <a:lnTo>
                      <a:pt x="429" y="298"/>
                    </a:lnTo>
                    <a:lnTo>
                      <a:pt x="429" y="295"/>
                    </a:lnTo>
                    <a:lnTo>
                      <a:pt x="429" y="295"/>
                    </a:lnTo>
                    <a:lnTo>
                      <a:pt x="431" y="295"/>
                    </a:lnTo>
                    <a:lnTo>
                      <a:pt x="432" y="294"/>
                    </a:lnTo>
                    <a:lnTo>
                      <a:pt x="432" y="295"/>
                    </a:lnTo>
                    <a:lnTo>
                      <a:pt x="432" y="293"/>
                    </a:lnTo>
                    <a:lnTo>
                      <a:pt x="432" y="291"/>
                    </a:lnTo>
                    <a:lnTo>
                      <a:pt x="429" y="293"/>
                    </a:lnTo>
                    <a:lnTo>
                      <a:pt x="429" y="293"/>
                    </a:lnTo>
                    <a:lnTo>
                      <a:pt x="431" y="291"/>
                    </a:lnTo>
                    <a:lnTo>
                      <a:pt x="432" y="288"/>
                    </a:lnTo>
                    <a:lnTo>
                      <a:pt x="433" y="288"/>
                    </a:lnTo>
                    <a:lnTo>
                      <a:pt x="433" y="288"/>
                    </a:lnTo>
                    <a:lnTo>
                      <a:pt x="432" y="288"/>
                    </a:lnTo>
                    <a:lnTo>
                      <a:pt x="431" y="287"/>
                    </a:lnTo>
                    <a:lnTo>
                      <a:pt x="429" y="287"/>
                    </a:lnTo>
                    <a:lnTo>
                      <a:pt x="429" y="286"/>
                    </a:lnTo>
                    <a:lnTo>
                      <a:pt x="428" y="284"/>
                    </a:lnTo>
                    <a:lnTo>
                      <a:pt x="427" y="284"/>
                    </a:lnTo>
                    <a:lnTo>
                      <a:pt x="422" y="286"/>
                    </a:lnTo>
                    <a:lnTo>
                      <a:pt x="421" y="284"/>
                    </a:lnTo>
                    <a:lnTo>
                      <a:pt x="418" y="284"/>
                    </a:lnTo>
                    <a:lnTo>
                      <a:pt x="417" y="284"/>
                    </a:lnTo>
                    <a:lnTo>
                      <a:pt x="418" y="283"/>
                    </a:lnTo>
                    <a:lnTo>
                      <a:pt x="420" y="283"/>
                    </a:lnTo>
                    <a:lnTo>
                      <a:pt x="422" y="283"/>
                    </a:lnTo>
                    <a:lnTo>
                      <a:pt x="425" y="282"/>
                    </a:lnTo>
                    <a:lnTo>
                      <a:pt x="425" y="282"/>
                    </a:lnTo>
                    <a:lnTo>
                      <a:pt x="427" y="280"/>
                    </a:lnTo>
                    <a:lnTo>
                      <a:pt x="428" y="280"/>
                    </a:lnTo>
                    <a:lnTo>
                      <a:pt x="431" y="278"/>
                    </a:lnTo>
                    <a:lnTo>
                      <a:pt x="432" y="278"/>
                    </a:lnTo>
                    <a:lnTo>
                      <a:pt x="432" y="278"/>
                    </a:lnTo>
                    <a:lnTo>
                      <a:pt x="432" y="275"/>
                    </a:lnTo>
                    <a:lnTo>
                      <a:pt x="431" y="273"/>
                    </a:lnTo>
                    <a:lnTo>
                      <a:pt x="429" y="273"/>
                    </a:lnTo>
                    <a:lnTo>
                      <a:pt x="428" y="272"/>
                    </a:lnTo>
                    <a:lnTo>
                      <a:pt x="427" y="271"/>
                    </a:lnTo>
                    <a:lnTo>
                      <a:pt x="424" y="268"/>
                    </a:lnTo>
                    <a:lnTo>
                      <a:pt x="422" y="268"/>
                    </a:lnTo>
                    <a:lnTo>
                      <a:pt x="422" y="267"/>
                    </a:lnTo>
                    <a:lnTo>
                      <a:pt x="421" y="267"/>
                    </a:lnTo>
                    <a:lnTo>
                      <a:pt x="417" y="268"/>
                    </a:lnTo>
                    <a:lnTo>
                      <a:pt x="417" y="267"/>
                    </a:lnTo>
                    <a:lnTo>
                      <a:pt x="421" y="265"/>
                    </a:lnTo>
                    <a:lnTo>
                      <a:pt x="424" y="267"/>
                    </a:lnTo>
                    <a:lnTo>
                      <a:pt x="425" y="268"/>
                    </a:lnTo>
                    <a:lnTo>
                      <a:pt x="427" y="268"/>
                    </a:lnTo>
                    <a:lnTo>
                      <a:pt x="429" y="268"/>
                    </a:lnTo>
                    <a:lnTo>
                      <a:pt x="432" y="269"/>
                    </a:lnTo>
                    <a:lnTo>
                      <a:pt x="432" y="269"/>
                    </a:lnTo>
                    <a:lnTo>
                      <a:pt x="431" y="267"/>
                    </a:lnTo>
                    <a:lnTo>
                      <a:pt x="428" y="264"/>
                    </a:lnTo>
                    <a:lnTo>
                      <a:pt x="428" y="262"/>
                    </a:lnTo>
                    <a:lnTo>
                      <a:pt x="425" y="261"/>
                    </a:lnTo>
                    <a:lnTo>
                      <a:pt x="424" y="258"/>
                    </a:lnTo>
                    <a:lnTo>
                      <a:pt x="424" y="256"/>
                    </a:lnTo>
                    <a:lnTo>
                      <a:pt x="422" y="254"/>
                    </a:lnTo>
                    <a:lnTo>
                      <a:pt x="421" y="247"/>
                    </a:lnTo>
                    <a:lnTo>
                      <a:pt x="420" y="246"/>
                    </a:lnTo>
                    <a:lnTo>
                      <a:pt x="418" y="243"/>
                    </a:lnTo>
                    <a:lnTo>
                      <a:pt x="418" y="242"/>
                    </a:lnTo>
                    <a:lnTo>
                      <a:pt x="413" y="239"/>
                    </a:lnTo>
                    <a:lnTo>
                      <a:pt x="410" y="238"/>
                    </a:lnTo>
                    <a:lnTo>
                      <a:pt x="409" y="236"/>
                    </a:lnTo>
                    <a:lnTo>
                      <a:pt x="409" y="235"/>
                    </a:lnTo>
                    <a:lnTo>
                      <a:pt x="410" y="232"/>
                    </a:lnTo>
                    <a:lnTo>
                      <a:pt x="411" y="230"/>
                    </a:lnTo>
                    <a:lnTo>
                      <a:pt x="413" y="228"/>
                    </a:lnTo>
                    <a:lnTo>
                      <a:pt x="416" y="227"/>
                    </a:lnTo>
                    <a:lnTo>
                      <a:pt x="417" y="224"/>
                    </a:lnTo>
                    <a:lnTo>
                      <a:pt x="418" y="223"/>
                    </a:lnTo>
                    <a:lnTo>
                      <a:pt x="417" y="221"/>
                    </a:lnTo>
                    <a:lnTo>
                      <a:pt x="417" y="220"/>
                    </a:lnTo>
                    <a:lnTo>
                      <a:pt x="420" y="220"/>
                    </a:lnTo>
                    <a:lnTo>
                      <a:pt x="420" y="223"/>
                    </a:lnTo>
                    <a:lnTo>
                      <a:pt x="421" y="223"/>
                    </a:lnTo>
                    <a:lnTo>
                      <a:pt x="422" y="220"/>
                    </a:lnTo>
                    <a:lnTo>
                      <a:pt x="424" y="219"/>
                    </a:lnTo>
                    <a:lnTo>
                      <a:pt x="424" y="219"/>
                    </a:lnTo>
                    <a:lnTo>
                      <a:pt x="424" y="216"/>
                    </a:lnTo>
                    <a:lnTo>
                      <a:pt x="425" y="216"/>
                    </a:lnTo>
                    <a:lnTo>
                      <a:pt x="428" y="216"/>
                    </a:lnTo>
                    <a:lnTo>
                      <a:pt x="431" y="215"/>
                    </a:lnTo>
                    <a:lnTo>
                      <a:pt x="432" y="213"/>
                    </a:lnTo>
                    <a:lnTo>
                      <a:pt x="433" y="212"/>
                    </a:lnTo>
                    <a:lnTo>
                      <a:pt x="435" y="213"/>
                    </a:lnTo>
                    <a:lnTo>
                      <a:pt x="435" y="212"/>
                    </a:lnTo>
                    <a:lnTo>
                      <a:pt x="436" y="213"/>
                    </a:lnTo>
                    <a:lnTo>
                      <a:pt x="436" y="215"/>
                    </a:lnTo>
                    <a:lnTo>
                      <a:pt x="437" y="212"/>
                    </a:lnTo>
                    <a:lnTo>
                      <a:pt x="437" y="212"/>
                    </a:lnTo>
                    <a:lnTo>
                      <a:pt x="439" y="210"/>
                    </a:lnTo>
                    <a:lnTo>
                      <a:pt x="439" y="208"/>
                    </a:lnTo>
                    <a:lnTo>
                      <a:pt x="439" y="208"/>
                    </a:lnTo>
                    <a:lnTo>
                      <a:pt x="436" y="208"/>
                    </a:lnTo>
                    <a:lnTo>
                      <a:pt x="435" y="206"/>
                    </a:lnTo>
                    <a:lnTo>
                      <a:pt x="433" y="208"/>
                    </a:lnTo>
                    <a:lnTo>
                      <a:pt x="431" y="208"/>
                    </a:lnTo>
                    <a:lnTo>
                      <a:pt x="429" y="208"/>
                    </a:lnTo>
                    <a:lnTo>
                      <a:pt x="428" y="206"/>
                    </a:lnTo>
                    <a:lnTo>
                      <a:pt x="427" y="206"/>
                    </a:lnTo>
                    <a:lnTo>
                      <a:pt x="425" y="205"/>
                    </a:lnTo>
                    <a:lnTo>
                      <a:pt x="424" y="204"/>
                    </a:lnTo>
                    <a:lnTo>
                      <a:pt x="422" y="204"/>
                    </a:lnTo>
                    <a:lnTo>
                      <a:pt x="418" y="205"/>
                    </a:lnTo>
                    <a:lnTo>
                      <a:pt x="417" y="206"/>
                    </a:lnTo>
                    <a:lnTo>
                      <a:pt x="416" y="208"/>
                    </a:lnTo>
                    <a:lnTo>
                      <a:pt x="414" y="210"/>
                    </a:lnTo>
                    <a:lnTo>
                      <a:pt x="411" y="210"/>
                    </a:lnTo>
                    <a:lnTo>
                      <a:pt x="407" y="209"/>
                    </a:lnTo>
                    <a:lnTo>
                      <a:pt x="406" y="208"/>
                    </a:lnTo>
                    <a:lnTo>
                      <a:pt x="406" y="206"/>
                    </a:lnTo>
                    <a:lnTo>
                      <a:pt x="405" y="205"/>
                    </a:lnTo>
                    <a:lnTo>
                      <a:pt x="403" y="204"/>
                    </a:lnTo>
                    <a:lnTo>
                      <a:pt x="403" y="201"/>
                    </a:lnTo>
                    <a:lnTo>
                      <a:pt x="402" y="201"/>
                    </a:lnTo>
                    <a:lnTo>
                      <a:pt x="401" y="201"/>
                    </a:lnTo>
                    <a:lnTo>
                      <a:pt x="399" y="201"/>
                    </a:lnTo>
                    <a:lnTo>
                      <a:pt x="398" y="199"/>
                    </a:lnTo>
                    <a:lnTo>
                      <a:pt x="398" y="198"/>
                    </a:lnTo>
                    <a:lnTo>
                      <a:pt x="395" y="195"/>
                    </a:lnTo>
                    <a:lnTo>
                      <a:pt x="395" y="193"/>
                    </a:lnTo>
                    <a:lnTo>
                      <a:pt x="396" y="189"/>
                    </a:lnTo>
                    <a:lnTo>
                      <a:pt x="398" y="187"/>
                    </a:lnTo>
                    <a:lnTo>
                      <a:pt x="399" y="187"/>
                    </a:lnTo>
                    <a:lnTo>
                      <a:pt x="401" y="189"/>
                    </a:lnTo>
                    <a:lnTo>
                      <a:pt x="402" y="189"/>
                    </a:lnTo>
                    <a:lnTo>
                      <a:pt x="405" y="187"/>
                    </a:lnTo>
                    <a:lnTo>
                      <a:pt x="406" y="187"/>
                    </a:lnTo>
                    <a:lnTo>
                      <a:pt x="409" y="186"/>
                    </a:lnTo>
                    <a:lnTo>
                      <a:pt x="410" y="184"/>
                    </a:lnTo>
                    <a:lnTo>
                      <a:pt x="410" y="183"/>
                    </a:lnTo>
                    <a:lnTo>
                      <a:pt x="411" y="180"/>
                    </a:lnTo>
                    <a:lnTo>
                      <a:pt x="413" y="179"/>
                    </a:lnTo>
                    <a:lnTo>
                      <a:pt x="416" y="178"/>
                    </a:lnTo>
                    <a:lnTo>
                      <a:pt x="420" y="176"/>
                    </a:lnTo>
                    <a:lnTo>
                      <a:pt x="420" y="175"/>
                    </a:lnTo>
                    <a:lnTo>
                      <a:pt x="421" y="172"/>
                    </a:lnTo>
                    <a:lnTo>
                      <a:pt x="424" y="171"/>
                    </a:lnTo>
                    <a:lnTo>
                      <a:pt x="427" y="168"/>
                    </a:lnTo>
                    <a:lnTo>
                      <a:pt x="428" y="167"/>
                    </a:lnTo>
                    <a:lnTo>
                      <a:pt x="431" y="167"/>
                    </a:lnTo>
                    <a:lnTo>
                      <a:pt x="432" y="165"/>
                    </a:lnTo>
                    <a:lnTo>
                      <a:pt x="433" y="167"/>
                    </a:lnTo>
                    <a:lnTo>
                      <a:pt x="433" y="168"/>
                    </a:lnTo>
                    <a:lnTo>
                      <a:pt x="436" y="171"/>
                    </a:lnTo>
                    <a:lnTo>
                      <a:pt x="436" y="172"/>
                    </a:lnTo>
                    <a:lnTo>
                      <a:pt x="435" y="175"/>
                    </a:lnTo>
                    <a:lnTo>
                      <a:pt x="431" y="179"/>
                    </a:lnTo>
                    <a:lnTo>
                      <a:pt x="429" y="180"/>
                    </a:lnTo>
                    <a:lnTo>
                      <a:pt x="429" y="183"/>
                    </a:lnTo>
                    <a:lnTo>
                      <a:pt x="428" y="183"/>
                    </a:lnTo>
                    <a:lnTo>
                      <a:pt x="428" y="183"/>
                    </a:lnTo>
                    <a:lnTo>
                      <a:pt x="429" y="184"/>
                    </a:lnTo>
                    <a:lnTo>
                      <a:pt x="431" y="186"/>
                    </a:lnTo>
                    <a:lnTo>
                      <a:pt x="431" y="187"/>
                    </a:lnTo>
                    <a:lnTo>
                      <a:pt x="429" y="189"/>
                    </a:lnTo>
                    <a:lnTo>
                      <a:pt x="428" y="190"/>
                    </a:lnTo>
                    <a:lnTo>
                      <a:pt x="427" y="191"/>
                    </a:lnTo>
                    <a:lnTo>
                      <a:pt x="427" y="193"/>
                    </a:lnTo>
                    <a:lnTo>
                      <a:pt x="431" y="191"/>
                    </a:lnTo>
                    <a:lnTo>
                      <a:pt x="431" y="190"/>
                    </a:lnTo>
                    <a:lnTo>
                      <a:pt x="432" y="190"/>
                    </a:lnTo>
                    <a:lnTo>
                      <a:pt x="435" y="189"/>
                    </a:lnTo>
                    <a:lnTo>
                      <a:pt x="436" y="186"/>
                    </a:lnTo>
                    <a:lnTo>
                      <a:pt x="437" y="184"/>
                    </a:lnTo>
                    <a:lnTo>
                      <a:pt x="443" y="183"/>
                    </a:lnTo>
                    <a:lnTo>
                      <a:pt x="446" y="180"/>
                    </a:lnTo>
                    <a:lnTo>
                      <a:pt x="446" y="180"/>
                    </a:lnTo>
                    <a:lnTo>
                      <a:pt x="447" y="182"/>
                    </a:lnTo>
                    <a:lnTo>
                      <a:pt x="450" y="180"/>
                    </a:lnTo>
                    <a:lnTo>
                      <a:pt x="453" y="180"/>
                    </a:lnTo>
                    <a:lnTo>
                      <a:pt x="454" y="179"/>
                    </a:lnTo>
                    <a:lnTo>
                      <a:pt x="455" y="179"/>
                    </a:lnTo>
                    <a:lnTo>
                      <a:pt x="455" y="179"/>
                    </a:lnTo>
                    <a:lnTo>
                      <a:pt x="459" y="172"/>
                    </a:lnTo>
                    <a:lnTo>
                      <a:pt x="462" y="171"/>
                    </a:lnTo>
                    <a:lnTo>
                      <a:pt x="469" y="168"/>
                    </a:lnTo>
                    <a:lnTo>
                      <a:pt x="472" y="165"/>
                    </a:lnTo>
                    <a:lnTo>
                      <a:pt x="476" y="161"/>
                    </a:lnTo>
                    <a:lnTo>
                      <a:pt x="477" y="160"/>
                    </a:lnTo>
                    <a:lnTo>
                      <a:pt x="480" y="160"/>
                    </a:lnTo>
                    <a:lnTo>
                      <a:pt x="483" y="161"/>
                    </a:lnTo>
                    <a:lnTo>
                      <a:pt x="489" y="161"/>
                    </a:lnTo>
                    <a:lnTo>
                      <a:pt x="488" y="156"/>
                    </a:lnTo>
                    <a:lnTo>
                      <a:pt x="489" y="154"/>
                    </a:lnTo>
                    <a:lnTo>
                      <a:pt x="492" y="154"/>
                    </a:lnTo>
                    <a:lnTo>
                      <a:pt x="496" y="153"/>
                    </a:lnTo>
                    <a:lnTo>
                      <a:pt x="502" y="150"/>
                    </a:lnTo>
                    <a:lnTo>
                      <a:pt x="503" y="147"/>
                    </a:lnTo>
                    <a:lnTo>
                      <a:pt x="504" y="143"/>
                    </a:lnTo>
                    <a:lnTo>
                      <a:pt x="506" y="142"/>
                    </a:lnTo>
                    <a:lnTo>
                      <a:pt x="509" y="145"/>
                    </a:lnTo>
                    <a:lnTo>
                      <a:pt x="510" y="146"/>
                    </a:lnTo>
                    <a:lnTo>
                      <a:pt x="510" y="146"/>
                    </a:lnTo>
                    <a:lnTo>
                      <a:pt x="510" y="143"/>
                    </a:lnTo>
                    <a:lnTo>
                      <a:pt x="514" y="141"/>
                    </a:lnTo>
                    <a:lnTo>
                      <a:pt x="517" y="136"/>
                    </a:lnTo>
                    <a:lnTo>
                      <a:pt x="517" y="127"/>
                    </a:lnTo>
                    <a:lnTo>
                      <a:pt x="515" y="123"/>
                    </a:lnTo>
                    <a:lnTo>
                      <a:pt x="514" y="120"/>
                    </a:lnTo>
                    <a:lnTo>
                      <a:pt x="520" y="115"/>
                    </a:lnTo>
                    <a:lnTo>
                      <a:pt x="522" y="113"/>
                    </a:lnTo>
                    <a:lnTo>
                      <a:pt x="524" y="113"/>
                    </a:lnTo>
                    <a:lnTo>
                      <a:pt x="522" y="113"/>
                    </a:lnTo>
                    <a:lnTo>
                      <a:pt x="524" y="112"/>
                    </a:lnTo>
                    <a:lnTo>
                      <a:pt x="526" y="112"/>
                    </a:lnTo>
                    <a:lnTo>
                      <a:pt x="528" y="113"/>
                    </a:lnTo>
                    <a:lnTo>
                      <a:pt x="530" y="113"/>
                    </a:lnTo>
                    <a:lnTo>
                      <a:pt x="530" y="116"/>
                    </a:lnTo>
                    <a:lnTo>
                      <a:pt x="530" y="116"/>
                    </a:lnTo>
                    <a:lnTo>
                      <a:pt x="532" y="116"/>
                    </a:lnTo>
                    <a:lnTo>
                      <a:pt x="533" y="115"/>
                    </a:lnTo>
                    <a:lnTo>
                      <a:pt x="535" y="112"/>
                    </a:lnTo>
                    <a:lnTo>
                      <a:pt x="536" y="109"/>
                    </a:lnTo>
                    <a:lnTo>
                      <a:pt x="540" y="102"/>
                    </a:lnTo>
                    <a:lnTo>
                      <a:pt x="540" y="95"/>
                    </a:lnTo>
                    <a:lnTo>
                      <a:pt x="543" y="90"/>
                    </a:lnTo>
                    <a:lnTo>
                      <a:pt x="544" y="87"/>
                    </a:lnTo>
                    <a:lnTo>
                      <a:pt x="546" y="84"/>
                    </a:lnTo>
                    <a:lnTo>
                      <a:pt x="548" y="83"/>
                    </a:lnTo>
                    <a:lnTo>
                      <a:pt x="548" y="79"/>
                    </a:lnTo>
                    <a:lnTo>
                      <a:pt x="547" y="78"/>
                    </a:lnTo>
                    <a:lnTo>
                      <a:pt x="547" y="73"/>
                    </a:lnTo>
                    <a:close/>
                    <a:moveTo>
                      <a:pt x="396" y="64"/>
                    </a:moveTo>
                    <a:lnTo>
                      <a:pt x="395" y="63"/>
                    </a:lnTo>
                    <a:lnTo>
                      <a:pt x="395" y="64"/>
                    </a:lnTo>
                    <a:lnTo>
                      <a:pt x="391" y="68"/>
                    </a:lnTo>
                    <a:lnTo>
                      <a:pt x="391" y="68"/>
                    </a:lnTo>
                    <a:lnTo>
                      <a:pt x="390" y="69"/>
                    </a:lnTo>
                    <a:lnTo>
                      <a:pt x="388" y="69"/>
                    </a:lnTo>
                    <a:lnTo>
                      <a:pt x="390" y="68"/>
                    </a:lnTo>
                    <a:lnTo>
                      <a:pt x="388" y="67"/>
                    </a:lnTo>
                    <a:lnTo>
                      <a:pt x="388" y="67"/>
                    </a:lnTo>
                    <a:lnTo>
                      <a:pt x="391" y="64"/>
                    </a:lnTo>
                    <a:lnTo>
                      <a:pt x="394" y="60"/>
                    </a:lnTo>
                    <a:lnTo>
                      <a:pt x="394" y="58"/>
                    </a:lnTo>
                    <a:lnTo>
                      <a:pt x="394" y="61"/>
                    </a:lnTo>
                    <a:lnTo>
                      <a:pt x="395" y="61"/>
                    </a:lnTo>
                    <a:lnTo>
                      <a:pt x="398" y="63"/>
                    </a:lnTo>
                    <a:lnTo>
                      <a:pt x="398" y="64"/>
                    </a:lnTo>
                    <a:lnTo>
                      <a:pt x="396" y="64"/>
                    </a:lnTo>
                    <a:close/>
                    <a:moveTo>
                      <a:pt x="384" y="295"/>
                    </a:moveTo>
                    <a:lnTo>
                      <a:pt x="384" y="297"/>
                    </a:lnTo>
                    <a:lnTo>
                      <a:pt x="384" y="298"/>
                    </a:lnTo>
                    <a:lnTo>
                      <a:pt x="384" y="299"/>
                    </a:lnTo>
                    <a:lnTo>
                      <a:pt x="383" y="298"/>
                    </a:lnTo>
                    <a:lnTo>
                      <a:pt x="381" y="297"/>
                    </a:lnTo>
                    <a:lnTo>
                      <a:pt x="381" y="297"/>
                    </a:lnTo>
                    <a:lnTo>
                      <a:pt x="380" y="295"/>
                    </a:lnTo>
                    <a:lnTo>
                      <a:pt x="379" y="294"/>
                    </a:lnTo>
                    <a:lnTo>
                      <a:pt x="380" y="293"/>
                    </a:lnTo>
                    <a:lnTo>
                      <a:pt x="380" y="290"/>
                    </a:lnTo>
                    <a:lnTo>
                      <a:pt x="379" y="290"/>
                    </a:lnTo>
                    <a:lnTo>
                      <a:pt x="380" y="290"/>
                    </a:lnTo>
                    <a:lnTo>
                      <a:pt x="381" y="290"/>
                    </a:lnTo>
                    <a:lnTo>
                      <a:pt x="380" y="293"/>
                    </a:lnTo>
                    <a:lnTo>
                      <a:pt x="381" y="293"/>
                    </a:lnTo>
                    <a:lnTo>
                      <a:pt x="380" y="294"/>
                    </a:lnTo>
                    <a:lnTo>
                      <a:pt x="383" y="295"/>
                    </a:lnTo>
                    <a:lnTo>
                      <a:pt x="383" y="294"/>
                    </a:lnTo>
                    <a:lnTo>
                      <a:pt x="386" y="294"/>
                    </a:lnTo>
                    <a:lnTo>
                      <a:pt x="386" y="297"/>
                    </a:lnTo>
                    <a:lnTo>
                      <a:pt x="384" y="295"/>
                    </a:lnTo>
                    <a:close/>
                    <a:moveTo>
                      <a:pt x="414" y="273"/>
                    </a:moveTo>
                    <a:lnTo>
                      <a:pt x="416" y="272"/>
                    </a:lnTo>
                    <a:lnTo>
                      <a:pt x="417" y="271"/>
                    </a:lnTo>
                    <a:lnTo>
                      <a:pt x="417" y="271"/>
                    </a:lnTo>
                    <a:lnTo>
                      <a:pt x="417" y="272"/>
                    </a:lnTo>
                    <a:lnTo>
                      <a:pt x="418" y="272"/>
                    </a:lnTo>
                    <a:lnTo>
                      <a:pt x="418" y="272"/>
                    </a:lnTo>
                    <a:lnTo>
                      <a:pt x="418" y="272"/>
                    </a:lnTo>
                    <a:lnTo>
                      <a:pt x="418" y="273"/>
                    </a:lnTo>
                    <a:lnTo>
                      <a:pt x="418" y="273"/>
                    </a:lnTo>
                    <a:lnTo>
                      <a:pt x="420" y="275"/>
                    </a:lnTo>
                    <a:lnTo>
                      <a:pt x="418" y="276"/>
                    </a:lnTo>
                    <a:lnTo>
                      <a:pt x="418" y="276"/>
                    </a:lnTo>
                    <a:lnTo>
                      <a:pt x="420" y="275"/>
                    </a:lnTo>
                    <a:lnTo>
                      <a:pt x="421" y="276"/>
                    </a:lnTo>
                    <a:lnTo>
                      <a:pt x="418" y="278"/>
                    </a:lnTo>
                    <a:lnTo>
                      <a:pt x="417" y="278"/>
                    </a:lnTo>
                    <a:lnTo>
                      <a:pt x="414" y="276"/>
                    </a:lnTo>
                    <a:lnTo>
                      <a:pt x="414" y="273"/>
                    </a:lnTo>
                    <a:lnTo>
                      <a:pt x="414" y="27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490" name="Freeform 699"/>
            <p:cNvSpPr>
              <a:spLocks noChangeAspect="1"/>
            </p:cNvSpPr>
            <p:nvPr/>
          </p:nvSpPr>
          <p:spPr bwMode="gray">
            <a:xfrm>
              <a:off x="3460378" y="3086623"/>
              <a:ext cx="901741" cy="439719"/>
            </a:xfrm>
            <a:custGeom>
              <a:avLst/>
              <a:gdLst>
                <a:gd name="T0" fmla="*/ 7 w 283"/>
                <a:gd name="T1" fmla="*/ 37 h 138"/>
                <a:gd name="T2" fmla="*/ 21 w 283"/>
                <a:gd name="T3" fmla="*/ 29 h 138"/>
                <a:gd name="T4" fmla="*/ 40 w 283"/>
                <a:gd name="T5" fmla="*/ 21 h 138"/>
                <a:gd name="T6" fmla="*/ 51 w 283"/>
                <a:gd name="T7" fmla="*/ 25 h 138"/>
                <a:gd name="T8" fmla="*/ 63 w 283"/>
                <a:gd name="T9" fmla="*/ 30 h 138"/>
                <a:gd name="T10" fmla="*/ 83 w 283"/>
                <a:gd name="T11" fmla="*/ 30 h 138"/>
                <a:gd name="T12" fmla="*/ 90 w 283"/>
                <a:gd name="T13" fmla="*/ 26 h 138"/>
                <a:gd name="T14" fmla="*/ 90 w 283"/>
                <a:gd name="T15" fmla="*/ 15 h 138"/>
                <a:gd name="T16" fmla="*/ 94 w 283"/>
                <a:gd name="T17" fmla="*/ 4 h 138"/>
                <a:gd name="T18" fmla="*/ 105 w 283"/>
                <a:gd name="T19" fmla="*/ 0 h 138"/>
                <a:gd name="T20" fmla="*/ 119 w 283"/>
                <a:gd name="T21" fmla="*/ 7 h 138"/>
                <a:gd name="T22" fmla="*/ 129 w 283"/>
                <a:gd name="T23" fmla="*/ 16 h 138"/>
                <a:gd name="T24" fmla="*/ 135 w 283"/>
                <a:gd name="T25" fmla="*/ 25 h 138"/>
                <a:gd name="T26" fmla="*/ 155 w 283"/>
                <a:gd name="T27" fmla="*/ 21 h 138"/>
                <a:gd name="T28" fmla="*/ 170 w 283"/>
                <a:gd name="T29" fmla="*/ 27 h 138"/>
                <a:gd name="T30" fmla="*/ 181 w 283"/>
                <a:gd name="T31" fmla="*/ 33 h 138"/>
                <a:gd name="T32" fmla="*/ 196 w 283"/>
                <a:gd name="T33" fmla="*/ 40 h 138"/>
                <a:gd name="T34" fmla="*/ 215 w 283"/>
                <a:gd name="T35" fmla="*/ 38 h 138"/>
                <a:gd name="T36" fmla="*/ 235 w 283"/>
                <a:gd name="T37" fmla="*/ 29 h 138"/>
                <a:gd name="T38" fmla="*/ 250 w 283"/>
                <a:gd name="T39" fmla="*/ 32 h 138"/>
                <a:gd name="T40" fmla="*/ 256 w 283"/>
                <a:gd name="T41" fmla="*/ 32 h 138"/>
                <a:gd name="T42" fmla="*/ 249 w 283"/>
                <a:gd name="T43" fmla="*/ 41 h 138"/>
                <a:gd name="T44" fmla="*/ 248 w 283"/>
                <a:gd name="T45" fmla="*/ 52 h 138"/>
                <a:gd name="T46" fmla="*/ 256 w 283"/>
                <a:gd name="T47" fmla="*/ 63 h 138"/>
                <a:gd name="T48" fmla="*/ 272 w 283"/>
                <a:gd name="T49" fmla="*/ 56 h 138"/>
                <a:gd name="T50" fmla="*/ 282 w 283"/>
                <a:gd name="T51" fmla="*/ 67 h 138"/>
                <a:gd name="T52" fmla="*/ 283 w 283"/>
                <a:gd name="T53" fmla="*/ 74 h 138"/>
                <a:gd name="T54" fmla="*/ 272 w 283"/>
                <a:gd name="T55" fmla="*/ 75 h 138"/>
                <a:gd name="T56" fmla="*/ 257 w 283"/>
                <a:gd name="T57" fmla="*/ 78 h 138"/>
                <a:gd name="T58" fmla="*/ 243 w 283"/>
                <a:gd name="T59" fmla="*/ 89 h 138"/>
                <a:gd name="T60" fmla="*/ 231 w 283"/>
                <a:gd name="T61" fmla="*/ 100 h 138"/>
                <a:gd name="T62" fmla="*/ 220 w 283"/>
                <a:gd name="T63" fmla="*/ 96 h 138"/>
                <a:gd name="T64" fmla="*/ 212 w 283"/>
                <a:gd name="T65" fmla="*/ 106 h 138"/>
                <a:gd name="T66" fmla="*/ 205 w 283"/>
                <a:gd name="T67" fmla="*/ 123 h 138"/>
                <a:gd name="T68" fmla="*/ 190 w 283"/>
                <a:gd name="T69" fmla="*/ 129 h 138"/>
                <a:gd name="T70" fmla="*/ 178 w 283"/>
                <a:gd name="T71" fmla="*/ 129 h 138"/>
                <a:gd name="T72" fmla="*/ 166 w 283"/>
                <a:gd name="T73" fmla="*/ 133 h 138"/>
                <a:gd name="T74" fmla="*/ 153 w 283"/>
                <a:gd name="T75" fmla="*/ 138 h 138"/>
                <a:gd name="T76" fmla="*/ 148 w 283"/>
                <a:gd name="T77" fmla="*/ 136 h 138"/>
                <a:gd name="T78" fmla="*/ 131 w 283"/>
                <a:gd name="T79" fmla="*/ 132 h 138"/>
                <a:gd name="T80" fmla="*/ 122 w 283"/>
                <a:gd name="T81" fmla="*/ 125 h 138"/>
                <a:gd name="T82" fmla="*/ 86 w 283"/>
                <a:gd name="T83" fmla="*/ 125 h 138"/>
                <a:gd name="T84" fmla="*/ 75 w 283"/>
                <a:gd name="T85" fmla="*/ 119 h 138"/>
                <a:gd name="T86" fmla="*/ 68 w 283"/>
                <a:gd name="T87" fmla="*/ 107 h 138"/>
                <a:gd name="T88" fmla="*/ 57 w 283"/>
                <a:gd name="T89" fmla="*/ 101 h 138"/>
                <a:gd name="T90" fmla="*/ 45 w 283"/>
                <a:gd name="T91" fmla="*/ 96 h 138"/>
                <a:gd name="T92" fmla="*/ 34 w 283"/>
                <a:gd name="T93" fmla="*/ 95 h 138"/>
                <a:gd name="T94" fmla="*/ 26 w 283"/>
                <a:gd name="T95" fmla="*/ 90 h 138"/>
                <a:gd name="T96" fmla="*/ 26 w 283"/>
                <a:gd name="T97" fmla="*/ 77 h 138"/>
                <a:gd name="T98" fmla="*/ 21 w 283"/>
                <a:gd name="T99" fmla="*/ 60 h 138"/>
                <a:gd name="T100" fmla="*/ 11 w 283"/>
                <a:gd name="T101" fmla="*/ 60 h 138"/>
                <a:gd name="T102" fmla="*/ 0 w 283"/>
                <a:gd name="T103" fmla="*/ 4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3" h="138">
                  <a:moveTo>
                    <a:pt x="0" y="44"/>
                  </a:moveTo>
                  <a:lnTo>
                    <a:pt x="1" y="41"/>
                  </a:lnTo>
                  <a:lnTo>
                    <a:pt x="4" y="38"/>
                  </a:lnTo>
                  <a:lnTo>
                    <a:pt x="7" y="37"/>
                  </a:lnTo>
                  <a:lnTo>
                    <a:pt x="10" y="36"/>
                  </a:lnTo>
                  <a:lnTo>
                    <a:pt x="14" y="34"/>
                  </a:lnTo>
                  <a:lnTo>
                    <a:pt x="16" y="32"/>
                  </a:lnTo>
                  <a:lnTo>
                    <a:pt x="21" y="29"/>
                  </a:lnTo>
                  <a:lnTo>
                    <a:pt x="25" y="26"/>
                  </a:lnTo>
                  <a:lnTo>
                    <a:pt x="31" y="23"/>
                  </a:lnTo>
                  <a:lnTo>
                    <a:pt x="36" y="22"/>
                  </a:lnTo>
                  <a:lnTo>
                    <a:pt x="40" y="21"/>
                  </a:lnTo>
                  <a:lnTo>
                    <a:pt x="42" y="22"/>
                  </a:lnTo>
                  <a:lnTo>
                    <a:pt x="45" y="23"/>
                  </a:lnTo>
                  <a:lnTo>
                    <a:pt x="48" y="25"/>
                  </a:lnTo>
                  <a:lnTo>
                    <a:pt x="51" y="25"/>
                  </a:lnTo>
                  <a:lnTo>
                    <a:pt x="55" y="23"/>
                  </a:lnTo>
                  <a:lnTo>
                    <a:pt x="57" y="25"/>
                  </a:lnTo>
                  <a:lnTo>
                    <a:pt x="62" y="29"/>
                  </a:lnTo>
                  <a:lnTo>
                    <a:pt x="63" y="30"/>
                  </a:lnTo>
                  <a:lnTo>
                    <a:pt x="66" y="30"/>
                  </a:lnTo>
                  <a:lnTo>
                    <a:pt x="74" y="29"/>
                  </a:lnTo>
                  <a:lnTo>
                    <a:pt x="75" y="30"/>
                  </a:lnTo>
                  <a:lnTo>
                    <a:pt x="83" y="30"/>
                  </a:lnTo>
                  <a:lnTo>
                    <a:pt x="89" y="30"/>
                  </a:lnTo>
                  <a:lnTo>
                    <a:pt x="90" y="29"/>
                  </a:lnTo>
                  <a:lnTo>
                    <a:pt x="90" y="27"/>
                  </a:lnTo>
                  <a:lnTo>
                    <a:pt x="90" y="26"/>
                  </a:lnTo>
                  <a:lnTo>
                    <a:pt x="90" y="23"/>
                  </a:lnTo>
                  <a:lnTo>
                    <a:pt x="92" y="21"/>
                  </a:lnTo>
                  <a:lnTo>
                    <a:pt x="92" y="18"/>
                  </a:lnTo>
                  <a:lnTo>
                    <a:pt x="90" y="15"/>
                  </a:lnTo>
                  <a:lnTo>
                    <a:pt x="90" y="12"/>
                  </a:lnTo>
                  <a:lnTo>
                    <a:pt x="90" y="10"/>
                  </a:lnTo>
                  <a:lnTo>
                    <a:pt x="93" y="7"/>
                  </a:lnTo>
                  <a:lnTo>
                    <a:pt x="94" y="4"/>
                  </a:lnTo>
                  <a:lnTo>
                    <a:pt x="99" y="3"/>
                  </a:lnTo>
                  <a:lnTo>
                    <a:pt x="100" y="0"/>
                  </a:lnTo>
                  <a:lnTo>
                    <a:pt x="103" y="0"/>
                  </a:lnTo>
                  <a:lnTo>
                    <a:pt x="105" y="0"/>
                  </a:lnTo>
                  <a:lnTo>
                    <a:pt x="108" y="3"/>
                  </a:lnTo>
                  <a:lnTo>
                    <a:pt x="114" y="4"/>
                  </a:lnTo>
                  <a:lnTo>
                    <a:pt x="115" y="6"/>
                  </a:lnTo>
                  <a:lnTo>
                    <a:pt x="119" y="7"/>
                  </a:lnTo>
                  <a:lnTo>
                    <a:pt x="123" y="8"/>
                  </a:lnTo>
                  <a:lnTo>
                    <a:pt x="126" y="8"/>
                  </a:lnTo>
                  <a:lnTo>
                    <a:pt x="127" y="11"/>
                  </a:lnTo>
                  <a:lnTo>
                    <a:pt x="129" y="16"/>
                  </a:lnTo>
                  <a:lnTo>
                    <a:pt x="129" y="19"/>
                  </a:lnTo>
                  <a:lnTo>
                    <a:pt x="130" y="19"/>
                  </a:lnTo>
                  <a:lnTo>
                    <a:pt x="131" y="22"/>
                  </a:lnTo>
                  <a:lnTo>
                    <a:pt x="135" y="25"/>
                  </a:lnTo>
                  <a:lnTo>
                    <a:pt x="141" y="26"/>
                  </a:lnTo>
                  <a:lnTo>
                    <a:pt x="145" y="26"/>
                  </a:lnTo>
                  <a:lnTo>
                    <a:pt x="150" y="23"/>
                  </a:lnTo>
                  <a:lnTo>
                    <a:pt x="155" y="21"/>
                  </a:lnTo>
                  <a:lnTo>
                    <a:pt x="159" y="22"/>
                  </a:lnTo>
                  <a:lnTo>
                    <a:pt x="167" y="25"/>
                  </a:lnTo>
                  <a:lnTo>
                    <a:pt x="168" y="27"/>
                  </a:lnTo>
                  <a:lnTo>
                    <a:pt x="170" y="27"/>
                  </a:lnTo>
                  <a:lnTo>
                    <a:pt x="170" y="27"/>
                  </a:lnTo>
                  <a:lnTo>
                    <a:pt x="174" y="30"/>
                  </a:lnTo>
                  <a:lnTo>
                    <a:pt x="176" y="32"/>
                  </a:lnTo>
                  <a:lnTo>
                    <a:pt x="181" y="33"/>
                  </a:lnTo>
                  <a:lnTo>
                    <a:pt x="182" y="36"/>
                  </a:lnTo>
                  <a:lnTo>
                    <a:pt x="187" y="38"/>
                  </a:lnTo>
                  <a:lnTo>
                    <a:pt x="193" y="38"/>
                  </a:lnTo>
                  <a:lnTo>
                    <a:pt x="196" y="40"/>
                  </a:lnTo>
                  <a:lnTo>
                    <a:pt x="198" y="40"/>
                  </a:lnTo>
                  <a:lnTo>
                    <a:pt x="202" y="40"/>
                  </a:lnTo>
                  <a:lnTo>
                    <a:pt x="207" y="41"/>
                  </a:lnTo>
                  <a:lnTo>
                    <a:pt x="215" y="38"/>
                  </a:lnTo>
                  <a:lnTo>
                    <a:pt x="220" y="37"/>
                  </a:lnTo>
                  <a:lnTo>
                    <a:pt x="226" y="36"/>
                  </a:lnTo>
                  <a:lnTo>
                    <a:pt x="231" y="32"/>
                  </a:lnTo>
                  <a:lnTo>
                    <a:pt x="235" y="29"/>
                  </a:lnTo>
                  <a:lnTo>
                    <a:pt x="239" y="27"/>
                  </a:lnTo>
                  <a:lnTo>
                    <a:pt x="243" y="29"/>
                  </a:lnTo>
                  <a:lnTo>
                    <a:pt x="246" y="32"/>
                  </a:lnTo>
                  <a:lnTo>
                    <a:pt x="250" y="32"/>
                  </a:lnTo>
                  <a:lnTo>
                    <a:pt x="253" y="32"/>
                  </a:lnTo>
                  <a:lnTo>
                    <a:pt x="254" y="30"/>
                  </a:lnTo>
                  <a:lnTo>
                    <a:pt x="256" y="30"/>
                  </a:lnTo>
                  <a:lnTo>
                    <a:pt x="256" y="32"/>
                  </a:lnTo>
                  <a:lnTo>
                    <a:pt x="254" y="33"/>
                  </a:lnTo>
                  <a:lnTo>
                    <a:pt x="252" y="37"/>
                  </a:lnTo>
                  <a:lnTo>
                    <a:pt x="250" y="40"/>
                  </a:lnTo>
                  <a:lnTo>
                    <a:pt x="249" y="41"/>
                  </a:lnTo>
                  <a:lnTo>
                    <a:pt x="249" y="44"/>
                  </a:lnTo>
                  <a:lnTo>
                    <a:pt x="250" y="47"/>
                  </a:lnTo>
                  <a:lnTo>
                    <a:pt x="249" y="49"/>
                  </a:lnTo>
                  <a:lnTo>
                    <a:pt x="248" y="52"/>
                  </a:lnTo>
                  <a:lnTo>
                    <a:pt x="248" y="56"/>
                  </a:lnTo>
                  <a:lnTo>
                    <a:pt x="249" y="59"/>
                  </a:lnTo>
                  <a:lnTo>
                    <a:pt x="250" y="62"/>
                  </a:lnTo>
                  <a:lnTo>
                    <a:pt x="256" y="63"/>
                  </a:lnTo>
                  <a:lnTo>
                    <a:pt x="261" y="63"/>
                  </a:lnTo>
                  <a:lnTo>
                    <a:pt x="264" y="62"/>
                  </a:lnTo>
                  <a:lnTo>
                    <a:pt x="268" y="60"/>
                  </a:lnTo>
                  <a:lnTo>
                    <a:pt x="272" y="56"/>
                  </a:lnTo>
                  <a:lnTo>
                    <a:pt x="274" y="59"/>
                  </a:lnTo>
                  <a:lnTo>
                    <a:pt x="275" y="62"/>
                  </a:lnTo>
                  <a:lnTo>
                    <a:pt x="280" y="66"/>
                  </a:lnTo>
                  <a:lnTo>
                    <a:pt x="282" y="67"/>
                  </a:lnTo>
                  <a:lnTo>
                    <a:pt x="280" y="70"/>
                  </a:lnTo>
                  <a:lnTo>
                    <a:pt x="280" y="71"/>
                  </a:lnTo>
                  <a:lnTo>
                    <a:pt x="283" y="73"/>
                  </a:lnTo>
                  <a:lnTo>
                    <a:pt x="283" y="74"/>
                  </a:lnTo>
                  <a:lnTo>
                    <a:pt x="282" y="75"/>
                  </a:lnTo>
                  <a:lnTo>
                    <a:pt x="279" y="75"/>
                  </a:lnTo>
                  <a:lnTo>
                    <a:pt x="276" y="74"/>
                  </a:lnTo>
                  <a:lnTo>
                    <a:pt x="272" y="75"/>
                  </a:lnTo>
                  <a:lnTo>
                    <a:pt x="268" y="75"/>
                  </a:lnTo>
                  <a:lnTo>
                    <a:pt x="264" y="75"/>
                  </a:lnTo>
                  <a:lnTo>
                    <a:pt x="260" y="75"/>
                  </a:lnTo>
                  <a:lnTo>
                    <a:pt x="257" y="78"/>
                  </a:lnTo>
                  <a:lnTo>
                    <a:pt x="249" y="88"/>
                  </a:lnTo>
                  <a:lnTo>
                    <a:pt x="246" y="89"/>
                  </a:lnTo>
                  <a:lnTo>
                    <a:pt x="245" y="90"/>
                  </a:lnTo>
                  <a:lnTo>
                    <a:pt x="243" y="89"/>
                  </a:lnTo>
                  <a:lnTo>
                    <a:pt x="241" y="90"/>
                  </a:lnTo>
                  <a:lnTo>
                    <a:pt x="238" y="93"/>
                  </a:lnTo>
                  <a:lnTo>
                    <a:pt x="235" y="97"/>
                  </a:lnTo>
                  <a:lnTo>
                    <a:pt x="231" y="100"/>
                  </a:lnTo>
                  <a:lnTo>
                    <a:pt x="227" y="100"/>
                  </a:lnTo>
                  <a:lnTo>
                    <a:pt x="224" y="99"/>
                  </a:lnTo>
                  <a:lnTo>
                    <a:pt x="222" y="97"/>
                  </a:lnTo>
                  <a:lnTo>
                    <a:pt x="220" y="96"/>
                  </a:lnTo>
                  <a:lnTo>
                    <a:pt x="216" y="97"/>
                  </a:lnTo>
                  <a:lnTo>
                    <a:pt x="215" y="100"/>
                  </a:lnTo>
                  <a:lnTo>
                    <a:pt x="212" y="103"/>
                  </a:lnTo>
                  <a:lnTo>
                    <a:pt x="212" y="106"/>
                  </a:lnTo>
                  <a:lnTo>
                    <a:pt x="216" y="110"/>
                  </a:lnTo>
                  <a:lnTo>
                    <a:pt x="216" y="112"/>
                  </a:lnTo>
                  <a:lnTo>
                    <a:pt x="207" y="121"/>
                  </a:lnTo>
                  <a:lnTo>
                    <a:pt x="205" y="123"/>
                  </a:lnTo>
                  <a:lnTo>
                    <a:pt x="201" y="125"/>
                  </a:lnTo>
                  <a:lnTo>
                    <a:pt x="200" y="126"/>
                  </a:lnTo>
                  <a:lnTo>
                    <a:pt x="194" y="129"/>
                  </a:lnTo>
                  <a:lnTo>
                    <a:pt x="190" y="129"/>
                  </a:lnTo>
                  <a:lnTo>
                    <a:pt x="189" y="129"/>
                  </a:lnTo>
                  <a:lnTo>
                    <a:pt x="185" y="127"/>
                  </a:lnTo>
                  <a:lnTo>
                    <a:pt x="182" y="129"/>
                  </a:lnTo>
                  <a:lnTo>
                    <a:pt x="178" y="129"/>
                  </a:lnTo>
                  <a:lnTo>
                    <a:pt x="175" y="130"/>
                  </a:lnTo>
                  <a:lnTo>
                    <a:pt x="168" y="132"/>
                  </a:lnTo>
                  <a:lnTo>
                    <a:pt x="167" y="132"/>
                  </a:lnTo>
                  <a:lnTo>
                    <a:pt x="166" y="133"/>
                  </a:lnTo>
                  <a:lnTo>
                    <a:pt x="164" y="134"/>
                  </a:lnTo>
                  <a:lnTo>
                    <a:pt x="161" y="134"/>
                  </a:lnTo>
                  <a:lnTo>
                    <a:pt x="157" y="136"/>
                  </a:lnTo>
                  <a:lnTo>
                    <a:pt x="153" y="138"/>
                  </a:lnTo>
                  <a:lnTo>
                    <a:pt x="152" y="138"/>
                  </a:lnTo>
                  <a:lnTo>
                    <a:pt x="150" y="138"/>
                  </a:lnTo>
                  <a:lnTo>
                    <a:pt x="148" y="137"/>
                  </a:lnTo>
                  <a:lnTo>
                    <a:pt x="148" y="136"/>
                  </a:lnTo>
                  <a:lnTo>
                    <a:pt x="142" y="136"/>
                  </a:lnTo>
                  <a:lnTo>
                    <a:pt x="140" y="134"/>
                  </a:lnTo>
                  <a:lnTo>
                    <a:pt x="137" y="133"/>
                  </a:lnTo>
                  <a:lnTo>
                    <a:pt x="131" y="132"/>
                  </a:lnTo>
                  <a:lnTo>
                    <a:pt x="127" y="130"/>
                  </a:lnTo>
                  <a:lnTo>
                    <a:pt x="124" y="127"/>
                  </a:lnTo>
                  <a:lnTo>
                    <a:pt x="123" y="126"/>
                  </a:lnTo>
                  <a:lnTo>
                    <a:pt x="122" y="125"/>
                  </a:lnTo>
                  <a:lnTo>
                    <a:pt x="116" y="123"/>
                  </a:lnTo>
                  <a:lnTo>
                    <a:pt x="114" y="123"/>
                  </a:lnTo>
                  <a:lnTo>
                    <a:pt x="111" y="123"/>
                  </a:lnTo>
                  <a:lnTo>
                    <a:pt x="86" y="125"/>
                  </a:lnTo>
                  <a:lnTo>
                    <a:pt x="82" y="125"/>
                  </a:lnTo>
                  <a:lnTo>
                    <a:pt x="81" y="123"/>
                  </a:lnTo>
                  <a:lnTo>
                    <a:pt x="78" y="122"/>
                  </a:lnTo>
                  <a:lnTo>
                    <a:pt x="75" y="119"/>
                  </a:lnTo>
                  <a:lnTo>
                    <a:pt x="74" y="116"/>
                  </a:lnTo>
                  <a:lnTo>
                    <a:pt x="71" y="114"/>
                  </a:lnTo>
                  <a:lnTo>
                    <a:pt x="70" y="110"/>
                  </a:lnTo>
                  <a:lnTo>
                    <a:pt x="68" y="107"/>
                  </a:lnTo>
                  <a:lnTo>
                    <a:pt x="67" y="106"/>
                  </a:lnTo>
                  <a:lnTo>
                    <a:pt x="64" y="104"/>
                  </a:lnTo>
                  <a:lnTo>
                    <a:pt x="63" y="103"/>
                  </a:lnTo>
                  <a:lnTo>
                    <a:pt x="57" y="101"/>
                  </a:lnTo>
                  <a:lnTo>
                    <a:pt x="55" y="100"/>
                  </a:lnTo>
                  <a:lnTo>
                    <a:pt x="52" y="99"/>
                  </a:lnTo>
                  <a:lnTo>
                    <a:pt x="48" y="97"/>
                  </a:lnTo>
                  <a:lnTo>
                    <a:pt x="45" y="96"/>
                  </a:lnTo>
                  <a:lnTo>
                    <a:pt x="44" y="96"/>
                  </a:lnTo>
                  <a:lnTo>
                    <a:pt x="41" y="97"/>
                  </a:lnTo>
                  <a:lnTo>
                    <a:pt x="40" y="97"/>
                  </a:lnTo>
                  <a:lnTo>
                    <a:pt x="34" y="95"/>
                  </a:lnTo>
                  <a:lnTo>
                    <a:pt x="29" y="95"/>
                  </a:lnTo>
                  <a:lnTo>
                    <a:pt x="27" y="93"/>
                  </a:lnTo>
                  <a:lnTo>
                    <a:pt x="25" y="92"/>
                  </a:lnTo>
                  <a:lnTo>
                    <a:pt x="26" y="90"/>
                  </a:lnTo>
                  <a:lnTo>
                    <a:pt x="27" y="88"/>
                  </a:lnTo>
                  <a:lnTo>
                    <a:pt x="27" y="84"/>
                  </a:lnTo>
                  <a:lnTo>
                    <a:pt x="26" y="81"/>
                  </a:lnTo>
                  <a:lnTo>
                    <a:pt x="26" y="77"/>
                  </a:lnTo>
                  <a:lnTo>
                    <a:pt x="25" y="70"/>
                  </a:lnTo>
                  <a:lnTo>
                    <a:pt x="23" y="67"/>
                  </a:lnTo>
                  <a:lnTo>
                    <a:pt x="22" y="63"/>
                  </a:lnTo>
                  <a:lnTo>
                    <a:pt x="21" y="60"/>
                  </a:lnTo>
                  <a:lnTo>
                    <a:pt x="18" y="60"/>
                  </a:lnTo>
                  <a:lnTo>
                    <a:pt x="15" y="59"/>
                  </a:lnTo>
                  <a:lnTo>
                    <a:pt x="12" y="58"/>
                  </a:lnTo>
                  <a:lnTo>
                    <a:pt x="11" y="60"/>
                  </a:lnTo>
                  <a:lnTo>
                    <a:pt x="8" y="58"/>
                  </a:lnTo>
                  <a:lnTo>
                    <a:pt x="7" y="55"/>
                  </a:lnTo>
                  <a:lnTo>
                    <a:pt x="1" y="51"/>
                  </a:lnTo>
                  <a:lnTo>
                    <a:pt x="0" y="47"/>
                  </a:lnTo>
                  <a:lnTo>
                    <a:pt x="0" y="45"/>
                  </a:lnTo>
                  <a:lnTo>
                    <a:pt x="0" y="4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491" name="グループ化 1490"/>
            <p:cNvGrpSpPr>
              <a:grpSpLocks noChangeAspect="1"/>
            </p:cNvGrpSpPr>
            <p:nvPr/>
          </p:nvGrpSpPr>
          <p:grpSpPr bwMode="gray">
            <a:xfrm>
              <a:off x="4980273" y="4906039"/>
              <a:ext cx="426975" cy="232606"/>
              <a:chOff x="4980273" y="4906039"/>
              <a:chExt cx="426975" cy="232606"/>
            </a:xfrm>
            <a:grpFill/>
          </p:grpSpPr>
          <p:sp>
            <p:nvSpPr>
              <p:cNvPr id="2080" name="Freeform 1032"/>
              <p:cNvSpPr>
                <a:spLocks/>
              </p:cNvSpPr>
              <p:nvPr/>
            </p:nvSpPr>
            <p:spPr bwMode="gray">
              <a:xfrm>
                <a:off x="5369009" y="4972952"/>
                <a:ext cx="38239" cy="54169"/>
              </a:xfrm>
              <a:custGeom>
                <a:avLst/>
                <a:gdLst/>
                <a:ahLst/>
                <a:cxnLst/>
                <a:rect l="l" t="t" r="r" b="b"/>
                <a:pathLst>
                  <a:path w="38239" h="54169">
                    <a:moveTo>
                      <a:pt x="3188" y="12745"/>
                    </a:moveTo>
                    <a:lnTo>
                      <a:pt x="9561" y="15932"/>
                    </a:lnTo>
                    <a:lnTo>
                      <a:pt x="12748" y="15932"/>
                    </a:lnTo>
                    <a:lnTo>
                      <a:pt x="22307" y="25491"/>
                    </a:lnTo>
                    <a:lnTo>
                      <a:pt x="25493" y="35050"/>
                    </a:lnTo>
                    <a:lnTo>
                      <a:pt x="38239" y="41423"/>
                    </a:lnTo>
                    <a:lnTo>
                      <a:pt x="38239" y="50983"/>
                    </a:lnTo>
                    <a:lnTo>
                      <a:pt x="35053" y="50983"/>
                    </a:lnTo>
                    <a:lnTo>
                      <a:pt x="31866" y="54169"/>
                    </a:lnTo>
                    <a:lnTo>
                      <a:pt x="25493" y="50983"/>
                    </a:lnTo>
                    <a:lnTo>
                      <a:pt x="22307" y="47796"/>
                    </a:lnTo>
                    <a:lnTo>
                      <a:pt x="19121" y="41423"/>
                    </a:lnTo>
                    <a:lnTo>
                      <a:pt x="19121" y="38237"/>
                    </a:lnTo>
                    <a:lnTo>
                      <a:pt x="12748" y="35050"/>
                    </a:lnTo>
                    <a:lnTo>
                      <a:pt x="9561" y="28678"/>
                    </a:lnTo>
                    <a:lnTo>
                      <a:pt x="3188" y="25491"/>
                    </a:lnTo>
                    <a:lnTo>
                      <a:pt x="3188" y="22305"/>
                    </a:lnTo>
                    <a:close/>
                    <a:moveTo>
                      <a:pt x="0" y="0"/>
                    </a:moveTo>
                    <a:lnTo>
                      <a:pt x="3187" y="3186"/>
                    </a:lnTo>
                    <a:lnTo>
                      <a:pt x="3187" y="12745"/>
                    </a:lnTo>
                    <a:lnTo>
                      <a:pt x="0" y="637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81" name="Freeform 1069"/>
              <p:cNvSpPr>
                <a:spLocks/>
              </p:cNvSpPr>
              <p:nvPr/>
            </p:nvSpPr>
            <p:spPr bwMode="gray">
              <a:xfrm>
                <a:off x="5263860" y="4906039"/>
                <a:ext cx="66915" cy="60542"/>
              </a:xfrm>
              <a:custGeom>
                <a:avLst/>
                <a:gdLst>
                  <a:gd name="T0" fmla="*/ 0 w 21"/>
                  <a:gd name="T1" fmla="*/ 0 h 19"/>
                  <a:gd name="T2" fmla="*/ 0 w 21"/>
                  <a:gd name="T3" fmla="*/ 0 h 19"/>
                  <a:gd name="T4" fmla="*/ 3 w 21"/>
                  <a:gd name="T5" fmla="*/ 1 h 19"/>
                  <a:gd name="T6" fmla="*/ 4 w 21"/>
                  <a:gd name="T7" fmla="*/ 3 h 19"/>
                  <a:gd name="T8" fmla="*/ 6 w 21"/>
                  <a:gd name="T9" fmla="*/ 3 h 19"/>
                  <a:gd name="T10" fmla="*/ 8 w 21"/>
                  <a:gd name="T11" fmla="*/ 6 h 19"/>
                  <a:gd name="T12" fmla="*/ 10 w 21"/>
                  <a:gd name="T13" fmla="*/ 6 h 19"/>
                  <a:gd name="T14" fmla="*/ 13 w 21"/>
                  <a:gd name="T15" fmla="*/ 7 h 19"/>
                  <a:gd name="T16" fmla="*/ 13 w 21"/>
                  <a:gd name="T17" fmla="*/ 8 h 19"/>
                  <a:gd name="T18" fmla="*/ 15 w 21"/>
                  <a:gd name="T19" fmla="*/ 10 h 19"/>
                  <a:gd name="T20" fmla="*/ 17 w 21"/>
                  <a:gd name="T21" fmla="*/ 11 h 19"/>
                  <a:gd name="T22" fmla="*/ 17 w 21"/>
                  <a:gd name="T23" fmla="*/ 11 h 19"/>
                  <a:gd name="T24" fmla="*/ 19 w 21"/>
                  <a:gd name="T25" fmla="*/ 12 h 19"/>
                  <a:gd name="T26" fmla="*/ 19 w 21"/>
                  <a:gd name="T27" fmla="*/ 12 h 19"/>
                  <a:gd name="T28" fmla="*/ 21 w 21"/>
                  <a:gd name="T29" fmla="*/ 14 h 19"/>
                  <a:gd name="T30" fmla="*/ 21 w 21"/>
                  <a:gd name="T31" fmla="*/ 15 h 19"/>
                  <a:gd name="T32" fmla="*/ 21 w 21"/>
                  <a:gd name="T33" fmla="*/ 17 h 19"/>
                  <a:gd name="T34" fmla="*/ 21 w 21"/>
                  <a:gd name="T35" fmla="*/ 18 h 19"/>
                  <a:gd name="T36" fmla="*/ 19 w 21"/>
                  <a:gd name="T37" fmla="*/ 19 h 19"/>
                  <a:gd name="T38" fmla="*/ 18 w 21"/>
                  <a:gd name="T39" fmla="*/ 19 h 19"/>
                  <a:gd name="T40" fmla="*/ 17 w 21"/>
                  <a:gd name="T41" fmla="*/ 15 h 19"/>
                  <a:gd name="T42" fmla="*/ 15 w 21"/>
                  <a:gd name="T43" fmla="*/ 11 h 19"/>
                  <a:gd name="T44" fmla="*/ 14 w 21"/>
                  <a:gd name="T45" fmla="*/ 8 h 19"/>
                  <a:gd name="T46" fmla="*/ 13 w 21"/>
                  <a:gd name="T47" fmla="*/ 8 h 19"/>
                  <a:gd name="T48" fmla="*/ 10 w 21"/>
                  <a:gd name="T49" fmla="*/ 7 h 19"/>
                  <a:gd name="T50" fmla="*/ 8 w 21"/>
                  <a:gd name="T51" fmla="*/ 7 h 19"/>
                  <a:gd name="T52" fmla="*/ 7 w 21"/>
                  <a:gd name="T53" fmla="*/ 4 h 19"/>
                  <a:gd name="T54" fmla="*/ 6 w 21"/>
                  <a:gd name="T55" fmla="*/ 4 h 19"/>
                  <a:gd name="T56" fmla="*/ 6 w 21"/>
                  <a:gd name="T57" fmla="*/ 4 h 19"/>
                  <a:gd name="T58" fmla="*/ 4 w 21"/>
                  <a:gd name="T59" fmla="*/ 3 h 19"/>
                  <a:gd name="T60" fmla="*/ 2 w 21"/>
                  <a:gd name="T61" fmla="*/ 1 h 19"/>
                  <a:gd name="T62" fmla="*/ 0 w 21"/>
                  <a:gd name="T63" fmla="*/ 1 h 19"/>
                  <a:gd name="T64" fmla="*/ 0 w 21"/>
                  <a:gd name="T6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19">
                    <a:moveTo>
                      <a:pt x="0" y="0"/>
                    </a:moveTo>
                    <a:lnTo>
                      <a:pt x="0" y="0"/>
                    </a:lnTo>
                    <a:lnTo>
                      <a:pt x="3" y="1"/>
                    </a:lnTo>
                    <a:lnTo>
                      <a:pt x="4" y="3"/>
                    </a:lnTo>
                    <a:lnTo>
                      <a:pt x="6" y="3"/>
                    </a:lnTo>
                    <a:lnTo>
                      <a:pt x="8" y="6"/>
                    </a:lnTo>
                    <a:lnTo>
                      <a:pt x="10" y="6"/>
                    </a:lnTo>
                    <a:lnTo>
                      <a:pt x="13" y="7"/>
                    </a:lnTo>
                    <a:lnTo>
                      <a:pt x="13" y="8"/>
                    </a:lnTo>
                    <a:lnTo>
                      <a:pt x="15" y="10"/>
                    </a:lnTo>
                    <a:lnTo>
                      <a:pt x="17" y="11"/>
                    </a:lnTo>
                    <a:lnTo>
                      <a:pt x="17" y="11"/>
                    </a:lnTo>
                    <a:lnTo>
                      <a:pt x="19" y="12"/>
                    </a:lnTo>
                    <a:lnTo>
                      <a:pt x="19" y="12"/>
                    </a:lnTo>
                    <a:lnTo>
                      <a:pt x="21" y="14"/>
                    </a:lnTo>
                    <a:lnTo>
                      <a:pt x="21" y="15"/>
                    </a:lnTo>
                    <a:lnTo>
                      <a:pt x="21" y="17"/>
                    </a:lnTo>
                    <a:lnTo>
                      <a:pt x="21" y="18"/>
                    </a:lnTo>
                    <a:lnTo>
                      <a:pt x="19" y="19"/>
                    </a:lnTo>
                    <a:lnTo>
                      <a:pt x="18" y="19"/>
                    </a:lnTo>
                    <a:lnTo>
                      <a:pt x="17" y="15"/>
                    </a:lnTo>
                    <a:lnTo>
                      <a:pt x="15" y="11"/>
                    </a:lnTo>
                    <a:lnTo>
                      <a:pt x="14" y="8"/>
                    </a:lnTo>
                    <a:lnTo>
                      <a:pt x="13" y="8"/>
                    </a:lnTo>
                    <a:lnTo>
                      <a:pt x="10" y="7"/>
                    </a:lnTo>
                    <a:lnTo>
                      <a:pt x="8" y="7"/>
                    </a:lnTo>
                    <a:lnTo>
                      <a:pt x="7" y="4"/>
                    </a:lnTo>
                    <a:lnTo>
                      <a:pt x="6" y="4"/>
                    </a:lnTo>
                    <a:lnTo>
                      <a:pt x="6" y="4"/>
                    </a:lnTo>
                    <a:lnTo>
                      <a:pt x="4" y="3"/>
                    </a:lnTo>
                    <a:lnTo>
                      <a:pt x="2" y="1"/>
                    </a:lnTo>
                    <a:lnTo>
                      <a:pt x="0"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82" name="Freeform 1070"/>
              <p:cNvSpPr>
                <a:spLocks/>
              </p:cNvSpPr>
              <p:nvPr/>
            </p:nvSpPr>
            <p:spPr bwMode="gray">
              <a:xfrm>
                <a:off x="5190573" y="4950648"/>
                <a:ext cx="117897" cy="60542"/>
              </a:xfrm>
              <a:custGeom>
                <a:avLst/>
                <a:gdLst>
                  <a:gd name="T0" fmla="*/ 0 w 37"/>
                  <a:gd name="T1" fmla="*/ 12 h 19"/>
                  <a:gd name="T2" fmla="*/ 1 w 37"/>
                  <a:gd name="T3" fmla="*/ 11 h 19"/>
                  <a:gd name="T4" fmla="*/ 3 w 37"/>
                  <a:gd name="T5" fmla="*/ 12 h 19"/>
                  <a:gd name="T6" fmla="*/ 8 w 37"/>
                  <a:gd name="T7" fmla="*/ 12 h 19"/>
                  <a:gd name="T8" fmla="*/ 14 w 37"/>
                  <a:gd name="T9" fmla="*/ 12 h 19"/>
                  <a:gd name="T10" fmla="*/ 15 w 37"/>
                  <a:gd name="T11" fmla="*/ 11 h 19"/>
                  <a:gd name="T12" fmla="*/ 15 w 37"/>
                  <a:gd name="T13" fmla="*/ 11 h 19"/>
                  <a:gd name="T14" fmla="*/ 15 w 37"/>
                  <a:gd name="T15" fmla="*/ 9 h 19"/>
                  <a:gd name="T16" fmla="*/ 16 w 37"/>
                  <a:gd name="T17" fmla="*/ 8 h 19"/>
                  <a:gd name="T18" fmla="*/ 16 w 37"/>
                  <a:gd name="T19" fmla="*/ 8 h 19"/>
                  <a:gd name="T20" fmla="*/ 16 w 37"/>
                  <a:gd name="T21" fmla="*/ 8 h 19"/>
                  <a:gd name="T22" fmla="*/ 16 w 37"/>
                  <a:gd name="T23" fmla="*/ 9 h 19"/>
                  <a:gd name="T24" fmla="*/ 16 w 37"/>
                  <a:gd name="T25" fmla="*/ 11 h 19"/>
                  <a:gd name="T26" fmla="*/ 16 w 37"/>
                  <a:gd name="T27" fmla="*/ 12 h 19"/>
                  <a:gd name="T28" fmla="*/ 18 w 37"/>
                  <a:gd name="T29" fmla="*/ 12 h 19"/>
                  <a:gd name="T30" fmla="*/ 20 w 37"/>
                  <a:gd name="T31" fmla="*/ 12 h 19"/>
                  <a:gd name="T32" fmla="*/ 20 w 37"/>
                  <a:gd name="T33" fmla="*/ 12 h 19"/>
                  <a:gd name="T34" fmla="*/ 22 w 37"/>
                  <a:gd name="T35" fmla="*/ 12 h 19"/>
                  <a:gd name="T36" fmla="*/ 23 w 37"/>
                  <a:gd name="T37" fmla="*/ 12 h 19"/>
                  <a:gd name="T38" fmla="*/ 26 w 37"/>
                  <a:gd name="T39" fmla="*/ 8 h 19"/>
                  <a:gd name="T40" fmla="*/ 29 w 37"/>
                  <a:gd name="T41" fmla="*/ 7 h 19"/>
                  <a:gd name="T42" fmla="*/ 29 w 37"/>
                  <a:gd name="T43" fmla="*/ 7 h 19"/>
                  <a:gd name="T44" fmla="*/ 30 w 37"/>
                  <a:gd name="T45" fmla="*/ 7 h 19"/>
                  <a:gd name="T46" fmla="*/ 30 w 37"/>
                  <a:gd name="T47" fmla="*/ 4 h 19"/>
                  <a:gd name="T48" fmla="*/ 30 w 37"/>
                  <a:gd name="T49" fmla="*/ 3 h 19"/>
                  <a:gd name="T50" fmla="*/ 30 w 37"/>
                  <a:gd name="T51" fmla="*/ 1 h 19"/>
                  <a:gd name="T52" fmla="*/ 30 w 37"/>
                  <a:gd name="T53" fmla="*/ 1 h 19"/>
                  <a:gd name="T54" fmla="*/ 31 w 37"/>
                  <a:gd name="T55" fmla="*/ 1 h 19"/>
                  <a:gd name="T56" fmla="*/ 33 w 37"/>
                  <a:gd name="T57" fmla="*/ 1 h 19"/>
                  <a:gd name="T58" fmla="*/ 33 w 37"/>
                  <a:gd name="T59" fmla="*/ 1 h 19"/>
                  <a:gd name="T60" fmla="*/ 34 w 37"/>
                  <a:gd name="T61" fmla="*/ 1 h 19"/>
                  <a:gd name="T62" fmla="*/ 34 w 37"/>
                  <a:gd name="T63" fmla="*/ 0 h 19"/>
                  <a:gd name="T64" fmla="*/ 36 w 37"/>
                  <a:gd name="T65" fmla="*/ 1 h 19"/>
                  <a:gd name="T66" fmla="*/ 37 w 37"/>
                  <a:gd name="T67" fmla="*/ 3 h 19"/>
                  <a:gd name="T68" fmla="*/ 37 w 37"/>
                  <a:gd name="T69" fmla="*/ 4 h 19"/>
                  <a:gd name="T70" fmla="*/ 37 w 37"/>
                  <a:gd name="T71" fmla="*/ 7 h 19"/>
                  <a:gd name="T72" fmla="*/ 36 w 37"/>
                  <a:gd name="T73" fmla="*/ 7 h 19"/>
                  <a:gd name="T74" fmla="*/ 34 w 37"/>
                  <a:gd name="T75" fmla="*/ 8 h 19"/>
                  <a:gd name="T76" fmla="*/ 34 w 37"/>
                  <a:gd name="T77" fmla="*/ 8 h 19"/>
                  <a:gd name="T78" fmla="*/ 34 w 37"/>
                  <a:gd name="T79" fmla="*/ 11 h 19"/>
                  <a:gd name="T80" fmla="*/ 34 w 37"/>
                  <a:gd name="T81" fmla="*/ 12 h 19"/>
                  <a:gd name="T82" fmla="*/ 33 w 37"/>
                  <a:gd name="T83" fmla="*/ 12 h 19"/>
                  <a:gd name="T84" fmla="*/ 30 w 37"/>
                  <a:gd name="T85" fmla="*/ 12 h 19"/>
                  <a:gd name="T86" fmla="*/ 30 w 37"/>
                  <a:gd name="T87" fmla="*/ 14 h 19"/>
                  <a:gd name="T88" fmla="*/ 30 w 37"/>
                  <a:gd name="T89" fmla="*/ 15 h 19"/>
                  <a:gd name="T90" fmla="*/ 27 w 37"/>
                  <a:gd name="T91" fmla="*/ 16 h 19"/>
                  <a:gd name="T92" fmla="*/ 23 w 37"/>
                  <a:gd name="T93" fmla="*/ 18 h 19"/>
                  <a:gd name="T94" fmla="*/ 22 w 37"/>
                  <a:gd name="T95" fmla="*/ 19 h 19"/>
                  <a:gd name="T96" fmla="*/ 20 w 37"/>
                  <a:gd name="T97" fmla="*/ 19 h 19"/>
                  <a:gd name="T98" fmla="*/ 18 w 37"/>
                  <a:gd name="T99" fmla="*/ 19 h 19"/>
                  <a:gd name="T100" fmla="*/ 15 w 37"/>
                  <a:gd name="T101" fmla="*/ 19 h 19"/>
                  <a:gd name="T102" fmla="*/ 14 w 37"/>
                  <a:gd name="T103" fmla="*/ 19 h 19"/>
                  <a:gd name="T104" fmla="*/ 11 w 37"/>
                  <a:gd name="T105" fmla="*/ 18 h 19"/>
                  <a:gd name="T106" fmla="*/ 10 w 37"/>
                  <a:gd name="T107" fmla="*/ 18 h 19"/>
                  <a:gd name="T108" fmla="*/ 8 w 37"/>
                  <a:gd name="T109" fmla="*/ 18 h 19"/>
                  <a:gd name="T110" fmla="*/ 4 w 37"/>
                  <a:gd name="T111" fmla="*/ 16 h 19"/>
                  <a:gd name="T112" fmla="*/ 3 w 37"/>
                  <a:gd name="T113" fmla="*/ 15 h 19"/>
                  <a:gd name="T114" fmla="*/ 1 w 37"/>
                  <a:gd name="T115" fmla="*/ 14 h 19"/>
                  <a:gd name="T116" fmla="*/ 0 w 37"/>
                  <a:gd name="T11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 h="19">
                    <a:moveTo>
                      <a:pt x="0" y="12"/>
                    </a:moveTo>
                    <a:lnTo>
                      <a:pt x="1" y="11"/>
                    </a:lnTo>
                    <a:lnTo>
                      <a:pt x="3" y="12"/>
                    </a:lnTo>
                    <a:lnTo>
                      <a:pt x="8" y="12"/>
                    </a:lnTo>
                    <a:lnTo>
                      <a:pt x="14" y="12"/>
                    </a:lnTo>
                    <a:lnTo>
                      <a:pt x="15" y="11"/>
                    </a:lnTo>
                    <a:lnTo>
                      <a:pt x="15" y="11"/>
                    </a:lnTo>
                    <a:lnTo>
                      <a:pt x="15" y="9"/>
                    </a:lnTo>
                    <a:lnTo>
                      <a:pt x="16" y="8"/>
                    </a:lnTo>
                    <a:lnTo>
                      <a:pt x="16" y="8"/>
                    </a:lnTo>
                    <a:lnTo>
                      <a:pt x="16" y="8"/>
                    </a:lnTo>
                    <a:lnTo>
                      <a:pt x="16" y="9"/>
                    </a:lnTo>
                    <a:lnTo>
                      <a:pt x="16" y="11"/>
                    </a:lnTo>
                    <a:lnTo>
                      <a:pt x="16" y="12"/>
                    </a:lnTo>
                    <a:lnTo>
                      <a:pt x="18" y="12"/>
                    </a:lnTo>
                    <a:lnTo>
                      <a:pt x="20" y="12"/>
                    </a:lnTo>
                    <a:lnTo>
                      <a:pt x="20" y="12"/>
                    </a:lnTo>
                    <a:lnTo>
                      <a:pt x="22" y="12"/>
                    </a:lnTo>
                    <a:lnTo>
                      <a:pt x="23" y="12"/>
                    </a:lnTo>
                    <a:lnTo>
                      <a:pt x="26" y="8"/>
                    </a:lnTo>
                    <a:lnTo>
                      <a:pt x="29" y="7"/>
                    </a:lnTo>
                    <a:lnTo>
                      <a:pt x="29" y="7"/>
                    </a:lnTo>
                    <a:lnTo>
                      <a:pt x="30" y="7"/>
                    </a:lnTo>
                    <a:lnTo>
                      <a:pt x="30" y="4"/>
                    </a:lnTo>
                    <a:lnTo>
                      <a:pt x="30" y="3"/>
                    </a:lnTo>
                    <a:lnTo>
                      <a:pt x="30" y="1"/>
                    </a:lnTo>
                    <a:lnTo>
                      <a:pt x="30" y="1"/>
                    </a:lnTo>
                    <a:lnTo>
                      <a:pt x="31" y="1"/>
                    </a:lnTo>
                    <a:lnTo>
                      <a:pt x="33" y="1"/>
                    </a:lnTo>
                    <a:lnTo>
                      <a:pt x="33" y="1"/>
                    </a:lnTo>
                    <a:lnTo>
                      <a:pt x="34" y="1"/>
                    </a:lnTo>
                    <a:lnTo>
                      <a:pt x="34" y="0"/>
                    </a:lnTo>
                    <a:lnTo>
                      <a:pt x="36" y="1"/>
                    </a:lnTo>
                    <a:lnTo>
                      <a:pt x="37" y="3"/>
                    </a:lnTo>
                    <a:lnTo>
                      <a:pt x="37" y="4"/>
                    </a:lnTo>
                    <a:lnTo>
                      <a:pt x="37" y="7"/>
                    </a:lnTo>
                    <a:lnTo>
                      <a:pt x="36" y="7"/>
                    </a:lnTo>
                    <a:lnTo>
                      <a:pt x="34" y="8"/>
                    </a:lnTo>
                    <a:lnTo>
                      <a:pt x="34" y="8"/>
                    </a:lnTo>
                    <a:lnTo>
                      <a:pt x="34" y="11"/>
                    </a:lnTo>
                    <a:lnTo>
                      <a:pt x="34" y="12"/>
                    </a:lnTo>
                    <a:lnTo>
                      <a:pt x="33" y="12"/>
                    </a:lnTo>
                    <a:lnTo>
                      <a:pt x="30" y="12"/>
                    </a:lnTo>
                    <a:lnTo>
                      <a:pt x="30" y="14"/>
                    </a:lnTo>
                    <a:lnTo>
                      <a:pt x="30" y="15"/>
                    </a:lnTo>
                    <a:lnTo>
                      <a:pt x="27" y="16"/>
                    </a:lnTo>
                    <a:lnTo>
                      <a:pt x="23" y="18"/>
                    </a:lnTo>
                    <a:lnTo>
                      <a:pt x="22" y="19"/>
                    </a:lnTo>
                    <a:lnTo>
                      <a:pt x="20" y="19"/>
                    </a:lnTo>
                    <a:lnTo>
                      <a:pt x="18" y="19"/>
                    </a:lnTo>
                    <a:lnTo>
                      <a:pt x="15" y="19"/>
                    </a:lnTo>
                    <a:lnTo>
                      <a:pt x="14" y="19"/>
                    </a:lnTo>
                    <a:lnTo>
                      <a:pt x="11" y="18"/>
                    </a:lnTo>
                    <a:lnTo>
                      <a:pt x="10" y="18"/>
                    </a:lnTo>
                    <a:lnTo>
                      <a:pt x="8" y="18"/>
                    </a:lnTo>
                    <a:lnTo>
                      <a:pt x="4" y="16"/>
                    </a:lnTo>
                    <a:lnTo>
                      <a:pt x="3" y="15"/>
                    </a:lnTo>
                    <a:lnTo>
                      <a:pt x="1" y="14"/>
                    </a:lnTo>
                    <a:lnTo>
                      <a:pt x="0" y="1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83" name="Freeform 1071"/>
              <p:cNvSpPr>
                <a:spLocks/>
              </p:cNvSpPr>
              <p:nvPr/>
            </p:nvSpPr>
            <p:spPr bwMode="gray">
              <a:xfrm>
                <a:off x="4980273" y="4906039"/>
                <a:ext cx="283587" cy="232606"/>
              </a:xfrm>
              <a:custGeom>
                <a:avLst/>
                <a:gdLst>
                  <a:gd name="T0" fmla="*/ 2 w 89"/>
                  <a:gd name="T1" fmla="*/ 22 h 73"/>
                  <a:gd name="T2" fmla="*/ 0 w 89"/>
                  <a:gd name="T3" fmla="*/ 37 h 73"/>
                  <a:gd name="T4" fmla="*/ 2 w 89"/>
                  <a:gd name="T5" fmla="*/ 56 h 73"/>
                  <a:gd name="T6" fmla="*/ 6 w 89"/>
                  <a:gd name="T7" fmla="*/ 59 h 73"/>
                  <a:gd name="T8" fmla="*/ 10 w 89"/>
                  <a:gd name="T9" fmla="*/ 59 h 73"/>
                  <a:gd name="T10" fmla="*/ 15 w 89"/>
                  <a:gd name="T11" fmla="*/ 60 h 73"/>
                  <a:gd name="T12" fmla="*/ 21 w 89"/>
                  <a:gd name="T13" fmla="*/ 58 h 73"/>
                  <a:gd name="T14" fmla="*/ 19 w 89"/>
                  <a:gd name="T15" fmla="*/ 52 h 73"/>
                  <a:gd name="T16" fmla="*/ 24 w 89"/>
                  <a:gd name="T17" fmla="*/ 51 h 73"/>
                  <a:gd name="T18" fmla="*/ 25 w 89"/>
                  <a:gd name="T19" fmla="*/ 48 h 73"/>
                  <a:gd name="T20" fmla="*/ 26 w 89"/>
                  <a:gd name="T21" fmla="*/ 44 h 73"/>
                  <a:gd name="T22" fmla="*/ 30 w 89"/>
                  <a:gd name="T23" fmla="*/ 45 h 73"/>
                  <a:gd name="T24" fmla="*/ 33 w 89"/>
                  <a:gd name="T25" fmla="*/ 45 h 73"/>
                  <a:gd name="T26" fmla="*/ 35 w 89"/>
                  <a:gd name="T27" fmla="*/ 45 h 73"/>
                  <a:gd name="T28" fmla="*/ 39 w 89"/>
                  <a:gd name="T29" fmla="*/ 47 h 73"/>
                  <a:gd name="T30" fmla="*/ 43 w 89"/>
                  <a:gd name="T31" fmla="*/ 48 h 73"/>
                  <a:gd name="T32" fmla="*/ 48 w 89"/>
                  <a:gd name="T33" fmla="*/ 52 h 73"/>
                  <a:gd name="T34" fmla="*/ 55 w 89"/>
                  <a:gd name="T35" fmla="*/ 58 h 73"/>
                  <a:gd name="T36" fmla="*/ 55 w 89"/>
                  <a:gd name="T37" fmla="*/ 60 h 73"/>
                  <a:gd name="T38" fmla="*/ 59 w 89"/>
                  <a:gd name="T39" fmla="*/ 64 h 73"/>
                  <a:gd name="T40" fmla="*/ 65 w 89"/>
                  <a:gd name="T41" fmla="*/ 67 h 73"/>
                  <a:gd name="T42" fmla="*/ 70 w 89"/>
                  <a:gd name="T43" fmla="*/ 69 h 73"/>
                  <a:gd name="T44" fmla="*/ 81 w 89"/>
                  <a:gd name="T45" fmla="*/ 71 h 73"/>
                  <a:gd name="T46" fmla="*/ 86 w 89"/>
                  <a:gd name="T47" fmla="*/ 71 h 73"/>
                  <a:gd name="T48" fmla="*/ 85 w 89"/>
                  <a:gd name="T49" fmla="*/ 70 h 73"/>
                  <a:gd name="T50" fmla="*/ 89 w 89"/>
                  <a:gd name="T51" fmla="*/ 70 h 73"/>
                  <a:gd name="T52" fmla="*/ 84 w 89"/>
                  <a:gd name="T53" fmla="*/ 67 h 73"/>
                  <a:gd name="T54" fmla="*/ 82 w 89"/>
                  <a:gd name="T55" fmla="*/ 63 h 73"/>
                  <a:gd name="T56" fmla="*/ 76 w 89"/>
                  <a:gd name="T57" fmla="*/ 63 h 73"/>
                  <a:gd name="T58" fmla="*/ 76 w 89"/>
                  <a:gd name="T59" fmla="*/ 59 h 73"/>
                  <a:gd name="T60" fmla="*/ 69 w 89"/>
                  <a:gd name="T61" fmla="*/ 58 h 73"/>
                  <a:gd name="T62" fmla="*/ 66 w 89"/>
                  <a:gd name="T63" fmla="*/ 52 h 73"/>
                  <a:gd name="T64" fmla="*/ 65 w 89"/>
                  <a:gd name="T65" fmla="*/ 49 h 73"/>
                  <a:gd name="T66" fmla="*/ 60 w 89"/>
                  <a:gd name="T67" fmla="*/ 47 h 73"/>
                  <a:gd name="T68" fmla="*/ 56 w 89"/>
                  <a:gd name="T69" fmla="*/ 41 h 73"/>
                  <a:gd name="T70" fmla="*/ 56 w 89"/>
                  <a:gd name="T71" fmla="*/ 37 h 73"/>
                  <a:gd name="T72" fmla="*/ 60 w 89"/>
                  <a:gd name="T73" fmla="*/ 37 h 73"/>
                  <a:gd name="T74" fmla="*/ 62 w 89"/>
                  <a:gd name="T75" fmla="*/ 33 h 73"/>
                  <a:gd name="T76" fmla="*/ 58 w 89"/>
                  <a:gd name="T77" fmla="*/ 30 h 73"/>
                  <a:gd name="T78" fmla="*/ 48 w 89"/>
                  <a:gd name="T79" fmla="*/ 28 h 73"/>
                  <a:gd name="T80" fmla="*/ 44 w 89"/>
                  <a:gd name="T81" fmla="*/ 22 h 73"/>
                  <a:gd name="T82" fmla="*/ 40 w 89"/>
                  <a:gd name="T83" fmla="*/ 17 h 73"/>
                  <a:gd name="T84" fmla="*/ 32 w 89"/>
                  <a:gd name="T85" fmla="*/ 11 h 73"/>
                  <a:gd name="T86" fmla="*/ 28 w 89"/>
                  <a:gd name="T87" fmla="*/ 10 h 73"/>
                  <a:gd name="T88" fmla="*/ 15 w 89"/>
                  <a:gd name="T89" fmla="*/ 6 h 73"/>
                  <a:gd name="T90" fmla="*/ 7 w 89"/>
                  <a:gd name="T91" fmla="*/ 3 h 73"/>
                  <a:gd name="T92" fmla="*/ 0 w 89"/>
                  <a:gd name="T9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9" h="73">
                    <a:moveTo>
                      <a:pt x="0" y="0"/>
                    </a:moveTo>
                    <a:lnTo>
                      <a:pt x="0" y="1"/>
                    </a:lnTo>
                    <a:lnTo>
                      <a:pt x="2" y="22"/>
                    </a:lnTo>
                    <a:lnTo>
                      <a:pt x="2" y="33"/>
                    </a:lnTo>
                    <a:lnTo>
                      <a:pt x="0" y="37"/>
                    </a:lnTo>
                    <a:lnTo>
                      <a:pt x="0" y="37"/>
                    </a:lnTo>
                    <a:lnTo>
                      <a:pt x="2" y="40"/>
                    </a:lnTo>
                    <a:lnTo>
                      <a:pt x="2" y="47"/>
                    </a:lnTo>
                    <a:lnTo>
                      <a:pt x="2" y="56"/>
                    </a:lnTo>
                    <a:lnTo>
                      <a:pt x="3" y="59"/>
                    </a:lnTo>
                    <a:lnTo>
                      <a:pt x="4" y="59"/>
                    </a:lnTo>
                    <a:lnTo>
                      <a:pt x="6" y="59"/>
                    </a:lnTo>
                    <a:lnTo>
                      <a:pt x="7" y="59"/>
                    </a:lnTo>
                    <a:lnTo>
                      <a:pt x="9" y="59"/>
                    </a:lnTo>
                    <a:lnTo>
                      <a:pt x="10" y="59"/>
                    </a:lnTo>
                    <a:lnTo>
                      <a:pt x="13" y="59"/>
                    </a:lnTo>
                    <a:lnTo>
                      <a:pt x="13" y="59"/>
                    </a:lnTo>
                    <a:lnTo>
                      <a:pt x="15" y="60"/>
                    </a:lnTo>
                    <a:lnTo>
                      <a:pt x="17" y="60"/>
                    </a:lnTo>
                    <a:lnTo>
                      <a:pt x="19" y="58"/>
                    </a:lnTo>
                    <a:lnTo>
                      <a:pt x="21" y="58"/>
                    </a:lnTo>
                    <a:lnTo>
                      <a:pt x="22" y="56"/>
                    </a:lnTo>
                    <a:lnTo>
                      <a:pt x="21" y="54"/>
                    </a:lnTo>
                    <a:lnTo>
                      <a:pt x="19" y="52"/>
                    </a:lnTo>
                    <a:lnTo>
                      <a:pt x="18" y="52"/>
                    </a:lnTo>
                    <a:lnTo>
                      <a:pt x="22" y="51"/>
                    </a:lnTo>
                    <a:lnTo>
                      <a:pt x="24" y="51"/>
                    </a:lnTo>
                    <a:lnTo>
                      <a:pt x="22" y="49"/>
                    </a:lnTo>
                    <a:lnTo>
                      <a:pt x="24" y="48"/>
                    </a:lnTo>
                    <a:lnTo>
                      <a:pt x="25" y="48"/>
                    </a:lnTo>
                    <a:lnTo>
                      <a:pt x="26" y="48"/>
                    </a:lnTo>
                    <a:lnTo>
                      <a:pt x="26" y="47"/>
                    </a:lnTo>
                    <a:lnTo>
                      <a:pt x="26" y="44"/>
                    </a:lnTo>
                    <a:lnTo>
                      <a:pt x="26" y="45"/>
                    </a:lnTo>
                    <a:lnTo>
                      <a:pt x="29" y="45"/>
                    </a:lnTo>
                    <a:lnTo>
                      <a:pt x="30" y="45"/>
                    </a:lnTo>
                    <a:lnTo>
                      <a:pt x="30" y="44"/>
                    </a:lnTo>
                    <a:lnTo>
                      <a:pt x="32" y="44"/>
                    </a:lnTo>
                    <a:lnTo>
                      <a:pt x="33" y="45"/>
                    </a:lnTo>
                    <a:lnTo>
                      <a:pt x="33" y="44"/>
                    </a:lnTo>
                    <a:lnTo>
                      <a:pt x="35" y="45"/>
                    </a:lnTo>
                    <a:lnTo>
                      <a:pt x="35" y="45"/>
                    </a:lnTo>
                    <a:lnTo>
                      <a:pt x="36" y="47"/>
                    </a:lnTo>
                    <a:lnTo>
                      <a:pt x="37" y="47"/>
                    </a:lnTo>
                    <a:lnTo>
                      <a:pt x="39" y="47"/>
                    </a:lnTo>
                    <a:lnTo>
                      <a:pt x="40" y="47"/>
                    </a:lnTo>
                    <a:lnTo>
                      <a:pt x="41" y="48"/>
                    </a:lnTo>
                    <a:lnTo>
                      <a:pt x="43" y="48"/>
                    </a:lnTo>
                    <a:lnTo>
                      <a:pt x="45" y="49"/>
                    </a:lnTo>
                    <a:lnTo>
                      <a:pt x="48" y="51"/>
                    </a:lnTo>
                    <a:lnTo>
                      <a:pt x="48" y="52"/>
                    </a:lnTo>
                    <a:lnTo>
                      <a:pt x="51" y="56"/>
                    </a:lnTo>
                    <a:lnTo>
                      <a:pt x="51" y="58"/>
                    </a:lnTo>
                    <a:lnTo>
                      <a:pt x="55" y="58"/>
                    </a:lnTo>
                    <a:lnTo>
                      <a:pt x="54" y="59"/>
                    </a:lnTo>
                    <a:lnTo>
                      <a:pt x="55" y="60"/>
                    </a:lnTo>
                    <a:lnTo>
                      <a:pt x="55" y="60"/>
                    </a:lnTo>
                    <a:lnTo>
                      <a:pt x="56" y="62"/>
                    </a:lnTo>
                    <a:lnTo>
                      <a:pt x="58" y="63"/>
                    </a:lnTo>
                    <a:lnTo>
                      <a:pt x="59" y="64"/>
                    </a:lnTo>
                    <a:lnTo>
                      <a:pt x="62" y="67"/>
                    </a:lnTo>
                    <a:lnTo>
                      <a:pt x="62" y="67"/>
                    </a:lnTo>
                    <a:lnTo>
                      <a:pt x="65" y="67"/>
                    </a:lnTo>
                    <a:lnTo>
                      <a:pt x="66" y="69"/>
                    </a:lnTo>
                    <a:lnTo>
                      <a:pt x="67" y="69"/>
                    </a:lnTo>
                    <a:lnTo>
                      <a:pt x="70" y="69"/>
                    </a:lnTo>
                    <a:lnTo>
                      <a:pt x="73" y="69"/>
                    </a:lnTo>
                    <a:lnTo>
                      <a:pt x="81" y="70"/>
                    </a:lnTo>
                    <a:lnTo>
                      <a:pt x="81" y="71"/>
                    </a:lnTo>
                    <a:lnTo>
                      <a:pt x="82" y="71"/>
                    </a:lnTo>
                    <a:lnTo>
                      <a:pt x="84" y="73"/>
                    </a:lnTo>
                    <a:lnTo>
                      <a:pt x="86" y="71"/>
                    </a:lnTo>
                    <a:lnTo>
                      <a:pt x="88" y="71"/>
                    </a:lnTo>
                    <a:lnTo>
                      <a:pt x="86" y="70"/>
                    </a:lnTo>
                    <a:lnTo>
                      <a:pt x="85" y="70"/>
                    </a:lnTo>
                    <a:lnTo>
                      <a:pt x="86" y="70"/>
                    </a:lnTo>
                    <a:lnTo>
                      <a:pt x="88" y="70"/>
                    </a:lnTo>
                    <a:lnTo>
                      <a:pt x="89" y="70"/>
                    </a:lnTo>
                    <a:lnTo>
                      <a:pt x="89" y="69"/>
                    </a:lnTo>
                    <a:lnTo>
                      <a:pt x="85" y="69"/>
                    </a:lnTo>
                    <a:lnTo>
                      <a:pt x="84" y="67"/>
                    </a:lnTo>
                    <a:lnTo>
                      <a:pt x="80" y="66"/>
                    </a:lnTo>
                    <a:lnTo>
                      <a:pt x="81" y="64"/>
                    </a:lnTo>
                    <a:lnTo>
                      <a:pt x="82" y="63"/>
                    </a:lnTo>
                    <a:lnTo>
                      <a:pt x="80" y="63"/>
                    </a:lnTo>
                    <a:lnTo>
                      <a:pt x="78" y="63"/>
                    </a:lnTo>
                    <a:lnTo>
                      <a:pt x="76" y="63"/>
                    </a:lnTo>
                    <a:lnTo>
                      <a:pt x="74" y="62"/>
                    </a:lnTo>
                    <a:lnTo>
                      <a:pt x="76" y="60"/>
                    </a:lnTo>
                    <a:lnTo>
                      <a:pt x="76" y="59"/>
                    </a:lnTo>
                    <a:lnTo>
                      <a:pt x="74" y="58"/>
                    </a:lnTo>
                    <a:lnTo>
                      <a:pt x="70" y="58"/>
                    </a:lnTo>
                    <a:lnTo>
                      <a:pt x="69" y="58"/>
                    </a:lnTo>
                    <a:lnTo>
                      <a:pt x="67" y="55"/>
                    </a:lnTo>
                    <a:lnTo>
                      <a:pt x="66" y="54"/>
                    </a:lnTo>
                    <a:lnTo>
                      <a:pt x="66" y="52"/>
                    </a:lnTo>
                    <a:lnTo>
                      <a:pt x="66" y="51"/>
                    </a:lnTo>
                    <a:lnTo>
                      <a:pt x="65" y="49"/>
                    </a:lnTo>
                    <a:lnTo>
                      <a:pt x="65" y="49"/>
                    </a:lnTo>
                    <a:lnTo>
                      <a:pt x="63" y="49"/>
                    </a:lnTo>
                    <a:lnTo>
                      <a:pt x="63" y="48"/>
                    </a:lnTo>
                    <a:lnTo>
                      <a:pt x="60" y="47"/>
                    </a:lnTo>
                    <a:lnTo>
                      <a:pt x="59" y="44"/>
                    </a:lnTo>
                    <a:lnTo>
                      <a:pt x="58" y="44"/>
                    </a:lnTo>
                    <a:lnTo>
                      <a:pt x="56" y="41"/>
                    </a:lnTo>
                    <a:lnTo>
                      <a:pt x="56" y="40"/>
                    </a:lnTo>
                    <a:lnTo>
                      <a:pt x="55" y="38"/>
                    </a:lnTo>
                    <a:lnTo>
                      <a:pt x="56" y="37"/>
                    </a:lnTo>
                    <a:lnTo>
                      <a:pt x="58" y="37"/>
                    </a:lnTo>
                    <a:lnTo>
                      <a:pt x="60" y="37"/>
                    </a:lnTo>
                    <a:lnTo>
                      <a:pt x="60" y="37"/>
                    </a:lnTo>
                    <a:lnTo>
                      <a:pt x="62" y="37"/>
                    </a:lnTo>
                    <a:lnTo>
                      <a:pt x="63" y="34"/>
                    </a:lnTo>
                    <a:lnTo>
                      <a:pt x="62" y="33"/>
                    </a:lnTo>
                    <a:lnTo>
                      <a:pt x="60" y="32"/>
                    </a:lnTo>
                    <a:lnTo>
                      <a:pt x="59" y="30"/>
                    </a:lnTo>
                    <a:lnTo>
                      <a:pt x="58" y="30"/>
                    </a:lnTo>
                    <a:lnTo>
                      <a:pt x="54" y="29"/>
                    </a:lnTo>
                    <a:lnTo>
                      <a:pt x="52" y="29"/>
                    </a:lnTo>
                    <a:lnTo>
                      <a:pt x="48" y="28"/>
                    </a:lnTo>
                    <a:lnTo>
                      <a:pt x="44" y="26"/>
                    </a:lnTo>
                    <a:lnTo>
                      <a:pt x="44" y="25"/>
                    </a:lnTo>
                    <a:lnTo>
                      <a:pt x="44" y="22"/>
                    </a:lnTo>
                    <a:lnTo>
                      <a:pt x="43" y="21"/>
                    </a:lnTo>
                    <a:lnTo>
                      <a:pt x="41" y="18"/>
                    </a:lnTo>
                    <a:lnTo>
                      <a:pt x="40" y="17"/>
                    </a:lnTo>
                    <a:lnTo>
                      <a:pt x="37" y="15"/>
                    </a:lnTo>
                    <a:lnTo>
                      <a:pt x="33" y="14"/>
                    </a:lnTo>
                    <a:lnTo>
                      <a:pt x="32" y="11"/>
                    </a:lnTo>
                    <a:lnTo>
                      <a:pt x="32" y="10"/>
                    </a:lnTo>
                    <a:lnTo>
                      <a:pt x="29" y="10"/>
                    </a:lnTo>
                    <a:lnTo>
                      <a:pt x="28" y="10"/>
                    </a:lnTo>
                    <a:lnTo>
                      <a:pt x="21" y="7"/>
                    </a:lnTo>
                    <a:lnTo>
                      <a:pt x="17" y="6"/>
                    </a:lnTo>
                    <a:lnTo>
                      <a:pt x="15" y="6"/>
                    </a:lnTo>
                    <a:lnTo>
                      <a:pt x="14" y="6"/>
                    </a:lnTo>
                    <a:lnTo>
                      <a:pt x="11" y="3"/>
                    </a:lnTo>
                    <a:lnTo>
                      <a:pt x="7" y="3"/>
                    </a:lnTo>
                    <a:lnTo>
                      <a:pt x="6" y="1"/>
                    </a:lnTo>
                    <a:lnTo>
                      <a:pt x="3"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492" name="グループ化 1491"/>
            <p:cNvGrpSpPr>
              <a:grpSpLocks noChangeAspect="1"/>
            </p:cNvGrpSpPr>
            <p:nvPr/>
          </p:nvGrpSpPr>
          <p:grpSpPr bwMode="gray">
            <a:xfrm>
              <a:off x="5426364" y="5020748"/>
              <a:ext cx="165691" cy="121082"/>
              <a:chOff x="5426364" y="5020748"/>
              <a:chExt cx="165691" cy="121082"/>
            </a:xfrm>
            <a:grpFill/>
          </p:grpSpPr>
          <p:sp>
            <p:nvSpPr>
              <p:cNvPr id="2069" name="Freeform 1033"/>
              <p:cNvSpPr>
                <a:spLocks/>
              </p:cNvSpPr>
              <p:nvPr/>
            </p:nvSpPr>
            <p:spPr bwMode="gray">
              <a:xfrm>
                <a:off x="5426364" y="5020748"/>
                <a:ext cx="25491" cy="22306"/>
              </a:xfrm>
              <a:custGeom>
                <a:avLst/>
                <a:gdLst>
                  <a:gd name="T0" fmla="*/ 0 w 8"/>
                  <a:gd name="T1" fmla="*/ 0 h 7"/>
                  <a:gd name="T2" fmla="*/ 0 w 8"/>
                  <a:gd name="T3" fmla="*/ 0 h 7"/>
                  <a:gd name="T4" fmla="*/ 1 w 8"/>
                  <a:gd name="T5" fmla="*/ 1 h 7"/>
                  <a:gd name="T6" fmla="*/ 3 w 8"/>
                  <a:gd name="T7" fmla="*/ 1 h 7"/>
                  <a:gd name="T8" fmla="*/ 4 w 8"/>
                  <a:gd name="T9" fmla="*/ 1 h 7"/>
                  <a:gd name="T10" fmla="*/ 4 w 8"/>
                  <a:gd name="T11" fmla="*/ 2 h 7"/>
                  <a:gd name="T12" fmla="*/ 5 w 8"/>
                  <a:gd name="T13" fmla="*/ 4 h 7"/>
                  <a:gd name="T14" fmla="*/ 7 w 8"/>
                  <a:gd name="T15" fmla="*/ 4 h 7"/>
                  <a:gd name="T16" fmla="*/ 7 w 8"/>
                  <a:gd name="T17" fmla="*/ 5 h 7"/>
                  <a:gd name="T18" fmla="*/ 8 w 8"/>
                  <a:gd name="T19" fmla="*/ 5 h 7"/>
                  <a:gd name="T20" fmla="*/ 8 w 8"/>
                  <a:gd name="T21" fmla="*/ 7 h 7"/>
                  <a:gd name="T22" fmla="*/ 7 w 8"/>
                  <a:gd name="T23" fmla="*/ 7 h 7"/>
                  <a:gd name="T24" fmla="*/ 5 w 8"/>
                  <a:gd name="T25" fmla="*/ 5 h 7"/>
                  <a:gd name="T26" fmla="*/ 4 w 8"/>
                  <a:gd name="T27" fmla="*/ 5 h 7"/>
                  <a:gd name="T28" fmla="*/ 1 w 8"/>
                  <a:gd name="T29" fmla="*/ 2 h 7"/>
                  <a:gd name="T30" fmla="*/ 0 w 8"/>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7">
                    <a:moveTo>
                      <a:pt x="0" y="0"/>
                    </a:moveTo>
                    <a:lnTo>
                      <a:pt x="0" y="0"/>
                    </a:lnTo>
                    <a:lnTo>
                      <a:pt x="1" y="1"/>
                    </a:lnTo>
                    <a:lnTo>
                      <a:pt x="3" y="1"/>
                    </a:lnTo>
                    <a:lnTo>
                      <a:pt x="4" y="1"/>
                    </a:lnTo>
                    <a:lnTo>
                      <a:pt x="4" y="2"/>
                    </a:lnTo>
                    <a:lnTo>
                      <a:pt x="5" y="4"/>
                    </a:lnTo>
                    <a:lnTo>
                      <a:pt x="7" y="4"/>
                    </a:lnTo>
                    <a:lnTo>
                      <a:pt x="7" y="5"/>
                    </a:lnTo>
                    <a:lnTo>
                      <a:pt x="8" y="5"/>
                    </a:lnTo>
                    <a:lnTo>
                      <a:pt x="8" y="7"/>
                    </a:lnTo>
                    <a:lnTo>
                      <a:pt x="7" y="7"/>
                    </a:lnTo>
                    <a:lnTo>
                      <a:pt x="5" y="5"/>
                    </a:lnTo>
                    <a:lnTo>
                      <a:pt x="4" y="5"/>
                    </a:lnTo>
                    <a:lnTo>
                      <a:pt x="1"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0" name="Freeform 1034"/>
              <p:cNvSpPr>
                <a:spLocks/>
              </p:cNvSpPr>
              <p:nvPr/>
            </p:nvSpPr>
            <p:spPr bwMode="gray">
              <a:xfrm>
                <a:off x="5426364" y="5046239"/>
                <a:ext cx="9560" cy="12745"/>
              </a:xfrm>
              <a:custGeom>
                <a:avLst/>
                <a:gdLst>
                  <a:gd name="T0" fmla="*/ 0 w 3"/>
                  <a:gd name="T1" fmla="*/ 0 h 4"/>
                  <a:gd name="T2" fmla="*/ 1 w 3"/>
                  <a:gd name="T3" fmla="*/ 0 h 4"/>
                  <a:gd name="T4" fmla="*/ 1 w 3"/>
                  <a:gd name="T5" fmla="*/ 1 h 4"/>
                  <a:gd name="T6" fmla="*/ 3 w 3"/>
                  <a:gd name="T7" fmla="*/ 1 h 4"/>
                  <a:gd name="T8" fmla="*/ 1 w 3"/>
                  <a:gd name="T9" fmla="*/ 4 h 4"/>
                  <a:gd name="T10" fmla="*/ 0 w 3"/>
                  <a:gd name="T11" fmla="*/ 1 h 4"/>
                  <a:gd name="T12" fmla="*/ 0 w 3"/>
                  <a:gd name="T13" fmla="*/ 0 h 4"/>
                  <a:gd name="T14" fmla="*/ 0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0"/>
                    </a:moveTo>
                    <a:lnTo>
                      <a:pt x="1" y="0"/>
                    </a:lnTo>
                    <a:lnTo>
                      <a:pt x="1" y="1"/>
                    </a:lnTo>
                    <a:lnTo>
                      <a:pt x="3" y="1"/>
                    </a:lnTo>
                    <a:lnTo>
                      <a:pt x="1" y="4"/>
                    </a:lnTo>
                    <a:lnTo>
                      <a:pt x="0" y="1"/>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1" name="Freeform 1035"/>
              <p:cNvSpPr>
                <a:spLocks/>
              </p:cNvSpPr>
              <p:nvPr/>
            </p:nvSpPr>
            <p:spPr bwMode="gray">
              <a:xfrm>
                <a:off x="5439109" y="5055797"/>
                <a:ext cx="3187" cy="6373"/>
              </a:xfrm>
              <a:custGeom>
                <a:avLst/>
                <a:gdLst>
                  <a:gd name="T0" fmla="*/ 1 w 1"/>
                  <a:gd name="T1" fmla="*/ 0 h 2"/>
                  <a:gd name="T2" fmla="*/ 1 w 1"/>
                  <a:gd name="T3" fmla="*/ 1 h 2"/>
                  <a:gd name="T4" fmla="*/ 1 w 1"/>
                  <a:gd name="T5" fmla="*/ 2 h 2"/>
                  <a:gd name="T6" fmla="*/ 1 w 1"/>
                  <a:gd name="T7" fmla="*/ 2 h 2"/>
                  <a:gd name="T8" fmla="*/ 0 w 1"/>
                  <a:gd name="T9" fmla="*/ 1 h 2"/>
                  <a:gd name="T10" fmla="*/ 0 w 1"/>
                  <a:gd name="T11" fmla="*/ 0 h 2"/>
                  <a:gd name="T12" fmla="*/ 0 w 1"/>
                  <a:gd name="T13" fmla="*/ 0 h 2"/>
                  <a:gd name="T14" fmla="*/ 1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0"/>
                    </a:moveTo>
                    <a:lnTo>
                      <a:pt x="1" y="1"/>
                    </a:lnTo>
                    <a:lnTo>
                      <a:pt x="1" y="2"/>
                    </a:lnTo>
                    <a:lnTo>
                      <a:pt x="1" y="2"/>
                    </a:lnTo>
                    <a:lnTo>
                      <a:pt x="0" y="1"/>
                    </a:lnTo>
                    <a:lnTo>
                      <a:pt x="0" y="0"/>
                    </a:lnTo>
                    <a:lnTo>
                      <a:pt x="0"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2" name="Freeform 1036"/>
              <p:cNvSpPr>
                <a:spLocks/>
              </p:cNvSpPr>
              <p:nvPr/>
            </p:nvSpPr>
            <p:spPr bwMode="gray">
              <a:xfrm>
                <a:off x="5448670" y="5058985"/>
                <a:ext cx="15933" cy="12745"/>
              </a:xfrm>
              <a:custGeom>
                <a:avLst/>
                <a:gdLst>
                  <a:gd name="T0" fmla="*/ 0 w 5"/>
                  <a:gd name="T1" fmla="*/ 1 h 4"/>
                  <a:gd name="T2" fmla="*/ 0 w 5"/>
                  <a:gd name="T3" fmla="*/ 1 h 4"/>
                  <a:gd name="T4" fmla="*/ 0 w 5"/>
                  <a:gd name="T5" fmla="*/ 0 h 4"/>
                  <a:gd name="T6" fmla="*/ 1 w 5"/>
                  <a:gd name="T7" fmla="*/ 0 h 4"/>
                  <a:gd name="T8" fmla="*/ 1 w 5"/>
                  <a:gd name="T9" fmla="*/ 0 h 4"/>
                  <a:gd name="T10" fmla="*/ 2 w 5"/>
                  <a:gd name="T11" fmla="*/ 1 h 4"/>
                  <a:gd name="T12" fmla="*/ 4 w 5"/>
                  <a:gd name="T13" fmla="*/ 3 h 4"/>
                  <a:gd name="T14" fmla="*/ 5 w 5"/>
                  <a:gd name="T15" fmla="*/ 4 h 4"/>
                  <a:gd name="T16" fmla="*/ 4 w 5"/>
                  <a:gd name="T17" fmla="*/ 4 h 4"/>
                  <a:gd name="T18" fmla="*/ 1 w 5"/>
                  <a:gd name="T19" fmla="*/ 3 h 4"/>
                  <a:gd name="T20" fmla="*/ 0 w 5"/>
                  <a:gd name="T21" fmla="*/ 3 h 4"/>
                  <a:gd name="T22" fmla="*/ 0 w 5"/>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0" y="1"/>
                    </a:moveTo>
                    <a:lnTo>
                      <a:pt x="0" y="1"/>
                    </a:lnTo>
                    <a:lnTo>
                      <a:pt x="0" y="0"/>
                    </a:lnTo>
                    <a:lnTo>
                      <a:pt x="1" y="0"/>
                    </a:lnTo>
                    <a:lnTo>
                      <a:pt x="1" y="0"/>
                    </a:lnTo>
                    <a:lnTo>
                      <a:pt x="2" y="1"/>
                    </a:lnTo>
                    <a:lnTo>
                      <a:pt x="4" y="3"/>
                    </a:lnTo>
                    <a:lnTo>
                      <a:pt x="5" y="4"/>
                    </a:lnTo>
                    <a:lnTo>
                      <a:pt x="4" y="4"/>
                    </a:lnTo>
                    <a:lnTo>
                      <a:pt x="1" y="3"/>
                    </a:lnTo>
                    <a:lnTo>
                      <a:pt x="0" y="3"/>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3" name="Freeform 1037"/>
              <p:cNvSpPr>
                <a:spLocks/>
              </p:cNvSpPr>
              <p:nvPr/>
            </p:nvSpPr>
            <p:spPr bwMode="gray">
              <a:xfrm>
                <a:off x="5448670" y="5071730"/>
                <a:ext cx="3187" cy="6373"/>
              </a:xfrm>
              <a:custGeom>
                <a:avLst/>
                <a:gdLst>
                  <a:gd name="T0" fmla="*/ 0 w 1"/>
                  <a:gd name="T1" fmla="*/ 0 h 2"/>
                  <a:gd name="T2" fmla="*/ 0 w 1"/>
                  <a:gd name="T3" fmla="*/ 0 h 2"/>
                  <a:gd name="T4" fmla="*/ 0 w 1"/>
                  <a:gd name="T5" fmla="*/ 2 h 2"/>
                  <a:gd name="T6" fmla="*/ 0 w 1"/>
                  <a:gd name="T7" fmla="*/ 2 h 2"/>
                  <a:gd name="T8" fmla="*/ 1 w 1"/>
                  <a:gd name="T9" fmla="*/ 2 h 2"/>
                  <a:gd name="T10" fmla="*/ 0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0" y="0"/>
                    </a:lnTo>
                    <a:lnTo>
                      <a:pt x="0" y="2"/>
                    </a:lnTo>
                    <a:lnTo>
                      <a:pt x="0" y="2"/>
                    </a:lnTo>
                    <a:lnTo>
                      <a:pt x="1" y="2"/>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4" name="Freeform 1038"/>
              <p:cNvSpPr>
                <a:spLocks/>
              </p:cNvSpPr>
              <p:nvPr/>
            </p:nvSpPr>
            <p:spPr bwMode="gray">
              <a:xfrm>
                <a:off x="5464600" y="5078103"/>
                <a:ext cx="3187" cy="3187"/>
              </a:xfrm>
              <a:custGeom>
                <a:avLst/>
                <a:gdLst>
                  <a:gd name="T0" fmla="*/ 0 w 1"/>
                  <a:gd name="T1" fmla="*/ 0 h 1"/>
                  <a:gd name="T2" fmla="*/ 0 w 1"/>
                  <a:gd name="T3" fmla="*/ 0 h 1"/>
                  <a:gd name="T4" fmla="*/ 0 w 1"/>
                  <a:gd name="T5" fmla="*/ 0 h 1"/>
                  <a:gd name="T6" fmla="*/ 1 w 1"/>
                  <a:gd name="T7" fmla="*/ 0 h 1"/>
                  <a:gd name="T8" fmla="*/ 1 w 1"/>
                  <a:gd name="T9" fmla="*/ 0 h 1"/>
                  <a:gd name="T10" fmla="*/ 1 w 1"/>
                  <a:gd name="T11" fmla="*/ 0 h 1"/>
                  <a:gd name="T12" fmla="*/ 1 w 1"/>
                  <a:gd name="T13" fmla="*/ 1 h 1"/>
                  <a:gd name="T14" fmla="*/ 1 w 1"/>
                  <a:gd name="T15" fmla="*/ 1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1" y="0"/>
                    </a:lnTo>
                    <a:lnTo>
                      <a:pt x="1" y="0"/>
                    </a:lnTo>
                    <a:lnTo>
                      <a:pt x="1" y="0"/>
                    </a:lnTo>
                    <a:lnTo>
                      <a:pt x="1" y="1"/>
                    </a:lnTo>
                    <a:lnTo>
                      <a:pt x="1"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5" name="Freeform 1039"/>
              <p:cNvSpPr>
                <a:spLocks/>
              </p:cNvSpPr>
              <p:nvPr/>
            </p:nvSpPr>
            <p:spPr bwMode="gray">
              <a:xfrm>
                <a:off x="5483719" y="5046239"/>
                <a:ext cx="38236" cy="25491"/>
              </a:xfrm>
              <a:custGeom>
                <a:avLst/>
                <a:gdLst>
                  <a:gd name="T0" fmla="*/ 0 w 12"/>
                  <a:gd name="T1" fmla="*/ 0 h 8"/>
                  <a:gd name="T2" fmla="*/ 0 w 12"/>
                  <a:gd name="T3" fmla="*/ 0 h 8"/>
                  <a:gd name="T4" fmla="*/ 6 w 12"/>
                  <a:gd name="T5" fmla="*/ 4 h 8"/>
                  <a:gd name="T6" fmla="*/ 9 w 12"/>
                  <a:gd name="T7" fmla="*/ 4 h 8"/>
                  <a:gd name="T8" fmla="*/ 9 w 12"/>
                  <a:gd name="T9" fmla="*/ 5 h 8"/>
                  <a:gd name="T10" fmla="*/ 11 w 12"/>
                  <a:gd name="T11" fmla="*/ 5 h 8"/>
                  <a:gd name="T12" fmla="*/ 12 w 12"/>
                  <a:gd name="T13" fmla="*/ 7 h 8"/>
                  <a:gd name="T14" fmla="*/ 12 w 12"/>
                  <a:gd name="T15" fmla="*/ 8 h 8"/>
                  <a:gd name="T16" fmla="*/ 12 w 12"/>
                  <a:gd name="T17" fmla="*/ 8 h 8"/>
                  <a:gd name="T18" fmla="*/ 9 w 12"/>
                  <a:gd name="T19" fmla="*/ 7 h 8"/>
                  <a:gd name="T20" fmla="*/ 6 w 12"/>
                  <a:gd name="T21" fmla="*/ 5 h 8"/>
                  <a:gd name="T22" fmla="*/ 2 w 12"/>
                  <a:gd name="T23" fmla="*/ 3 h 8"/>
                  <a:gd name="T24" fmla="*/ 1 w 12"/>
                  <a:gd name="T25" fmla="*/ 3 h 8"/>
                  <a:gd name="T26" fmla="*/ 0 w 12"/>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8">
                    <a:moveTo>
                      <a:pt x="0" y="0"/>
                    </a:moveTo>
                    <a:lnTo>
                      <a:pt x="0" y="0"/>
                    </a:lnTo>
                    <a:lnTo>
                      <a:pt x="6" y="4"/>
                    </a:lnTo>
                    <a:lnTo>
                      <a:pt x="9" y="4"/>
                    </a:lnTo>
                    <a:lnTo>
                      <a:pt x="9" y="5"/>
                    </a:lnTo>
                    <a:lnTo>
                      <a:pt x="11" y="5"/>
                    </a:lnTo>
                    <a:lnTo>
                      <a:pt x="12" y="7"/>
                    </a:lnTo>
                    <a:lnTo>
                      <a:pt x="12" y="8"/>
                    </a:lnTo>
                    <a:lnTo>
                      <a:pt x="12" y="8"/>
                    </a:lnTo>
                    <a:lnTo>
                      <a:pt x="9" y="7"/>
                    </a:lnTo>
                    <a:lnTo>
                      <a:pt x="6" y="5"/>
                    </a:lnTo>
                    <a:lnTo>
                      <a:pt x="2" y="3"/>
                    </a:lnTo>
                    <a:lnTo>
                      <a:pt x="1"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6" name="Freeform 1040"/>
              <p:cNvSpPr>
                <a:spLocks/>
              </p:cNvSpPr>
              <p:nvPr/>
            </p:nvSpPr>
            <p:spPr bwMode="gray">
              <a:xfrm>
                <a:off x="5544260" y="5068543"/>
                <a:ext cx="25491" cy="38236"/>
              </a:xfrm>
              <a:custGeom>
                <a:avLst/>
                <a:gdLst>
                  <a:gd name="T0" fmla="*/ 0 w 8"/>
                  <a:gd name="T1" fmla="*/ 1 h 12"/>
                  <a:gd name="T2" fmla="*/ 0 w 8"/>
                  <a:gd name="T3" fmla="*/ 0 h 12"/>
                  <a:gd name="T4" fmla="*/ 1 w 8"/>
                  <a:gd name="T5" fmla="*/ 0 h 12"/>
                  <a:gd name="T6" fmla="*/ 1 w 8"/>
                  <a:gd name="T7" fmla="*/ 1 h 12"/>
                  <a:gd name="T8" fmla="*/ 2 w 8"/>
                  <a:gd name="T9" fmla="*/ 4 h 12"/>
                  <a:gd name="T10" fmla="*/ 2 w 8"/>
                  <a:gd name="T11" fmla="*/ 4 h 12"/>
                  <a:gd name="T12" fmla="*/ 4 w 8"/>
                  <a:gd name="T13" fmla="*/ 5 h 12"/>
                  <a:gd name="T14" fmla="*/ 5 w 8"/>
                  <a:gd name="T15" fmla="*/ 8 h 12"/>
                  <a:gd name="T16" fmla="*/ 5 w 8"/>
                  <a:gd name="T17" fmla="*/ 8 h 12"/>
                  <a:gd name="T18" fmla="*/ 5 w 8"/>
                  <a:gd name="T19" fmla="*/ 9 h 12"/>
                  <a:gd name="T20" fmla="*/ 7 w 8"/>
                  <a:gd name="T21" fmla="*/ 9 h 12"/>
                  <a:gd name="T22" fmla="*/ 8 w 8"/>
                  <a:gd name="T23" fmla="*/ 11 h 12"/>
                  <a:gd name="T24" fmla="*/ 8 w 8"/>
                  <a:gd name="T25" fmla="*/ 12 h 12"/>
                  <a:gd name="T26" fmla="*/ 8 w 8"/>
                  <a:gd name="T27" fmla="*/ 12 h 12"/>
                  <a:gd name="T28" fmla="*/ 8 w 8"/>
                  <a:gd name="T29" fmla="*/ 11 h 12"/>
                  <a:gd name="T30" fmla="*/ 7 w 8"/>
                  <a:gd name="T31" fmla="*/ 11 h 12"/>
                  <a:gd name="T32" fmla="*/ 5 w 8"/>
                  <a:gd name="T33" fmla="*/ 9 h 12"/>
                  <a:gd name="T34" fmla="*/ 4 w 8"/>
                  <a:gd name="T35" fmla="*/ 8 h 12"/>
                  <a:gd name="T36" fmla="*/ 1 w 8"/>
                  <a:gd name="T37" fmla="*/ 4 h 12"/>
                  <a:gd name="T38" fmla="*/ 1 w 8"/>
                  <a:gd name="T39" fmla="*/ 3 h 12"/>
                  <a:gd name="T40" fmla="*/ 1 w 8"/>
                  <a:gd name="T41" fmla="*/ 1 h 12"/>
                  <a:gd name="T42" fmla="*/ 0 w 8"/>
                  <a:gd name="T43"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2">
                    <a:moveTo>
                      <a:pt x="0" y="1"/>
                    </a:moveTo>
                    <a:lnTo>
                      <a:pt x="0" y="0"/>
                    </a:lnTo>
                    <a:lnTo>
                      <a:pt x="1" y="0"/>
                    </a:lnTo>
                    <a:lnTo>
                      <a:pt x="1" y="1"/>
                    </a:lnTo>
                    <a:lnTo>
                      <a:pt x="2" y="4"/>
                    </a:lnTo>
                    <a:lnTo>
                      <a:pt x="2" y="4"/>
                    </a:lnTo>
                    <a:lnTo>
                      <a:pt x="4" y="5"/>
                    </a:lnTo>
                    <a:lnTo>
                      <a:pt x="5" y="8"/>
                    </a:lnTo>
                    <a:lnTo>
                      <a:pt x="5" y="8"/>
                    </a:lnTo>
                    <a:lnTo>
                      <a:pt x="5" y="9"/>
                    </a:lnTo>
                    <a:lnTo>
                      <a:pt x="7" y="9"/>
                    </a:lnTo>
                    <a:lnTo>
                      <a:pt x="8" y="11"/>
                    </a:lnTo>
                    <a:lnTo>
                      <a:pt x="8" y="12"/>
                    </a:lnTo>
                    <a:lnTo>
                      <a:pt x="8" y="12"/>
                    </a:lnTo>
                    <a:lnTo>
                      <a:pt x="8" y="11"/>
                    </a:lnTo>
                    <a:lnTo>
                      <a:pt x="7" y="11"/>
                    </a:lnTo>
                    <a:lnTo>
                      <a:pt x="5" y="9"/>
                    </a:lnTo>
                    <a:lnTo>
                      <a:pt x="4" y="8"/>
                    </a:lnTo>
                    <a:lnTo>
                      <a:pt x="1" y="4"/>
                    </a:lnTo>
                    <a:lnTo>
                      <a:pt x="1" y="3"/>
                    </a:lnTo>
                    <a:lnTo>
                      <a:pt x="1" y="1"/>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7" name="Freeform 1041"/>
              <p:cNvSpPr>
                <a:spLocks/>
              </p:cNvSpPr>
              <p:nvPr/>
            </p:nvSpPr>
            <p:spPr bwMode="gray">
              <a:xfrm>
                <a:off x="5531515" y="5084476"/>
                <a:ext cx="6373" cy="9560"/>
              </a:xfrm>
              <a:custGeom>
                <a:avLst/>
                <a:gdLst>
                  <a:gd name="T0" fmla="*/ 0 w 2"/>
                  <a:gd name="T1" fmla="*/ 2 h 3"/>
                  <a:gd name="T2" fmla="*/ 0 w 2"/>
                  <a:gd name="T3" fmla="*/ 2 h 3"/>
                  <a:gd name="T4" fmla="*/ 0 w 2"/>
                  <a:gd name="T5" fmla="*/ 0 h 3"/>
                  <a:gd name="T6" fmla="*/ 1 w 2"/>
                  <a:gd name="T7" fmla="*/ 2 h 3"/>
                  <a:gd name="T8" fmla="*/ 2 w 2"/>
                  <a:gd name="T9" fmla="*/ 2 h 3"/>
                  <a:gd name="T10" fmla="*/ 2 w 2"/>
                  <a:gd name="T11" fmla="*/ 3 h 3"/>
                  <a:gd name="T12" fmla="*/ 1 w 2"/>
                  <a:gd name="T13" fmla="*/ 3 h 3"/>
                  <a:gd name="T14" fmla="*/ 0 w 2"/>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2"/>
                    </a:moveTo>
                    <a:lnTo>
                      <a:pt x="0" y="2"/>
                    </a:lnTo>
                    <a:lnTo>
                      <a:pt x="0" y="0"/>
                    </a:lnTo>
                    <a:lnTo>
                      <a:pt x="1" y="2"/>
                    </a:lnTo>
                    <a:lnTo>
                      <a:pt x="2" y="2"/>
                    </a:lnTo>
                    <a:lnTo>
                      <a:pt x="2" y="3"/>
                    </a:lnTo>
                    <a:lnTo>
                      <a:pt x="1" y="3"/>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8" name="Freeform 1042"/>
              <p:cNvSpPr>
                <a:spLocks/>
              </p:cNvSpPr>
              <p:nvPr/>
            </p:nvSpPr>
            <p:spPr bwMode="gray">
              <a:xfrm>
                <a:off x="5512397" y="5094034"/>
                <a:ext cx="35051" cy="22306"/>
              </a:xfrm>
              <a:custGeom>
                <a:avLst/>
                <a:gdLst>
                  <a:gd name="T0" fmla="*/ 0 w 11"/>
                  <a:gd name="T1" fmla="*/ 1 h 7"/>
                  <a:gd name="T2" fmla="*/ 2 w 11"/>
                  <a:gd name="T3" fmla="*/ 0 h 7"/>
                  <a:gd name="T4" fmla="*/ 3 w 11"/>
                  <a:gd name="T5" fmla="*/ 1 h 7"/>
                  <a:gd name="T6" fmla="*/ 4 w 11"/>
                  <a:gd name="T7" fmla="*/ 1 h 7"/>
                  <a:gd name="T8" fmla="*/ 7 w 11"/>
                  <a:gd name="T9" fmla="*/ 1 h 7"/>
                  <a:gd name="T10" fmla="*/ 8 w 11"/>
                  <a:gd name="T11" fmla="*/ 3 h 7"/>
                  <a:gd name="T12" fmla="*/ 10 w 11"/>
                  <a:gd name="T13" fmla="*/ 4 h 7"/>
                  <a:gd name="T14" fmla="*/ 11 w 11"/>
                  <a:gd name="T15" fmla="*/ 4 h 7"/>
                  <a:gd name="T16" fmla="*/ 11 w 11"/>
                  <a:gd name="T17" fmla="*/ 5 h 7"/>
                  <a:gd name="T18" fmla="*/ 11 w 11"/>
                  <a:gd name="T19" fmla="*/ 5 h 7"/>
                  <a:gd name="T20" fmla="*/ 11 w 11"/>
                  <a:gd name="T21" fmla="*/ 7 h 7"/>
                  <a:gd name="T22" fmla="*/ 8 w 11"/>
                  <a:gd name="T23" fmla="*/ 5 h 7"/>
                  <a:gd name="T24" fmla="*/ 6 w 11"/>
                  <a:gd name="T25" fmla="*/ 5 h 7"/>
                  <a:gd name="T26" fmla="*/ 4 w 11"/>
                  <a:gd name="T27" fmla="*/ 5 h 7"/>
                  <a:gd name="T28" fmla="*/ 3 w 11"/>
                  <a:gd name="T29" fmla="*/ 5 h 7"/>
                  <a:gd name="T30" fmla="*/ 2 w 11"/>
                  <a:gd name="T31" fmla="*/ 4 h 7"/>
                  <a:gd name="T32" fmla="*/ 0 w 11"/>
                  <a:gd name="T33" fmla="*/ 3 h 7"/>
                  <a:gd name="T34" fmla="*/ 0 w 11"/>
                  <a:gd name="T35" fmla="*/ 3 h 7"/>
                  <a:gd name="T36" fmla="*/ 0 w 11"/>
                  <a:gd name="T3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0" y="1"/>
                    </a:moveTo>
                    <a:lnTo>
                      <a:pt x="2" y="0"/>
                    </a:lnTo>
                    <a:lnTo>
                      <a:pt x="3" y="1"/>
                    </a:lnTo>
                    <a:lnTo>
                      <a:pt x="4" y="1"/>
                    </a:lnTo>
                    <a:lnTo>
                      <a:pt x="7" y="1"/>
                    </a:lnTo>
                    <a:lnTo>
                      <a:pt x="8" y="3"/>
                    </a:lnTo>
                    <a:lnTo>
                      <a:pt x="10" y="4"/>
                    </a:lnTo>
                    <a:lnTo>
                      <a:pt x="11" y="4"/>
                    </a:lnTo>
                    <a:lnTo>
                      <a:pt x="11" y="5"/>
                    </a:lnTo>
                    <a:lnTo>
                      <a:pt x="11" y="5"/>
                    </a:lnTo>
                    <a:lnTo>
                      <a:pt x="11" y="7"/>
                    </a:lnTo>
                    <a:lnTo>
                      <a:pt x="8" y="5"/>
                    </a:lnTo>
                    <a:lnTo>
                      <a:pt x="6" y="5"/>
                    </a:lnTo>
                    <a:lnTo>
                      <a:pt x="4" y="5"/>
                    </a:lnTo>
                    <a:lnTo>
                      <a:pt x="3" y="5"/>
                    </a:lnTo>
                    <a:lnTo>
                      <a:pt x="2" y="4"/>
                    </a:lnTo>
                    <a:lnTo>
                      <a:pt x="0" y="3"/>
                    </a:lnTo>
                    <a:lnTo>
                      <a:pt x="0" y="3"/>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79" name="Freeform 1043"/>
              <p:cNvSpPr>
                <a:spLocks/>
              </p:cNvSpPr>
              <p:nvPr/>
            </p:nvSpPr>
            <p:spPr bwMode="gray">
              <a:xfrm>
                <a:off x="5566564" y="5125897"/>
                <a:ext cx="25491" cy="15933"/>
              </a:xfrm>
              <a:custGeom>
                <a:avLst/>
                <a:gdLst>
                  <a:gd name="T0" fmla="*/ 0 w 8"/>
                  <a:gd name="T1" fmla="*/ 0 h 5"/>
                  <a:gd name="T2" fmla="*/ 0 w 8"/>
                  <a:gd name="T3" fmla="*/ 0 h 5"/>
                  <a:gd name="T4" fmla="*/ 1 w 8"/>
                  <a:gd name="T5" fmla="*/ 0 h 5"/>
                  <a:gd name="T6" fmla="*/ 5 w 8"/>
                  <a:gd name="T7" fmla="*/ 1 h 5"/>
                  <a:gd name="T8" fmla="*/ 6 w 8"/>
                  <a:gd name="T9" fmla="*/ 2 h 5"/>
                  <a:gd name="T10" fmla="*/ 8 w 8"/>
                  <a:gd name="T11" fmla="*/ 4 h 5"/>
                  <a:gd name="T12" fmla="*/ 8 w 8"/>
                  <a:gd name="T13" fmla="*/ 4 h 5"/>
                  <a:gd name="T14" fmla="*/ 8 w 8"/>
                  <a:gd name="T15" fmla="*/ 5 h 5"/>
                  <a:gd name="T16" fmla="*/ 8 w 8"/>
                  <a:gd name="T17" fmla="*/ 5 h 5"/>
                  <a:gd name="T18" fmla="*/ 5 w 8"/>
                  <a:gd name="T19" fmla="*/ 5 h 5"/>
                  <a:gd name="T20" fmla="*/ 4 w 8"/>
                  <a:gd name="T21" fmla="*/ 4 h 5"/>
                  <a:gd name="T22" fmla="*/ 2 w 8"/>
                  <a:gd name="T23" fmla="*/ 2 h 5"/>
                  <a:gd name="T24" fmla="*/ 1 w 8"/>
                  <a:gd name="T25" fmla="*/ 1 h 5"/>
                  <a:gd name="T26" fmla="*/ 0 w 8"/>
                  <a:gd name="T2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5">
                    <a:moveTo>
                      <a:pt x="0" y="0"/>
                    </a:moveTo>
                    <a:lnTo>
                      <a:pt x="0" y="0"/>
                    </a:lnTo>
                    <a:lnTo>
                      <a:pt x="1" y="0"/>
                    </a:lnTo>
                    <a:lnTo>
                      <a:pt x="5" y="1"/>
                    </a:lnTo>
                    <a:lnTo>
                      <a:pt x="6" y="2"/>
                    </a:lnTo>
                    <a:lnTo>
                      <a:pt x="8" y="4"/>
                    </a:lnTo>
                    <a:lnTo>
                      <a:pt x="8" y="4"/>
                    </a:lnTo>
                    <a:lnTo>
                      <a:pt x="8" y="5"/>
                    </a:lnTo>
                    <a:lnTo>
                      <a:pt x="8" y="5"/>
                    </a:lnTo>
                    <a:lnTo>
                      <a:pt x="5" y="5"/>
                    </a:lnTo>
                    <a:lnTo>
                      <a:pt x="4" y="4"/>
                    </a:lnTo>
                    <a:lnTo>
                      <a:pt x="2" y="2"/>
                    </a:lnTo>
                    <a:lnTo>
                      <a:pt x="1"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493" name="グループ化 1492"/>
            <p:cNvGrpSpPr>
              <a:grpSpLocks noChangeAspect="1"/>
            </p:cNvGrpSpPr>
            <p:nvPr/>
          </p:nvGrpSpPr>
          <p:grpSpPr bwMode="gray">
            <a:xfrm>
              <a:off x="6009470" y="5297961"/>
              <a:ext cx="79658" cy="63729"/>
              <a:chOff x="6009470" y="5297961"/>
              <a:chExt cx="79658" cy="63729"/>
            </a:xfrm>
            <a:grpFill/>
          </p:grpSpPr>
          <p:sp>
            <p:nvSpPr>
              <p:cNvPr id="2067" name="Freeform 1049"/>
              <p:cNvSpPr>
                <a:spLocks/>
              </p:cNvSpPr>
              <p:nvPr/>
            </p:nvSpPr>
            <p:spPr bwMode="gray">
              <a:xfrm>
                <a:off x="6044519" y="5297961"/>
                <a:ext cx="44609" cy="22306"/>
              </a:xfrm>
              <a:custGeom>
                <a:avLst/>
                <a:gdLst>
                  <a:gd name="T0" fmla="*/ 4 w 14"/>
                  <a:gd name="T1" fmla="*/ 3 h 7"/>
                  <a:gd name="T2" fmla="*/ 5 w 14"/>
                  <a:gd name="T3" fmla="*/ 3 h 7"/>
                  <a:gd name="T4" fmla="*/ 5 w 14"/>
                  <a:gd name="T5" fmla="*/ 3 h 7"/>
                  <a:gd name="T6" fmla="*/ 11 w 14"/>
                  <a:gd name="T7" fmla="*/ 0 h 7"/>
                  <a:gd name="T8" fmla="*/ 12 w 14"/>
                  <a:gd name="T9" fmla="*/ 0 h 7"/>
                  <a:gd name="T10" fmla="*/ 14 w 14"/>
                  <a:gd name="T11" fmla="*/ 0 h 7"/>
                  <a:gd name="T12" fmla="*/ 14 w 14"/>
                  <a:gd name="T13" fmla="*/ 0 h 7"/>
                  <a:gd name="T14" fmla="*/ 11 w 14"/>
                  <a:gd name="T15" fmla="*/ 3 h 7"/>
                  <a:gd name="T16" fmla="*/ 10 w 14"/>
                  <a:gd name="T17" fmla="*/ 4 h 7"/>
                  <a:gd name="T18" fmla="*/ 12 w 14"/>
                  <a:gd name="T19" fmla="*/ 3 h 7"/>
                  <a:gd name="T20" fmla="*/ 12 w 14"/>
                  <a:gd name="T21" fmla="*/ 4 h 7"/>
                  <a:gd name="T22" fmla="*/ 12 w 14"/>
                  <a:gd name="T23" fmla="*/ 6 h 7"/>
                  <a:gd name="T24" fmla="*/ 11 w 14"/>
                  <a:gd name="T25" fmla="*/ 6 h 7"/>
                  <a:gd name="T26" fmla="*/ 8 w 14"/>
                  <a:gd name="T27" fmla="*/ 6 h 7"/>
                  <a:gd name="T28" fmla="*/ 8 w 14"/>
                  <a:gd name="T29" fmla="*/ 4 h 7"/>
                  <a:gd name="T30" fmla="*/ 7 w 14"/>
                  <a:gd name="T31" fmla="*/ 4 h 7"/>
                  <a:gd name="T32" fmla="*/ 5 w 14"/>
                  <a:gd name="T33" fmla="*/ 6 h 7"/>
                  <a:gd name="T34" fmla="*/ 5 w 14"/>
                  <a:gd name="T35" fmla="*/ 7 h 7"/>
                  <a:gd name="T36" fmla="*/ 4 w 14"/>
                  <a:gd name="T37" fmla="*/ 7 h 7"/>
                  <a:gd name="T38" fmla="*/ 4 w 14"/>
                  <a:gd name="T39" fmla="*/ 7 h 7"/>
                  <a:gd name="T40" fmla="*/ 3 w 14"/>
                  <a:gd name="T41" fmla="*/ 7 h 7"/>
                  <a:gd name="T42" fmla="*/ 1 w 14"/>
                  <a:gd name="T43" fmla="*/ 7 h 7"/>
                  <a:gd name="T44" fmla="*/ 1 w 14"/>
                  <a:gd name="T45" fmla="*/ 6 h 7"/>
                  <a:gd name="T46" fmla="*/ 0 w 14"/>
                  <a:gd name="T47" fmla="*/ 6 h 7"/>
                  <a:gd name="T48" fmla="*/ 0 w 14"/>
                  <a:gd name="T49" fmla="*/ 4 h 7"/>
                  <a:gd name="T50" fmla="*/ 3 w 14"/>
                  <a:gd name="T51" fmla="*/ 4 h 7"/>
                  <a:gd name="T52" fmla="*/ 4 w 14"/>
                  <a:gd name="T5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7">
                    <a:moveTo>
                      <a:pt x="4" y="3"/>
                    </a:moveTo>
                    <a:lnTo>
                      <a:pt x="5" y="3"/>
                    </a:lnTo>
                    <a:lnTo>
                      <a:pt x="5" y="3"/>
                    </a:lnTo>
                    <a:lnTo>
                      <a:pt x="11" y="0"/>
                    </a:lnTo>
                    <a:lnTo>
                      <a:pt x="12" y="0"/>
                    </a:lnTo>
                    <a:lnTo>
                      <a:pt x="14" y="0"/>
                    </a:lnTo>
                    <a:lnTo>
                      <a:pt x="14" y="0"/>
                    </a:lnTo>
                    <a:lnTo>
                      <a:pt x="11" y="3"/>
                    </a:lnTo>
                    <a:lnTo>
                      <a:pt x="10" y="4"/>
                    </a:lnTo>
                    <a:lnTo>
                      <a:pt x="12" y="3"/>
                    </a:lnTo>
                    <a:lnTo>
                      <a:pt x="12" y="4"/>
                    </a:lnTo>
                    <a:lnTo>
                      <a:pt x="12" y="6"/>
                    </a:lnTo>
                    <a:lnTo>
                      <a:pt x="11" y="6"/>
                    </a:lnTo>
                    <a:lnTo>
                      <a:pt x="8" y="6"/>
                    </a:lnTo>
                    <a:lnTo>
                      <a:pt x="8" y="4"/>
                    </a:lnTo>
                    <a:lnTo>
                      <a:pt x="7" y="4"/>
                    </a:lnTo>
                    <a:lnTo>
                      <a:pt x="5" y="6"/>
                    </a:lnTo>
                    <a:lnTo>
                      <a:pt x="5" y="7"/>
                    </a:lnTo>
                    <a:lnTo>
                      <a:pt x="4" y="7"/>
                    </a:lnTo>
                    <a:lnTo>
                      <a:pt x="4" y="7"/>
                    </a:lnTo>
                    <a:lnTo>
                      <a:pt x="3" y="7"/>
                    </a:lnTo>
                    <a:lnTo>
                      <a:pt x="1" y="7"/>
                    </a:lnTo>
                    <a:lnTo>
                      <a:pt x="1" y="6"/>
                    </a:lnTo>
                    <a:lnTo>
                      <a:pt x="0" y="6"/>
                    </a:lnTo>
                    <a:lnTo>
                      <a:pt x="0" y="4"/>
                    </a:lnTo>
                    <a:lnTo>
                      <a:pt x="3" y="4"/>
                    </a:lnTo>
                    <a:lnTo>
                      <a:pt x="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68" name="Freeform 1048"/>
              <p:cNvSpPr>
                <a:spLocks/>
              </p:cNvSpPr>
              <p:nvPr/>
            </p:nvSpPr>
            <p:spPr bwMode="gray">
              <a:xfrm>
                <a:off x="6009470" y="5333012"/>
                <a:ext cx="38236" cy="28678"/>
              </a:xfrm>
              <a:custGeom>
                <a:avLst/>
                <a:gdLst>
                  <a:gd name="T0" fmla="*/ 7 w 12"/>
                  <a:gd name="T1" fmla="*/ 0 h 9"/>
                  <a:gd name="T2" fmla="*/ 7 w 12"/>
                  <a:gd name="T3" fmla="*/ 0 h 9"/>
                  <a:gd name="T4" fmla="*/ 8 w 12"/>
                  <a:gd name="T5" fmla="*/ 0 h 9"/>
                  <a:gd name="T6" fmla="*/ 10 w 12"/>
                  <a:gd name="T7" fmla="*/ 0 h 9"/>
                  <a:gd name="T8" fmla="*/ 10 w 12"/>
                  <a:gd name="T9" fmla="*/ 2 h 9"/>
                  <a:gd name="T10" fmla="*/ 11 w 12"/>
                  <a:gd name="T11" fmla="*/ 2 h 9"/>
                  <a:gd name="T12" fmla="*/ 11 w 12"/>
                  <a:gd name="T13" fmla="*/ 3 h 9"/>
                  <a:gd name="T14" fmla="*/ 12 w 12"/>
                  <a:gd name="T15" fmla="*/ 3 h 9"/>
                  <a:gd name="T16" fmla="*/ 12 w 12"/>
                  <a:gd name="T17" fmla="*/ 6 h 9"/>
                  <a:gd name="T18" fmla="*/ 12 w 12"/>
                  <a:gd name="T19" fmla="*/ 7 h 9"/>
                  <a:gd name="T20" fmla="*/ 10 w 12"/>
                  <a:gd name="T21" fmla="*/ 7 h 9"/>
                  <a:gd name="T22" fmla="*/ 10 w 12"/>
                  <a:gd name="T23" fmla="*/ 9 h 9"/>
                  <a:gd name="T24" fmla="*/ 7 w 12"/>
                  <a:gd name="T25" fmla="*/ 9 h 9"/>
                  <a:gd name="T26" fmla="*/ 4 w 12"/>
                  <a:gd name="T27" fmla="*/ 9 h 9"/>
                  <a:gd name="T28" fmla="*/ 4 w 12"/>
                  <a:gd name="T29" fmla="*/ 7 h 9"/>
                  <a:gd name="T30" fmla="*/ 1 w 12"/>
                  <a:gd name="T31" fmla="*/ 7 h 9"/>
                  <a:gd name="T32" fmla="*/ 1 w 12"/>
                  <a:gd name="T33" fmla="*/ 6 h 9"/>
                  <a:gd name="T34" fmla="*/ 0 w 12"/>
                  <a:gd name="T35" fmla="*/ 6 h 9"/>
                  <a:gd name="T36" fmla="*/ 1 w 12"/>
                  <a:gd name="T37" fmla="*/ 3 h 9"/>
                  <a:gd name="T38" fmla="*/ 3 w 12"/>
                  <a:gd name="T39" fmla="*/ 2 h 9"/>
                  <a:gd name="T40" fmla="*/ 4 w 12"/>
                  <a:gd name="T41" fmla="*/ 0 h 9"/>
                  <a:gd name="T42" fmla="*/ 6 w 12"/>
                  <a:gd name="T43" fmla="*/ 0 h 9"/>
                  <a:gd name="T44" fmla="*/ 7 w 12"/>
                  <a:gd name="T4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9">
                    <a:moveTo>
                      <a:pt x="7" y="0"/>
                    </a:moveTo>
                    <a:lnTo>
                      <a:pt x="7" y="0"/>
                    </a:lnTo>
                    <a:lnTo>
                      <a:pt x="8" y="0"/>
                    </a:lnTo>
                    <a:lnTo>
                      <a:pt x="10" y="0"/>
                    </a:lnTo>
                    <a:lnTo>
                      <a:pt x="10" y="2"/>
                    </a:lnTo>
                    <a:lnTo>
                      <a:pt x="11" y="2"/>
                    </a:lnTo>
                    <a:lnTo>
                      <a:pt x="11" y="3"/>
                    </a:lnTo>
                    <a:lnTo>
                      <a:pt x="12" y="3"/>
                    </a:lnTo>
                    <a:lnTo>
                      <a:pt x="12" y="6"/>
                    </a:lnTo>
                    <a:lnTo>
                      <a:pt x="12" y="7"/>
                    </a:lnTo>
                    <a:lnTo>
                      <a:pt x="10" y="7"/>
                    </a:lnTo>
                    <a:lnTo>
                      <a:pt x="10" y="9"/>
                    </a:lnTo>
                    <a:lnTo>
                      <a:pt x="7" y="9"/>
                    </a:lnTo>
                    <a:lnTo>
                      <a:pt x="4" y="9"/>
                    </a:lnTo>
                    <a:lnTo>
                      <a:pt x="4" y="7"/>
                    </a:lnTo>
                    <a:lnTo>
                      <a:pt x="1" y="7"/>
                    </a:lnTo>
                    <a:lnTo>
                      <a:pt x="1" y="6"/>
                    </a:lnTo>
                    <a:lnTo>
                      <a:pt x="0" y="6"/>
                    </a:lnTo>
                    <a:lnTo>
                      <a:pt x="1" y="3"/>
                    </a:lnTo>
                    <a:lnTo>
                      <a:pt x="3" y="2"/>
                    </a:lnTo>
                    <a:lnTo>
                      <a:pt x="4" y="0"/>
                    </a:lnTo>
                    <a:lnTo>
                      <a:pt x="6" y="0"/>
                    </a:lnTo>
                    <a:lnTo>
                      <a:pt x="7"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494" name="Freeform 851"/>
            <p:cNvSpPr>
              <a:spLocks noChangeAspect="1"/>
            </p:cNvSpPr>
            <p:nvPr/>
          </p:nvSpPr>
          <p:spPr bwMode="gray">
            <a:xfrm>
              <a:off x="3910461" y="4785761"/>
              <a:ext cx="10800" cy="7199"/>
            </a:xfrm>
            <a:custGeom>
              <a:avLst/>
              <a:gdLst>
                <a:gd name="T0" fmla="*/ 3 w 3"/>
                <a:gd name="T1" fmla="*/ 2 h 2"/>
                <a:gd name="T2" fmla="*/ 3 w 3"/>
                <a:gd name="T3" fmla="*/ 0 h 2"/>
                <a:gd name="T4" fmla="*/ 2 w 3"/>
                <a:gd name="T5" fmla="*/ 0 h 2"/>
                <a:gd name="T6" fmla="*/ 2 w 3"/>
                <a:gd name="T7" fmla="*/ 0 h 2"/>
                <a:gd name="T8" fmla="*/ 0 w 3"/>
                <a:gd name="T9" fmla="*/ 2 h 2"/>
                <a:gd name="T10" fmla="*/ 0 w 3"/>
                <a:gd name="T11" fmla="*/ 2 h 2"/>
                <a:gd name="T12" fmla="*/ 2 w 3"/>
                <a:gd name="T13" fmla="*/ 2 h 2"/>
                <a:gd name="T14" fmla="*/ 3 w 3"/>
                <a:gd name="T15" fmla="*/ 2 h 2"/>
                <a:gd name="T16" fmla="*/ 3 w 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3" y="2"/>
                  </a:moveTo>
                  <a:lnTo>
                    <a:pt x="3" y="0"/>
                  </a:lnTo>
                  <a:lnTo>
                    <a:pt x="2" y="0"/>
                  </a:lnTo>
                  <a:lnTo>
                    <a:pt x="2" y="0"/>
                  </a:lnTo>
                  <a:lnTo>
                    <a:pt x="0" y="2"/>
                  </a:lnTo>
                  <a:lnTo>
                    <a:pt x="0" y="2"/>
                  </a:lnTo>
                  <a:lnTo>
                    <a:pt x="2" y="2"/>
                  </a:lnTo>
                  <a:lnTo>
                    <a:pt x="3" y="2"/>
                  </a:lnTo>
                  <a:lnTo>
                    <a:pt x="3"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495" name="グループ化 1494"/>
            <p:cNvGrpSpPr>
              <a:grpSpLocks noChangeAspect="1"/>
            </p:cNvGrpSpPr>
            <p:nvPr/>
          </p:nvGrpSpPr>
          <p:grpSpPr bwMode="gray">
            <a:xfrm>
              <a:off x="7207542" y="1563540"/>
              <a:ext cx="2523602" cy="1950055"/>
              <a:chOff x="7207542" y="1563540"/>
              <a:chExt cx="2523602" cy="1950055"/>
            </a:xfrm>
            <a:grpFill/>
          </p:grpSpPr>
          <p:sp>
            <p:nvSpPr>
              <p:cNvPr id="1974" name="Freeform 1095"/>
              <p:cNvSpPr>
                <a:spLocks/>
              </p:cNvSpPr>
              <p:nvPr/>
            </p:nvSpPr>
            <p:spPr bwMode="gray">
              <a:xfrm>
                <a:off x="8889944" y="3038829"/>
                <a:ext cx="38236" cy="22306"/>
              </a:xfrm>
              <a:custGeom>
                <a:avLst/>
                <a:gdLst>
                  <a:gd name="T0" fmla="*/ 1 w 12"/>
                  <a:gd name="T1" fmla="*/ 0 h 7"/>
                  <a:gd name="T2" fmla="*/ 5 w 12"/>
                  <a:gd name="T3" fmla="*/ 0 h 7"/>
                  <a:gd name="T4" fmla="*/ 8 w 12"/>
                  <a:gd name="T5" fmla="*/ 0 h 7"/>
                  <a:gd name="T6" fmla="*/ 10 w 12"/>
                  <a:gd name="T7" fmla="*/ 0 h 7"/>
                  <a:gd name="T8" fmla="*/ 11 w 12"/>
                  <a:gd name="T9" fmla="*/ 1 h 7"/>
                  <a:gd name="T10" fmla="*/ 11 w 12"/>
                  <a:gd name="T11" fmla="*/ 3 h 7"/>
                  <a:gd name="T12" fmla="*/ 12 w 12"/>
                  <a:gd name="T13" fmla="*/ 5 h 7"/>
                  <a:gd name="T14" fmla="*/ 12 w 12"/>
                  <a:gd name="T15" fmla="*/ 7 h 7"/>
                  <a:gd name="T16" fmla="*/ 12 w 12"/>
                  <a:gd name="T17" fmla="*/ 7 h 7"/>
                  <a:gd name="T18" fmla="*/ 11 w 12"/>
                  <a:gd name="T19" fmla="*/ 7 h 7"/>
                  <a:gd name="T20" fmla="*/ 10 w 12"/>
                  <a:gd name="T21" fmla="*/ 7 h 7"/>
                  <a:gd name="T22" fmla="*/ 5 w 12"/>
                  <a:gd name="T23" fmla="*/ 4 h 7"/>
                  <a:gd name="T24" fmla="*/ 3 w 12"/>
                  <a:gd name="T25" fmla="*/ 3 h 7"/>
                  <a:gd name="T26" fmla="*/ 0 w 12"/>
                  <a:gd name="T27" fmla="*/ 3 h 7"/>
                  <a:gd name="T28" fmla="*/ 1 w 12"/>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7">
                    <a:moveTo>
                      <a:pt x="1" y="0"/>
                    </a:moveTo>
                    <a:lnTo>
                      <a:pt x="5" y="0"/>
                    </a:lnTo>
                    <a:lnTo>
                      <a:pt x="8" y="0"/>
                    </a:lnTo>
                    <a:lnTo>
                      <a:pt x="10" y="0"/>
                    </a:lnTo>
                    <a:lnTo>
                      <a:pt x="11" y="1"/>
                    </a:lnTo>
                    <a:lnTo>
                      <a:pt x="11" y="3"/>
                    </a:lnTo>
                    <a:lnTo>
                      <a:pt x="12" y="5"/>
                    </a:lnTo>
                    <a:lnTo>
                      <a:pt x="12" y="7"/>
                    </a:lnTo>
                    <a:lnTo>
                      <a:pt x="12" y="7"/>
                    </a:lnTo>
                    <a:lnTo>
                      <a:pt x="11" y="7"/>
                    </a:lnTo>
                    <a:lnTo>
                      <a:pt x="10" y="7"/>
                    </a:lnTo>
                    <a:lnTo>
                      <a:pt x="5" y="4"/>
                    </a:lnTo>
                    <a:lnTo>
                      <a:pt x="3" y="3"/>
                    </a:lnTo>
                    <a:lnTo>
                      <a:pt x="0" y="3"/>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5" name="Freeform 1161"/>
              <p:cNvSpPr>
                <a:spLocks/>
              </p:cNvSpPr>
              <p:nvPr/>
            </p:nvSpPr>
            <p:spPr bwMode="gray">
              <a:xfrm>
                <a:off x="8889944" y="3038829"/>
                <a:ext cx="38236" cy="22306"/>
              </a:xfrm>
              <a:custGeom>
                <a:avLst/>
                <a:gdLst>
                  <a:gd name="T0" fmla="*/ 1 w 12"/>
                  <a:gd name="T1" fmla="*/ 0 h 7"/>
                  <a:gd name="T2" fmla="*/ 5 w 12"/>
                  <a:gd name="T3" fmla="*/ 0 h 7"/>
                  <a:gd name="T4" fmla="*/ 8 w 12"/>
                  <a:gd name="T5" fmla="*/ 0 h 7"/>
                  <a:gd name="T6" fmla="*/ 10 w 12"/>
                  <a:gd name="T7" fmla="*/ 0 h 7"/>
                  <a:gd name="T8" fmla="*/ 11 w 12"/>
                  <a:gd name="T9" fmla="*/ 1 h 7"/>
                  <a:gd name="T10" fmla="*/ 11 w 12"/>
                  <a:gd name="T11" fmla="*/ 3 h 7"/>
                  <a:gd name="T12" fmla="*/ 12 w 12"/>
                  <a:gd name="T13" fmla="*/ 5 h 7"/>
                  <a:gd name="T14" fmla="*/ 12 w 12"/>
                  <a:gd name="T15" fmla="*/ 7 h 7"/>
                  <a:gd name="T16" fmla="*/ 12 w 12"/>
                  <a:gd name="T17" fmla="*/ 7 h 7"/>
                  <a:gd name="T18" fmla="*/ 11 w 12"/>
                  <a:gd name="T19" fmla="*/ 7 h 7"/>
                  <a:gd name="T20" fmla="*/ 10 w 12"/>
                  <a:gd name="T21" fmla="*/ 7 h 7"/>
                  <a:gd name="T22" fmla="*/ 5 w 12"/>
                  <a:gd name="T23" fmla="*/ 4 h 7"/>
                  <a:gd name="T24" fmla="*/ 3 w 12"/>
                  <a:gd name="T25" fmla="*/ 3 h 7"/>
                  <a:gd name="T26" fmla="*/ 0 w 12"/>
                  <a:gd name="T27" fmla="*/ 3 h 7"/>
                  <a:gd name="T28" fmla="*/ 1 w 12"/>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7">
                    <a:moveTo>
                      <a:pt x="1" y="0"/>
                    </a:moveTo>
                    <a:lnTo>
                      <a:pt x="5" y="0"/>
                    </a:lnTo>
                    <a:lnTo>
                      <a:pt x="8" y="0"/>
                    </a:lnTo>
                    <a:lnTo>
                      <a:pt x="10" y="0"/>
                    </a:lnTo>
                    <a:lnTo>
                      <a:pt x="11" y="1"/>
                    </a:lnTo>
                    <a:lnTo>
                      <a:pt x="11" y="3"/>
                    </a:lnTo>
                    <a:lnTo>
                      <a:pt x="12" y="5"/>
                    </a:lnTo>
                    <a:lnTo>
                      <a:pt x="12" y="7"/>
                    </a:lnTo>
                    <a:lnTo>
                      <a:pt x="12" y="7"/>
                    </a:lnTo>
                    <a:lnTo>
                      <a:pt x="11" y="7"/>
                    </a:lnTo>
                    <a:lnTo>
                      <a:pt x="10" y="7"/>
                    </a:lnTo>
                    <a:lnTo>
                      <a:pt x="5" y="4"/>
                    </a:lnTo>
                    <a:lnTo>
                      <a:pt x="3" y="3"/>
                    </a:lnTo>
                    <a:lnTo>
                      <a:pt x="0" y="3"/>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6" name="Freeform 1163"/>
              <p:cNvSpPr>
                <a:spLocks/>
              </p:cNvSpPr>
              <p:nvPr/>
            </p:nvSpPr>
            <p:spPr bwMode="gray">
              <a:xfrm>
                <a:off x="8947298" y="2869950"/>
                <a:ext cx="15933" cy="19118"/>
              </a:xfrm>
              <a:custGeom>
                <a:avLst/>
                <a:gdLst>
                  <a:gd name="T0" fmla="*/ 1 w 5"/>
                  <a:gd name="T1" fmla="*/ 6 h 6"/>
                  <a:gd name="T2" fmla="*/ 1 w 5"/>
                  <a:gd name="T3" fmla="*/ 6 h 6"/>
                  <a:gd name="T4" fmla="*/ 1 w 5"/>
                  <a:gd name="T5" fmla="*/ 5 h 6"/>
                  <a:gd name="T6" fmla="*/ 1 w 5"/>
                  <a:gd name="T7" fmla="*/ 5 h 6"/>
                  <a:gd name="T8" fmla="*/ 3 w 5"/>
                  <a:gd name="T9" fmla="*/ 5 h 6"/>
                  <a:gd name="T10" fmla="*/ 3 w 5"/>
                  <a:gd name="T11" fmla="*/ 5 h 6"/>
                  <a:gd name="T12" fmla="*/ 3 w 5"/>
                  <a:gd name="T13" fmla="*/ 5 h 6"/>
                  <a:gd name="T14" fmla="*/ 3 w 5"/>
                  <a:gd name="T15" fmla="*/ 5 h 6"/>
                  <a:gd name="T16" fmla="*/ 4 w 5"/>
                  <a:gd name="T17" fmla="*/ 4 h 6"/>
                  <a:gd name="T18" fmla="*/ 4 w 5"/>
                  <a:gd name="T19" fmla="*/ 4 h 6"/>
                  <a:gd name="T20" fmla="*/ 4 w 5"/>
                  <a:gd name="T21" fmla="*/ 4 h 6"/>
                  <a:gd name="T22" fmla="*/ 4 w 5"/>
                  <a:gd name="T23" fmla="*/ 4 h 6"/>
                  <a:gd name="T24" fmla="*/ 4 w 5"/>
                  <a:gd name="T25" fmla="*/ 2 h 6"/>
                  <a:gd name="T26" fmla="*/ 5 w 5"/>
                  <a:gd name="T27" fmla="*/ 2 h 6"/>
                  <a:gd name="T28" fmla="*/ 5 w 5"/>
                  <a:gd name="T29" fmla="*/ 2 h 6"/>
                  <a:gd name="T30" fmla="*/ 5 w 5"/>
                  <a:gd name="T31" fmla="*/ 1 h 6"/>
                  <a:gd name="T32" fmla="*/ 5 w 5"/>
                  <a:gd name="T33" fmla="*/ 1 h 6"/>
                  <a:gd name="T34" fmla="*/ 5 w 5"/>
                  <a:gd name="T35" fmla="*/ 0 h 6"/>
                  <a:gd name="T36" fmla="*/ 5 w 5"/>
                  <a:gd name="T37" fmla="*/ 1 h 6"/>
                  <a:gd name="T38" fmla="*/ 5 w 5"/>
                  <a:gd name="T39" fmla="*/ 1 h 6"/>
                  <a:gd name="T40" fmla="*/ 5 w 5"/>
                  <a:gd name="T41" fmla="*/ 1 h 6"/>
                  <a:gd name="T42" fmla="*/ 5 w 5"/>
                  <a:gd name="T43" fmla="*/ 1 h 6"/>
                  <a:gd name="T44" fmla="*/ 5 w 5"/>
                  <a:gd name="T45" fmla="*/ 1 h 6"/>
                  <a:gd name="T46" fmla="*/ 5 w 5"/>
                  <a:gd name="T47" fmla="*/ 2 h 6"/>
                  <a:gd name="T48" fmla="*/ 4 w 5"/>
                  <a:gd name="T49" fmla="*/ 2 h 6"/>
                  <a:gd name="T50" fmla="*/ 4 w 5"/>
                  <a:gd name="T51" fmla="*/ 2 h 6"/>
                  <a:gd name="T52" fmla="*/ 4 w 5"/>
                  <a:gd name="T53" fmla="*/ 2 h 6"/>
                  <a:gd name="T54" fmla="*/ 4 w 5"/>
                  <a:gd name="T55" fmla="*/ 2 h 6"/>
                  <a:gd name="T56" fmla="*/ 3 w 5"/>
                  <a:gd name="T57" fmla="*/ 2 h 6"/>
                  <a:gd name="T58" fmla="*/ 3 w 5"/>
                  <a:gd name="T59" fmla="*/ 2 h 6"/>
                  <a:gd name="T60" fmla="*/ 3 w 5"/>
                  <a:gd name="T61" fmla="*/ 2 h 6"/>
                  <a:gd name="T62" fmla="*/ 3 w 5"/>
                  <a:gd name="T63" fmla="*/ 2 h 6"/>
                  <a:gd name="T64" fmla="*/ 3 w 5"/>
                  <a:gd name="T65" fmla="*/ 4 h 6"/>
                  <a:gd name="T66" fmla="*/ 3 w 5"/>
                  <a:gd name="T67" fmla="*/ 4 h 6"/>
                  <a:gd name="T68" fmla="*/ 3 w 5"/>
                  <a:gd name="T69" fmla="*/ 4 h 6"/>
                  <a:gd name="T70" fmla="*/ 3 w 5"/>
                  <a:gd name="T71" fmla="*/ 4 h 6"/>
                  <a:gd name="T72" fmla="*/ 1 w 5"/>
                  <a:gd name="T73" fmla="*/ 4 h 6"/>
                  <a:gd name="T74" fmla="*/ 1 w 5"/>
                  <a:gd name="T75" fmla="*/ 4 h 6"/>
                  <a:gd name="T76" fmla="*/ 1 w 5"/>
                  <a:gd name="T77" fmla="*/ 4 h 6"/>
                  <a:gd name="T78" fmla="*/ 1 w 5"/>
                  <a:gd name="T79" fmla="*/ 4 h 6"/>
                  <a:gd name="T80" fmla="*/ 1 w 5"/>
                  <a:gd name="T81" fmla="*/ 4 h 6"/>
                  <a:gd name="T82" fmla="*/ 1 w 5"/>
                  <a:gd name="T83" fmla="*/ 5 h 6"/>
                  <a:gd name="T84" fmla="*/ 1 w 5"/>
                  <a:gd name="T85" fmla="*/ 5 h 6"/>
                  <a:gd name="T86" fmla="*/ 0 w 5"/>
                  <a:gd name="T87" fmla="*/ 5 h 6"/>
                  <a:gd name="T88" fmla="*/ 0 w 5"/>
                  <a:gd name="T89" fmla="*/ 5 h 6"/>
                  <a:gd name="T90" fmla="*/ 0 w 5"/>
                  <a:gd name="T91" fmla="*/ 5 h 6"/>
                  <a:gd name="T92" fmla="*/ 0 w 5"/>
                  <a:gd name="T93" fmla="*/ 5 h 6"/>
                  <a:gd name="T94" fmla="*/ 0 w 5"/>
                  <a:gd name="T95" fmla="*/ 6 h 6"/>
                  <a:gd name="T96" fmla="*/ 1 w 5"/>
                  <a:gd name="T9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 h="6">
                    <a:moveTo>
                      <a:pt x="1" y="6"/>
                    </a:moveTo>
                    <a:lnTo>
                      <a:pt x="1" y="6"/>
                    </a:lnTo>
                    <a:lnTo>
                      <a:pt x="1" y="5"/>
                    </a:lnTo>
                    <a:lnTo>
                      <a:pt x="1" y="5"/>
                    </a:lnTo>
                    <a:lnTo>
                      <a:pt x="3" y="5"/>
                    </a:lnTo>
                    <a:lnTo>
                      <a:pt x="3" y="5"/>
                    </a:lnTo>
                    <a:lnTo>
                      <a:pt x="3" y="5"/>
                    </a:lnTo>
                    <a:lnTo>
                      <a:pt x="3" y="5"/>
                    </a:lnTo>
                    <a:lnTo>
                      <a:pt x="4" y="4"/>
                    </a:lnTo>
                    <a:lnTo>
                      <a:pt x="4" y="4"/>
                    </a:lnTo>
                    <a:lnTo>
                      <a:pt x="4" y="4"/>
                    </a:lnTo>
                    <a:lnTo>
                      <a:pt x="4" y="4"/>
                    </a:lnTo>
                    <a:lnTo>
                      <a:pt x="4" y="2"/>
                    </a:lnTo>
                    <a:lnTo>
                      <a:pt x="5" y="2"/>
                    </a:lnTo>
                    <a:lnTo>
                      <a:pt x="5" y="2"/>
                    </a:lnTo>
                    <a:lnTo>
                      <a:pt x="5" y="1"/>
                    </a:lnTo>
                    <a:lnTo>
                      <a:pt x="5" y="1"/>
                    </a:lnTo>
                    <a:lnTo>
                      <a:pt x="5" y="0"/>
                    </a:lnTo>
                    <a:lnTo>
                      <a:pt x="5" y="1"/>
                    </a:lnTo>
                    <a:lnTo>
                      <a:pt x="5" y="1"/>
                    </a:lnTo>
                    <a:lnTo>
                      <a:pt x="5" y="1"/>
                    </a:lnTo>
                    <a:lnTo>
                      <a:pt x="5" y="1"/>
                    </a:lnTo>
                    <a:lnTo>
                      <a:pt x="5" y="1"/>
                    </a:lnTo>
                    <a:lnTo>
                      <a:pt x="5" y="2"/>
                    </a:lnTo>
                    <a:lnTo>
                      <a:pt x="4" y="2"/>
                    </a:lnTo>
                    <a:lnTo>
                      <a:pt x="4" y="2"/>
                    </a:lnTo>
                    <a:lnTo>
                      <a:pt x="4" y="2"/>
                    </a:lnTo>
                    <a:lnTo>
                      <a:pt x="4" y="2"/>
                    </a:lnTo>
                    <a:lnTo>
                      <a:pt x="3" y="2"/>
                    </a:lnTo>
                    <a:lnTo>
                      <a:pt x="3" y="2"/>
                    </a:lnTo>
                    <a:lnTo>
                      <a:pt x="3" y="2"/>
                    </a:lnTo>
                    <a:lnTo>
                      <a:pt x="3" y="2"/>
                    </a:lnTo>
                    <a:lnTo>
                      <a:pt x="3" y="4"/>
                    </a:lnTo>
                    <a:lnTo>
                      <a:pt x="3" y="4"/>
                    </a:lnTo>
                    <a:lnTo>
                      <a:pt x="3" y="4"/>
                    </a:lnTo>
                    <a:lnTo>
                      <a:pt x="3" y="4"/>
                    </a:lnTo>
                    <a:lnTo>
                      <a:pt x="1" y="4"/>
                    </a:lnTo>
                    <a:lnTo>
                      <a:pt x="1" y="4"/>
                    </a:lnTo>
                    <a:lnTo>
                      <a:pt x="1" y="4"/>
                    </a:lnTo>
                    <a:lnTo>
                      <a:pt x="1" y="4"/>
                    </a:lnTo>
                    <a:lnTo>
                      <a:pt x="1" y="4"/>
                    </a:lnTo>
                    <a:lnTo>
                      <a:pt x="1" y="5"/>
                    </a:lnTo>
                    <a:lnTo>
                      <a:pt x="1" y="5"/>
                    </a:lnTo>
                    <a:lnTo>
                      <a:pt x="0" y="5"/>
                    </a:lnTo>
                    <a:lnTo>
                      <a:pt x="0" y="5"/>
                    </a:lnTo>
                    <a:lnTo>
                      <a:pt x="0" y="5"/>
                    </a:lnTo>
                    <a:lnTo>
                      <a:pt x="0" y="5"/>
                    </a:lnTo>
                    <a:lnTo>
                      <a:pt x="0" y="6"/>
                    </a:lnTo>
                    <a:lnTo>
                      <a:pt x="1"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7" name="Freeform 1164"/>
              <p:cNvSpPr>
                <a:spLocks/>
              </p:cNvSpPr>
              <p:nvPr/>
            </p:nvSpPr>
            <p:spPr bwMode="gray">
              <a:xfrm>
                <a:off x="8950484" y="2863578"/>
                <a:ext cx="31864" cy="44609"/>
              </a:xfrm>
              <a:custGeom>
                <a:avLst/>
                <a:gdLst>
                  <a:gd name="T0" fmla="*/ 8 w 10"/>
                  <a:gd name="T1" fmla="*/ 10 h 14"/>
                  <a:gd name="T2" fmla="*/ 10 w 10"/>
                  <a:gd name="T3" fmla="*/ 7 h 14"/>
                  <a:gd name="T4" fmla="*/ 10 w 10"/>
                  <a:gd name="T5" fmla="*/ 6 h 14"/>
                  <a:gd name="T6" fmla="*/ 10 w 10"/>
                  <a:gd name="T7" fmla="*/ 6 h 14"/>
                  <a:gd name="T8" fmla="*/ 10 w 10"/>
                  <a:gd name="T9" fmla="*/ 4 h 14"/>
                  <a:gd name="T10" fmla="*/ 10 w 10"/>
                  <a:gd name="T11" fmla="*/ 4 h 14"/>
                  <a:gd name="T12" fmla="*/ 8 w 10"/>
                  <a:gd name="T13" fmla="*/ 3 h 14"/>
                  <a:gd name="T14" fmla="*/ 7 w 10"/>
                  <a:gd name="T15" fmla="*/ 2 h 14"/>
                  <a:gd name="T16" fmla="*/ 7 w 10"/>
                  <a:gd name="T17" fmla="*/ 2 h 14"/>
                  <a:gd name="T18" fmla="*/ 7 w 10"/>
                  <a:gd name="T19" fmla="*/ 2 h 14"/>
                  <a:gd name="T20" fmla="*/ 6 w 10"/>
                  <a:gd name="T21" fmla="*/ 6 h 14"/>
                  <a:gd name="T22" fmla="*/ 6 w 10"/>
                  <a:gd name="T23" fmla="*/ 7 h 14"/>
                  <a:gd name="T24" fmla="*/ 4 w 10"/>
                  <a:gd name="T25" fmla="*/ 8 h 14"/>
                  <a:gd name="T26" fmla="*/ 4 w 10"/>
                  <a:gd name="T27" fmla="*/ 8 h 14"/>
                  <a:gd name="T28" fmla="*/ 4 w 10"/>
                  <a:gd name="T29" fmla="*/ 7 h 14"/>
                  <a:gd name="T30" fmla="*/ 6 w 10"/>
                  <a:gd name="T31" fmla="*/ 6 h 14"/>
                  <a:gd name="T32" fmla="*/ 6 w 10"/>
                  <a:gd name="T33" fmla="*/ 4 h 14"/>
                  <a:gd name="T34" fmla="*/ 6 w 10"/>
                  <a:gd name="T35" fmla="*/ 3 h 14"/>
                  <a:gd name="T36" fmla="*/ 6 w 10"/>
                  <a:gd name="T37" fmla="*/ 2 h 14"/>
                  <a:gd name="T38" fmla="*/ 6 w 10"/>
                  <a:gd name="T39" fmla="*/ 4 h 14"/>
                  <a:gd name="T40" fmla="*/ 4 w 10"/>
                  <a:gd name="T41" fmla="*/ 6 h 14"/>
                  <a:gd name="T42" fmla="*/ 4 w 10"/>
                  <a:gd name="T43" fmla="*/ 7 h 14"/>
                  <a:gd name="T44" fmla="*/ 3 w 10"/>
                  <a:gd name="T45" fmla="*/ 8 h 14"/>
                  <a:gd name="T46" fmla="*/ 2 w 10"/>
                  <a:gd name="T47" fmla="*/ 10 h 14"/>
                  <a:gd name="T48" fmla="*/ 0 w 10"/>
                  <a:gd name="T49" fmla="*/ 13 h 14"/>
                  <a:gd name="T50" fmla="*/ 0 w 10"/>
                  <a:gd name="T51" fmla="*/ 13 h 14"/>
                  <a:gd name="T52" fmla="*/ 2 w 10"/>
                  <a:gd name="T53" fmla="*/ 14 h 14"/>
                  <a:gd name="T54" fmla="*/ 2 w 10"/>
                  <a:gd name="T55" fmla="*/ 13 h 14"/>
                  <a:gd name="T56" fmla="*/ 3 w 10"/>
                  <a:gd name="T57" fmla="*/ 10 h 14"/>
                  <a:gd name="T58" fmla="*/ 4 w 10"/>
                  <a:gd name="T59" fmla="*/ 8 h 14"/>
                  <a:gd name="T60" fmla="*/ 4 w 10"/>
                  <a:gd name="T61" fmla="*/ 10 h 14"/>
                  <a:gd name="T62" fmla="*/ 4 w 10"/>
                  <a:gd name="T63" fmla="*/ 11 h 14"/>
                  <a:gd name="T64" fmla="*/ 3 w 10"/>
                  <a:gd name="T65" fmla="*/ 14 h 14"/>
                  <a:gd name="T66" fmla="*/ 3 w 10"/>
                  <a:gd name="T67" fmla="*/ 14 h 14"/>
                  <a:gd name="T68" fmla="*/ 4 w 10"/>
                  <a:gd name="T69" fmla="*/ 13 h 14"/>
                  <a:gd name="T70" fmla="*/ 4 w 10"/>
                  <a:gd name="T71" fmla="*/ 13 h 14"/>
                  <a:gd name="T72" fmla="*/ 6 w 10"/>
                  <a:gd name="T73" fmla="*/ 13 h 14"/>
                  <a:gd name="T74" fmla="*/ 7 w 10"/>
                  <a:gd name="T75" fmla="*/ 10 h 14"/>
                  <a:gd name="T76" fmla="*/ 8 w 10"/>
                  <a:gd name="T77" fmla="*/ 7 h 14"/>
                  <a:gd name="T78" fmla="*/ 8 w 10"/>
                  <a:gd name="T79" fmla="*/ 8 h 14"/>
                  <a:gd name="T80" fmla="*/ 7 w 10"/>
                  <a:gd name="T81" fmla="*/ 10 h 14"/>
                  <a:gd name="T82" fmla="*/ 7 w 10"/>
                  <a:gd name="T83" fmla="*/ 11 h 14"/>
                  <a:gd name="T84" fmla="*/ 7 w 10"/>
                  <a:gd name="T85" fmla="*/ 13 h 14"/>
                  <a:gd name="T86" fmla="*/ 7 w 10"/>
                  <a:gd name="T87" fmla="*/ 11 h 14"/>
                  <a:gd name="T88" fmla="*/ 8 w 10"/>
                  <a:gd name="T89" fmla="*/ 8 h 14"/>
                  <a:gd name="T90" fmla="*/ 8 w 10"/>
                  <a:gd name="T91" fmla="*/ 7 h 14"/>
                  <a:gd name="T92" fmla="*/ 8 w 10"/>
                  <a:gd name="T93" fmla="*/ 6 h 14"/>
                  <a:gd name="T94" fmla="*/ 10 w 10"/>
                  <a:gd name="T95" fmla="*/ 4 h 14"/>
                  <a:gd name="T96" fmla="*/ 10 w 10"/>
                  <a:gd name="T97" fmla="*/ 6 h 14"/>
                  <a:gd name="T98" fmla="*/ 8 w 10"/>
                  <a:gd name="T99" fmla="*/ 7 h 14"/>
                  <a:gd name="T100" fmla="*/ 8 w 10"/>
                  <a:gd name="T101" fmla="*/ 10 h 14"/>
                  <a:gd name="T102" fmla="*/ 7 w 10"/>
                  <a:gd name="T103" fmla="*/ 11 h 14"/>
                  <a:gd name="T104" fmla="*/ 7 w 10"/>
                  <a:gd name="T10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 h="14">
                    <a:moveTo>
                      <a:pt x="8" y="11"/>
                    </a:moveTo>
                    <a:lnTo>
                      <a:pt x="8" y="11"/>
                    </a:lnTo>
                    <a:lnTo>
                      <a:pt x="8" y="10"/>
                    </a:lnTo>
                    <a:lnTo>
                      <a:pt x="8" y="10"/>
                    </a:lnTo>
                    <a:lnTo>
                      <a:pt x="8" y="8"/>
                    </a:lnTo>
                    <a:lnTo>
                      <a:pt x="8" y="8"/>
                    </a:lnTo>
                    <a:lnTo>
                      <a:pt x="10" y="7"/>
                    </a:lnTo>
                    <a:lnTo>
                      <a:pt x="10" y="7"/>
                    </a:lnTo>
                    <a:lnTo>
                      <a:pt x="10" y="7"/>
                    </a:lnTo>
                    <a:lnTo>
                      <a:pt x="10" y="6"/>
                    </a:lnTo>
                    <a:lnTo>
                      <a:pt x="10" y="6"/>
                    </a:lnTo>
                    <a:lnTo>
                      <a:pt x="10" y="6"/>
                    </a:lnTo>
                    <a:lnTo>
                      <a:pt x="10" y="6"/>
                    </a:lnTo>
                    <a:lnTo>
                      <a:pt x="10" y="6"/>
                    </a:lnTo>
                    <a:lnTo>
                      <a:pt x="10" y="6"/>
                    </a:lnTo>
                    <a:lnTo>
                      <a:pt x="10" y="6"/>
                    </a:lnTo>
                    <a:lnTo>
                      <a:pt x="10" y="6"/>
                    </a:lnTo>
                    <a:lnTo>
                      <a:pt x="10" y="6"/>
                    </a:lnTo>
                    <a:lnTo>
                      <a:pt x="10" y="6"/>
                    </a:lnTo>
                    <a:lnTo>
                      <a:pt x="10" y="4"/>
                    </a:lnTo>
                    <a:lnTo>
                      <a:pt x="10" y="4"/>
                    </a:lnTo>
                    <a:lnTo>
                      <a:pt x="10" y="4"/>
                    </a:lnTo>
                    <a:lnTo>
                      <a:pt x="10" y="4"/>
                    </a:lnTo>
                    <a:lnTo>
                      <a:pt x="10" y="4"/>
                    </a:lnTo>
                    <a:lnTo>
                      <a:pt x="8" y="4"/>
                    </a:lnTo>
                    <a:lnTo>
                      <a:pt x="8" y="3"/>
                    </a:lnTo>
                    <a:lnTo>
                      <a:pt x="8" y="3"/>
                    </a:lnTo>
                    <a:lnTo>
                      <a:pt x="8" y="3"/>
                    </a:lnTo>
                    <a:lnTo>
                      <a:pt x="8" y="2"/>
                    </a:lnTo>
                    <a:lnTo>
                      <a:pt x="8" y="2"/>
                    </a:lnTo>
                    <a:lnTo>
                      <a:pt x="8" y="2"/>
                    </a:lnTo>
                    <a:lnTo>
                      <a:pt x="7" y="2"/>
                    </a:lnTo>
                    <a:lnTo>
                      <a:pt x="7" y="2"/>
                    </a:lnTo>
                    <a:lnTo>
                      <a:pt x="7" y="2"/>
                    </a:lnTo>
                    <a:lnTo>
                      <a:pt x="7" y="2"/>
                    </a:lnTo>
                    <a:lnTo>
                      <a:pt x="7" y="2"/>
                    </a:lnTo>
                    <a:lnTo>
                      <a:pt x="7" y="0"/>
                    </a:lnTo>
                    <a:lnTo>
                      <a:pt x="7" y="0"/>
                    </a:lnTo>
                    <a:lnTo>
                      <a:pt x="7" y="2"/>
                    </a:lnTo>
                    <a:lnTo>
                      <a:pt x="7" y="2"/>
                    </a:lnTo>
                    <a:lnTo>
                      <a:pt x="7" y="3"/>
                    </a:lnTo>
                    <a:lnTo>
                      <a:pt x="7" y="4"/>
                    </a:lnTo>
                    <a:lnTo>
                      <a:pt x="6" y="4"/>
                    </a:lnTo>
                    <a:lnTo>
                      <a:pt x="6" y="6"/>
                    </a:lnTo>
                    <a:lnTo>
                      <a:pt x="6" y="6"/>
                    </a:lnTo>
                    <a:lnTo>
                      <a:pt x="6" y="7"/>
                    </a:lnTo>
                    <a:lnTo>
                      <a:pt x="6" y="7"/>
                    </a:lnTo>
                    <a:lnTo>
                      <a:pt x="6" y="7"/>
                    </a:lnTo>
                    <a:lnTo>
                      <a:pt x="6" y="7"/>
                    </a:lnTo>
                    <a:lnTo>
                      <a:pt x="4" y="7"/>
                    </a:lnTo>
                    <a:lnTo>
                      <a:pt x="4" y="8"/>
                    </a:lnTo>
                    <a:lnTo>
                      <a:pt x="4" y="8"/>
                    </a:lnTo>
                    <a:lnTo>
                      <a:pt x="4" y="8"/>
                    </a:lnTo>
                    <a:lnTo>
                      <a:pt x="4" y="8"/>
                    </a:lnTo>
                    <a:lnTo>
                      <a:pt x="4" y="8"/>
                    </a:lnTo>
                    <a:lnTo>
                      <a:pt x="4" y="8"/>
                    </a:lnTo>
                    <a:lnTo>
                      <a:pt x="4" y="8"/>
                    </a:lnTo>
                    <a:lnTo>
                      <a:pt x="4" y="8"/>
                    </a:lnTo>
                    <a:lnTo>
                      <a:pt x="4" y="7"/>
                    </a:lnTo>
                    <a:lnTo>
                      <a:pt x="4" y="7"/>
                    </a:lnTo>
                    <a:lnTo>
                      <a:pt x="4" y="7"/>
                    </a:lnTo>
                    <a:lnTo>
                      <a:pt x="4" y="7"/>
                    </a:lnTo>
                    <a:lnTo>
                      <a:pt x="4" y="7"/>
                    </a:lnTo>
                    <a:lnTo>
                      <a:pt x="6" y="6"/>
                    </a:lnTo>
                    <a:lnTo>
                      <a:pt x="6" y="6"/>
                    </a:lnTo>
                    <a:lnTo>
                      <a:pt x="4" y="6"/>
                    </a:lnTo>
                    <a:lnTo>
                      <a:pt x="6" y="6"/>
                    </a:lnTo>
                    <a:lnTo>
                      <a:pt x="6" y="4"/>
                    </a:lnTo>
                    <a:lnTo>
                      <a:pt x="6" y="4"/>
                    </a:lnTo>
                    <a:lnTo>
                      <a:pt x="6" y="3"/>
                    </a:lnTo>
                    <a:lnTo>
                      <a:pt x="6" y="3"/>
                    </a:lnTo>
                    <a:lnTo>
                      <a:pt x="6" y="3"/>
                    </a:lnTo>
                    <a:lnTo>
                      <a:pt x="6" y="3"/>
                    </a:lnTo>
                    <a:lnTo>
                      <a:pt x="6" y="2"/>
                    </a:lnTo>
                    <a:lnTo>
                      <a:pt x="6" y="2"/>
                    </a:lnTo>
                    <a:lnTo>
                      <a:pt x="6" y="2"/>
                    </a:lnTo>
                    <a:lnTo>
                      <a:pt x="6" y="3"/>
                    </a:lnTo>
                    <a:lnTo>
                      <a:pt x="6" y="3"/>
                    </a:lnTo>
                    <a:lnTo>
                      <a:pt x="6" y="3"/>
                    </a:lnTo>
                    <a:lnTo>
                      <a:pt x="6" y="4"/>
                    </a:lnTo>
                    <a:lnTo>
                      <a:pt x="6" y="4"/>
                    </a:lnTo>
                    <a:lnTo>
                      <a:pt x="6" y="4"/>
                    </a:lnTo>
                    <a:lnTo>
                      <a:pt x="4" y="6"/>
                    </a:lnTo>
                    <a:lnTo>
                      <a:pt x="4" y="6"/>
                    </a:lnTo>
                    <a:lnTo>
                      <a:pt x="4" y="6"/>
                    </a:lnTo>
                    <a:lnTo>
                      <a:pt x="4" y="6"/>
                    </a:lnTo>
                    <a:lnTo>
                      <a:pt x="4" y="7"/>
                    </a:lnTo>
                    <a:lnTo>
                      <a:pt x="4" y="7"/>
                    </a:lnTo>
                    <a:lnTo>
                      <a:pt x="3" y="7"/>
                    </a:lnTo>
                    <a:lnTo>
                      <a:pt x="3" y="7"/>
                    </a:lnTo>
                    <a:lnTo>
                      <a:pt x="3" y="8"/>
                    </a:lnTo>
                    <a:lnTo>
                      <a:pt x="3" y="8"/>
                    </a:lnTo>
                    <a:lnTo>
                      <a:pt x="3" y="8"/>
                    </a:lnTo>
                    <a:lnTo>
                      <a:pt x="2" y="10"/>
                    </a:lnTo>
                    <a:lnTo>
                      <a:pt x="2" y="10"/>
                    </a:lnTo>
                    <a:lnTo>
                      <a:pt x="2" y="10"/>
                    </a:lnTo>
                    <a:lnTo>
                      <a:pt x="2" y="11"/>
                    </a:lnTo>
                    <a:lnTo>
                      <a:pt x="0" y="11"/>
                    </a:lnTo>
                    <a:lnTo>
                      <a:pt x="0" y="11"/>
                    </a:lnTo>
                    <a:lnTo>
                      <a:pt x="0" y="13"/>
                    </a:lnTo>
                    <a:lnTo>
                      <a:pt x="0" y="13"/>
                    </a:lnTo>
                    <a:lnTo>
                      <a:pt x="0" y="13"/>
                    </a:lnTo>
                    <a:lnTo>
                      <a:pt x="0" y="13"/>
                    </a:lnTo>
                    <a:lnTo>
                      <a:pt x="0" y="13"/>
                    </a:lnTo>
                    <a:lnTo>
                      <a:pt x="0" y="13"/>
                    </a:lnTo>
                    <a:lnTo>
                      <a:pt x="0" y="13"/>
                    </a:lnTo>
                    <a:lnTo>
                      <a:pt x="2" y="13"/>
                    </a:lnTo>
                    <a:lnTo>
                      <a:pt x="2" y="14"/>
                    </a:lnTo>
                    <a:lnTo>
                      <a:pt x="2" y="14"/>
                    </a:lnTo>
                    <a:lnTo>
                      <a:pt x="2" y="13"/>
                    </a:lnTo>
                    <a:lnTo>
                      <a:pt x="2" y="13"/>
                    </a:lnTo>
                    <a:lnTo>
                      <a:pt x="2" y="13"/>
                    </a:lnTo>
                    <a:lnTo>
                      <a:pt x="3" y="13"/>
                    </a:lnTo>
                    <a:lnTo>
                      <a:pt x="3" y="11"/>
                    </a:lnTo>
                    <a:lnTo>
                      <a:pt x="3" y="11"/>
                    </a:lnTo>
                    <a:lnTo>
                      <a:pt x="3" y="10"/>
                    </a:lnTo>
                    <a:lnTo>
                      <a:pt x="4" y="10"/>
                    </a:lnTo>
                    <a:lnTo>
                      <a:pt x="4" y="10"/>
                    </a:lnTo>
                    <a:lnTo>
                      <a:pt x="4" y="8"/>
                    </a:lnTo>
                    <a:lnTo>
                      <a:pt x="4" y="8"/>
                    </a:lnTo>
                    <a:lnTo>
                      <a:pt x="4" y="8"/>
                    </a:lnTo>
                    <a:lnTo>
                      <a:pt x="6" y="10"/>
                    </a:lnTo>
                    <a:lnTo>
                      <a:pt x="4" y="10"/>
                    </a:lnTo>
                    <a:lnTo>
                      <a:pt x="4" y="10"/>
                    </a:lnTo>
                    <a:lnTo>
                      <a:pt x="4" y="10"/>
                    </a:lnTo>
                    <a:lnTo>
                      <a:pt x="4" y="11"/>
                    </a:lnTo>
                    <a:lnTo>
                      <a:pt x="4" y="11"/>
                    </a:lnTo>
                    <a:lnTo>
                      <a:pt x="4" y="11"/>
                    </a:lnTo>
                    <a:lnTo>
                      <a:pt x="3" y="13"/>
                    </a:lnTo>
                    <a:lnTo>
                      <a:pt x="3" y="13"/>
                    </a:lnTo>
                    <a:lnTo>
                      <a:pt x="3" y="14"/>
                    </a:lnTo>
                    <a:lnTo>
                      <a:pt x="3" y="14"/>
                    </a:lnTo>
                    <a:lnTo>
                      <a:pt x="3" y="14"/>
                    </a:lnTo>
                    <a:lnTo>
                      <a:pt x="3" y="14"/>
                    </a:lnTo>
                    <a:lnTo>
                      <a:pt x="3" y="14"/>
                    </a:lnTo>
                    <a:lnTo>
                      <a:pt x="3" y="14"/>
                    </a:lnTo>
                    <a:lnTo>
                      <a:pt x="3" y="13"/>
                    </a:lnTo>
                    <a:lnTo>
                      <a:pt x="3" y="13"/>
                    </a:lnTo>
                    <a:lnTo>
                      <a:pt x="4" y="13"/>
                    </a:lnTo>
                    <a:lnTo>
                      <a:pt x="4" y="13"/>
                    </a:lnTo>
                    <a:lnTo>
                      <a:pt x="4" y="13"/>
                    </a:lnTo>
                    <a:lnTo>
                      <a:pt x="4" y="13"/>
                    </a:lnTo>
                    <a:lnTo>
                      <a:pt x="4" y="13"/>
                    </a:lnTo>
                    <a:lnTo>
                      <a:pt x="4" y="13"/>
                    </a:lnTo>
                    <a:lnTo>
                      <a:pt x="4" y="13"/>
                    </a:lnTo>
                    <a:lnTo>
                      <a:pt x="6" y="13"/>
                    </a:lnTo>
                    <a:lnTo>
                      <a:pt x="6" y="13"/>
                    </a:lnTo>
                    <a:lnTo>
                      <a:pt x="6" y="13"/>
                    </a:lnTo>
                    <a:lnTo>
                      <a:pt x="6" y="11"/>
                    </a:lnTo>
                    <a:lnTo>
                      <a:pt x="6" y="11"/>
                    </a:lnTo>
                    <a:lnTo>
                      <a:pt x="6" y="11"/>
                    </a:lnTo>
                    <a:lnTo>
                      <a:pt x="7" y="10"/>
                    </a:lnTo>
                    <a:lnTo>
                      <a:pt x="7" y="8"/>
                    </a:lnTo>
                    <a:lnTo>
                      <a:pt x="7" y="8"/>
                    </a:lnTo>
                    <a:lnTo>
                      <a:pt x="7" y="7"/>
                    </a:lnTo>
                    <a:lnTo>
                      <a:pt x="8" y="7"/>
                    </a:lnTo>
                    <a:lnTo>
                      <a:pt x="8" y="7"/>
                    </a:lnTo>
                    <a:lnTo>
                      <a:pt x="8" y="7"/>
                    </a:lnTo>
                    <a:lnTo>
                      <a:pt x="8" y="7"/>
                    </a:lnTo>
                    <a:lnTo>
                      <a:pt x="8" y="8"/>
                    </a:lnTo>
                    <a:lnTo>
                      <a:pt x="8" y="8"/>
                    </a:lnTo>
                    <a:lnTo>
                      <a:pt x="8" y="8"/>
                    </a:lnTo>
                    <a:lnTo>
                      <a:pt x="7" y="10"/>
                    </a:lnTo>
                    <a:lnTo>
                      <a:pt x="7" y="10"/>
                    </a:lnTo>
                    <a:lnTo>
                      <a:pt x="7" y="10"/>
                    </a:lnTo>
                    <a:lnTo>
                      <a:pt x="7" y="11"/>
                    </a:lnTo>
                    <a:lnTo>
                      <a:pt x="7" y="11"/>
                    </a:lnTo>
                    <a:lnTo>
                      <a:pt x="7" y="11"/>
                    </a:lnTo>
                    <a:lnTo>
                      <a:pt x="7" y="13"/>
                    </a:lnTo>
                    <a:lnTo>
                      <a:pt x="7" y="13"/>
                    </a:lnTo>
                    <a:lnTo>
                      <a:pt x="7" y="13"/>
                    </a:lnTo>
                    <a:lnTo>
                      <a:pt x="7" y="13"/>
                    </a:lnTo>
                    <a:lnTo>
                      <a:pt x="7" y="13"/>
                    </a:lnTo>
                    <a:lnTo>
                      <a:pt x="7" y="11"/>
                    </a:lnTo>
                    <a:lnTo>
                      <a:pt x="7" y="11"/>
                    </a:lnTo>
                    <a:lnTo>
                      <a:pt x="7" y="11"/>
                    </a:lnTo>
                    <a:lnTo>
                      <a:pt x="8" y="10"/>
                    </a:lnTo>
                    <a:lnTo>
                      <a:pt x="8" y="10"/>
                    </a:lnTo>
                    <a:lnTo>
                      <a:pt x="8" y="8"/>
                    </a:lnTo>
                    <a:lnTo>
                      <a:pt x="8" y="8"/>
                    </a:lnTo>
                    <a:lnTo>
                      <a:pt x="8" y="8"/>
                    </a:lnTo>
                    <a:lnTo>
                      <a:pt x="8" y="7"/>
                    </a:lnTo>
                    <a:lnTo>
                      <a:pt x="8" y="7"/>
                    </a:lnTo>
                    <a:lnTo>
                      <a:pt x="8" y="7"/>
                    </a:lnTo>
                    <a:lnTo>
                      <a:pt x="8" y="7"/>
                    </a:lnTo>
                    <a:lnTo>
                      <a:pt x="8" y="7"/>
                    </a:lnTo>
                    <a:lnTo>
                      <a:pt x="8" y="7"/>
                    </a:lnTo>
                    <a:lnTo>
                      <a:pt x="8" y="6"/>
                    </a:lnTo>
                    <a:lnTo>
                      <a:pt x="8" y="6"/>
                    </a:lnTo>
                    <a:lnTo>
                      <a:pt x="8" y="6"/>
                    </a:lnTo>
                    <a:lnTo>
                      <a:pt x="8" y="4"/>
                    </a:lnTo>
                    <a:lnTo>
                      <a:pt x="10" y="4"/>
                    </a:lnTo>
                    <a:lnTo>
                      <a:pt x="10" y="4"/>
                    </a:lnTo>
                    <a:lnTo>
                      <a:pt x="10" y="4"/>
                    </a:lnTo>
                    <a:lnTo>
                      <a:pt x="10" y="6"/>
                    </a:lnTo>
                    <a:lnTo>
                      <a:pt x="10" y="6"/>
                    </a:lnTo>
                    <a:lnTo>
                      <a:pt x="10" y="6"/>
                    </a:lnTo>
                    <a:lnTo>
                      <a:pt x="10" y="7"/>
                    </a:lnTo>
                    <a:lnTo>
                      <a:pt x="10" y="7"/>
                    </a:lnTo>
                    <a:lnTo>
                      <a:pt x="8" y="7"/>
                    </a:lnTo>
                    <a:lnTo>
                      <a:pt x="8" y="8"/>
                    </a:lnTo>
                    <a:lnTo>
                      <a:pt x="8" y="10"/>
                    </a:lnTo>
                    <a:lnTo>
                      <a:pt x="8" y="10"/>
                    </a:lnTo>
                    <a:lnTo>
                      <a:pt x="8" y="10"/>
                    </a:lnTo>
                    <a:lnTo>
                      <a:pt x="8" y="10"/>
                    </a:lnTo>
                    <a:lnTo>
                      <a:pt x="8" y="11"/>
                    </a:lnTo>
                    <a:lnTo>
                      <a:pt x="8" y="11"/>
                    </a:lnTo>
                    <a:lnTo>
                      <a:pt x="7" y="11"/>
                    </a:lnTo>
                    <a:lnTo>
                      <a:pt x="7" y="13"/>
                    </a:lnTo>
                    <a:lnTo>
                      <a:pt x="7" y="13"/>
                    </a:lnTo>
                    <a:lnTo>
                      <a:pt x="7" y="13"/>
                    </a:lnTo>
                    <a:lnTo>
                      <a:pt x="7" y="13"/>
                    </a:lnTo>
                    <a:lnTo>
                      <a:pt x="7" y="13"/>
                    </a:lnTo>
                    <a:lnTo>
                      <a:pt x="8"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8" name="Freeform 1165"/>
              <p:cNvSpPr>
                <a:spLocks/>
              </p:cNvSpPr>
              <p:nvPr/>
            </p:nvSpPr>
            <p:spPr bwMode="gray">
              <a:xfrm>
                <a:off x="8975975" y="2895441"/>
                <a:ext cx="6373" cy="12745"/>
              </a:xfrm>
              <a:custGeom>
                <a:avLst/>
                <a:gdLst>
                  <a:gd name="T0" fmla="*/ 0 w 2"/>
                  <a:gd name="T1" fmla="*/ 4 h 4"/>
                  <a:gd name="T2" fmla="*/ 0 w 2"/>
                  <a:gd name="T3" fmla="*/ 4 h 4"/>
                  <a:gd name="T4" fmla="*/ 0 w 2"/>
                  <a:gd name="T5" fmla="*/ 3 h 4"/>
                  <a:gd name="T6" fmla="*/ 0 w 2"/>
                  <a:gd name="T7" fmla="*/ 3 h 4"/>
                  <a:gd name="T8" fmla="*/ 0 w 2"/>
                  <a:gd name="T9" fmla="*/ 3 h 4"/>
                  <a:gd name="T10" fmla="*/ 0 w 2"/>
                  <a:gd name="T11" fmla="*/ 1 h 4"/>
                  <a:gd name="T12" fmla="*/ 2 w 2"/>
                  <a:gd name="T13" fmla="*/ 1 h 4"/>
                  <a:gd name="T14" fmla="*/ 2 w 2"/>
                  <a:gd name="T15" fmla="*/ 1 h 4"/>
                  <a:gd name="T16" fmla="*/ 2 w 2"/>
                  <a:gd name="T17" fmla="*/ 1 h 4"/>
                  <a:gd name="T18" fmla="*/ 2 w 2"/>
                  <a:gd name="T19" fmla="*/ 0 h 4"/>
                  <a:gd name="T20" fmla="*/ 2 w 2"/>
                  <a:gd name="T21" fmla="*/ 0 h 4"/>
                  <a:gd name="T22" fmla="*/ 2 w 2"/>
                  <a:gd name="T23" fmla="*/ 1 h 4"/>
                  <a:gd name="T24" fmla="*/ 2 w 2"/>
                  <a:gd name="T25" fmla="*/ 0 h 4"/>
                  <a:gd name="T26" fmla="*/ 2 w 2"/>
                  <a:gd name="T27" fmla="*/ 0 h 4"/>
                  <a:gd name="T28" fmla="*/ 2 w 2"/>
                  <a:gd name="T29" fmla="*/ 0 h 4"/>
                  <a:gd name="T30" fmla="*/ 2 w 2"/>
                  <a:gd name="T31" fmla="*/ 0 h 4"/>
                  <a:gd name="T32" fmla="*/ 2 w 2"/>
                  <a:gd name="T33" fmla="*/ 0 h 4"/>
                  <a:gd name="T34" fmla="*/ 2 w 2"/>
                  <a:gd name="T35" fmla="*/ 0 h 4"/>
                  <a:gd name="T36" fmla="*/ 2 w 2"/>
                  <a:gd name="T37" fmla="*/ 0 h 4"/>
                  <a:gd name="T38" fmla="*/ 0 w 2"/>
                  <a:gd name="T39" fmla="*/ 0 h 4"/>
                  <a:gd name="T40" fmla="*/ 0 w 2"/>
                  <a:gd name="T41" fmla="*/ 1 h 4"/>
                  <a:gd name="T42" fmla="*/ 0 w 2"/>
                  <a:gd name="T43" fmla="*/ 1 h 4"/>
                  <a:gd name="T44" fmla="*/ 0 w 2"/>
                  <a:gd name="T45" fmla="*/ 1 h 4"/>
                  <a:gd name="T46" fmla="*/ 0 w 2"/>
                  <a:gd name="T47" fmla="*/ 3 h 4"/>
                  <a:gd name="T48" fmla="*/ 0 w 2"/>
                  <a:gd name="T49" fmla="*/ 3 h 4"/>
                  <a:gd name="T50" fmla="*/ 0 w 2"/>
                  <a:gd name="T51" fmla="*/ 3 h 4"/>
                  <a:gd name="T52" fmla="*/ 0 w 2"/>
                  <a:gd name="T53" fmla="*/ 4 h 4"/>
                  <a:gd name="T54" fmla="*/ 0 w 2"/>
                  <a:gd name="T55" fmla="*/ 4 h 4"/>
                  <a:gd name="T56" fmla="*/ 0 w 2"/>
                  <a:gd name="T5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 h="4">
                    <a:moveTo>
                      <a:pt x="0" y="4"/>
                    </a:moveTo>
                    <a:lnTo>
                      <a:pt x="0" y="4"/>
                    </a:lnTo>
                    <a:lnTo>
                      <a:pt x="0" y="3"/>
                    </a:lnTo>
                    <a:lnTo>
                      <a:pt x="0" y="3"/>
                    </a:lnTo>
                    <a:lnTo>
                      <a:pt x="0" y="3"/>
                    </a:lnTo>
                    <a:lnTo>
                      <a:pt x="0" y="1"/>
                    </a:lnTo>
                    <a:lnTo>
                      <a:pt x="2" y="1"/>
                    </a:lnTo>
                    <a:lnTo>
                      <a:pt x="2" y="1"/>
                    </a:lnTo>
                    <a:lnTo>
                      <a:pt x="2" y="1"/>
                    </a:lnTo>
                    <a:lnTo>
                      <a:pt x="2" y="0"/>
                    </a:lnTo>
                    <a:lnTo>
                      <a:pt x="2" y="0"/>
                    </a:lnTo>
                    <a:lnTo>
                      <a:pt x="2" y="1"/>
                    </a:lnTo>
                    <a:lnTo>
                      <a:pt x="2" y="0"/>
                    </a:lnTo>
                    <a:lnTo>
                      <a:pt x="2" y="0"/>
                    </a:lnTo>
                    <a:lnTo>
                      <a:pt x="2" y="0"/>
                    </a:lnTo>
                    <a:lnTo>
                      <a:pt x="2" y="0"/>
                    </a:lnTo>
                    <a:lnTo>
                      <a:pt x="2" y="0"/>
                    </a:lnTo>
                    <a:lnTo>
                      <a:pt x="2" y="0"/>
                    </a:lnTo>
                    <a:lnTo>
                      <a:pt x="2" y="0"/>
                    </a:lnTo>
                    <a:lnTo>
                      <a:pt x="0" y="0"/>
                    </a:lnTo>
                    <a:lnTo>
                      <a:pt x="0" y="1"/>
                    </a:lnTo>
                    <a:lnTo>
                      <a:pt x="0" y="1"/>
                    </a:lnTo>
                    <a:lnTo>
                      <a:pt x="0" y="1"/>
                    </a:lnTo>
                    <a:lnTo>
                      <a:pt x="0" y="3"/>
                    </a:lnTo>
                    <a:lnTo>
                      <a:pt x="0" y="3"/>
                    </a:lnTo>
                    <a:lnTo>
                      <a:pt x="0" y="3"/>
                    </a:lnTo>
                    <a:lnTo>
                      <a:pt x="0" y="4"/>
                    </a:lnTo>
                    <a:lnTo>
                      <a:pt x="0" y="4"/>
                    </a:lnTo>
                    <a:lnTo>
                      <a:pt x="0"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9" name="Freeform 1166"/>
              <p:cNvSpPr>
                <a:spLocks/>
              </p:cNvSpPr>
              <p:nvPr/>
            </p:nvSpPr>
            <p:spPr bwMode="gray">
              <a:xfrm>
                <a:off x="8982347" y="2873138"/>
                <a:ext cx="6373" cy="15933"/>
              </a:xfrm>
              <a:custGeom>
                <a:avLst/>
                <a:gdLst>
                  <a:gd name="T0" fmla="*/ 0 w 2"/>
                  <a:gd name="T1" fmla="*/ 5 h 5"/>
                  <a:gd name="T2" fmla="*/ 1 w 2"/>
                  <a:gd name="T3" fmla="*/ 5 h 5"/>
                  <a:gd name="T4" fmla="*/ 1 w 2"/>
                  <a:gd name="T5" fmla="*/ 5 h 5"/>
                  <a:gd name="T6" fmla="*/ 1 w 2"/>
                  <a:gd name="T7" fmla="*/ 5 h 5"/>
                  <a:gd name="T8" fmla="*/ 1 w 2"/>
                  <a:gd name="T9" fmla="*/ 5 h 5"/>
                  <a:gd name="T10" fmla="*/ 1 w 2"/>
                  <a:gd name="T11" fmla="*/ 5 h 5"/>
                  <a:gd name="T12" fmla="*/ 1 w 2"/>
                  <a:gd name="T13" fmla="*/ 5 h 5"/>
                  <a:gd name="T14" fmla="*/ 1 w 2"/>
                  <a:gd name="T15" fmla="*/ 5 h 5"/>
                  <a:gd name="T16" fmla="*/ 1 w 2"/>
                  <a:gd name="T17" fmla="*/ 5 h 5"/>
                  <a:gd name="T18" fmla="*/ 2 w 2"/>
                  <a:gd name="T19" fmla="*/ 5 h 5"/>
                  <a:gd name="T20" fmla="*/ 2 w 2"/>
                  <a:gd name="T21" fmla="*/ 5 h 5"/>
                  <a:gd name="T22" fmla="*/ 2 w 2"/>
                  <a:gd name="T23" fmla="*/ 5 h 5"/>
                  <a:gd name="T24" fmla="*/ 2 w 2"/>
                  <a:gd name="T25" fmla="*/ 4 h 5"/>
                  <a:gd name="T26" fmla="*/ 2 w 2"/>
                  <a:gd name="T27" fmla="*/ 4 h 5"/>
                  <a:gd name="T28" fmla="*/ 2 w 2"/>
                  <a:gd name="T29" fmla="*/ 4 h 5"/>
                  <a:gd name="T30" fmla="*/ 2 w 2"/>
                  <a:gd name="T31" fmla="*/ 4 h 5"/>
                  <a:gd name="T32" fmla="*/ 2 w 2"/>
                  <a:gd name="T33" fmla="*/ 3 h 5"/>
                  <a:gd name="T34" fmla="*/ 2 w 2"/>
                  <a:gd name="T35" fmla="*/ 3 h 5"/>
                  <a:gd name="T36" fmla="*/ 2 w 2"/>
                  <a:gd name="T37" fmla="*/ 1 h 5"/>
                  <a:gd name="T38" fmla="*/ 2 w 2"/>
                  <a:gd name="T39" fmla="*/ 1 h 5"/>
                  <a:gd name="T40" fmla="*/ 2 w 2"/>
                  <a:gd name="T41" fmla="*/ 1 h 5"/>
                  <a:gd name="T42" fmla="*/ 2 w 2"/>
                  <a:gd name="T43" fmla="*/ 0 h 5"/>
                  <a:gd name="T44" fmla="*/ 1 w 2"/>
                  <a:gd name="T45" fmla="*/ 1 h 5"/>
                  <a:gd name="T46" fmla="*/ 1 w 2"/>
                  <a:gd name="T47" fmla="*/ 1 h 5"/>
                  <a:gd name="T48" fmla="*/ 1 w 2"/>
                  <a:gd name="T49" fmla="*/ 1 h 5"/>
                  <a:gd name="T50" fmla="*/ 1 w 2"/>
                  <a:gd name="T51" fmla="*/ 1 h 5"/>
                  <a:gd name="T52" fmla="*/ 1 w 2"/>
                  <a:gd name="T53" fmla="*/ 3 h 5"/>
                  <a:gd name="T54" fmla="*/ 1 w 2"/>
                  <a:gd name="T55" fmla="*/ 3 h 5"/>
                  <a:gd name="T56" fmla="*/ 1 w 2"/>
                  <a:gd name="T57" fmla="*/ 3 h 5"/>
                  <a:gd name="T58" fmla="*/ 1 w 2"/>
                  <a:gd name="T59" fmla="*/ 3 h 5"/>
                  <a:gd name="T60" fmla="*/ 1 w 2"/>
                  <a:gd name="T61" fmla="*/ 3 h 5"/>
                  <a:gd name="T62" fmla="*/ 1 w 2"/>
                  <a:gd name="T63" fmla="*/ 4 h 5"/>
                  <a:gd name="T64" fmla="*/ 1 w 2"/>
                  <a:gd name="T65" fmla="*/ 4 h 5"/>
                  <a:gd name="T66" fmla="*/ 1 w 2"/>
                  <a:gd name="T67" fmla="*/ 4 h 5"/>
                  <a:gd name="T68" fmla="*/ 0 w 2"/>
                  <a:gd name="T69" fmla="*/ 4 h 5"/>
                  <a:gd name="T70" fmla="*/ 0 w 2"/>
                  <a:gd name="T71" fmla="*/ 4 h 5"/>
                  <a:gd name="T72" fmla="*/ 0 w 2"/>
                  <a:gd name="T73" fmla="*/ 5 h 5"/>
                  <a:gd name="T74" fmla="*/ 0 w 2"/>
                  <a:gd name="T75" fmla="*/ 5 h 5"/>
                  <a:gd name="T76" fmla="*/ 0 w 2"/>
                  <a:gd name="T77" fmla="*/ 5 h 5"/>
                  <a:gd name="T78" fmla="*/ 0 w 2"/>
                  <a:gd name="T79" fmla="*/ 5 h 5"/>
                  <a:gd name="T80" fmla="*/ 0 w 2"/>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 h="5">
                    <a:moveTo>
                      <a:pt x="0" y="5"/>
                    </a:moveTo>
                    <a:lnTo>
                      <a:pt x="1" y="5"/>
                    </a:lnTo>
                    <a:lnTo>
                      <a:pt x="1" y="5"/>
                    </a:lnTo>
                    <a:lnTo>
                      <a:pt x="1" y="5"/>
                    </a:lnTo>
                    <a:lnTo>
                      <a:pt x="1" y="5"/>
                    </a:lnTo>
                    <a:lnTo>
                      <a:pt x="1" y="5"/>
                    </a:lnTo>
                    <a:lnTo>
                      <a:pt x="1" y="5"/>
                    </a:lnTo>
                    <a:lnTo>
                      <a:pt x="1" y="5"/>
                    </a:lnTo>
                    <a:lnTo>
                      <a:pt x="1" y="5"/>
                    </a:lnTo>
                    <a:lnTo>
                      <a:pt x="2" y="5"/>
                    </a:lnTo>
                    <a:lnTo>
                      <a:pt x="2" y="5"/>
                    </a:lnTo>
                    <a:lnTo>
                      <a:pt x="2" y="5"/>
                    </a:lnTo>
                    <a:lnTo>
                      <a:pt x="2" y="4"/>
                    </a:lnTo>
                    <a:lnTo>
                      <a:pt x="2" y="4"/>
                    </a:lnTo>
                    <a:lnTo>
                      <a:pt x="2" y="4"/>
                    </a:lnTo>
                    <a:lnTo>
                      <a:pt x="2" y="4"/>
                    </a:lnTo>
                    <a:lnTo>
                      <a:pt x="2" y="3"/>
                    </a:lnTo>
                    <a:lnTo>
                      <a:pt x="2" y="3"/>
                    </a:lnTo>
                    <a:lnTo>
                      <a:pt x="2" y="1"/>
                    </a:lnTo>
                    <a:lnTo>
                      <a:pt x="2" y="1"/>
                    </a:lnTo>
                    <a:lnTo>
                      <a:pt x="2" y="1"/>
                    </a:lnTo>
                    <a:lnTo>
                      <a:pt x="2" y="0"/>
                    </a:lnTo>
                    <a:lnTo>
                      <a:pt x="1" y="1"/>
                    </a:lnTo>
                    <a:lnTo>
                      <a:pt x="1" y="1"/>
                    </a:lnTo>
                    <a:lnTo>
                      <a:pt x="1" y="1"/>
                    </a:lnTo>
                    <a:lnTo>
                      <a:pt x="1" y="1"/>
                    </a:lnTo>
                    <a:lnTo>
                      <a:pt x="1" y="3"/>
                    </a:lnTo>
                    <a:lnTo>
                      <a:pt x="1" y="3"/>
                    </a:lnTo>
                    <a:lnTo>
                      <a:pt x="1" y="3"/>
                    </a:lnTo>
                    <a:lnTo>
                      <a:pt x="1" y="3"/>
                    </a:lnTo>
                    <a:lnTo>
                      <a:pt x="1" y="3"/>
                    </a:lnTo>
                    <a:lnTo>
                      <a:pt x="1" y="4"/>
                    </a:lnTo>
                    <a:lnTo>
                      <a:pt x="1" y="4"/>
                    </a:lnTo>
                    <a:lnTo>
                      <a:pt x="1" y="4"/>
                    </a:lnTo>
                    <a:lnTo>
                      <a:pt x="0" y="4"/>
                    </a:lnTo>
                    <a:lnTo>
                      <a:pt x="0" y="4"/>
                    </a:lnTo>
                    <a:lnTo>
                      <a:pt x="0" y="5"/>
                    </a:lnTo>
                    <a:lnTo>
                      <a:pt x="0" y="5"/>
                    </a:lnTo>
                    <a:lnTo>
                      <a:pt x="0" y="5"/>
                    </a:lnTo>
                    <a:lnTo>
                      <a:pt x="0" y="5"/>
                    </a:lnTo>
                    <a:lnTo>
                      <a:pt x="0"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0" name="Freeform 1167"/>
              <p:cNvSpPr>
                <a:spLocks/>
              </p:cNvSpPr>
              <p:nvPr/>
            </p:nvSpPr>
            <p:spPr bwMode="gray">
              <a:xfrm>
                <a:off x="9399762" y="3309669"/>
                <a:ext cx="66915" cy="44609"/>
              </a:xfrm>
              <a:custGeom>
                <a:avLst/>
                <a:gdLst>
                  <a:gd name="T0" fmla="*/ 4 w 21"/>
                  <a:gd name="T1" fmla="*/ 1 h 14"/>
                  <a:gd name="T2" fmla="*/ 3 w 21"/>
                  <a:gd name="T3" fmla="*/ 4 h 14"/>
                  <a:gd name="T4" fmla="*/ 4 w 21"/>
                  <a:gd name="T5" fmla="*/ 4 h 14"/>
                  <a:gd name="T6" fmla="*/ 4 w 21"/>
                  <a:gd name="T7" fmla="*/ 7 h 14"/>
                  <a:gd name="T8" fmla="*/ 5 w 21"/>
                  <a:gd name="T9" fmla="*/ 7 h 14"/>
                  <a:gd name="T10" fmla="*/ 7 w 21"/>
                  <a:gd name="T11" fmla="*/ 7 h 14"/>
                  <a:gd name="T12" fmla="*/ 8 w 21"/>
                  <a:gd name="T13" fmla="*/ 7 h 14"/>
                  <a:gd name="T14" fmla="*/ 11 w 21"/>
                  <a:gd name="T15" fmla="*/ 8 h 14"/>
                  <a:gd name="T16" fmla="*/ 12 w 21"/>
                  <a:gd name="T17" fmla="*/ 8 h 14"/>
                  <a:gd name="T18" fmla="*/ 16 w 21"/>
                  <a:gd name="T19" fmla="*/ 8 h 14"/>
                  <a:gd name="T20" fmla="*/ 21 w 21"/>
                  <a:gd name="T21" fmla="*/ 8 h 14"/>
                  <a:gd name="T22" fmla="*/ 21 w 21"/>
                  <a:gd name="T23" fmla="*/ 8 h 14"/>
                  <a:gd name="T24" fmla="*/ 19 w 21"/>
                  <a:gd name="T25" fmla="*/ 9 h 14"/>
                  <a:gd name="T26" fmla="*/ 18 w 21"/>
                  <a:gd name="T27" fmla="*/ 11 h 14"/>
                  <a:gd name="T28" fmla="*/ 18 w 21"/>
                  <a:gd name="T29" fmla="*/ 11 h 14"/>
                  <a:gd name="T30" fmla="*/ 18 w 21"/>
                  <a:gd name="T31" fmla="*/ 12 h 14"/>
                  <a:gd name="T32" fmla="*/ 18 w 21"/>
                  <a:gd name="T33" fmla="*/ 14 h 14"/>
                  <a:gd name="T34" fmla="*/ 15 w 21"/>
                  <a:gd name="T35" fmla="*/ 14 h 14"/>
                  <a:gd name="T36" fmla="*/ 14 w 21"/>
                  <a:gd name="T37" fmla="*/ 14 h 14"/>
                  <a:gd name="T38" fmla="*/ 14 w 21"/>
                  <a:gd name="T39" fmla="*/ 12 h 14"/>
                  <a:gd name="T40" fmla="*/ 14 w 21"/>
                  <a:gd name="T41" fmla="*/ 11 h 14"/>
                  <a:gd name="T42" fmla="*/ 12 w 21"/>
                  <a:gd name="T43" fmla="*/ 11 h 14"/>
                  <a:gd name="T44" fmla="*/ 11 w 21"/>
                  <a:gd name="T45" fmla="*/ 11 h 14"/>
                  <a:gd name="T46" fmla="*/ 11 w 21"/>
                  <a:gd name="T47" fmla="*/ 11 h 14"/>
                  <a:gd name="T48" fmla="*/ 10 w 21"/>
                  <a:gd name="T49" fmla="*/ 11 h 14"/>
                  <a:gd name="T50" fmla="*/ 8 w 21"/>
                  <a:gd name="T51" fmla="*/ 11 h 14"/>
                  <a:gd name="T52" fmla="*/ 5 w 21"/>
                  <a:gd name="T53" fmla="*/ 9 h 14"/>
                  <a:gd name="T54" fmla="*/ 5 w 21"/>
                  <a:gd name="T55" fmla="*/ 8 h 14"/>
                  <a:gd name="T56" fmla="*/ 4 w 21"/>
                  <a:gd name="T57" fmla="*/ 8 h 14"/>
                  <a:gd name="T58" fmla="*/ 3 w 21"/>
                  <a:gd name="T59" fmla="*/ 7 h 14"/>
                  <a:gd name="T60" fmla="*/ 3 w 21"/>
                  <a:gd name="T61" fmla="*/ 5 h 14"/>
                  <a:gd name="T62" fmla="*/ 0 w 21"/>
                  <a:gd name="T63" fmla="*/ 5 h 14"/>
                  <a:gd name="T64" fmla="*/ 0 w 21"/>
                  <a:gd name="T65" fmla="*/ 3 h 14"/>
                  <a:gd name="T66" fmla="*/ 3 w 21"/>
                  <a:gd name="T67" fmla="*/ 0 h 14"/>
                  <a:gd name="T68" fmla="*/ 4 w 21"/>
                  <a:gd name="T69" fmla="*/ 0 h 14"/>
                  <a:gd name="T70" fmla="*/ 4 w 21"/>
                  <a:gd name="T7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14">
                    <a:moveTo>
                      <a:pt x="4" y="1"/>
                    </a:moveTo>
                    <a:lnTo>
                      <a:pt x="3" y="4"/>
                    </a:lnTo>
                    <a:lnTo>
                      <a:pt x="4" y="4"/>
                    </a:lnTo>
                    <a:lnTo>
                      <a:pt x="4" y="7"/>
                    </a:lnTo>
                    <a:lnTo>
                      <a:pt x="5" y="7"/>
                    </a:lnTo>
                    <a:lnTo>
                      <a:pt x="7" y="7"/>
                    </a:lnTo>
                    <a:lnTo>
                      <a:pt x="8" y="7"/>
                    </a:lnTo>
                    <a:lnTo>
                      <a:pt x="11" y="8"/>
                    </a:lnTo>
                    <a:lnTo>
                      <a:pt x="12" y="8"/>
                    </a:lnTo>
                    <a:lnTo>
                      <a:pt x="16" y="8"/>
                    </a:lnTo>
                    <a:lnTo>
                      <a:pt x="21" y="8"/>
                    </a:lnTo>
                    <a:lnTo>
                      <a:pt x="21" y="8"/>
                    </a:lnTo>
                    <a:lnTo>
                      <a:pt x="19" y="9"/>
                    </a:lnTo>
                    <a:lnTo>
                      <a:pt x="18" y="11"/>
                    </a:lnTo>
                    <a:lnTo>
                      <a:pt x="18" y="11"/>
                    </a:lnTo>
                    <a:lnTo>
                      <a:pt x="18" y="12"/>
                    </a:lnTo>
                    <a:lnTo>
                      <a:pt x="18" y="14"/>
                    </a:lnTo>
                    <a:lnTo>
                      <a:pt x="15" y="14"/>
                    </a:lnTo>
                    <a:lnTo>
                      <a:pt x="14" y="14"/>
                    </a:lnTo>
                    <a:lnTo>
                      <a:pt x="14" y="12"/>
                    </a:lnTo>
                    <a:lnTo>
                      <a:pt x="14" y="11"/>
                    </a:lnTo>
                    <a:lnTo>
                      <a:pt x="12" y="11"/>
                    </a:lnTo>
                    <a:lnTo>
                      <a:pt x="11" y="11"/>
                    </a:lnTo>
                    <a:lnTo>
                      <a:pt x="11" y="11"/>
                    </a:lnTo>
                    <a:lnTo>
                      <a:pt x="10" y="11"/>
                    </a:lnTo>
                    <a:lnTo>
                      <a:pt x="8" y="11"/>
                    </a:lnTo>
                    <a:lnTo>
                      <a:pt x="5" y="9"/>
                    </a:lnTo>
                    <a:lnTo>
                      <a:pt x="5" y="8"/>
                    </a:lnTo>
                    <a:lnTo>
                      <a:pt x="4" y="8"/>
                    </a:lnTo>
                    <a:lnTo>
                      <a:pt x="3" y="7"/>
                    </a:lnTo>
                    <a:lnTo>
                      <a:pt x="3" y="5"/>
                    </a:lnTo>
                    <a:lnTo>
                      <a:pt x="0" y="5"/>
                    </a:lnTo>
                    <a:lnTo>
                      <a:pt x="0" y="3"/>
                    </a:lnTo>
                    <a:lnTo>
                      <a:pt x="3" y="0"/>
                    </a:lnTo>
                    <a:lnTo>
                      <a:pt x="4" y="0"/>
                    </a:lnTo>
                    <a:lnTo>
                      <a:pt x="4"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1" name="Freeform 1186"/>
              <p:cNvSpPr>
                <a:spLocks/>
              </p:cNvSpPr>
              <p:nvPr/>
            </p:nvSpPr>
            <p:spPr bwMode="gray">
              <a:xfrm>
                <a:off x="9625993" y="3306483"/>
                <a:ext cx="6373" cy="15933"/>
              </a:xfrm>
              <a:custGeom>
                <a:avLst/>
                <a:gdLst>
                  <a:gd name="T0" fmla="*/ 0 w 2"/>
                  <a:gd name="T1" fmla="*/ 1 h 5"/>
                  <a:gd name="T2" fmla="*/ 0 w 2"/>
                  <a:gd name="T3" fmla="*/ 1 h 5"/>
                  <a:gd name="T4" fmla="*/ 2 w 2"/>
                  <a:gd name="T5" fmla="*/ 5 h 5"/>
                  <a:gd name="T6" fmla="*/ 2 w 2"/>
                  <a:gd name="T7" fmla="*/ 4 h 5"/>
                  <a:gd name="T8" fmla="*/ 2 w 2"/>
                  <a:gd name="T9" fmla="*/ 1 h 5"/>
                  <a:gd name="T10" fmla="*/ 2 w 2"/>
                  <a:gd name="T11" fmla="*/ 0 h 5"/>
                  <a:gd name="T12" fmla="*/ 0 w 2"/>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0" y="1"/>
                    </a:moveTo>
                    <a:lnTo>
                      <a:pt x="0" y="1"/>
                    </a:lnTo>
                    <a:lnTo>
                      <a:pt x="2" y="5"/>
                    </a:lnTo>
                    <a:lnTo>
                      <a:pt x="2" y="4"/>
                    </a:lnTo>
                    <a:lnTo>
                      <a:pt x="2" y="1"/>
                    </a:lnTo>
                    <a:lnTo>
                      <a:pt x="2"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2" name="Freeform 1188"/>
              <p:cNvSpPr>
                <a:spLocks/>
              </p:cNvSpPr>
              <p:nvPr/>
            </p:nvSpPr>
            <p:spPr bwMode="gray">
              <a:xfrm>
                <a:off x="9482608" y="3309669"/>
                <a:ext cx="47796" cy="60542"/>
              </a:xfrm>
              <a:custGeom>
                <a:avLst/>
                <a:gdLst>
                  <a:gd name="T0" fmla="*/ 8 w 15"/>
                  <a:gd name="T1" fmla="*/ 1 h 19"/>
                  <a:gd name="T2" fmla="*/ 7 w 15"/>
                  <a:gd name="T3" fmla="*/ 0 h 19"/>
                  <a:gd name="T4" fmla="*/ 7 w 15"/>
                  <a:gd name="T5" fmla="*/ 3 h 19"/>
                  <a:gd name="T6" fmla="*/ 5 w 15"/>
                  <a:gd name="T7" fmla="*/ 5 h 19"/>
                  <a:gd name="T8" fmla="*/ 4 w 15"/>
                  <a:gd name="T9" fmla="*/ 8 h 19"/>
                  <a:gd name="T10" fmla="*/ 3 w 15"/>
                  <a:gd name="T11" fmla="*/ 9 h 19"/>
                  <a:gd name="T12" fmla="*/ 1 w 15"/>
                  <a:gd name="T13" fmla="*/ 12 h 19"/>
                  <a:gd name="T14" fmla="*/ 1 w 15"/>
                  <a:gd name="T15" fmla="*/ 12 h 19"/>
                  <a:gd name="T16" fmla="*/ 0 w 15"/>
                  <a:gd name="T17" fmla="*/ 15 h 19"/>
                  <a:gd name="T18" fmla="*/ 0 w 15"/>
                  <a:gd name="T19" fmla="*/ 16 h 19"/>
                  <a:gd name="T20" fmla="*/ 1 w 15"/>
                  <a:gd name="T21" fmla="*/ 18 h 19"/>
                  <a:gd name="T22" fmla="*/ 1 w 15"/>
                  <a:gd name="T23" fmla="*/ 19 h 19"/>
                  <a:gd name="T24" fmla="*/ 3 w 15"/>
                  <a:gd name="T25" fmla="*/ 19 h 19"/>
                  <a:gd name="T26" fmla="*/ 5 w 15"/>
                  <a:gd name="T27" fmla="*/ 18 h 19"/>
                  <a:gd name="T28" fmla="*/ 8 w 15"/>
                  <a:gd name="T29" fmla="*/ 18 h 19"/>
                  <a:gd name="T30" fmla="*/ 11 w 15"/>
                  <a:gd name="T31" fmla="*/ 16 h 19"/>
                  <a:gd name="T32" fmla="*/ 12 w 15"/>
                  <a:gd name="T33" fmla="*/ 16 h 19"/>
                  <a:gd name="T34" fmla="*/ 14 w 15"/>
                  <a:gd name="T35" fmla="*/ 15 h 19"/>
                  <a:gd name="T36" fmla="*/ 15 w 15"/>
                  <a:gd name="T37" fmla="*/ 14 h 19"/>
                  <a:gd name="T38" fmla="*/ 15 w 15"/>
                  <a:gd name="T39" fmla="*/ 14 h 19"/>
                  <a:gd name="T40" fmla="*/ 14 w 15"/>
                  <a:gd name="T41" fmla="*/ 14 h 19"/>
                  <a:gd name="T42" fmla="*/ 14 w 15"/>
                  <a:gd name="T43" fmla="*/ 11 h 19"/>
                  <a:gd name="T44" fmla="*/ 12 w 15"/>
                  <a:gd name="T45" fmla="*/ 9 h 19"/>
                  <a:gd name="T46" fmla="*/ 12 w 15"/>
                  <a:gd name="T47" fmla="*/ 12 h 19"/>
                  <a:gd name="T48" fmla="*/ 11 w 15"/>
                  <a:gd name="T49" fmla="*/ 11 h 19"/>
                  <a:gd name="T50" fmla="*/ 8 w 15"/>
                  <a:gd name="T51" fmla="*/ 12 h 19"/>
                  <a:gd name="T52" fmla="*/ 7 w 15"/>
                  <a:gd name="T53" fmla="*/ 12 h 19"/>
                  <a:gd name="T54" fmla="*/ 10 w 15"/>
                  <a:gd name="T55" fmla="*/ 9 h 19"/>
                  <a:gd name="T56" fmla="*/ 8 w 15"/>
                  <a:gd name="T57" fmla="*/ 9 h 19"/>
                  <a:gd name="T58" fmla="*/ 10 w 15"/>
                  <a:gd name="T59" fmla="*/ 7 h 19"/>
                  <a:gd name="T60" fmla="*/ 10 w 15"/>
                  <a:gd name="T61" fmla="*/ 3 h 19"/>
                  <a:gd name="T62" fmla="*/ 10 w 15"/>
                  <a:gd name="T63" fmla="*/ 1 h 19"/>
                  <a:gd name="T64" fmla="*/ 10 w 15"/>
                  <a:gd name="T65" fmla="*/ 1 h 19"/>
                  <a:gd name="T66" fmla="*/ 8 w 15"/>
                  <a:gd name="T67" fmla="*/ 0 h 19"/>
                  <a:gd name="T68" fmla="*/ 8 w 15"/>
                  <a:gd name="T69"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9">
                    <a:moveTo>
                      <a:pt x="8" y="1"/>
                    </a:moveTo>
                    <a:lnTo>
                      <a:pt x="7" y="0"/>
                    </a:lnTo>
                    <a:lnTo>
                      <a:pt x="7" y="3"/>
                    </a:lnTo>
                    <a:lnTo>
                      <a:pt x="5" y="5"/>
                    </a:lnTo>
                    <a:lnTo>
                      <a:pt x="4" y="8"/>
                    </a:lnTo>
                    <a:lnTo>
                      <a:pt x="3" y="9"/>
                    </a:lnTo>
                    <a:lnTo>
                      <a:pt x="1" y="12"/>
                    </a:lnTo>
                    <a:lnTo>
                      <a:pt x="1" y="12"/>
                    </a:lnTo>
                    <a:lnTo>
                      <a:pt x="0" y="15"/>
                    </a:lnTo>
                    <a:lnTo>
                      <a:pt x="0" y="16"/>
                    </a:lnTo>
                    <a:lnTo>
                      <a:pt x="1" y="18"/>
                    </a:lnTo>
                    <a:lnTo>
                      <a:pt x="1" y="19"/>
                    </a:lnTo>
                    <a:lnTo>
                      <a:pt x="3" y="19"/>
                    </a:lnTo>
                    <a:lnTo>
                      <a:pt x="5" y="18"/>
                    </a:lnTo>
                    <a:lnTo>
                      <a:pt x="8" y="18"/>
                    </a:lnTo>
                    <a:lnTo>
                      <a:pt x="11" y="16"/>
                    </a:lnTo>
                    <a:lnTo>
                      <a:pt x="12" y="16"/>
                    </a:lnTo>
                    <a:lnTo>
                      <a:pt x="14" y="15"/>
                    </a:lnTo>
                    <a:lnTo>
                      <a:pt x="15" y="14"/>
                    </a:lnTo>
                    <a:lnTo>
                      <a:pt x="15" y="14"/>
                    </a:lnTo>
                    <a:lnTo>
                      <a:pt x="14" y="14"/>
                    </a:lnTo>
                    <a:lnTo>
                      <a:pt x="14" y="11"/>
                    </a:lnTo>
                    <a:lnTo>
                      <a:pt x="12" y="9"/>
                    </a:lnTo>
                    <a:lnTo>
                      <a:pt x="12" y="12"/>
                    </a:lnTo>
                    <a:lnTo>
                      <a:pt x="11" y="11"/>
                    </a:lnTo>
                    <a:lnTo>
                      <a:pt x="8" y="12"/>
                    </a:lnTo>
                    <a:lnTo>
                      <a:pt x="7" y="12"/>
                    </a:lnTo>
                    <a:lnTo>
                      <a:pt x="10" y="9"/>
                    </a:lnTo>
                    <a:lnTo>
                      <a:pt x="8" y="9"/>
                    </a:lnTo>
                    <a:lnTo>
                      <a:pt x="10" y="7"/>
                    </a:lnTo>
                    <a:lnTo>
                      <a:pt x="10" y="3"/>
                    </a:lnTo>
                    <a:lnTo>
                      <a:pt x="10" y="1"/>
                    </a:lnTo>
                    <a:lnTo>
                      <a:pt x="10" y="1"/>
                    </a:lnTo>
                    <a:lnTo>
                      <a:pt x="8" y="0"/>
                    </a:lnTo>
                    <a:lnTo>
                      <a:pt x="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3" name="Freeform 1192"/>
              <p:cNvSpPr>
                <a:spLocks/>
              </p:cNvSpPr>
              <p:nvPr/>
            </p:nvSpPr>
            <p:spPr bwMode="gray">
              <a:xfrm>
                <a:off x="9543147" y="3108929"/>
                <a:ext cx="187997" cy="216673"/>
              </a:xfrm>
              <a:custGeom>
                <a:avLst/>
                <a:gdLst>
                  <a:gd name="T0" fmla="*/ 23 w 59"/>
                  <a:gd name="T1" fmla="*/ 4 h 68"/>
                  <a:gd name="T2" fmla="*/ 23 w 59"/>
                  <a:gd name="T3" fmla="*/ 7 h 68"/>
                  <a:gd name="T4" fmla="*/ 21 w 59"/>
                  <a:gd name="T5" fmla="*/ 8 h 68"/>
                  <a:gd name="T6" fmla="*/ 19 w 59"/>
                  <a:gd name="T7" fmla="*/ 12 h 68"/>
                  <a:gd name="T8" fmla="*/ 19 w 59"/>
                  <a:gd name="T9" fmla="*/ 15 h 68"/>
                  <a:gd name="T10" fmla="*/ 17 w 59"/>
                  <a:gd name="T11" fmla="*/ 20 h 68"/>
                  <a:gd name="T12" fmla="*/ 15 w 59"/>
                  <a:gd name="T13" fmla="*/ 23 h 68"/>
                  <a:gd name="T14" fmla="*/ 14 w 59"/>
                  <a:gd name="T15" fmla="*/ 29 h 68"/>
                  <a:gd name="T16" fmla="*/ 11 w 59"/>
                  <a:gd name="T17" fmla="*/ 31 h 68"/>
                  <a:gd name="T18" fmla="*/ 11 w 59"/>
                  <a:gd name="T19" fmla="*/ 34 h 68"/>
                  <a:gd name="T20" fmla="*/ 11 w 59"/>
                  <a:gd name="T21" fmla="*/ 37 h 68"/>
                  <a:gd name="T22" fmla="*/ 6 w 59"/>
                  <a:gd name="T23" fmla="*/ 42 h 68"/>
                  <a:gd name="T24" fmla="*/ 2 w 59"/>
                  <a:gd name="T25" fmla="*/ 44 h 68"/>
                  <a:gd name="T26" fmla="*/ 7 w 59"/>
                  <a:gd name="T27" fmla="*/ 44 h 68"/>
                  <a:gd name="T28" fmla="*/ 0 w 59"/>
                  <a:gd name="T29" fmla="*/ 52 h 68"/>
                  <a:gd name="T30" fmla="*/ 3 w 59"/>
                  <a:gd name="T31" fmla="*/ 56 h 68"/>
                  <a:gd name="T32" fmla="*/ 15 w 59"/>
                  <a:gd name="T33" fmla="*/ 55 h 68"/>
                  <a:gd name="T34" fmla="*/ 23 w 59"/>
                  <a:gd name="T35" fmla="*/ 56 h 68"/>
                  <a:gd name="T36" fmla="*/ 29 w 59"/>
                  <a:gd name="T37" fmla="*/ 55 h 68"/>
                  <a:gd name="T38" fmla="*/ 32 w 59"/>
                  <a:gd name="T39" fmla="*/ 56 h 68"/>
                  <a:gd name="T40" fmla="*/ 30 w 59"/>
                  <a:gd name="T41" fmla="*/ 57 h 68"/>
                  <a:gd name="T42" fmla="*/ 36 w 59"/>
                  <a:gd name="T43" fmla="*/ 55 h 68"/>
                  <a:gd name="T44" fmla="*/ 41 w 59"/>
                  <a:gd name="T45" fmla="*/ 56 h 68"/>
                  <a:gd name="T46" fmla="*/ 34 w 59"/>
                  <a:gd name="T47" fmla="*/ 62 h 68"/>
                  <a:gd name="T48" fmla="*/ 32 w 59"/>
                  <a:gd name="T49" fmla="*/ 66 h 68"/>
                  <a:gd name="T50" fmla="*/ 37 w 59"/>
                  <a:gd name="T51" fmla="*/ 64 h 68"/>
                  <a:gd name="T52" fmla="*/ 44 w 59"/>
                  <a:gd name="T53" fmla="*/ 57 h 68"/>
                  <a:gd name="T54" fmla="*/ 48 w 59"/>
                  <a:gd name="T55" fmla="*/ 52 h 68"/>
                  <a:gd name="T56" fmla="*/ 48 w 59"/>
                  <a:gd name="T57" fmla="*/ 59 h 68"/>
                  <a:gd name="T58" fmla="*/ 48 w 59"/>
                  <a:gd name="T59" fmla="*/ 66 h 68"/>
                  <a:gd name="T60" fmla="*/ 52 w 59"/>
                  <a:gd name="T61" fmla="*/ 64 h 68"/>
                  <a:gd name="T62" fmla="*/ 52 w 59"/>
                  <a:gd name="T63" fmla="*/ 68 h 68"/>
                  <a:gd name="T64" fmla="*/ 58 w 59"/>
                  <a:gd name="T65" fmla="*/ 64 h 68"/>
                  <a:gd name="T66" fmla="*/ 59 w 59"/>
                  <a:gd name="T67" fmla="*/ 55 h 68"/>
                  <a:gd name="T68" fmla="*/ 56 w 59"/>
                  <a:gd name="T69" fmla="*/ 57 h 68"/>
                  <a:gd name="T70" fmla="*/ 58 w 59"/>
                  <a:gd name="T71" fmla="*/ 51 h 68"/>
                  <a:gd name="T72" fmla="*/ 55 w 59"/>
                  <a:gd name="T73" fmla="*/ 51 h 68"/>
                  <a:gd name="T74" fmla="*/ 51 w 59"/>
                  <a:gd name="T75" fmla="*/ 55 h 68"/>
                  <a:gd name="T76" fmla="*/ 51 w 59"/>
                  <a:gd name="T77" fmla="*/ 52 h 68"/>
                  <a:gd name="T78" fmla="*/ 51 w 59"/>
                  <a:gd name="T79" fmla="*/ 49 h 68"/>
                  <a:gd name="T80" fmla="*/ 53 w 59"/>
                  <a:gd name="T81" fmla="*/ 45 h 68"/>
                  <a:gd name="T82" fmla="*/ 56 w 59"/>
                  <a:gd name="T83" fmla="*/ 41 h 68"/>
                  <a:gd name="T84" fmla="*/ 48 w 59"/>
                  <a:gd name="T85" fmla="*/ 45 h 68"/>
                  <a:gd name="T86" fmla="*/ 49 w 59"/>
                  <a:gd name="T87" fmla="*/ 41 h 68"/>
                  <a:gd name="T88" fmla="*/ 49 w 59"/>
                  <a:gd name="T89" fmla="*/ 37 h 68"/>
                  <a:gd name="T90" fmla="*/ 52 w 59"/>
                  <a:gd name="T91" fmla="*/ 33 h 68"/>
                  <a:gd name="T92" fmla="*/ 45 w 59"/>
                  <a:gd name="T93" fmla="*/ 31 h 68"/>
                  <a:gd name="T94" fmla="*/ 36 w 59"/>
                  <a:gd name="T95" fmla="*/ 33 h 68"/>
                  <a:gd name="T96" fmla="*/ 36 w 59"/>
                  <a:gd name="T97" fmla="*/ 30 h 68"/>
                  <a:gd name="T98" fmla="*/ 32 w 59"/>
                  <a:gd name="T99" fmla="*/ 30 h 68"/>
                  <a:gd name="T100" fmla="*/ 32 w 59"/>
                  <a:gd name="T101" fmla="*/ 26 h 68"/>
                  <a:gd name="T102" fmla="*/ 29 w 59"/>
                  <a:gd name="T103" fmla="*/ 23 h 68"/>
                  <a:gd name="T104" fmla="*/ 26 w 59"/>
                  <a:gd name="T105" fmla="*/ 25 h 68"/>
                  <a:gd name="T106" fmla="*/ 22 w 59"/>
                  <a:gd name="T107" fmla="*/ 26 h 68"/>
                  <a:gd name="T108" fmla="*/ 25 w 59"/>
                  <a:gd name="T109" fmla="*/ 20 h 68"/>
                  <a:gd name="T110" fmla="*/ 28 w 59"/>
                  <a:gd name="T111" fmla="*/ 14 h 68"/>
                  <a:gd name="T112" fmla="*/ 29 w 59"/>
                  <a:gd name="T113" fmla="*/ 12 h 68"/>
                  <a:gd name="T114" fmla="*/ 30 w 59"/>
                  <a:gd name="T115" fmla="*/ 5 h 68"/>
                  <a:gd name="T116" fmla="*/ 34 w 59"/>
                  <a:gd name="T117" fmla="*/ 1 h 68"/>
                  <a:gd name="T118" fmla="*/ 32 w 59"/>
                  <a:gd name="T119"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 h="68">
                    <a:moveTo>
                      <a:pt x="28" y="1"/>
                    </a:moveTo>
                    <a:lnTo>
                      <a:pt x="26" y="3"/>
                    </a:lnTo>
                    <a:lnTo>
                      <a:pt x="23" y="4"/>
                    </a:lnTo>
                    <a:lnTo>
                      <a:pt x="23" y="5"/>
                    </a:lnTo>
                    <a:lnTo>
                      <a:pt x="23" y="7"/>
                    </a:lnTo>
                    <a:lnTo>
                      <a:pt x="23" y="7"/>
                    </a:lnTo>
                    <a:lnTo>
                      <a:pt x="22" y="8"/>
                    </a:lnTo>
                    <a:lnTo>
                      <a:pt x="22" y="8"/>
                    </a:lnTo>
                    <a:lnTo>
                      <a:pt x="21" y="8"/>
                    </a:lnTo>
                    <a:lnTo>
                      <a:pt x="21" y="9"/>
                    </a:lnTo>
                    <a:lnTo>
                      <a:pt x="21" y="11"/>
                    </a:lnTo>
                    <a:lnTo>
                      <a:pt x="19" y="12"/>
                    </a:lnTo>
                    <a:lnTo>
                      <a:pt x="18" y="12"/>
                    </a:lnTo>
                    <a:lnTo>
                      <a:pt x="18" y="14"/>
                    </a:lnTo>
                    <a:lnTo>
                      <a:pt x="19" y="15"/>
                    </a:lnTo>
                    <a:lnTo>
                      <a:pt x="18" y="16"/>
                    </a:lnTo>
                    <a:lnTo>
                      <a:pt x="17" y="19"/>
                    </a:lnTo>
                    <a:lnTo>
                      <a:pt x="17" y="20"/>
                    </a:lnTo>
                    <a:lnTo>
                      <a:pt x="18" y="20"/>
                    </a:lnTo>
                    <a:lnTo>
                      <a:pt x="15" y="22"/>
                    </a:lnTo>
                    <a:lnTo>
                      <a:pt x="15" y="23"/>
                    </a:lnTo>
                    <a:lnTo>
                      <a:pt x="14" y="27"/>
                    </a:lnTo>
                    <a:lnTo>
                      <a:pt x="14" y="29"/>
                    </a:lnTo>
                    <a:lnTo>
                      <a:pt x="14" y="29"/>
                    </a:lnTo>
                    <a:lnTo>
                      <a:pt x="14" y="30"/>
                    </a:lnTo>
                    <a:lnTo>
                      <a:pt x="12" y="30"/>
                    </a:lnTo>
                    <a:lnTo>
                      <a:pt x="11" y="31"/>
                    </a:lnTo>
                    <a:lnTo>
                      <a:pt x="10" y="33"/>
                    </a:lnTo>
                    <a:lnTo>
                      <a:pt x="11" y="34"/>
                    </a:lnTo>
                    <a:lnTo>
                      <a:pt x="11" y="34"/>
                    </a:lnTo>
                    <a:lnTo>
                      <a:pt x="11" y="34"/>
                    </a:lnTo>
                    <a:lnTo>
                      <a:pt x="11" y="36"/>
                    </a:lnTo>
                    <a:lnTo>
                      <a:pt x="11" y="37"/>
                    </a:lnTo>
                    <a:lnTo>
                      <a:pt x="8" y="36"/>
                    </a:lnTo>
                    <a:lnTo>
                      <a:pt x="7" y="42"/>
                    </a:lnTo>
                    <a:lnTo>
                      <a:pt x="6" y="42"/>
                    </a:lnTo>
                    <a:lnTo>
                      <a:pt x="4" y="41"/>
                    </a:lnTo>
                    <a:lnTo>
                      <a:pt x="3" y="42"/>
                    </a:lnTo>
                    <a:lnTo>
                      <a:pt x="2" y="44"/>
                    </a:lnTo>
                    <a:lnTo>
                      <a:pt x="2" y="44"/>
                    </a:lnTo>
                    <a:lnTo>
                      <a:pt x="6" y="44"/>
                    </a:lnTo>
                    <a:lnTo>
                      <a:pt x="7" y="44"/>
                    </a:lnTo>
                    <a:lnTo>
                      <a:pt x="8" y="45"/>
                    </a:lnTo>
                    <a:lnTo>
                      <a:pt x="3" y="49"/>
                    </a:lnTo>
                    <a:lnTo>
                      <a:pt x="0" y="52"/>
                    </a:lnTo>
                    <a:lnTo>
                      <a:pt x="0" y="55"/>
                    </a:lnTo>
                    <a:lnTo>
                      <a:pt x="2" y="56"/>
                    </a:lnTo>
                    <a:lnTo>
                      <a:pt x="3" y="56"/>
                    </a:lnTo>
                    <a:lnTo>
                      <a:pt x="7" y="56"/>
                    </a:lnTo>
                    <a:lnTo>
                      <a:pt x="11" y="55"/>
                    </a:lnTo>
                    <a:lnTo>
                      <a:pt x="15" y="55"/>
                    </a:lnTo>
                    <a:lnTo>
                      <a:pt x="17" y="55"/>
                    </a:lnTo>
                    <a:lnTo>
                      <a:pt x="18" y="56"/>
                    </a:lnTo>
                    <a:lnTo>
                      <a:pt x="23" y="56"/>
                    </a:lnTo>
                    <a:lnTo>
                      <a:pt x="26" y="56"/>
                    </a:lnTo>
                    <a:lnTo>
                      <a:pt x="29" y="55"/>
                    </a:lnTo>
                    <a:lnTo>
                      <a:pt x="29" y="55"/>
                    </a:lnTo>
                    <a:lnTo>
                      <a:pt x="32" y="53"/>
                    </a:lnTo>
                    <a:lnTo>
                      <a:pt x="32" y="55"/>
                    </a:lnTo>
                    <a:lnTo>
                      <a:pt x="32" y="56"/>
                    </a:lnTo>
                    <a:lnTo>
                      <a:pt x="29" y="56"/>
                    </a:lnTo>
                    <a:lnTo>
                      <a:pt x="29" y="57"/>
                    </a:lnTo>
                    <a:lnTo>
                      <a:pt x="30" y="57"/>
                    </a:lnTo>
                    <a:lnTo>
                      <a:pt x="32" y="57"/>
                    </a:lnTo>
                    <a:lnTo>
                      <a:pt x="34" y="57"/>
                    </a:lnTo>
                    <a:lnTo>
                      <a:pt x="36" y="55"/>
                    </a:lnTo>
                    <a:lnTo>
                      <a:pt x="37" y="56"/>
                    </a:lnTo>
                    <a:lnTo>
                      <a:pt x="40" y="56"/>
                    </a:lnTo>
                    <a:lnTo>
                      <a:pt x="41" y="56"/>
                    </a:lnTo>
                    <a:lnTo>
                      <a:pt x="38" y="57"/>
                    </a:lnTo>
                    <a:lnTo>
                      <a:pt x="37" y="59"/>
                    </a:lnTo>
                    <a:lnTo>
                      <a:pt x="34" y="62"/>
                    </a:lnTo>
                    <a:lnTo>
                      <a:pt x="33" y="63"/>
                    </a:lnTo>
                    <a:lnTo>
                      <a:pt x="32" y="63"/>
                    </a:lnTo>
                    <a:lnTo>
                      <a:pt x="32" y="66"/>
                    </a:lnTo>
                    <a:lnTo>
                      <a:pt x="33" y="66"/>
                    </a:lnTo>
                    <a:lnTo>
                      <a:pt x="36" y="66"/>
                    </a:lnTo>
                    <a:lnTo>
                      <a:pt x="37" y="64"/>
                    </a:lnTo>
                    <a:lnTo>
                      <a:pt x="38" y="62"/>
                    </a:lnTo>
                    <a:lnTo>
                      <a:pt x="41" y="59"/>
                    </a:lnTo>
                    <a:lnTo>
                      <a:pt x="44" y="57"/>
                    </a:lnTo>
                    <a:lnTo>
                      <a:pt x="44" y="59"/>
                    </a:lnTo>
                    <a:lnTo>
                      <a:pt x="47" y="52"/>
                    </a:lnTo>
                    <a:lnTo>
                      <a:pt x="48" y="52"/>
                    </a:lnTo>
                    <a:lnTo>
                      <a:pt x="48" y="53"/>
                    </a:lnTo>
                    <a:lnTo>
                      <a:pt x="48" y="56"/>
                    </a:lnTo>
                    <a:lnTo>
                      <a:pt x="48" y="59"/>
                    </a:lnTo>
                    <a:lnTo>
                      <a:pt x="47" y="63"/>
                    </a:lnTo>
                    <a:lnTo>
                      <a:pt x="47" y="66"/>
                    </a:lnTo>
                    <a:lnTo>
                      <a:pt x="48" y="66"/>
                    </a:lnTo>
                    <a:lnTo>
                      <a:pt x="51" y="62"/>
                    </a:lnTo>
                    <a:lnTo>
                      <a:pt x="52" y="63"/>
                    </a:lnTo>
                    <a:lnTo>
                      <a:pt x="52" y="64"/>
                    </a:lnTo>
                    <a:lnTo>
                      <a:pt x="52" y="66"/>
                    </a:lnTo>
                    <a:lnTo>
                      <a:pt x="52" y="67"/>
                    </a:lnTo>
                    <a:lnTo>
                      <a:pt x="52" y="68"/>
                    </a:lnTo>
                    <a:lnTo>
                      <a:pt x="53" y="67"/>
                    </a:lnTo>
                    <a:lnTo>
                      <a:pt x="56" y="68"/>
                    </a:lnTo>
                    <a:lnTo>
                      <a:pt x="58" y="64"/>
                    </a:lnTo>
                    <a:lnTo>
                      <a:pt x="58" y="62"/>
                    </a:lnTo>
                    <a:lnTo>
                      <a:pt x="59" y="57"/>
                    </a:lnTo>
                    <a:lnTo>
                      <a:pt x="59" y="55"/>
                    </a:lnTo>
                    <a:lnTo>
                      <a:pt x="59" y="53"/>
                    </a:lnTo>
                    <a:lnTo>
                      <a:pt x="56" y="57"/>
                    </a:lnTo>
                    <a:lnTo>
                      <a:pt x="56" y="57"/>
                    </a:lnTo>
                    <a:lnTo>
                      <a:pt x="55" y="55"/>
                    </a:lnTo>
                    <a:lnTo>
                      <a:pt x="56" y="52"/>
                    </a:lnTo>
                    <a:lnTo>
                      <a:pt x="58" y="51"/>
                    </a:lnTo>
                    <a:lnTo>
                      <a:pt x="58" y="49"/>
                    </a:lnTo>
                    <a:lnTo>
                      <a:pt x="58" y="48"/>
                    </a:lnTo>
                    <a:lnTo>
                      <a:pt x="55" y="51"/>
                    </a:lnTo>
                    <a:lnTo>
                      <a:pt x="53" y="53"/>
                    </a:lnTo>
                    <a:lnTo>
                      <a:pt x="52" y="55"/>
                    </a:lnTo>
                    <a:lnTo>
                      <a:pt x="51" y="55"/>
                    </a:lnTo>
                    <a:lnTo>
                      <a:pt x="51" y="55"/>
                    </a:lnTo>
                    <a:lnTo>
                      <a:pt x="49" y="53"/>
                    </a:lnTo>
                    <a:lnTo>
                      <a:pt x="51" y="52"/>
                    </a:lnTo>
                    <a:lnTo>
                      <a:pt x="51" y="51"/>
                    </a:lnTo>
                    <a:lnTo>
                      <a:pt x="51" y="51"/>
                    </a:lnTo>
                    <a:lnTo>
                      <a:pt x="51" y="49"/>
                    </a:lnTo>
                    <a:lnTo>
                      <a:pt x="49" y="48"/>
                    </a:lnTo>
                    <a:lnTo>
                      <a:pt x="52" y="46"/>
                    </a:lnTo>
                    <a:lnTo>
                      <a:pt x="53" y="45"/>
                    </a:lnTo>
                    <a:lnTo>
                      <a:pt x="55" y="44"/>
                    </a:lnTo>
                    <a:lnTo>
                      <a:pt x="56" y="42"/>
                    </a:lnTo>
                    <a:lnTo>
                      <a:pt x="56" y="41"/>
                    </a:lnTo>
                    <a:lnTo>
                      <a:pt x="51" y="44"/>
                    </a:lnTo>
                    <a:lnTo>
                      <a:pt x="51" y="44"/>
                    </a:lnTo>
                    <a:lnTo>
                      <a:pt x="48" y="45"/>
                    </a:lnTo>
                    <a:lnTo>
                      <a:pt x="48" y="44"/>
                    </a:lnTo>
                    <a:lnTo>
                      <a:pt x="48" y="42"/>
                    </a:lnTo>
                    <a:lnTo>
                      <a:pt x="49" y="41"/>
                    </a:lnTo>
                    <a:lnTo>
                      <a:pt x="49" y="40"/>
                    </a:lnTo>
                    <a:lnTo>
                      <a:pt x="48" y="40"/>
                    </a:lnTo>
                    <a:lnTo>
                      <a:pt x="49" y="37"/>
                    </a:lnTo>
                    <a:lnTo>
                      <a:pt x="51" y="36"/>
                    </a:lnTo>
                    <a:lnTo>
                      <a:pt x="52" y="33"/>
                    </a:lnTo>
                    <a:lnTo>
                      <a:pt x="52" y="33"/>
                    </a:lnTo>
                    <a:lnTo>
                      <a:pt x="51" y="31"/>
                    </a:lnTo>
                    <a:lnTo>
                      <a:pt x="48" y="31"/>
                    </a:lnTo>
                    <a:lnTo>
                      <a:pt x="45" y="31"/>
                    </a:lnTo>
                    <a:lnTo>
                      <a:pt x="44" y="30"/>
                    </a:lnTo>
                    <a:lnTo>
                      <a:pt x="37" y="33"/>
                    </a:lnTo>
                    <a:lnTo>
                      <a:pt x="36" y="33"/>
                    </a:lnTo>
                    <a:lnTo>
                      <a:pt x="37" y="30"/>
                    </a:lnTo>
                    <a:lnTo>
                      <a:pt x="37" y="29"/>
                    </a:lnTo>
                    <a:lnTo>
                      <a:pt x="36" y="30"/>
                    </a:lnTo>
                    <a:lnTo>
                      <a:pt x="36" y="31"/>
                    </a:lnTo>
                    <a:lnTo>
                      <a:pt x="34" y="30"/>
                    </a:lnTo>
                    <a:lnTo>
                      <a:pt x="32" y="30"/>
                    </a:lnTo>
                    <a:lnTo>
                      <a:pt x="32" y="29"/>
                    </a:lnTo>
                    <a:lnTo>
                      <a:pt x="29" y="27"/>
                    </a:lnTo>
                    <a:lnTo>
                      <a:pt x="32" y="26"/>
                    </a:lnTo>
                    <a:lnTo>
                      <a:pt x="34" y="25"/>
                    </a:lnTo>
                    <a:lnTo>
                      <a:pt x="33" y="23"/>
                    </a:lnTo>
                    <a:lnTo>
                      <a:pt x="29" y="23"/>
                    </a:lnTo>
                    <a:lnTo>
                      <a:pt x="29" y="22"/>
                    </a:lnTo>
                    <a:lnTo>
                      <a:pt x="28" y="22"/>
                    </a:lnTo>
                    <a:lnTo>
                      <a:pt x="26" y="25"/>
                    </a:lnTo>
                    <a:lnTo>
                      <a:pt x="25" y="26"/>
                    </a:lnTo>
                    <a:lnTo>
                      <a:pt x="23" y="29"/>
                    </a:lnTo>
                    <a:lnTo>
                      <a:pt x="22" y="26"/>
                    </a:lnTo>
                    <a:lnTo>
                      <a:pt x="23" y="25"/>
                    </a:lnTo>
                    <a:lnTo>
                      <a:pt x="23" y="22"/>
                    </a:lnTo>
                    <a:lnTo>
                      <a:pt x="25" y="20"/>
                    </a:lnTo>
                    <a:lnTo>
                      <a:pt x="26" y="18"/>
                    </a:lnTo>
                    <a:lnTo>
                      <a:pt x="28" y="15"/>
                    </a:lnTo>
                    <a:lnTo>
                      <a:pt x="28" y="14"/>
                    </a:lnTo>
                    <a:lnTo>
                      <a:pt x="28" y="12"/>
                    </a:lnTo>
                    <a:lnTo>
                      <a:pt x="28" y="11"/>
                    </a:lnTo>
                    <a:lnTo>
                      <a:pt x="29" y="12"/>
                    </a:lnTo>
                    <a:lnTo>
                      <a:pt x="30" y="11"/>
                    </a:lnTo>
                    <a:lnTo>
                      <a:pt x="32" y="7"/>
                    </a:lnTo>
                    <a:lnTo>
                      <a:pt x="30" y="5"/>
                    </a:lnTo>
                    <a:lnTo>
                      <a:pt x="30" y="4"/>
                    </a:lnTo>
                    <a:lnTo>
                      <a:pt x="33" y="4"/>
                    </a:lnTo>
                    <a:lnTo>
                      <a:pt x="34" y="1"/>
                    </a:lnTo>
                    <a:lnTo>
                      <a:pt x="34" y="0"/>
                    </a:lnTo>
                    <a:lnTo>
                      <a:pt x="33" y="1"/>
                    </a:lnTo>
                    <a:lnTo>
                      <a:pt x="32" y="1"/>
                    </a:lnTo>
                    <a:lnTo>
                      <a:pt x="30" y="1"/>
                    </a:lnTo>
                    <a:lnTo>
                      <a:pt x="2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4" name="Freeform 1203"/>
              <p:cNvSpPr>
                <a:spLocks/>
              </p:cNvSpPr>
              <p:nvPr/>
            </p:nvSpPr>
            <p:spPr bwMode="gray">
              <a:xfrm>
                <a:off x="9396575" y="3182214"/>
                <a:ext cx="76473" cy="41424"/>
              </a:xfrm>
              <a:custGeom>
                <a:avLst/>
                <a:gdLst>
                  <a:gd name="T0" fmla="*/ 5 w 24"/>
                  <a:gd name="T1" fmla="*/ 2 h 13"/>
                  <a:gd name="T2" fmla="*/ 8 w 24"/>
                  <a:gd name="T3" fmla="*/ 3 h 13"/>
                  <a:gd name="T4" fmla="*/ 11 w 24"/>
                  <a:gd name="T5" fmla="*/ 3 h 13"/>
                  <a:gd name="T6" fmla="*/ 17 w 24"/>
                  <a:gd name="T7" fmla="*/ 6 h 13"/>
                  <a:gd name="T8" fmla="*/ 20 w 24"/>
                  <a:gd name="T9" fmla="*/ 8 h 13"/>
                  <a:gd name="T10" fmla="*/ 22 w 24"/>
                  <a:gd name="T11" fmla="*/ 8 h 13"/>
                  <a:gd name="T12" fmla="*/ 22 w 24"/>
                  <a:gd name="T13" fmla="*/ 8 h 13"/>
                  <a:gd name="T14" fmla="*/ 23 w 24"/>
                  <a:gd name="T15" fmla="*/ 8 h 13"/>
                  <a:gd name="T16" fmla="*/ 23 w 24"/>
                  <a:gd name="T17" fmla="*/ 10 h 13"/>
                  <a:gd name="T18" fmla="*/ 24 w 24"/>
                  <a:gd name="T19" fmla="*/ 10 h 13"/>
                  <a:gd name="T20" fmla="*/ 24 w 24"/>
                  <a:gd name="T21" fmla="*/ 11 h 13"/>
                  <a:gd name="T22" fmla="*/ 24 w 24"/>
                  <a:gd name="T23" fmla="*/ 13 h 13"/>
                  <a:gd name="T24" fmla="*/ 23 w 24"/>
                  <a:gd name="T25" fmla="*/ 13 h 13"/>
                  <a:gd name="T26" fmla="*/ 20 w 24"/>
                  <a:gd name="T27" fmla="*/ 13 h 13"/>
                  <a:gd name="T28" fmla="*/ 17 w 24"/>
                  <a:gd name="T29" fmla="*/ 13 h 13"/>
                  <a:gd name="T30" fmla="*/ 15 w 24"/>
                  <a:gd name="T31" fmla="*/ 11 h 13"/>
                  <a:gd name="T32" fmla="*/ 13 w 24"/>
                  <a:gd name="T33" fmla="*/ 11 h 13"/>
                  <a:gd name="T34" fmla="*/ 12 w 24"/>
                  <a:gd name="T35" fmla="*/ 10 h 13"/>
                  <a:gd name="T36" fmla="*/ 9 w 24"/>
                  <a:gd name="T37" fmla="*/ 10 h 13"/>
                  <a:gd name="T38" fmla="*/ 8 w 24"/>
                  <a:gd name="T39" fmla="*/ 8 h 13"/>
                  <a:gd name="T40" fmla="*/ 8 w 24"/>
                  <a:gd name="T41" fmla="*/ 6 h 13"/>
                  <a:gd name="T42" fmla="*/ 1 w 24"/>
                  <a:gd name="T43" fmla="*/ 3 h 13"/>
                  <a:gd name="T44" fmla="*/ 0 w 24"/>
                  <a:gd name="T45" fmla="*/ 2 h 13"/>
                  <a:gd name="T46" fmla="*/ 0 w 24"/>
                  <a:gd name="T47" fmla="*/ 2 h 13"/>
                  <a:gd name="T48" fmla="*/ 2 w 24"/>
                  <a:gd name="T49" fmla="*/ 0 h 13"/>
                  <a:gd name="T50" fmla="*/ 4 w 24"/>
                  <a:gd name="T51" fmla="*/ 2 h 13"/>
                  <a:gd name="T52" fmla="*/ 5 w 24"/>
                  <a:gd name="T53"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13">
                    <a:moveTo>
                      <a:pt x="5" y="2"/>
                    </a:moveTo>
                    <a:lnTo>
                      <a:pt x="8" y="3"/>
                    </a:lnTo>
                    <a:lnTo>
                      <a:pt x="11" y="3"/>
                    </a:lnTo>
                    <a:lnTo>
                      <a:pt x="17" y="6"/>
                    </a:lnTo>
                    <a:lnTo>
                      <a:pt x="20" y="8"/>
                    </a:lnTo>
                    <a:lnTo>
                      <a:pt x="22" y="8"/>
                    </a:lnTo>
                    <a:lnTo>
                      <a:pt x="22" y="8"/>
                    </a:lnTo>
                    <a:lnTo>
                      <a:pt x="23" y="8"/>
                    </a:lnTo>
                    <a:lnTo>
                      <a:pt x="23" y="10"/>
                    </a:lnTo>
                    <a:lnTo>
                      <a:pt x="24" y="10"/>
                    </a:lnTo>
                    <a:lnTo>
                      <a:pt x="24" y="11"/>
                    </a:lnTo>
                    <a:lnTo>
                      <a:pt x="24" y="13"/>
                    </a:lnTo>
                    <a:lnTo>
                      <a:pt x="23" y="13"/>
                    </a:lnTo>
                    <a:lnTo>
                      <a:pt x="20" y="13"/>
                    </a:lnTo>
                    <a:lnTo>
                      <a:pt x="17" y="13"/>
                    </a:lnTo>
                    <a:lnTo>
                      <a:pt x="15" y="11"/>
                    </a:lnTo>
                    <a:lnTo>
                      <a:pt x="13" y="11"/>
                    </a:lnTo>
                    <a:lnTo>
                      <a:pt x="12" y="10"/>
                    </a:lnTo>
                    <a:lnTo>
                      <a:pt x="9" y="10"/>
                    </a:lnTo>
                    <a:lnTo>
                      <a:pt x="8" y="8"/>
                    </a:lnTo>
                    <a:lnTo>
                      <a:pt x="8" y="6"/>
                    </a:lnTo>
                    <a:lnTo>
                      <a:pt x="1" y="3"/>
                    </a:lnTo>
                    <a:lnTo>
                      <a:pt x="0" y="2"/>
                    </a:lnTo>
                    <a:lnTo>
                      <a:pt x="0" y="2"/>
                    </a:lnTo>
                    <a:lnTo>
                      <a:pt x="2" y="0"/>
                    </a:lnTo>
                    <a:lnTo>
                      <a:pt x="4" y="2"/>
                    </a:lnTo>
                    <a:lnTo>
                      <a:pt x="5"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5" name="Freeform 1204"/>
              <p:cNvSpPr>
                <a:spLocks/>
              </p:cNvSpPr>
              <p:nvPr/>
            </p:nvSpPr>
            <p:spPr bwMode="gray">
              <a:xfrm>
                <a:off x="9625993" y="3306483"/>
                <a:ext cx="6373" cy="15933"/>
              </a:xfrm>
              <a:custGeom>
                <a:avLst/>
                <a:gdLst>
                  <a:gd name="T0" fmla="*/ 0 w 2"/>
                  <a:gd name="T1" fmla="*/ 1 h 5"/>
                  <a:gd name="T2" fmla="*/ 0 w 2"/>
                  <a:gd name="T3" fmla="*/ 1 h 5"/>
                  <a:gd name="T4" fmla="*/ 2 w 2"/>
                  <a:gd name="T5" fmla="*/ 5 h 5"/>
                  <a:gd name="T6" fmla="*/ 2 w 2"/>
                  <a:gd name="T7" fmla="*/ 4 h 5"/>
                  <a:gd name="T8" fmla="*/ 2 w 2"/>
                  <a:gd name="T9" fmla="*/ 1 h 5"/>
                  <a:gd name="T10" fmla="*/ 2 w 2"/>
                  <a:gd name="T11" fmla="*/ 0 h 5"/>
                  <a:gd name="T12" fmla="*/ 0 w 2"/>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0" y="1"/>
                    </a:moveTo>
                    <a:lnTo>
                      <a:pt x="0" y="1"/>
                    </a:lnTo>
                    <a:lnTo>
                      <a:pt x="2" y="5"/>
                    </a:lnTo>
                    <a:lnTo>
                      <a:pt x="2" y="4"/>
                    </a:lnTo>
                    <a:lnTo>
                      <a:pt x="2" y="1"/>
                    </a:lnTo>
                    <a:lnTo>
                      <a:pt x="2"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6" name="Freeform 1205"/>
              <p:cNvSpPr>
                <a:spLocks/>
              </p:cNvSpPr>
              <p:nvPr/>
            </p:nvSpPr>
            <p:spPr bwMode="gray">
              <a:xfrm>
                <a:off x="9543147" y="3108929"/>
                <a:ext cx="187997" cy="216673"/>
              </a:xfrm>
              <a:custGeom>
                <a:avLst/>
                <a:gdLst>
                  <a:gd name="T0" fmla="*/ 23 w 59"/>
                  <a:gd name="T1" fmla="*/ 4 h 68"/>
                  <a:gd name="T2" fmla="*/ 23 w 59"/>
                  <a:gd name="T3" fmla="*/ 7 h 68"/>
                  <a:gd name="T4" fmla="*/ 21 w 59"/>
                  <a:gd name="T5" fmla="*/ 8 h 68"/>
                  <a:gd name="T6" fmla="*/ 19 w 59"/>
                  <a:gd name="T7" fmla="*/ 12 h 68"/>
                  <a:gd name="T8" fmla="*/ 19 w 59"/>
                  <a:gd name="T9" fmla="*/ 15 h 68"/>
                  <a:gd name="T10" fmla="*/ 17 w 59"/>
                  <a:gd name="T11" fmla="*/ 20 h 68"/>
                  <a:gd name="T12" fmla="*/ 15 w 59"/>
                  <a:gd name="T13" fmla="*/ 23 h 68"/>
                  <a:gd name="T14" fmla="*/ 14 w 59"/>
                  <a:gd name="T15" fmla="*/ 29 h 68"/>
                  <a:gd name="T16" fmla="*/ 11 w 59"/>
                  <a:gd name="T17" fmla="*/ 31 h 68"/>
                  <a:gd name="T18" fmla="*/ 11 w 59"/>
                  <a:gd name="T19" fmla="*/ 34 h 68"/>
                  <a:gd name="T20" fmla="*/ 11 w 59"/>
                  <a:gd name="T21" fmla="*/ 37 h 68"/>
                  <a:gd name="T22" fmla="*/ 6 w 59"/>
                  <a:gd name="T23" fmla="*/ 42 h 68"/>
                  <a:gd name="T24" fmla="*/ 2 w 59"/>
                  <a:gd name="T25" fmla="*/ 44 h 68"/>
                  <a:gd name="T26" fmla="*/ 7 w 59"/>
                  <a:gd name="T27" fmla="*/ 44 h 68"/>
                  <a:gd name="T28" fmla="*/ 0 w 59"/>
                  <a:gd name="T29" fmla="*/ 52 h 68"/>
                  <a:gd name="T30" fmla="*/ 3 w 59"/>
                  <a:gd name="T31" fmla="*/ 56 h 68"/>
                  <a:gd name="T32" fmla="*/ 15 w 59"/>
                  <a:gd name="T33" fmla="*/ 55 h 68"/>
                  <a:gd name="T34" fmla="*/ 23 w 59"/>
                  <a:gd name="T35" fmla="*/ 56 h 68"/>
                  <a:gd name="T36" fmla="*/ 29 w 59"/>
                  <a:gd name="T37" fmla="*/ 55 h 68"/>
                  <a:gd name="T38" fmla="*/ 32 w 59"/>
                  <a:gd name="T39" fmla="*/ 56 h 68"/>
                  <a:gd name="T40" fmla="*/ 30 w 59"/>
                  <a:gd name="T41" fmla="*/ 57 h 68"/>
                  <a:gd name="T42" fmla="*/ 36 w 59"/>
                  <a:gd name="T43" fmla="*/ 55 h 68"/>
                  <a:gd name="T44" fmla="*/ 41 w 59"/>
                  <a:gd name="T45" fmla="*/ 56 h 68"/>
                  <a:gd name="T46" fmla="*/ 34 w 59"/>
                  <a:gd name="T47" fmla="*/ 62 h 68"/>
                  <a:gd name="T48" fmla="*/ 32 w 59"/>
                  <a:gd name="T49" fmla="*/ 64 h 68"/>
                  <a:gd name="T50" fmla="*/ 37 w 59"/>
                  <a:gd name="T51" fmla="*/ 64 h 68"/>
                  <a:gd name="T52" fmla="*/ 44 w 59"/>
                  <a:gd name="T53" fmla="*/ 57 h 68"/>
                  <a:gd name="T54" fmla="*/ 48 w 59"/>
                  <a:gd name="T55" fmla="*/ 52 h 68"/>
                  <a:gd name="T56" fmla="*/ 48 w 59"/>
                  <a:gd name="T57" fmla="*/ 59 h 68"/>
                  <a:gd name="T58" fmla="*/ 48 w 59"/>
                  <a:gd name="T59" fmla="*/ 66 h 68"/>
                  <a:gd name="T60" fmla="*/ 52 w 59"/>
                  <a:gd name="T61" fmla="*/ 64 h 68"/>
                  <a:gd name="T62" fmla="*/ 52 w 59"/>
                  <a:gd name="T63" fmla="*/ 68 h 68"/>
                  <a:gd name="T64" fmla="*/ 58 w 59"/>
                  <a:gd name="T65" fmla="*/ 64 h 68"/>
                  <a:gd name="T66" fmla="*/ 59 w 59"/>
                  <a:gd name="T67" fmla="*/ 55 h 68"/>
                  <a:gd name="T68" fmla="*/ 55 w 59"/>
                  <a:gd name="T69" fmla="*/ 57 h 68"/>
                  <a:gd name="T70" fmla="*/ 58 w 59"/>
                  <a:gd name="T71" fmla="*/ 51 h 68"/>
                  <a:gd name="T72" fmla="*/ 55 w 59"/>
                  <a:gd name="T73" fmla="*/ 51 h 68"/>
                  <a:gd name="T74" fmla="*/ 51 w 59"/>
                  <a:gd name="T75" fmla="*/ 55 h 68"/>
                  <a:gd name="T76" fmla="*/ 51 w 59"/>
                  <a:gd name="T77" fmla="*/ 52 h 68"/>
                  <a:gd name="T78" fmla="*/ 51 w 59"/>
                  <a:gd name="T79" fmla="*/ 49 h 68"/>
                  <a:gd name="T80" fmla="*/ 53 w 59"/>
                  <a:gd name="T81" fmla="*/ 45 h 68"/>
                  <a:gd name="T82" fmla="*/ 56 w 59"/>
                  <a:gd name="T83" fmla="*/ 41 h 68"/>
                  <a:gd name="T84" fmla="*/ 48 w 59"/>
                  <a:gd name="T85" fmla="*/ 45 h 68"/>
                  <a:gd name="T86" fmla="*/ 49 w 59"/>
                  <a:gd name="T87" fmla="*/ 41 h 68"/>
                  <a:gd name="T88" fmla="*/ 49 w 59"/>
                  <a:gd name="T89" fmla="*/ 37 h 68"/>
                  <a:gd name="T90" fmla="*/ 52 w 59"/>
                  <a:gd name="T91" fmla="*/ 33 h 68"/>
                  <a:gd name="T92" fmla="*/ 45 w 59"/>
                  <a:gd name="T93" fmla="*/ 31 h 68"/>
                  <a:gd name="T94" fmla="*/ 36 w 59"/>
                  <a:gd name="T95" fmla="*/ 33 h 68"/>
                  <a:gd name="T96" fmla="*/ 36 w 59"/>
                  <a:gd name="T97" fmla="*/ 30 h 68"/>
                  <a:gd name="T98" fmla="*/ 32 w 59"/>
                  <a:gd name="T99" fmla="*/ 30 h 68"/>
                  <a:gd name="T100" fmla="*/ 32 w 59"/>
                  <a:gd name="T101" fmla="*/ 26 h 68"/>
                  <a:gd name="T102" fmla="*/ 29 w 59"/>
                  <a:gd name="T103" fmla="*/ 23 h 68"/>
                  <a:gd name="T104" fmla="*/ 26 w 59"/>
                  <a:gd name="T105" fmla="*/ 25 h 68"/>
                  <a:gd name="T106" fmla="*/ 22 w 59"/>
                  <a:gd name="T107" fmla="*/ 26 h 68"/>
                  <a:gd name="T108" fmla="*/ 25 w 59"/>
                  <a:gd name="T109" fmla="*/ 20 h 68"/>
                  <a:gd name="T110" fmla="*/ 28 w 59"/>
                  <a:gd name="T111" fmla="*/ 14 h 68"/>
                  <a:gd name="T112" fmla="*/ 29 w 59"/>
                  <a:gd name="T113" fmla="*/ 12 h 68"/>
                  <a:gd name="T114" fmla="*/ 30 w 59"/>
                  <a:gd name="T115" fmla="*/ 5 h 68"/>
                  <a:gd name="T116" fmla="*/ 34 w 59"/>
                  <a:gd name="T117" fmla="*/ 1 h 68"/>
                  <a:gd name="T118" fmla="*/ 32 w 59"/>
                  <a:gd name="T119"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 h="68">
                    <a:moveTo>
                      <a:pt x="28" y="1"/>
                    </a:moveTo>
                    <a:lnTo>
                      <a:pt x="26" y="3"/>
                    </a:lnTo>
                    <a:lnTo>
                      <a:pt x="23" y="4"/>
                    </a:lnTo>
                    <a:lnTo>
                      <a:pt x="23" y="5"/>
                    </a:lnTo>
                    <a:lnTo>
                      <a:pt x="23" y="7"/>
                    </a:lnTo>
                    <a:lnTo>
                      <a:pt x="23" y="7"/>
                    </a:lnTo>
                    <a:lnTo>
                      <a:pt x="22" y="8"/>
                    </a:lnTo>
                    <a:lnTo>
                      <a:pt x="22" y="8"/>
                    </a:lnTo>
                    <a:lnTo>
                      <a:pt x="21" y="8"/>
                    </a:lnTo>
                    <a:lnTo>
                      <a:pt x="21" y="9"/>
                    </a:lnTo>
                    <a:lnTo>
                      <a:pt x="21" y="11"/>
                    </a:lnTo>
                    <a:lnTo>
                      <a:pt x="19" y="12"/>
                    </a:lnTo>
                    <a:lnTo>
                      <a:pt x="18" y="12"/>
                    </a:lnTo>
                    <a:lnTo>
                      <a:pt x="18" y="14"/>
                    </a:lnTo>
                    <a:lnTo>
                      <a:pt x="19" y="15"/>
                    </a:lnTo>
                    <a:lnTo>
                      <a:pt x="18" y="16"/>
                    </a:lnTo>
                    <a:lnTo>
                      <a:pt x="17" y="19"/>
                    </a:lnTo>
                    <a:lnTo>
                      <a:pt x="17" y="20"/>
                    </a:lnTo>
                    <a:lnTo>
                      <a:pt x="18" y="20"/>
                    </a:lnTo>
                    <a:lnTo>
                      <a:pt x="15" y="22"/>
                    </a:lnTo>
                    <a:lnTo>
                      <a:pt x="15" y="23"/>
                    </a:lnTo>
                    <a:lnTo>
                      <a:pt x="14" y="27"/>
                    </a:lnTo>
                    <a:lnTo>
                      <a:pt x="12" y="29"/>
                    </a:lnTo>
                    <a:lnTo>
                      <a:pt x="14" y="29"/>
                    </a:lnTo>
                    <a:lnTo>
                      <a:pt x="14" y="30"/>
                    </a:lnTo>
                    <a:lnTo>
                      <a:pt x="12" y="30"/>
                    </a:lnTo>
                    <a:lnTo>
                      <a:pt x="11" y="31"/>
                    </a:lnTo>
                    <a:lnTo>
                      <a:pt x="10" y="33"/>
                    </a:lnTo>
                    <a:lnTo>
                      <a:pt x="11" y="34"/>
                    </a:lnTo>
                    <a:lnTo>
                      <a:pt x="11" y="34"/>
                    </a:lnTo>
                    <a:lnTo>
                      <a:pt x="11" y="34"/>
                    </a:lnTo>
                    <a:lnTo>
                      <a:pt x="11" y="36"/>
                    </a:lnTo>
                    <a:lnTo>
                      <a:pt x="11" y="37"/>
                    </a:lnTo>
                    <a:lnTo>
                      <a:pt x="8" y="36"/>
                    </a:lnTo>
                    <a:lnTo>
                      <a:pt x="7" y="41"/>
                    </a:lnTo>
                    <a:lnTo>
                      <a:pt x="6" y="42"/>
                    </a:lnTo>
                    <a:lnTo>
                      <a:pt x="4" y="41"/>
                    </a:lnTo>
                    <a:lnTo>
                      <a:pt x="3" y="42"/>
                    </a:lnTo>
                    <a:lnTo>
                      <a:pt x="2" y="44"/>
                    </a:lnTo>
                    <a:lnTo>
                      <a:pt x="2" y="44"/>
                    </a:lnTo>
                    <a:lnTo>
                      <a:pt x="6" y="44"/>
                    </a:lnTo>
                    <a:lnTo>
                      <a:pt x="7" y="44"/>
                    </a:lnTo>
                    <a:lnTo>
                      <a:pt x="8" y="45"/>
                    </a:lnTo>
                    <a:lnTo>
                      <a:pt x="3" y="49"/>
                    </a:lnTo>
                    <a:lnTo>
                      <a:pt x="0" y="52"/>
                    </a:lnTo>
                    <a:lnTo>
                      <a:pt x="0" y="55"/>
                    </a:lnTo>
                    <a:lnTo>
                      <a:pt x="2" y="56"/>
                    </a:lnTo>
                    <a:lnTo>
                      <a:pt x="3" y="56"/>
                    </a:lnTo>
                    <a:lnTo>
                      <a:pt x="6" y="56"/>
                    </a:lnTo>
                    <a:lnTo>
                      <a:pt x="11" y="55"/>
                    </a:lnTo>
                    <a:lnTo>
                      <a:pt x="15" y="55"/>
                    </a:lnTo>
                    <a:lnTo>
                      <a:pt x="17" y="55"/>
                    </a:lnTo>
                    <a:lnTo>
                      <a:pt x="18" y="56"/>
                    </a:lnTo>
                    <a:lnTo>
                      <a:pt x="23" y="56"/>
                    </a:lnTo>
                    <a:lnTo>
                      <a:pt x="26" y="56"/>
                    </a:lnTo>
                    <a:lnTo>
                      <a:pt x="29" y="55"/>
                    </a:lnTo>
                    <a:lnTo>
                      <a:pt x="29" y="55"/>
                    </a:lnTo>
                    <a:lnTo>
                      <a:pt x="32" y="53"/>
                    </a:lnTo>
                    <a:lnTo>
                      <a:pt x="32" y="55"/>
                    </a:lnTo>
                    <a:lnTo>
                      <a:pt x="32" y="56"/>
                    </a:lnTo>
                    <a:lnTo>
                      <a:pt x="29" y="56"/>
                    </a:lnTo>
                    <a:lnTo>
                      <a:pt x="29" y="57"/>
                    </a:lnTo>
                    <a:lnTo>
                      <a:pt x="30" y="57"/>
                    </a:lnTo>
                    <a:lnTo>
                      <a:pt x="32" y="57"/>
                    </a:lnTo>
                    <a:lnTo>
                      <a:pt x="34" y="57"/>
                    </a:lnTo>
                    <a:lnTo>
                      <a:pt x="36" y="55"/>
                    </a:lnTo>
                    <a:lnTo>
                      <a:pt x="37" y="56"/>
                    </a:lnTo>
                    <a:lnTo>
                      <a:pt x="40" y="56"/>
                    </a:lnTo>
                    <a:lnTo>
                      <a:pt x="41" y="56"/>
                    </a:lnTo>
                    <a:lnTo>
                      <a:pt x="38" y="57"/>
                    </a:lnTo>
                    <a:lnTo>
                      <a:pt x="37" y="59"/>
                    </a:lnTo>
                    <a:lnTo>
                      <a:pt x="34" y="62"/>
                    </a:lnTo>
                    <a:lnTo>
                      <a:pt x="33" y="63"/>
                    </a:lnTo>
                    <a:lnTo>
                      <a:pt x="32" y="63"/>
                    </a:lnTo>
                    <a:lnTo>
                      <a:pt x="32" y="64"/>
                    </a:lnTo>
                    <a:lnTo>
                      <a:pt x="33" y="66"/>
                    </a:lnTo>
                    <a:lnTo>
                      <a:pt x="36" y="64"/>
                    </a:lnTo>
                    <a:lnTo>
                      <a:pt x="37" y="64"/>
                    </a:lnTo>
                    <a:lnTo>
                      <a:pt x="38" y="62"/>
                    </a:lnTo>
                    <a:lnTo>
                      <a:pt x="41" y="59"/>
                    </a:lnTo>
                    <a:lnTo>
                      <a:pt x="44" y="57"/>
                    </a:lnTo>
                    <a:lnTo>
                      <a:pt x="44" y="59"/>
                    </a:lnTo>
                    <a:lnTo>
                      <a:pt x="47" y="52"/>
                    </a:lnTo>
                    <a:lnTo>
                      <a:pt x="48" y="52"/>
                    </a:lnTo>
                    <a:lnTo>
                      <a:pt x="48" y="53"/>
                    </a:lnTo>
                    <a:lnTo>
                      <a:pt x="48" y="56"/>
                    </a:lnTo>
                    <a:lnTo>
                      <a:pt x="48" y="59"/>
                    </a:lnTo>
                    <a:lnTo>
                      <a:pt x="47" y="63"/>
                    </a:lnTo>
                    <a:lnTo>
                      <a:pt x="47" y="66"/>
                    </a:lnTo>
                    <a:lnTo>
                      <a:pt x="48" y="66"/>
                    </a:lnTo>
                    <a:lnTo>
                      <a:pt x="51" y="62"/>
                    </a:lnTo>
                    <a:lnTo>
                      <a:pt x="52" y="63"/>
                    </a:lnTo>
                    <a:lnTo>
                      <a:pt x="52" y="64"/>
                    </a:lnTo>
                    <a:lnTo>
                      <a:pt x="52" y="66"/>
                    </a:lnTo>
                    <a:lnTo>
                      <a:pt x="52" y="67"/>
                    </a:lnTo>
                    <a:lnTo>
                      <a:pt x="52" y="68"/>
                    </a:lnTo>
                    <a:lnTo>
                      <a:pt x="53" y="67"/>
                    </a:lnTo>
                    <a:lnTo>
                      <a:pt x="56" y="68"/>
                    </a:lnTo>
                    <a:lnTo>
                      <a:pt x="58" y="64"/>
                    </a:lnTo>
                    <a:lnTo>
                      <a:pt x="58" y="62"/>
                    </a:lnTo>
                    <a:lnTo>
                      <a:pt x="59" y="57"/>
                    </a:lnTo>
                    <a:lnTo>
                      <a:pt x="59" y="55"/>
                    </a:lnTo>
                    <a:lnTo>
                      <a:pt x="59" y="53"/>
                    </a:lnTo>
                    <a:lnTo>
                      <a:pt x="56" y="57"/>
                    </a:lnTo>
                    <a:lnTo>
                      <a:pt x="55" y="57"/>
                    </a:lnTo>
                    <a:lnTo>
                      <a:pt x="55" y="55"/>
                    </a:lnTo>
                    <a:lnTo>
                      <a:pt x="56" y="52"/>
                    </a:lnTo>
                    <a:lnTo>
                      <a:pt x="58" y="51"/>
                    </a:lnTo>
                    <a:lnTo>
                      <a:pt x="58" y="49"/>
                    </a:lnTo>
                    <a:lnTo>
                      <a:pt x="58" y="48"/>
                    </a:lnTo>
                    <a:lnTo>
                      <a:pt x="55" y="51"/>
                    </a:lnTo>
                    <a:lnTo>
                      <a:pt x="53" y="53"/>
                    </a:lnTo>
                    <a:lnTo>
                      <a:pt x="52" y="55"/>
                    </a:lnTo>
                    <a:lnTo>
                      <a:pt x="51" y="55"/>
                    </a:lnTo>
                    <a:lnTo>
                      <a:pt x="51" y="55"/>
                    </a:lnTo>
                    <a:lnTo>
                      <a:pt x="49" y="53"/>
                    </a:lnTo>
                    <a:lnTo>
                      <a:pt x="51" y="52"/>
                    </a:lnTo>
                    <a:lnTo>
                      <a:pt x="51" y="51"/>
                    </a:lnTo>
                    <a:lnTo>
                      <a:pt x="51" y="51"/>
                    </a:lnTo>
                    <a:lnTo>
                      <a:pt x="51" y="49"/>
                    </a:lnTo>
                    <a:lnTo>
                      <a:pt x="49" y="48"/>
                    </a:lnTo>
                    <a:lnTo>
                      <a:pt x="52" y="46"/>
                    </a:lnTo>
                    <a:lnTo>
                      <a:pt x="53" y="45"/>
                    </a:lnTo>
                    <a:lnTo>
                      <a:pt x="55" y="44"/>
                    </a:lnTo>
                    <a:lnTo>
                      <a:pt x="56" y="42"/>
                    </a:lnTo>
                    <a:lnTo>
                      <a:pt x="56" y="41"/>
                    </a:lnTo>
                    <a:lnTo>
                      <a:pt x="51" y="44"/>
                    </a:lnTo>
                    <a:lnTo>
                      <a:pt x="51" y="44"/>
                    </a:lnTo>
                    <a:lnTo>
                      <a:pt x="48" y="45"/>
                    </a:lnTo>
                    <a:lnTo>
                      <a:pt x="48" y="44"/>
                    </a:lnTo>
                    <a:lnTo>
                      <a:pt x="48" y="42"/>
                    </a:lnTo>
                    <a:lnTo>
                      <a:pt x="49" y="41"/>
                    </a:lnTo>
                    <a:lnTo>
                      <a:pt x="49" y="40"/>
                    </a:lnTo>
                    <a:lnTo>
                      <a:pt x="48" y="40"/>
                    </a:lnTo>
                    <a:lnTo>
                      <a:pt x="49" y="37"/>
                    </a:lnTo>
                    <a:lnTo>
                      <a:pt x="51" y="36"/>
                    </a:lnTo>
                    <a:lnTo>
                      <a:pt x="52" y="33"/>
                    </a:lnTo>
                    <a:lnTo>
                      <a:pt x="52" y="33"/>
                    </a:lnTo>
                    <a:lnTo>
                      <a:pt x="51" y="31"/>
                    </a:lnTo>
                    <a:lnTo>
                      <a:pt x="48" y="31"/>
                    </a:lnTo>
                    <a:lnTo>
                      <a:pt x="45" y="31"/>
                    </a:lnTo>
                    <a:lnTo>
                      <a:pt x="44" y="30"/>
                    </a:lnTo>
                    <a:lnTo>
                      <a:pt x="37" y="33"/>
                    </a:lnTo>
                    <a:lnTo>
                      <a:pt x="36" y="33"/>
                    </a:lnTo>
                    <a:lnTo>
                      <a:pt x="37" y="30"/>
                    </a:lnTo>
                    <a:lnTo>
                      <a:pt x="37" y="29"/>
                    </a:lnTo>
                    <a:lnTo>
                      <a:pt x="36" y="30"/>
                    </a:lnTo>
                    <a:lnTo>
                      <a:pt x="36" y="31"/>
                    </a:lnTo>
                    <a:lnTo>
                      <a:pt x="34" y="30"/>
                    </a:lnTo>
                    <a:lnTo>
                      <a:pt x="32" y="30"/>
                    </a:lnTo>
                    <a:lnTo>
                      <a:pt x="32" y="29"/>
                    </a:lnTo>
                    <a:lnTo>
                      <a:pt x="29" y="27"/>
                    </a:lnTo>
                    <a:lnTo>
                      <a:pt x="32" y="26"/>
                    </a:lnTo>
                    <a:lnTo>
                      <a:pt x="34" y="25"/>
                    </a:lnTo>
                    <a:lnTo>
                      <a:pt x="33" y="23"/>
                    </a:lnTo>
                    <a:lnTo>
                      <a:pt x="29" y="23"/>
                    </a:lnTo>
                    <a:lnTo>
                      <a:pt x="29" y="22"/>
                    </a:lnTo>
                    <a:lnTo>
                      <a:pt x="28" y="22"/>
                    </a:lnTo>
                    <a:lnTo>
                      <a:pt x="26" y="25"/>
                    </a:lnTo>
                    <a:lnTo>
                      <a:pt x="25" y="26"/>
                    </a:lnTo>
                    <a:lnTo>
                      <a:pt x="23" y="29"/>
                    </a:lnTo>
                    <a:lnTo>
                      <a:pt x="22" y="26"/>
                    </a:lnTo>
                    <a:lnTo>
                      <a:pt x="23" y="25"/>
                    </a:lnTo>
                    <a:lnTo>
                      <a:pt x="23" y="22"/>
                    </a:lnTo>
                    <a:lnTo>
                      <a:pt x="25" y="20"/>
                    </a:lnTo>
                    <a:lnTo>
                      <a:pt x="26" y="18"/>
                    </a:lnTo>
                    <a:lnTo>
                      <a:pt x="28" y="15"/>
                    </a:lnTo>
                    <a:lnTo>
                      <a:pt x="28" y="14"/>
                    </a:lnTo>
                    <a:lnTo>
                      <a:pt x="28" y="12"/>
                    </a:lnTo>
                    <a:lnTo>
                      <a:pt x="28" y="11"/>
                    </a:lnTo>
                    <a:lnTo>
                      <a:pt x="29" y="12"/>
                    </a:lnTo>
                    <a:lnTo>
                      <a:pt x="30" y="11"/>
                    </a:lnTo>
                    <a:lnTo>
                      <a:pt x="32" y="7"/>
                    </a:lnTo>
                    <a:lnTo>
                      <a:pt x="30" y="5"/>
                    </a:lnTo>
                    <a:lnTo>
                      <a:pt x="30" y="4"/>
                    </a:lnTo>
                    <a:lnTo>
                      <a:pt x="33" y="4"/>
                    </a:lnTo>
                    <a:lnTo>
                      <a:pt x="34" y="1"/>
                    </a:lnTo>
                    <a:lnTo>
                      <a:pt x="34" y="0"/>
                    </a:lnTo>
                    <a:lnTo>
                      <a:pt x="33" y="1"/>
                    </a:lnTo>
                    <a:lnTo>
                      <a:pt x="32" y="1"/>
                    </a:lnTo>
                    <a:lnTo>
                      <a:pt x="30" y="1"/>
                    </a:lnTo>
                    <a:lnTo>
                      <a:pt x="2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7" name="Freeform 1230"/>
              <p:cNvSpPr>
                <a:spLocks/>
              </p:cNvSpPr>
              <p:nvPr/>
            </p:nvSpPr>
            <p:spPr bwMode="gray">
              <a:xfrm>
                <a:off x="9399762" y="3309669"/>
                <a:ext cx="66915" cy="44609"/>
              </a:xfrm>
              <a:custGeom>
                <a:avLst/>
                <a:gdLst>
                  <a:gd name="T0" fmla="*/ 18 w 21"/>
                  <a:gd name="T1" fmla="*/ 9 h 14"/>
                  <a:gd name="T2" fmla="*/ 19 w 21"/>
                  <a:gd name="T3" fmla="*/ 9 h 14"/>
                  <a:gd name="T4" fmla="*/ 21 w 21"/>
                  <a:gd name="T5" fmla="*/ 8 h 14"/>
                  <a:gd name="T6" fmla="*/ 21 w 21"/>
                  <a:gd name="T7" fmla="*/ 8 h 14"/>
                  <a:gd name="T8" fmla="*/ 16 w 21"/>
                  <a:gd name="T9" fmla="*/ 8 h 14"/>
                  <a:gd name="T10" fmla="*/ 12 w 21"/>
                  <a:gd name="T11" fmla="*/ 8 h 14"/>
                  <a:gd name="T12" fmla="*/ 11 w 21"/>
                  <a:gd name="T13" fmla="*/ 8 h 14"/>
                  <a:gd name="T14" fmla="*/ 8 w 21"/>
                  <a:gd name="T15" fmla="*/ 7 h 14"/>
                  <a:gd name="T16" fmla="*/ 7 w 21"/>
                  <a:gd name="T17" fmla="*/ 7 h 14"/>
                  <a:gd name="T18" fmla="*/ 5 w 21"/>
                  <a:gd name="T19" fmla="*/ 7 h 14"/>
                  <a:gd name="T20" fmla="*/ 4 w 21"/>
                  <a:gd name="T21" fmla="*/ 7 h 14"/>
                  <a:gd name="T22" fmla="*/ 4 w 21"/>
                  <a:gd name="T23" fmla="*/ 4 h 14"/>
                  <a:gd name="T24" fmla="*/ 3 w 21"/>
                  <a:gd name="T25" fmla="*/ 4 h 14"/>
                  <a:gd name="T26" fmla="*/ 4 w 21"/>
                  <a:gd name="T27" fmla="*/ 1 h 14"/>
                  <a:gd name="T28" fmla="*/ 4 w 21"/>
                  <a:gd name="T29" fmla="*/ 0 h 14"/>
                  <a:gd name="T30" fmla="*/ 3 w 21"/>
                  <a:gd name="T31" fmla="*/ 0 h 14"/>
                  <a:gd name="T32" fmla="*/ 0 w 21"/>
                  <a:gd name="T33" fmla="*/ 3 h 14"/>
                  <a:gd name="T34" fmla="*/ 0 w 21"/>
                  <a:gd name="T35" fmla="*/ 5 h 14"/>
                  <a:gd name="T36" fmla="*/ 3 w 21"/>
                  <a:gd name="T37" fmla="*/ 5 h 14"/>
                  <a:gd name="T38" fmla="*/ 3 w 21"/>
                  <a:gd name="T39" fmla="*/ 7 h 14"/>
                  <a:gd name="T40" fmla="*/ 4 w 21"/>
                  <a:gd name="T41" fmla="*/ 8 h 14"/>
                  <a:gd name="T42" fmla="*/ 5 w 21"/>
                  <a:gd name="T43" fmla="*/ 8 h 14"/>
                  <a:gd name="T44" fmla="*/ 5 w 21"/>
                  <a:gd name="T45" fmla="*/ 9 h 14"/>
                  <a:gd name="T46" fmla="*/ 8 w 21"/>
                  <a:gd name="T47" fmla="*/ 11 h 14"/>
                  <a:gd name="T48" fmla="*/ 10 w 21"/>
                  <a:gd name="T49" fmla="*/ 11 h 14"/>
                  <a:gd name="T50" fmla="*/ 11 w 21"/>
                  <a:gd name="T51" fmla="*/ 11 h 14"/>
                  <a:gd name="T52" fmla="*/ 11 w 21"/>
                  <a:gd name="T53" fmla="*/ 11 h 14"/>
                  <a:gd name="T54" fmla="*/ 12 w 21"/>
                  <a:gd name="T55" fmla="*/ 11 h 14"/>
                  <a:gd name="T56" fmla="*/ 14 w 21"/>
                  <a:gd name="T57" fmla="*/ 11 h 14"/>
                  <a:gd name="T58" fmla="*/ 14 w 21"/>
                  <a:gd name="T59" fmla="*/ 12 h 14"/>
                  <a:gd name="T60" fmla="*/ 14 w 21"/>
                  <a:gd name="T61" fmla="*/ 14 h 14"/>
                  <a:gd name="T62" fmla="*/ 15 w 21"/>
                  <a:gd name="T63" fmla="*/ 14 h 14"/>
                  <a:gd name="T64" fmla="*/ 18 w 21"/>
                  <a:gd name="T65" fmla="*/ 14 h 14"/>
                  <a:gd name="T66" fmla="*/ 18 w 21"/>
                  <a:gd name="T67" fmla="*/ 12 h 14"/>
                  <a:gd name="T68" fmla="*/ 18 w 21"/>
                  <a:gd name="T69" fmla="*/ 11 h 14"/>
                  <a:gd name="T70" fmla="*/ 18 w 21"/>
                  <a:gd name="T7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14">
                    <a:moveTo>
                      <a:pt x="18" y="9"/>
                    </a:moveTo>
                    <a:lnTo>
                      <a:pt x="19" y="9"/>
                    </a:lnTo>
                    <a:lnTo>
                      <a:pt x="21" y="8"/>
                    </a:lnTo>
                    <a:lnTo>
                      <a:pt x="21" y="8"/>
                    </a:lnTo>
                    <a:lnTo>
                      <a:pt x="16" y="8"/>
                    </a:lnTo>
                    <a:lnTo>
                      <a:pt x="12" y="8"/>
                    </a:lnTo>
                    <a:lnTo>
                      <a:pt x="11" y="8"/>
                    </a:lnTo>
                    <a:lnTo>
                      <a:pt x="8" y="7"/>
                    </a:lnTo>
                    <a:lnTo>
                      <a:pt x="7" y="7"/>
                    </a:lnTo>
                    <a:lnTo>
                      <a:pt x="5" y="7"/>
                    </a:lnTo>
                    <a:lnTo>
                      <a:pt x="4" y="7"/>
                    </a:lnTo>
                    <a:lnTo>
                      <a:pt x="4" y="4"/>
                    </a:lnTo>
                    <a:lnTo>
                      <a:pt x="3" y="4"/>
                    </a:lnTo>
                    <a:lnTo>
                      <a:pt x="4" y="1"/>
                    </a:lnTo>
                    <a:lnTo>
                      <a:pt x="4" y="0"/>
                    </a:lnTo>
                    <a:lnTo>
                      <a:pt x="3" y="0"/>
                    </a:lnTo>
                    <a:lnTo>
                      <a:pt x="0" y="3"/>
                    </a:lnTo>
                    <a:lnTo>
                      <a:pt x="0" y="5"/>
                    </a:lnTo>
                    <a:lnTo>
                      <a:pt x="3" y="5"/>
                    </a:lnTo>
                    <a:lnTo>
                      <a:pt x="3" y="7"/>
                    </a:lnTo>
                    <a:lnTo>
                      <a:pt x="4" y="8"/>
                    </a:lnTo>
                    <a:lnTo>
                      <a:pt x="5" y="8"/>
                    </a:lnTo>
                    <a:lnTo>
                      <a:pt x="5" y="9"/>
                    </a:lnTo>
                    <a:lnTo>
                      <a:pt x="8" y="11"/>
                    </a:lnTo>
                    <a:lnTo>
                      <a:pt x="10" y="11"/>
                    </a:lnTo>
                    <a:lnTo>
                      <a:pt x="11" y="11"/>
                    </a:lnTo>
                    <a:lnTo>
                      <a:pt x="11" y="11"/>
                    </a:lnTo>
                    <a:lnTo>
                      <a:pt x="12" y="11"/>
                    </a:lnTo>
                    <a:lnTo>
                      <a:pt x="14" y="11"/>
                    </a:lnTo>
                    <a:lnTo>
                      <a:pt x="14" y="12"/>
                    </a:lnTo>
                    <a:lnTo>
                      <a:pt x="14" y="14"/>
                    </a:lnTo>
                    <a:lnTo>
                      <a:pt x="15" y="14"/>
                    </a:lnTo>
                    <a:lnTo>
                      <a:pt x="18" y="14"/>
                    </a:lnTo>
                    <a:lnTo>
                      <a:pt x="18" y="12"/>
                    </a:lnTo>
                    <a:lnTo>
                      <a:pt x="18" y="11"/>
                    </a:lnTo>
                    <a:lnTo>
                      <a:pt x="18" y="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8" name="Freeform 1231"/>
              <p:cNvSpPr>
                <a:spLocks/>
              </p:cNvSpPr>
              <p:nvPr/>
            </p:nvSpPr>
            <p:spPr bwMode="gray">
              <a:xfrm>
                <a:off x="9482608" y="3309669"/>
                <a:ext cx="47796" cy="60542"/>
              </a:xfrm>
              <a:custGeom>
                <a:avLst/>
                <a:gdLst>
                  <a:gd name="T0" fmla="*/ 14 w 15"/>
                  <a:gd name="T1" fmla="*/ 11 h 19"/>
                  <a:gd name="T2" fmla="*/ 12 w 15"/>
                  <a:gd name="T3" fmla="*/ 9 h 19"/>
                  <a:gd name="T4" fmla="*/ 12 w 15"/>
                  <a:gd name="T5" fmla="*/ 12 h 19"/>
                  <a:gd name="T6" fmla="*/ 11 w 15"/>
                  <a:gd name="T7" fmla="*/ 11 h 19"/>
                  <a:gd name="T8" fmla="*/ 8 w 15"/>
                  <a:gd name="T9" fmla="*/ 12 h 19"/>
                  <a:gd name="T10" fmla="*/ 7 w 15"/>
                  <a:gd name="T11" fmla="*/ 12 h 19"/>
                  <a:gd name="T12" fmla="*/ 10 w 15"/>
                  <a:gd name="T13" fmla="*/ 9 h 19"/>
                  <a:gd name="T14" fmla="*/ 8 w 15"/>
                  <a:gd name="T15" fmla="*/ 9 h 19"/>
                  <a:gd name="T16" fmla="*/ 10 w 15"/>
                  <a:gd name="T17" fmla="*/ 7 h 19"/>
                  <a:gd name="T18" fmla="*/ 10 w 15"/>
                  <a:gd name="T19" fmla="*/ 3 h 19"/>
                  <a:gd name="T20" fmla="*/ 10 w 15"/>
                  <a:gd name="T21" fmla="*/ 1 h 19"/>
                  <a:gd name="T22" fmla="*/ 10 w 15"/>
                  <a:gd name="T23" fmla="*/ 1 h 19"/>
                  <a:gd name="T24" fmla="*/ 8 w 15"/>
                  <a:gd name="T25" fmla="*/ 0 h 19"/>
                  <a:gd name="T26" fmla="*/ 8 w 15"/>
                  <a:gd name="T27" fmla="*/ 1 h 19"/>
                  <a:gd name="T28" fmla="*/ 7 w 15"/>
                  <a:gd name="T29" fmla="*/ 0 h 19"/>
                  <a:gd name="T30" fmla="*/ 7 w 15"/>
                  <a:gd name="T31" fmla="*/ 1 h 19"/>
                  <a:gd name="T32" fmla="*/ 5 w 15"/>
                  <a:gd name="T33" fmla="*/ 5 h 19"/>
                  <a:gd name="T34" fmla="*/ 4 w 15"/>
                  <a:gd name="T35" fmla="*/ 8 h 19"/>
                  <a:gd name="T36" fmla="*/ 3 w 15"/>
                  <a:gd name="T37" fmla="*/ 9 h 19"/>
                  <a:gd name="T38" fmla="*/ 1 w 15"/>
                  <a:gd name="T39" fmla="*/ 12 h 19"/>
                  <a:gd name="T40" fmla="*/ 1 w 15"/>
                  <a:gd name="T41" fmla="*/ 12 h 19"/>
                  <a:gd name="T42" fmla="*/ 0 w 15"/>
                  <a:gd name="T43" fmla="*/ 15 h 19"/>
                  <a:gd name="T44" fmla="*/ 0 w 15"/>
                  <a:gd name="T45" fmla="*/ 16 h 19"/>
                  <a:gd name="T46" fmla="*/ 1 w 15"/>
                  <a:gd name="T47" fmla="*/ 18 h 19"/>
                  <a:gd name="T48" fmla="*/ 1 w 15"/>
                  <a:gd name="T49" fmla="*/ 19 h 19"/>
                  <a:gd name="T50" fmla="*/ 3 w 15"/>
                  <a:gd name="T51" fmla="*/ 19 h 19"/>
                  <a:gd name="T52" fmla="*/ 5 w 15"/>
                  <a:gd name="T53" fmla="*/ 18 h 19"/>
                  <a:gd name="T54" fmla="*/ 8 w 15"/>
                  <a:gd name="T55" fmla="*/ 18 h 19"/>
                  <a:gd name="T56" fmla="*/ 11 w 15"/>
                  <a:gd name="T57" fmla="*/ 16 h 19"/>
                  <a:gd name="T58" fmla="*/ 12 w 15"/>
                  <a:gd name="T59" fmla="*/ 16 h 19"/>
                  <a:gd name="T60" fmla="*/ 14 w 15"/>
                  <a:gd name="T61" fmla="*/ 15 h 19"/>
                  <a:gd name="T62" fmla="*/ 15 w 15"/>
                  <a:gd name="T63" fmla="*/ 14 h 19"/>
                  <a:gd name="T64" fmla="*/ 15 w 15"/>
                  <a:gd name="T65" fmla="*/ 14 h 19"/>
                  <a:gd name="T66" fmla="*/ 14 w 15"/>
                  <a:gd name="T67" fmla="*/ 14 h 19"/>
                  <a:gd name="T68" fmla="*/ 14 w 15"/>
                  <a:gd name="T6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9">
                    <a:moveTo>
                      <a:pt x="14" y="11"/>
                    </a:moveTo>
                    <a:lnTo>
                      <a:pt x="12" y="9"/>
                    </a:lnTo>
                    <a:lnTo>
                      <a:pt x="12" y="12"/>
                    </a:lnTo>
                    <a:lnTo>
                      <a:pt x="11" y="11"/>
                    </a:lnTo>
                    <a:lnTo>
                      <a:pt x="8" y="12"/>
                    </a:lnTo>
                    <a:lnTo>
                      <a:pt x="7" y="12"/>
                    </a:lnTo>
                    <a:lnTo>
                      <a:pt x="10" y="9"/>
                    </a:lnTo>
                    <a:lnTo>
                      <a:pt x="8" y="9"/>
                    </a:lnTo>
                    <a:lnTo>
                      <a:pt x="10" y="7"/>
                    </a:lnTo>
                    <a:lnTo>
                      <a:pt x="10" y="3"/>
                    </a:lnTo>
                    <a:lnTo>
                      <a:pt x="10" y="1"/>
                    </a:lnTo>
                    <a:lnTo>
                      <a:pt x="10" y="1"/>
                    </a:lnTo>
                    <a:lnTo>
                      <a:pt x="8" y="0"/>
                    </a:lnTo>
                    <a:lnTo>
                      <a:pt x="8" y="1"/>
                    </a:lnTo>
                    <a:lnTo>
                      <a:pt x="7" y="0"/>
                    </a:lnTo>
                    <a:lnTo>
                      <a:pt x="7" y="1"/>
                    </a:lnTo>
                    <a:lnTo>
                      <a:pt x="5" y="5"/>
                    </a:lnTo>
                    <a:lnTo>
                      <a:pt x="4" y="8"/>
                    </a:lnTo>
                    <a:lnTo>
                      <a:pt x="3" y="9"/>
                    </a:lnTo>
                    <a:lnTo>
                      <a:pt x="1" y="12"/>
                    </a:lnTo>
                    <a:lnTo>
                      <a:pt x="1" y="12"/>
                    </a:lnTo>
                    <a:lnTo>
                      <a:pt x="0" y="15"/>
                    </a:lnTo>
                    <a:lnTo>
                      <a:pt x="0" y="16"/>
                    </a:lnTo>
                    <a:lnTo>
                      <a:pt x="1" y="18"/>
                    </a:lnTo>
                    <a:lnTo>
                      <a:pt x="1" y="19"/>
                    </a:lnTo>
                    <a:lnTo>
                      <a:pt x="3" y="19"/>
                    </a:lnTo>
                    <a:lnTo>
                      <a:pt x="5" y="18"/>
                    </a:lnTo>
                    <a:lnTo>
                      <a:pt x="8" y="18"/>
                    </a:lnTo>
                    <a:lnTo>
                      <a:pt x="11" y="16"/>
                    </a:lnTo>
                    <a:lnTo>
                      <a:pt x="12" y="16"/>
                    </a:lnTo>
                    <a:lnTo>
                      <a:pt x="14" y="15"/>
                    </a:lnTo>
                    <a:lnTo>
                      <a:pt x="15" y="14"/>
                    </a:lnTo>
                    <a:lnTo>
                      <a:pt x="15" y="14"/>
                    </a:lnTo>
                    <a:lnTo>
                      <a:pt x="14" y="14"/>
                    </a:lnTo>
                    <a:lnTo>
                      <a:pt x="14"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89" name="Freeform 1232"/>
              <p:cNvSpPr>
                <a:spLocks/>
              </p:cNvSpPr>
              <p:nvPr/>
            </p:nvSpPr>
            <p:spPr bwMode="gray">
              <a:xfrm>
                <a:off x="8947298" y="2869950"/>
                <a:ext cx="15933" cy="19118"/>
              </a:xfrm>
              <a:custGeom>
                <a:avLst/>
                <a:gdLst>
                  <a:gd name="T0" fmla="*/ 1 w 5"/>
                  <a:gd name="T1" fmla="*/ 6 h 6"/>
                  <a:gd name="T2" fmla="*/ 1 w 5"/>
                  <a:gd name="T3" fmla="*/ 6 h 6"/>
                  <a:gd name="T4" fmla="*/ 1 w 5"/>
                  <a:gd name="T5" fmla="*/ 5 h 6"/>
                  <a:gd name="T6" fmla="*/ 1 w 5"/>
                  <a:gd name="T7" fmla="*/ 5 h 6"/>
                  <a:gd name="T8" fmla="*/ 3 w 5"/>
                  <a:gd name="T9" fmla="*/ 5 h 6"/>
                  <a:gd name="T10" fmla="*/ 3 w 5"/>
                  <a:gd name="T11" fmla="*/ 5 h 6"/>
                  <a:gd name="T12" fmla="*/ 3 w 5"/>
                  <a:gd name="T13" fmla="*/ 5 h 6"/>
                  <a:gd name="T14" fmla="*/ 3 w 5"/>
                  <a:gd name="T15" fmla="*/ 5 h 6"/>
                  <a:gd name="T16" fmla="*/ 4 w 5"/>
                  <a:gd name="T17" fmla="*/ 4 h 6"/>
                  <a:gd name="T18" fmla="*/ 4 w 5"/>
                  <a:gd name="T19" fmla="*/ 4 h 6"/>
                  <a:gd name="T20" fmla="*/ 4 w 5"/>
                  <a:gd name="T21" fmla="*/ 4 h 6"/>
                  <a:gd name="T22" fmla="*/ 4 w 5"/>
                  <a:gd name="T23" fmla="*/ 4 h 6"/>
                  <a:gd name="T24" fmla="*/ 4 w 5"/>
                  <a:gd name="T25" fmla="*/ 2 h 6"/>
                  <a:gd name="T26" fmla="*/ 5 w 5"/>
                  <a:gd name="T27" fmla="*/ 2 h 6"/>
                  <a:gd name="T28" fmla="*/ 5 w 5"/>
                  <a:gd name="T29" fmla="*/ 2 h 6"/>
                  <a:gd name="T30" fmla="*/ 5 w 5"/>
                  <a:gd name="T31" fmla="*/ 1 h 6"/>
                  <a:gd name="T32" fmla="*/ 5 w 5"/>
                  <a:gd name="T33" fmla="*/ 1 h 6"/>
                  <a:gd name="T34" fmla="*/ 5 w 5"/>
                  <a:gd name="T35" fmla="*/ 0 h 6"/>
                  <a:gd name="T36" fmla="*/ 5 w 5"/>
                  <a:gd name="T37" fmla="*/ 1 h 6"/>
                  <a:gd name="T38" fmla="*/ 5 w 5"/>
                  <a:gd name="T39" fmla="*/ 1 h 6"/>
                  <a:gd name="T40" fmla="*/ 5 w 5"/>
                  <a:gd name="T41" fmla="*/ 1 h 6"/>
                  <a:gd name="T42" fmla="*/ 5 w 5"/>
                  <a:gd name="T43" fmla="*/ 1 h 6"/>
                  <a:gd name="T44" fmla="*/ 5 w 5"/>
                  <a:gd name="T45" fmla="*/ 1 h 6"/>
                  <a:gd name="T46" fmla="*/ 5 w 5"/>
                  <a:gd name="T47" fmla="*/ 2 h 6"/>
                  <a:gd name="T48" fmla="*/ 4 w 5"/>
                  <a:gd name="T49" fmla="*/ 2 h 6"/>
                  <a:gd name="T50" fmla="*/ 4 w 5"/>
                  <a:gd name="T51" fmla="*/ 2 h 6"/>
                  <a:gd name="T52" fmla="*/ 4 w 5"/>
                  <a:gd name="T53" fmla="*/ 2 h 6"/>
                  <a:gd name="T54" fmla="*/ 4 w 5"/>
                  <a:gd name="T55" fmla="*/ 2 h 6"/>
                  <a:gd name="T56" fmla="*/ 3 w 5"/>
                  <a:gd name="T57" fmla="*/ 2 h 6"/>
                  <a:gd name="T58" fmla="*/ 3 w 5"/>
                  <a:gd name="T59" fmla="*/ 2 h 6"/>
                  <a:gd name="T60" fmla="*/ 3 w 5"/>
                  <a:gd name="T61" fmla="*/ 2 h 6"/>
                  <a:gd name="T62" fmla="*/ 3 w 5"/>
                  <a:gd name="T63" fmla="*/ 2 h 6"/>
                  <a:gd name="T64" fmla="*/ 3 w 5"/>
                  <a:gd name="T65" fmla="*/ 4 h 6"/>
                  <a:gd name="T66" fmla="*/ 3 w 5"/>
                  <a:gd name="T67" fmla="*/ 4 h 6"/>
                  <a:gd name="T68" fmla="*/ 3 w 5"/>
                  <a:gd name="T69" fmla="*/ 4 h 6"/>
                  <a:gd name="T70" fmla="*/ 3 w 5"/>
                  <a:gd name="T71" fmla="*/ 4 h 6"/>
                  <a:gd name="T72" fmla="*/ 1 w 5"/>
                  <a:gd name="T73" fmla="*/ 4 h 6"/>
                  <a:gd name="T74" fmla="*/ 1 w 5"/>
                  <a:gd name="T75" fmla="*/ 4 h 6"/>
                  <a:gd name="T76" fmla="*/ 1 w 5"/>
                  <a:gd name="T77" fmla="*/ 4 h 6"/>
                  <a:gd name="T78" fmla="*/ 1 w 5"/>
                  <a:gd name="T79" fmla="*/ 4 h 6"/>
                  <a:gd name="T80" fmla="*/ 1 w 5"/>
                  <a:gd name="T81" fmla="*/ 4 h 6"/>
                  <a:gd name="T82" fmla="*/ 1 w 5"/>
                  <a:gd name="T83" fmla="*/ 5 h 6"/>
                  <a:gd name="T84" fmla="*/ 1 w 5"/>
                  <a:gd name="T85" fmla="*/ 5 h 6"/>
                  <a:gd name="T86" fmla="*/ 0 w 5"/>
                  <a:gd name="T87" fmla="*/ 5 h 6"/>
                  <a:gd name="T88" fmla="*/ 0 w 5"/>
                  <a:gd name="T89" fmla="*/ 5 h 6"/>
                  <a:gd name="T90" fmla="*/ 0 w 5"/>
                  <a:gd name="T91" fmla="*/ 5 h 6"/>
                  <a:gd name="T92" fmla="*/ 0 w 5"/>
                  <a:gd name="T93" fmla="*/ 5 h 6"/>
                  <a:gd name="T94" fmla="*/ 0 w 5"/>
                  <a:gd name="T95" fmla="*/ 6 h 6"/>
                  <a:gd name="T96" fmla="*/ 1 w 5"/>
                  <a:gd name="T9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 h="6">
                    <a:moveTo>
                      <a:pt x="1" y="6"/>
                    </a:moveTo>
                    <a:lnTo>
                      <a:pt x="1" y="6"/>
                    </a:lnTo>
                    <a:lnTo>
                      <a:pt x="1" y="5"/>
                    </a:lnTo>
                    <a:lnTo>
                      <a:pt x="1" y="5"/>
                    </a:lnTo>
                    <a:lnTo>
                      <a:pt x="3" y="5"/>
                    </a:lnTo>
                    <a:lnTo>
                      <a:pt x="3" y="5"/>
                    </a:lnTo>
                    <a:lnTo>
                      <a:pt x="3" y="5"/>
                    </a:lnTo>
                    <a:lnTo>
                      <a:pt x="3" y="5"/>
                    </a:lnTo>
                    <a:lnTo>
                      <a:pt x="4" y="4"/>
                    </a:lnTo>
                    <a:lnTo>
                      <a:pt x="4" y="4"/>
                    </a:lnTo>
                    <a:lnTo>
                      <a:pt x="4" y="4"/>
                    </a:lnTo>
                    <a:lnTo>
                      <a:pt x="4" y="4"/>
                    </a:lnTo>
                    <a:lnTo>
                      <a:pt x="4" y="2"/>
                    </a:lnTo>
                    <a:lnTo>
                      <a:pt x="5" y="2"/>
                    </a:lnTo>
                    <a:lnTo>
                      <a:pt x="5" y="2"/>
                    </a:lnTo>
                    <a:lnTo>
                      <a:pt x="5" y="1"/>
                    </a:lnTo>
                    <a:lnTo>
                      <a:pt x="5" y="1"/>
                    </a:lnTo>
                    <a:lnTo>
                      <a:pt x="5" y="0"/>
                    </a:lnTo>
                    <a:lnTo>
                      <a:pt x="5" y="1"/>
                    </a:lnTo>
                    <a:lnTo>
                      <a:pt x="5" y="1"/>
                    </a:lnTo>
                    <a:lnTo>
                      <a:pt x="5" y="1"/>
                    </a:lnTo>
                    <a:lnTo>
                      <a:pt x="5" y="1"/>
                    </a:lnTo>
                    <a:lnTo>
                      <a:pt x="5" y="1"/>
                    </a:lnTo>
                    <a:lnTo>
                      <a:pt x="5" y="2"/>
                    </a:lnTo>
                    <a:lnTo>
                      <a:pt x="4" y="2"/>
                    </a:lnTo>
                    <a:lnTo>
                      <a:pt x="4" y="2"/>
                    </a:lnTo>
                    <a:lnTo>
                      <a:pt x="4" y="2"/>
                    </a:lnTo>
                    <a:lnTo>
                      <a:pt x="4" y="2"/>
                    </a:lnTo>
                    <a:lnTo>
                      <a:pt x="3" y="2"/>
                    </a:lnTo>
                    <a:lnTo>
                      <a:pt x="3" y="2"/>
                    </a:lnTo>
                    <a:lnTo>
                      <a:pt x="3" y="2"/>
                    </a:lnTo>
                    <a:lnTo>
                      <a:pt x="3" y="2"/>
                    </a:lnTo>
                    <a:lnTo>
                      <a:pt x="3" y="4"/>
                    </a:lnTo>
                    <a:lnTo>
                      <a:pt x="3" y="4"/>
                    </a:lnTo>
                    <a:lnTo>
                      <a:pt x="3" y="4"/>
                    </a:lnTo>
                    <a:lnTo>
                      <a:pt x="3" y="4"/>
                    </a:lnTo>
                    <a:lnTo>
                      <a:pt x="1" y="4"/>
                    </a:lnTo>
                    <a:lnTo>
                      <a:pt x="1" y="4"/>
                    </a:lnTo>
                    <a:lnTo>
                      <a:pt x="1" y="4"/>
                    </a:lnTo>
                    <a:lnTo>
                      <a:pt x="1" y="4"/>
                    </a:lnTo>
                    <a:lnTo>
                      <a:pt x="1" y="4"/>
                    </a:lnTo>
                    <a:lnTo>
                      <a:pt x="1" y="5"/>
                    </a:lnTo>
                    <a:lnTo>
                      <a:pt x="1" y="5"/>
                    </a:lnTo>
                    <a:lnTo>
                      <a:pt x="0" y="5"/>
                    </a:lnTo>
                    <a:lnTo>
                      <a:pt x="0" y="5"/>
                    </a:lnTo>
                    <a:lnTo>
                      <a:pt x="0" y="5"/>
                    </a:lnTo>
                    <a:lnTo>
                      <a:pt x="0" y="5"/>
                    </a:lnTo>
                    <a:lnTo>
                      <a:pt x="0" y="6"/>
                    </a:lnTo>
                    <a:lnTo>
                      <a:pt x="1"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0" name="Freeform 1233"/>
              <p:cNvSpPr>
                <a:spLocks/>
              </p:cNvSpPr>
              <p:nvPr/>
            </p:nvSpPr>
            <p:spPr bwMode="gray">
              <a:xfrm>
                <a:off x="8950484" y="2863578"/>
                <a:ext cx="31864" cy="44609"/>
              </a:xfrm>
              <a:custGeom>
                <a:avLst/>
                <a:gdLst>
                  <a:gd name="T0" fmla="*/ 8 w 10"/>
                  <a:gd name="T1" fmla="*/ 10 h 14"/>
                  <a:gd name="T2" fmla="*/ 10 w 10"/>
                  <a:gd name="T3" fmla="*/ 7 h 14"/>
                  <a:gd name="T4" fmla="*/ 10 w 10"/>
                  <a:gd name="T5" fmla="*/ 6 h 14"/>
                  <a:gd name="T6" fmla="*/ 10 w 10"/>
                  <a:gd name="T7" fmla="*/ 6 h 14"/>
                  <a:gd name="T8" fmla="*/ 10 w 10"/>
                  <a:gd name="T9" fmla="*/ 4 h 14"/>
                  <a:gd name="T10" fmla="*/ 10 w 10"/>
                  <a:gd name="T11" fmla="*/ 4 h 14"/>
                  <a:gd name="T12" fmla="*/ 8 w 10"/>
                  <a:gd name="T13" fmla="*/ 3 h 14"/>
                  <a:gd name="T14" fmla="*/ 7 w 10"/>
                  <a:gd name="T15" fmla="*/ 2 h 14"/>
                  <a:gd name="T16" fmla="*/ 7 w 10"/>
                  <a:gd name="T17" fmla="*/ 2 h 14"/>
                  <a:gd name="T18" fmla="*/ 7 w 10"/>
                  <a:gd name="T19" fmla="*/ 2 h 14"/>
                  <a:gd name="T20" fmla="*/ 6 w 10"/>
                  <a:gd name="T21" fmla="*/ 6 h 14"/>
                  <a:gd name="T22" fmla="*/ 6 w 10"/>
                  <a:gd name="T23" fmla="*/ 7 h 14"/>
                  <a:gd name="T24" fmla="*/ 4 w 10"/>
                  <a:gd name="T25" fmla="*/ 8 h 14"/>
                  <a:gd name="T26" fmla="*/ 4 w 10"/>
                  <a:gd name="T27" fmla="*/ 8 h 14"/>
                  <a:gd name="T28" fmla="*/ 4 w 10"/>
                  <a:gd name="T29" fmla="*/ 7 h 14"/>
                  <a:gd name="T30" fmla="*/ 6 w 10"/>
                  <a:gd name="T31" fmla="*/ 6 h 14"/>
                  <a:gd name="T32" fmla="*/ 6 w 10"/>
                  <a:gd name="T33" fmla="*/ 4 h 14"/>
                  <a:gd name="T34" fmla="*/ 6 w 10"/>
                  <a:gd name="T35" fmla="*/ 3 h 14"/>
                  <a:gd name="T36" fmla="*/ 6 w 10"/>
                  <a:gd name="T37" fmla="*/ 2 h 14"/>
                  <a:gd name="T38" fmla="*/ 6 w 10"/>
                  <a:gd name="T39" fmla="*/ 4 h 14"/>
                  <a:gd name="T40" fmla="*/ 4 w 10"/>
                  <a:gd name="T41" fmla="*/ 6 h 14"/>
                  <a:gd name="T42" fmla="*/ 4 w 10"/>
                  <a:gd name="T43" fmla="*/ 7 h 14"/>
                  <a:gd name="T44" fmla="*/ 3 w 10"/>
                  <a:gd name="T45" fmla="*/ 8 h 14"/>
                  <a:gd name="T46" fmla="*/ 2 w 10"/>
                  <a:gd name="T47" fmla="*/ 10 h 14"/>
                  <a:gd name="T48" fmla="*/ 0 w 10"/>
                  <a:gd name="T49" fmla="*/ 13 h 14"/>
                  <a:gd name="T50" fmla="*/ 0 w 10"/>
                  <a:gd name="T51" fmla="*/ 13 h 14"/>
                  <a:gd name="T52" fmla="*/ 2 w 10"/>
                  <a:gd name="T53" fmla="*/ 14 h 14"/>
                  <a:gd name="T54" fmla="*/ 2 w 10"/>
                  <a:gd name="T55" fmla="*/ 13 h 14"/>
                  <a:gd name="T56" fmla="*/ 3 w 10"/>
                  <a:gd name="T57" fmla="*/ 10 h 14"/>
                  <a:gd name="T58" fmla="*/ 4 w 10"/>
                  <a:gd name="T59" fmla="*/ 8 h 14"/>
                  <a:gd name="T60" fmla="*/ 4 w 10"/>
                  <a:gd name="T61" fmla="*/ 10 h 14"/>
                  <a:gd name="T62" fmla="*/ 4 w 10"/>
                  <a:gd name="T63" fmla="*/ 11 h 14"/>
                  <a:gd name="T64" fmla="*/ 3 w 10"/>
                  <a:gd name="T65" fmla="*/ 14 h 14"/>
                  <a:gd name="T66" fmla="*/ 3 w 10"/>
                  <a:gd name="T67" fmla="*/ 14 h 14"/>
                  <a:gd name="T68" fmla="*/ 4 w 10"/>
                  <a:gd name="T69" fmla="*/ 13 h 14"/>
                  <a:gd name="T70" fmla="*/ 4 w 10"/>
                  <a:gd name="T71" fmla="*/ 13 h 14"/>
                  <a:gd name="T72" fmla="*/ 6 w 10"/>
                  <a:gd name="T73" fmla="*/ 13 h 14"/>
                  <a:gd name="T74" fmla="*/ 7 w 10"/>
                  <a:gd name="T75" fmla="*/ 10 h 14"/>
                  <a:gd name="T76" fmla="*/ 8 w 10"/>
                  <a:gd name="T77" fmla="*/ 7 h 14"/>
                  <a:gd name="T78" fmla="*/ 8 w 10"/>
                  <a:gd name="T79" fmla="*/ 8 h 14"/>
                  <a:gd name="T80" fmla="*/ 7 w 10"/>
                  <a:gd name="T81" fmla="*/ 10 h 14"/>
                  <a:gd name="T82" fmla="*/ 7 w 10"/>
                  <a:gd name="T83" fmla="*/ 11 h 14"/>
                  <a:gd name="T84" fmla="*/ 7 w 10"/>
                  <a:gd name="T85" fmla="*/ 13 h 14"/>
                  <a:gd name="T86" fmla="*/ 7 w 10"/>
                  <a:gd name="T87" fmla="*/ 11 h 14"/>
                  <a:gd name="T88" fmla="*/ 8 w 10"/>
                  <a:gd name="T89" fmla="*/ 8 h 14"/>
                  <a:gd name="T90" fmla="*/ 8 w 10"/>
                  <a:gd name="T91" fmla="*/ 7 h 14"/>
                  <a:gd name="T92" fmla="*/ 8 w 10"/>
                  <a:gd name="T93" fmla="*/ 6 h 14"/>
                  <a:gd name="T94" fmla="*/ 10 w 10"/>
                  <a:gd name="T95" fmla="*/ 4 h 14"/>
                  <a:gd name="T96" fmla="*/ 10 w 10"/>
                  <a:gd name="T97" fmla="*/ 6 h 14"/>
                  <a:gd name="T98" fmla="*/ 8 w 10"/>
                  <a:gd name="T99" fmla="*/ 7 h 14"/>
                  <a:gd name="T100" fmla="*/ 8 w 10"/>
                  <a:gd name="T101" fmla="*/ 10 h 14"/>
                  <a:gd name="T102" fmla="*/ 7 w 10"/>
                  <a:gd name="T103" fmla="*/ 11 h 14"/>
                  <a:gd name="T104" fmla="*/ 7 w 10"/>
                  <a:gd name="T10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 h="14">
                    <a:moveTo>
                      <a:pt x="8" y="11"/>
                    </a:moveTo>
                    <a:lnTo>
                      <a:pt x="8" y="11"/>
                    </a:lnTo>
                    <a:lnTo>
                      <a:pt x="8" y="10"/>
                    </a:lnTo>
                    <a:lnTo>
                      <a:pt x="8" y="10"/>
                    </a:lnTo>
                    <a:lnTo>
                      <a:pt x="8" y="8"/>
                    </a:lnTo>
                    <a:lnTo>
                      <a:pt x="8" y="8"/>
                    </a:lnTo>
                    <a:lnTo>
                      <a:pt x="10" y="7"/>
                    </a:lnTo>
                    <a:lnTo>
                      <a:pt x="10" y="7"/>
                    </a:lnTo>
                    <a:lnTo>
                      <a:pt x="10" y="7"/>
                    </a:lnTo>
                    <a:lnTo>
                      <a:pt x="10" y="6"/>
                    </a:lnTo>
                    <a:lnTo>
                      <a:pt x="10" y="6"/>
                    </a:lnTo>
                    <a:lnTo>
                      <a:pt x="10" y="6"/>
                    </a:lnTo>
                    <a:lnTo>
                      <a:pt x="10" y="6"/>
                    </a:lnTo>
                    <a:lnTo>
                      <a:pt x="10" y="6"/>
                    </a:lnTo>
                    <a:lnTo>
                      <a:pt x="10" y="6"/>
                    </a:lnTo>
                    <a:lnTo>
                      <a:pt x="10" y="6"/>
                    </a:lnTo>
                    <a:lnTo>
                      <a:pt x="10" y="6"/>
                    </a:lnTo>
                    <a:lnTo>
                      <a:pt x="10" y="6"/>
                    </a:lnTo>
                    <a:lnTo>
                      <a:pt x="10" y="6"/>
                    </a:lnTo>
                    <a:lnTo>
                      <a:pt x="10" y="4"/>
                    </a:lnTo>
                    <a:lnTo>
                      <a:pt x="10" y="4"/>
                    </a:lnTo>
                    <a:lnTo>
                      <a:pt x="10" y="4"/>
                    </a:lnTo>
                    <a:lnTo>
                      <a:pt x="10" y="4"/>
                    </a:lnTo>
                    <a:lnTo>
                      <a:pt x="10" y="4"/>
                    </a:lnTo>
                    <a:lnTo>
                      <a:pt x="8" y="4"/>
                    </a:lnTo>
                    <a:lnTo>
                      <a:pt x="8" y="3"/>
                    </a:lnTo>
                    <a:lnTo>
                      <a:pt x="8" y="3"/>
                    </a:lnTo>
                    <a:lnTo>
                      <a:pt x="8" y="3"/>
                    </a:lnTo>
                    <a:lnTo>
                      <a:pt x="8" y="2"/>
                    </a:lnTo>
                    <a:lnTo>
                      <a:pt x="8" y="2"/>
                    </a:lnTo>
                    <a:lnTo>
                      <a:pt x="8" y="2"/>
                    </a:lnTo>
                    <a:lnTo>
                      <a:pt x="7" y="2"/>
                    </a:lnTo>
                    <a:lnTo>
                      <a:pt x="7" y="2"/>
                    </a:lnTo>
                    <a:lnTo>
                      <a:pt x="7" y="2"/>
                    </a:lnTo>
                    <a:lnTo>
                      <a:pt x="7" y="2"/>
                    </a:lnTo>
                    <a:lnTo>
                      <a:pt x="7" y="2"/>
                    </a:lnTo>
                    <a:lnTo>
                      <a:pt x="7" y="0"/>
                    </a:lnTo>
                    <a:lnTo>
                      <a:pt x="7" y="0"/>
                    </a:lnTo>
                    <a:lnTo>
                      <a:pt x="7" y="2"/>
                    </a:lnTo>
                    <a:lnTo>
                      <a:pt x="7" y="2"/>
                    </a:lnTo>
                    <a:lnTo>
                      <a:pt x="7" y="3"/>
                    </a:lnTo>
                    <a:lnTo>
                      <a:pt x="7" y="4"/>
                    </a:lnTo>
                    <a:lnTo>
                      <a:pt x="6" y="4"/>
                    </a:lnTo>
                    <a:lnTo>
                      <a:pt x="6" y="6"/>
                    </a:lnTo>
                    <a:lnTo>
                      <a:pt x="6" y="6"/>
                    </a:lnTo>
                    <a:lnTo>
                      <a:pt x="6" y="7"/>
                    </a:lnTo>
                    <a:lnTo>
                      <a:pt x="6" y="7"/>
                    </a:lnTo>
                    <a:lnTo>
                      <a:pt x="6" y="7"/>
                    </a:lnTo>
                    <a:lnTo>
                      <a:pt x="6" y="7"/>
                    </a:lnTo>
                    <a:lnTo>
                      <a:pt x="4" y="7"/>
                    </a:lnTo>
                    <a:lnTo>
                      <a:pt x="4" y="8"/>
                    </a:lnTo>
                    <a:lnTo>
                      <a:pt x="4" y="8"/>
                    </a:lnTo>
                    <a:lnTo>
                      <a:pt x="4" y="8"/>
                    </a:lnTo>
                    <a:lnTo>
                      <a:pt x="4" y="8"/>
                    </a:lnTo>
                    <a:lnTo>
                      <a:pt x="4" y="8"/>
                    </a:lnTo>
                    <a:lnTo>
                      <a:pt x="4" y="8"/>
                    </a:lnTo>
                    <a:lnTo>
                      <a:pt x="4" y="8"/>
                    </a:lnTo>
                    <a:lnTo>
                      <a:pt x="4" y="8"/>
                    </a:lnTo>
                    <a:lnTo>
                      <a:pt x="4" y="7"/>
                    </a:lnTo>
                    <a:lnTo>
                      <a:pt x="4" y="7"/>
                    </a:lnTo>
                    <a:lnTo>
                      <a:pt x="4" y="7"/>
                    </a:lnTo>
                    <a:lnTo>
                      <a:pt x="4" y="7"/>
                    </a:lnTo>
                    <a:lnTo>
                      <a:pt x="4" y="7"/>
                    </a:lnTo>
                    <a:lnTo>
                      <a:pt x="6" y="6"/>
                    </a:lnTo>
                    <a:lnTo>
                      <a:pt x="6" y="6"/>
                    </a:lnTo>
                    <a:lnTo>
                      <a:pt x="4" y="6"/>
                    </a:lnTo>
                    <a:lnTo>
                      <a:pt x="6" y="6"/>
                    </a:lnTo>
                    <a:lnTo>
                      <a:pt x="6" y="4"/>
                    </a:lnTo>
                    <a:lnTo>
                      <a:pt x="6" y="4"/>
                    </a:lnTo>
                    <a:lnTo>
                      <a:pt x="6" y="3"/>
                    </a:lnTo>
                    <a:lnTo>
                      <a:pt x="6" y="3"/>
                    </a:lnTo>
                    <a:lnTo>
                      <a:pt x="6" y="3"/>
                    </a:lnTo>
                    <a:lnTo>
                      <a:pt x="6" y="3"/>
                    </a:lnTo>
                    <a:lnTo>
                      <a:pt x="6" y="2"/>
                    </a:lnTo>
                    <a:lnTo>
                      <a:pt x="6" y="2"/>
                    </a:lnTo>
                    <a:lnTo>
                      <a:pt x="6" y="2"/>
                    </a:lnTo>
                    <a:lnTo>
                      <a:pt x="6" y="3"/>
                    </a:lnTo>
                    <a:lnTo>
                      <a:pt x="6" y="3"/>
                    </a:lnTo>
                    <a:lnTo>
                      <a:pt x="6" y="3"/>
                    </a:lnTo>
                    <a:lnTo>
                      <a:pt x="6" y="4"/>
                    </a:lnTo>
                    <a:lnTo>
                      <a:pt x="6" y="4"/>
                    </a:lnTo>
                    <a:lnTo>
                      <a:pt x="6" y="4"/>
                    </a:lnTo>
                    <a:lnTo>
                      <a:pt x="4" y="6"/>
                    </a:lnTo>
                    <a:lnTo>
                      <a:pt x="4" y="6"/>
                    </a:lnTo>
                    <a:lnTo>
                      <a:pt x="4" y="6"/>
                    </a:lnTo>
                    <a:lnTo>
                      <a:pt x="4" y="6"/>
                    </a:lnTo>
                    <a:lnTo>
                      <a:pt x="4" y="7"/>
                    </a:lnTo>
                    <a:lnTo>
                      <a:pt x="4" y="7"/>
                    </a:lnTo>
                    <a:lnTo>
                      <a:pt x="3" y="7"/>
                    </a:lnTo>
                    <a:lnTo>
                      <a:pt x="3" y="7"/>
                    </a:lnTo>
                    <a:lnTo>
                      <a:pt x="3" y="8"/>
                    </a:lnTo>
                    <a:lnTo>
                      <a:pt x="3" y="8"/>
                    </a:lnTo>
                    <a:lnTo>
                      <a:pt x="3" y="8"/>
                    </a:lnTo>
                    <a:lnTo>
                      <a:pt x="2" y="10"/>
                    </a:lnTo>
                    <a:lnTo>
                      <a:pt x="2" y="10"/>
                    </a:lnTo>
                    <a:lnTo>
                      <a:pt x="2" y="10"/>
                    </a:lnTo>
                    <a:lnTo>
                      <a:pt x="2" y="11"/>
                    </a:lnTo>
                    <a:lnTo>
                      <a:pt x="0" y="11"/>
                    </a:lnTo>
                    <a:lnTo>
                      <a:pt x="0" y="11"/>
                    </a:lnTo>
                    <a:lnTo>
                      <a:pt x="0" y="13"/>
                    </a:lnTo>
                    <a:lnTo>
                      <a:pt x="0" y="13"/>
                    </a:lnTo>
                    <a:lnTo>
                      <a:pt x="0" y="13"/>
                    </a:lnTo>
                    <a:lnTo>
                      <a:pt x="0" y="13"/>
                    </a:lnTo>
                    <a:lnTo>
                      <a:pt x="0" y="13"/>
                    </a:lnTo>
                    <a:lnTo>
                      <a:pt x="0" y="13"/>
                    </a:lnTo>
                    <a:lnTo>
                      <a:pt x="0" y="13"/>
                    </a:lnTo>
                    <a:lnTo>
                      <a:pt x="2" y="13"/>
                    </a:lnTo>
                    <a:lnTo>
                      <a:pt x="2" y="14"/>
                    </a:lnTo>
                    <a:lnTo>
                      <a:pt x="2" y="14"/>
                    </a:lnTo>
                    <a:lnTo>
                      <a:pt x="2" y="13"/>
                    </a:lnTo>
                    <a:lnTo>
                      <a:pt x="2" y="13"/>
                    </a:lnTo>
                    <a:lnTo>
                      <a:pt x="2" y="13"/>
                    </a:lnTo>
                    <a:lnTo>
                      <a:pt x="3" y="13"/>
                    </a:lnTo>
                    <a:lnTo>
                      <a:pt x="3" y="11"/>
                    </a:lnTo>
                    <a:lnTo>
                      <a:pt x="3" y="11"/>
                    </a:lnTo>
                    <a:lnTo>
                      <a:pt x="3" y="10"/>
                    </a:lnTo>
                    <a:lnTo>
                      <a:pt x="4" y="10"/>
                    </a:lnTo>
                    <a:lnTo>
                      <a:pt x="4" y="10"/>
                    </a:lnTo>
                    <a:lnTo>
                      <a:pt x="4" y="8"/>
                    </a:lnTo>
                    <a:lnTo>
                      <a:pt x="4" y="8"/>
                    </a:lnTo>
                    <a:lnTo>
                      <a:pt x="4" y="8"/>
                    </a:lnTo>
                    <a:lnTo>
                      <a:pt x="6" y="10"/>
                    </a:lnTo>
                    <a:lnTo>
                      <a:pt x="4" y="10"/>
                    </a:lnTo>
                    <a:lnTo>
                      <a:pt x="4" y="10"/>
                    </a:lnTo>
                    <a:lnTo>
                      <a:pt x="4" y="10"/>
                    </a:lnTo>
                    <a:lnTo>
                      <a:pt x="4" y="11"/>
                    </a:lnTo>
                    <a:lnTo>
                      <a:pt x="4" y="11"/>
                    </a:lnTo>
                    <a:lnTo>
                      <a:pt x="4" y="11"/>
                    </a:lnTo>
                    <a:lnTo>
                      <a:pt x="3" y="13"/>
                    </a:lnTo>
                    <a:lnTo>
                      <a:pt x="3" y="13"/>
                    </a:lnTo>
                    <a:lnTo>
                      <a:pt x="3" y="14"/>
                    </a:lnTo>
                    <a:lnTo>
                      <a:pt x="3" y="14"/>
                    </a:lnTo>
                    <a:lnTo>
                      <a:pt x="3" y="14"/>
                    </a:lnTo>
                    <a:lnTo>
                      <a:pt x="3" y="14"/>
                    </a:lnTo>
                    <a:lnTo>
                      <a:pt x="3" y="14"/>
                    </a:lnTo>
                    <a:lnTo>
                      <a:pt x="3" y="14"/>
                    </a:lnTo>
                    <a:lnTo>
                      <a:pt x="3" y="13"/>
                    </a:lnTo>
                    <a:lnTo>
                      <a:pt x="3" y="13"/>
                    </a:lnTo>
                    <a:lnTo>
                      <a:pt x="4" y="13"/>
                    </a:lnTo>
                    <a:lnTo>
                      <a:pt x="4" y="13"/>
                    </a:lnTo>
                    <a:lnTo>
                      <a:pt x="4" y="13"/>
                    </a:lnTo>
                    <a:lnTo>
                      <a:pt x="4" y="13"/>
                    </a:lnTo>
                    <a:lnTo>
                      <a:pt x="4" y="13"/>
                    </a:lnTo>
                    <a:lnTo>
                      <a:pt x="4" y="13"/>
                    </a:lnTo>
                    <a:lnTo>
                      <a:pt x="4" y="13"/>
                    </a:lnTo>
                    <a:lnTo>
                      <a:pt x="6" y="13"/>
                    </a:lnTo>
                    <a:lnTo>
                      <a:pt x="6" y="13"/>
                    </a:lnTo>
                    <a:lnTo>
                      <a:pt x="6" y="13"/>
                    </a:lnTo>
                    <a:lnTo>
                      <a:pt x="6" y="11"/>
                    </a:lnTo>
                    <a:lnTo>
                      <a:pt x="6" y="11"/>
                    </a:lnTo>
                    <a:lnTo>
                      <a:pt x="6" y="11"/>
                    </a:lnTo>
                    <a:lnTo>
                      <a:pt x="7" y="10"/>
                    </a:lnTo>
                    <a:lnTo>
                      <a:pt x="7" y="8"/>
                    </a:lnTo>
                    <a:lnTo>
                      <a:pt x="7" y="8"/>
                    </a:lnTo>
                    <a:lnTo>
                      <a:pt x="7" y="7"/>
                    </a:lnTo>
                    <a:lnTo>
                      <a:pt x="8" y="7"/>
                    </a:lnTo>
                    <a:lnTo>
                      <a:pt x="8" y="7"/>
                    </a:lnTo>
                    <a:lnTo>
                      <a:pt x="8" y="7"/>
                    </a:lnTo>
                    <a:lnTo>
                      <a:pt x="8" y="7"/>
                    </a:lnTo>
                    <a:lnTo>
                      <a:pt x="8" y="8"/>
                    </a:lnTo>
                    <a:lnTo>
                      <a:pt x="8" y="8"/>
                    </a:lnTo>
                    <a:lnTo>
                      <a:pt x="8" y="8"/>
                    </a:lnTo>
                    <a:lnTo>
                      <a:pt x="7" y="10"/>
                    </a:lnTo>
                    <a:lnTo>
                      <a:pt x="7" y="10"/>
                    </a:lnTo>
                    <a:lnTo>
                      <a:pt x="7" y="10"/>
                    </a:lnTo>
                    <a:lnTo>
                      <a:pt x="7" y="11"/>
                    </a:lnTo>
                    <a:lnTo>
                      <a:pt x="7" y="11"/>
                    </a:lnTo>
                    <a:lnTo>
                      <a:pt x="7" y="11"/>
                    </a:lnTo>
                    <a:lnTo>
                      <a:pt x="7" y="13"/>
                    </a:lnTo>
                    <a:lnTo>
                      <a:pt x="7" y="13"/>
                    </a:lnTo>
                    <a:lnTo>
                      <a:pt x="7" y="13"/>
                    </a:lnTo>
                    <a:lnTo>
                      <a:pt x="7" y="13"/>
                    </a:lnTo>
                    <a:lnTo>
                      <a:pt x="7" y="13"/>
                    </a:lnTo>
                    <a:lnTo>
                      <a:pt x="7" y="11"/>
                    </a:lnTo>
                    <a:lnTo>
                      <a:pt x="7" y="11"/>
                    </a:lnTo>
                    <a:lnTo>
                      <a:pt x="7" y="11"/>
                    </a:lnTo>
                    <a:lnTo>
                      <a:pt x="8" y="10"/>
                    </a:lnTo>
                    <a:lnTo>
                      <a:pt x="8" y="10"/>
                    </a:lnTo>
                    <a:lnTo>
                      <a:pt x="8" y="8"/>
                    </a:lnTo>
                    <a:lnTo>
                      <a:pt x="8" y="8"/>
                    </a:lnTo>
                    <a:lnTo>
                      <a:pt x="8" y="8"/>
                    </a:lnTo>
                    <a:lnTo>
                      <a:pt x="8" y="7"/>
                    </a:lnTo>
                    <a:lnTo>
                      <a:pt x="8" y="7"/>
                    </a:lnTo>
                    <a:lnTo>
                      <a:pt x="8" y="7"/>
                    </a:lnTo>
                    <a:lnTo>
                      <a:pt x="8" y="7"/>
                    </a:lnTo>
                    <a:lnTo>
                      <a:pt x="8" y="7"/>
                    </a:lnTo>
                    <a:lnTo>
                      <a:pt x="8" y="7"/>
                    </a:lnTo>
                    <a:lnTo>
                      <a:pt x="8" y="6"/>
                    </a:lnTo>
                    <a:lnTo>
                      <a:pt x="8" y="6"/>
                    </a:lnTo>
                    <a:lnTo>
                      <a:pt x="8" y="6"/>
                    </a:lnTo>
                    <a:lnTo>
                      <a:pt x="8" y="4"/>
                    </a:lnTo>
                    <a:lnTo>
                      <a:pt x="10" y="4"/>
                    </a:lnTo>
                    <a:lnTo>
                      <a:pt x="10" y="4"/>
                    </a:lnTo>
                    <a:lnTo>
                      <a:pt x="10" y="4"/>
                    </a:lnTo>
                    <a:lnTo>
                      <a:pt x="10" y="6"/>
                    </a:lnTo>
                    <a:lnTo>
                      <a:pt x="10" y="6"/>
                    </a:lnTo>
                    <a:lnTo>
                      <a:pt x="10" y="6"/>
                    </a:lnTo>
                    <a:lnTo>
                      <a:pt x="10" y="7"/>
                    </a:lnTo>
                    <a:lnTo>
                      <a:pt x="10" y="7"/>
                    </a:lnTo>
                    <a:lnTo>
                      <a:pt x="8" y="7"/>
                    </a:lnTo>
                    <a:lnTo>
                      <a:pt x="8" y="8"/>
                    </a:lnTo>
                    <a:lnTo>
                      <a:pt x="8" y="10"/>
                    </a:lnTo>
                    <a:lnTo>
                      <a:pt x="8" y="10"/>
                    </a:lnTo>
                    <a:lnTo>
                      <a:pt x="8" y="10"/>
                    </a:lnTo>
                    <a:lnTo>
                      <a:pt x="8" y="10"/>
                    </a:lnTo>
                    <a:lnTo>
                      <a:pt x="8" y="11"/>
                    </a:lnTo>
                    <a:lnTo>
                      <a:pt x="8" y="11"/>
                    </a:lnTo>
                    <a:lnTo>
                      <a:pt x="7" y="11"/>
                    </a:lnTo>
                    <a:lnTo>
                      <a:pt x="7" y="13"/>
                    </a:lnTo>
                    <a:lnTo>
                      <a:pt x="7" y="13"/>
                    </a:lnTo>
                    <a:lnTo>
                      <a:pt x="7" y="13"/>
                    </a:lnTo>
                    <a:lnTo>
                      <a:pt x="7" y="13"/>
                    </a:lnTo>
                    <a:lnTo>
                      <a:pt x="7" y="13"/>
                    </a:lnTo>
                    <a:lnTo>
                      <a:pt x="8"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1" name="Freeform 1234"/>
              <p:cNvSpPr>
                <a:spLocks/>
              </p:cNvSpPr>
              <p:nvPr/>
            </p:nvSpPr>
            <p:spPr bwMode="gray">
              <a:xfrm>
                <a:off x="8975975" y="2895441"/>
                <a:ext cx="6373" cy="12745"/>
              </a:xfrm>
              <a:custGeom>
                <a:avLst/>
                <a:gdLst>
                  <a:gd name="T0" fmla="*/ 0 w 2"/>
                  <a:gd name="T1" fmla="*/ 4 h 4"/>
                  <a:gd name="T2" fmla="*/ 0 w 2"/>
                  <a:gd name="T3" fmla="*/ 4 h 4"/>
                  <a:gd name="T4" fmla="*/ 0 w 2"/>
                  <a:gd name="T5" fmla="*/ 3 h 4"/>
                  <a:gd name="T6" fmla="*/ 0 w 2"/>
                  <a:gd name="T7" fmla="*/ 3 h 4"/>
                  <a:gd name="T8" fmla="*/ 0 w 2"/>
                  <a:gd name="T9" fmla="*/ 3 h 4"/>
                  <a:gd name="T10" fmla="*/ 0 w 2"/>
                  <a:gd name="T11" fmla="*/ 1 h 4"/>
                  <a:gd name="T12" fmla="*/ 2 w 2"/>
                  <a:gd name="T13" fmla="*/ 1 h 4"/>
                  <a:gd name="T14" fmla="*/ 2 w 2"/>
                  <a:gd name="T15" fmla="*/ 1 h 4"/>
                  <a:gd name="T16" fmla="*/ 2 w 2"/>
                  <a:gd name="T17" fmla="*/ 1 h 4"/>
                  <a:gd name="T18" fmla="*/ 2 w 2"/>
                  <a:gd name="T19" fmla="*/ 0 h 4"/>
                  <a:gd name="T20" fmla="*/ 2 w 2"/>
                  <a:gd name="T21" fmla="*/ 0 h 4"/>
                  <a:gd name="T22" fmla="*/ 2 w 2"/>
                  <a:gd name="T23" fmla="*/ 1 h 4"/>
                  <a:gd name="T24" fmla="*/ 2 w 2"/>
                  <a:gd name="T25" fmla="*/ 0 h 4"/>
                  <a:gd name="T26" fmla="*/ 2 w 2"/>
                  <a:gd name="T27" fmla="*/ 0 h 4"/>
                  <a:gd name="T28" fmla="*/ 2 w 2"/>
                  <a:gd name="T29" fmla="*/ 0 h 4"/>
                  <a:gd name="T30" fmla="*/ 2 w 2"/>
                  <a:gd name="T31" fmla="*/ 0 h 4"/>
                  <a:gd name="T32" fmla="*/ 2 w 2"/>
                  <a:gd name="T33" fmla="*/ 0 h 4"/>
                  <a:gd name="T34" fmla="*/ 2 w 2"/>
                  <a:gd name="T35" fmla="*/ 0 h 4"/>
                  <a:gd name="T36" fmla="*/ 2 w 2"/>
                  <a:gd name="T37" fmla="*/ 0 h 4"/>
                  <a:gd name="T38" fmla="*/ 0 w 2"/>
                  <a:gd name="T39" fmla="*/ 0 h 4"/>
                  <a:gd name="T40" fmla="*/ 0 w 2"/>
                  <a:gd name="T41" fmla="*/ 1 h 4"/>
                  <a:gd name="T42" fmla="*/ 0 w 2"/>
                  <a:gd name="T43" fmla="*/ 1 h 4"/>
                  <a:gd name="T44" fmla="*/ 0 w 2"/>
                  <a:gd name="T45" fmla="*/ 1 h 4"/>
                  <a:gd name="T46" fmla="*/ 0 w 2"/>
                  <a:gd name="T47" fmla="*/ 3 h 4"/>
                  <a:gd name="T48" fmla="*/ 0 w 2"/>
                  <a:gd name="T49" fmla="*/ 3 h 4"/>
                  <a:gd name="T50" fmla="*/ 0 w 2"/>
                  <a:gd name="T51" fmla="*/ 3 h 4"/>
                  <a:gd name="T52" fmla="*/ 0 w 2"/>
                  <a:gd name="T53" fmla="*/ 4 h 4"/>
                  <a:gd name="T54" fmla="*/ 0 w 2"/>
                  <a:gd name="T55" fmla="*/ 4 h 4"/>
                  <a:gd name="T56" fmla="*/ 0 w 2"/>
                  <a:gd name="T5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 h="4">
                    <a:moveTo>
                      <a:pt x="0" y="4"/>
                    </a:moveTo>
                    <a:lnTo>
                      <a:pt x="0" y="4"/>
                    </a:lnTo>
                    <a:lnTo>
                      <a:pt x="0" y="3"/>
                    </a:lnTo>
                    <a:lnTo>
                      <a:pt x="0" y="3"/>
                    </a:lnTo>
                    <a:lnTo>
                      <a:pt x="0" y="3"/>
                    </a:lnTo>
                    <a:lnTo>
                      <a:pt x="0" y="1"/>
                    </a:lnTo>
                    <a:lnTo>
                      <a:pt x="2" y="1"/>
                    </a:lnTo>
                    <a:lnTo>
                      <a:pt x="2" y="1"/>
                    </a:lnTo>
                    <a:lnTo>
                      <a:pt x="2" y="1"/>
                    </a:lnTo>
                    <a:lnTo>
                      <a:pt x="2" y="0"/>
                    </a:lnTo>
                    <a:lnTo>
                      <a:pt x="2" y="0"/>
                    </a:lnTo>
                    <a:lnTo>
                      <a:pt x="2" y="1"/>
                    </a:lnTo>
                    <a:lnTo>
                      <a:pt x="2" y="0"/>
                    </a:lnTo>
                    <a:lnTo>
                      <a:pt x="2" y="0"/>
                    </a:lnTo>
                    <a:lnTo>
                      <a:pt x="2" y="0"/>
                    </a:lnTo>
                    <a:lnTo>
                      <a:pt x="2" y="0"/>
                    </a:lnTo>
                    <a:lnTo>
                      <a:pt x="2" y="0"/>
                    </a:lnTo>
                    <a:lnTo>
                      <a:pt x="2" y="0"/>
                    </a:lnTo>
                    <a:lnTo>
                      <a:pt x="2" y="0"/>
                    </a:lnTo>
                    <a:lnTo>
                      <a:pt x="0" y="0"/>
                    </a:lnTo>
                    <a:lnTo>
                      <a:pt x="0" y="1"/>
                    </a:lnTo>
                    <a:lnTo>
                      <a:pt x="0" y="1"/>
                    </a:lnTo>
                    <a:lnTo>
                      <a:pt x="0" y="1"/>
                    </a:lnTo>
                    <a:lnTo>
                      <a:pt x="0" y="3"/>
                    </a:lnTo>
                    <a:lnTo>
                      <a:pt x="0" y="3"/>
                    </a:lnTo>
                    <a:lnTo>
                      <a:pt x="0" y="3"/>
                    </a:lnTo>
                    <a:lnTo>
                      <a:pt x="0" y="4"/>
                    </a:lnTo>
                    <a:lnTo>
                      <a:pt x="0" y="4"/>
                    </a:lnTo>
                    <a:lnTo>
                      <a:pt x="0"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2" name="Freeform 1235"/>
              <p:cNvSpPr>
                <a:spLocks/>
              </p:cNvSpPr>
              <p:nvPr/>
            </p:nvSpPr>
            <p:spPr bwMode="gray">
              <a:xfrm>
                <a:off x="8982347" y="2873138"/>
                <a:ext cx="6373" cy="15933"/>
              </a:xfrm>
              <a:custGeom>
                <a:avLst/>
                <a:gdLst>
                  <a:gd name="T0" fmla="*/ 0 w 2"/>
                  <a:gd name="T1" fmla="*/ 5 h 5"/>
                  <a:gd name="T2" fmla="*/ 1 w 2"/>
                  <a:gd name="T3" fmla="*/ 5 h 5"/>
                  <a:gd name="T4" fmla="*/ 1 w 2"/>
                  <a:gd name="T5" fmla="*/ 5 h 5"/>
                  <a:gd name="T6" fmla="*/ 1 w 2"/>
                  <a:gd name="T7" fmla="*/ 5 h 5"/>
                  <a:gd name="T8" fmla="*/ 1 w 2"/>
                  <a:gd name="T9" fmla="*/ 5 h 5"/>
                  <a:gd name="T10" fmla="*/ 1 w 2"/>
                  <a:gd name="T11" fmla="*/ 5 h 5"/>
                  <a:gd name="T12" fmla="*/ 1 w 2"/>
                  <a:gd name="T13" fmla="*/ 5 h 5"/>
                  <a:gd name="T14" fmla="*/ 1 w 2"/>
                  <a:gd name="T15" fmla="*/ 5 h 5"/>
                  <a:gd name="T16" fmla="*/ 1 w 2"/>
                  <a:gd name="T17" fmla="*/ 5 h 5"/>
                  <a:gd name="T18" fmla="*/ 2 w 2"/>
                  <a:gd name="T19" fmla="*/ 5 h 5"/>
                  <a:gd name="T20" fmla="*/ 2 w 2"/>
                  <a:gd name="T21" fmla="*/ 5 h 5"/>
                  <a:gd name="T22" fmla="*/ 2 w 2"/>
                  <a:gd name="T23" fmla="*/ 5 h 5"/>
                  <a:gd name="T24" fmla="*/ 2 w 2"/>
                  <a:gd name="T25" fmla="*/ 4 h 5"/>
                  <a:gd name="T26" fmla="*/ 2 w 2"/>
                  <a:gd name="T27" fmla="*/ 4 h 5"/>
                  <a:gd name="T28" fmla="*/ 2 w 2"/>
                  <a:gd name="T29" fmla="*/ 4 h 5"/>
                  <a:gd name="T30" fmla="*/ 2 w 2"/>
                  <a:gd name="T31" fmla="*/ 4 h 5"/>
                  <a:gd name="T32" fmla="*/ 2 w 2"/>
                  <a:gd name="T33" fmla="*/ 3 h 5"/>
                  <a:gd name="T34" fmla="*/ 2 w 2"/>
                  <a:gd name="T35" fmla="*/ 3 h 5"/>
                  <a:gd name="T36" fmla="*/ 2 w 2"/>
                  <a:gd name="T37" fmla="*/ 1 h 5"/>
                  <a:gd name="T38" fmla="*/ 2 w 2"/>
                  <a:gd name="T39" fmla="*/ 1 h 5"/>
                  <a:gd name="T40" fmla="*/ 2 w 2"/>
                  <a:gd name="T41" fmla="*/ 1 h 5"/>
                  <a:gd name="T42" fmla="*/ 2 w 2"/>
                  <a:gd name="T43" fmla="*/ 0 h 5"/>
                  <a:gd name="T44" fmla="*/ 1 w 2"/>
                  <a:gd name="T45" fmla="*/ 1 h 5"/>
                  <a:gd name="T46" fmla="*/ 1 w 2"/>
                  <a:gd name="T47" fmla="*/ 1 h 5"/>
                  <a:gd name="T48" fmla="*/ 1 w 2"/>
                  <a:gd name="T49" fmla="*/ 1 h 5"/>
                  <a:gd name="T50" fmla="*/ 1 w 2"/>
                  <a:gd name="T51" fmla="*/ 1 h 5"/>
                  <a:gd name="T52" fmla="*/ 1 w 2"/>
                  <a:gd name="T53" fmla="*/ 3 h 5"/>
                  <a:gd name="T54" fmla="*/ 1 w 2"/>
                  <a:gd name="T55" fmla="*/ 3 h 5"/>
                  <a:gd name="T56" fmla="*/ 1 w 2"/>
                  <a:gd name="T57" fmla="*/ 3 h 5"/>
                  <a:gd name="T58" fmla="*/ 1 w 2"/>
                  <a:gd name="T59" fmla="*/ 3 h 5"/>
                  <a:gd name="T60" fmla="*/ 1 w 2"/>
                  <a:gd name="T61" fmla="*/ 3 h 5"/>
                  <a:gd name="T62" fmla="*/ 1 w 2"/>
                  <a:gd name="T63" fmla="*/ 4 h 5"/>
                  <a:gd name="T64" fmla="*/ 1 w 2"/>
                  <a:gd name="T65" fmla="*/ 4 h 5"/>
                  <a:gd name="T66" fmla="*/ 1 w 2"/>
                  <a:gd name="T67" fmla="*/ 4 h 5"/>
                  <a:gd name="T68" fmla="*/ 0 w 2"/>
                  <a:gd name="T69" fmla="*/ 4 h 5"/>
                  <a:gd name="T70" fmla="*/ 0 w 2"/>
                  <a:gd name="T71" fmla="*/ 4 h 5"/>
                  <a:gd name="T72" fmla="*/ 0 w 2"/>
                  <a:gd name="T73" fmla="*/ 5 h 5"/>
                  <a:gd name="T74" fmla="*/ 0 w 2"/>
                  <a:gd name="T75" fmla="*/ 5 h 5"/>
                  <a:gd name="T76" fmla="*/ 0 w 2"/>
                  <a:gd name="T77" fmla="*/ 5 h 5"/>
                  <a:gd name="T78" fmla="*/ 0 w 2"/>
                  <a:gd name="T79" fmla="*/ 5 h 5"/>
                  <a:gd name="T80" fmla="*/ 0 w 2"/>
                  <a:gd name="T8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 h="5">
                    <a:moveTo>
                      <a:pt x="0" y="5"/>
                    </a:moveTo>
                    <a:lnTo>
                      <a:pt x="1" y="5"/>
                    </a:lnTo>
                    <a:lnTo>
                      <a:pt x="1" y="5"/>
                    </a:lnTo>
                    <a:lnTo>
                      <a:pt x="1" y="5"/>
                    </a:lnTo>
                    <a:lnTo>
                      <a:pt x="1" y="5"/>
                    </a:lnTo>
                    <a:lnTo>
                      <a:pt x="1" y="5"/>
                    </a:lnTo>
                    <a:lnTo>
                      <a:pt x="1" y="5"/>
                    </a:lnTo>
                    <a:lnTo>
                      <a:pt x="1" y="5"/>
                    </a:lnTo>
                    <a:lnTo>
                      <a:pt x="1" y="5"/>
                    </a:lnTo>
                    <a:lnTo>
                      <a:pt x="2" y="5"/>
                    </a:lnTo>
                    <a:lnTo>
                      <a:pt x="2" y="5"/>
                    </a:lnTo>
                    <a:lnTo>
                      <a:pt x="2" y="5"/>
                    </a:lnTo>
                    <a:lnTo>
                      <a:pt x="2" y="4"/>
                    </a:lnTo>
                    <a:lnTo>
                      <a:pt x="2" y="4"/>
                    </a:lnTo>
                    <a:lnTo>
                      <a:pt x="2" y="4"/>
                    </a:lnTo>
                    <a:lnTo>
                      <a:pt x="2" y="4"/>
                    </a:lnTo>
                    <a:lnTo>
                      <a:pt x="2" y="3"/>
                    </a:lnTo>
                    <a:lnTo>
                      <a:pt x="2" y="3"/>
                    </a:lnTo>
                    <a:lnTo>
                      <a:pt x="2" y="1"/>
                    </a:lnTo>
                    <a:lnTo>
                      <a:pt x="2" y="1"/>
                    </a:lnTo>
                    <a:lnTo>
                      <a:pt x="2" y="1"/>
                    </a:lnTo>
                    <a:lnTo>
                      <a:pt x="2" y="0"/>
                    </a:lnTo>
                    <a:lnTo>
                      <a:pt x="1" y="1"/>
                    </a:lnTo>
                    <a:lnTo>
                      <a:pt x="1" y="1"/>
                    </a:lnTo>
                    <a:lnTo>
                      <a:pt x="1" y="1"/>
                    </a:lnTo>
                    <a:lnTo>
                      <a:pt x="1" y="1"/>
                    </a:lnTo>
                    <a:lnTo>
                      <a:pt x="1" y="3"/>
                    </a:lnTo>
                    <a:lnTo>
                      <a:pt x="1" y="3"/>
                    </a:lnTo>
                    <a:lnTo>
                      <a:pt x="1" y="3"/>
                    </a:lnTo>
                    <a:lnTo>
                      <a:pt x="1" y="3"/>
                    </a:lnTo>
                    <a:lnTo>
                      <a:pt x="1" y="3"/>
                    </a:lnTo>
                    <a:lnTo>
                      <a:pt x="1" y="4"/>
                    </a:lnTo>
                    <a:lnTo>
                      <a:pt x="1" y="4"/>
                    </a:lnTo>
                    <a:lnTo>
                      <a:pt x="1" y="4"/>
                    </a:lnTo>
                    <a:lnTo>
                      <a:pt x="0" y="4"/>
                    </a:lnTo>
                    <a:lnTo>
                      <a:pt x="0" y="4"/>
                    </a:lnTo>
                    <a:lnTo>
                      <a:pt x="0" y="5"/>
                    </a:lnTo>
                    <a:lnTo>
                      <a:pt x="0" y="5"/>
                    </a:lnTo>
                    <a:lnTo>
                      <a:pt x="0" y="5"/>
                    </a:lnTo>
                    <a:lnTo>
                      <a:pt x="0" y="5"/>
                    </a:lnTo>
                    <a:lnTo>
                      <a:pt x="0"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3" name="Freeform 1237"/>
              <p:cNvSpPr>
                <a:spLocks/>
              </p:cNvSpPr>
              <p:nvPr/>
            </p:nvSpPr>
            <p:spPr bwMode="gray">
              <a:xfrm>
                <a:off x="9543147" y="3108929"/>
                <a:ext cx="187997" cy="216673"/>
              </a:xfrm>
              <a:custGeom>
                <a:avLst/>
                <a:gdLst>
                  <a:gd name="T0" fmla="*/ 23 w 59"/>
                  <a:gd name="T1" fmla="*/ 4 h 68"/>
                  <a:gd name="T2" fmla="*/ 23 w 59"/>
                  <a:gd name="T3" fmla="*/ 7 h 68"/>
                  <a:gd name="T4" fmla="*/ 21 w 59"/>
                  <a:gd name="T5" fmla="*/ 8 h 68"/>
                  <a:gd name="T6" fmla="*/ 19 w 59"/>
                  <a:gd name="T7" fmla="*/ 12 h 68"/>
                  <a:gd name="T8" fmla="*/ 19 w 59"/>
                  <a:gd name="T9" fmla="*/ 15 h 68"/>
                  <a:gd name="T10" fmla="*/ 17 w 59"/>
                  <a:gd name="T11" fmla="*/ 20 h 68"/>
                  <a:gd name="T12" fmla="*/ 15 w 59"/>
                  <a:gd name="T13" fmla="*/ 23 h 68"/>
                  <a:gd name="T14" fmla="*/ 14 w 59"/>
                  <a:gd name="T15" fmla="*/ 29 h 68"/>
                  <a:gd name="T16" fmla="*/ 11 w 59"/>
                  <a:gd name="T17" fmla="*/ 31 h 68"/>
                  <a:gd name="T18" fmla="*/ 11 w 59"/>
                  <a:gd name="T19" fmla="*/ 34 h 68"/>
                  <a:gd name="T20" fmla="*/ 11 w 59"/>
                  <a:gd name="T21" fmla="*/ 37 h 68"/>
                  <a:gd name="T22" fmla="*/ 6 w 59"/>
                  <a:gd name="T23" fmla="*/ 42 h 68"/>
                  <a:gd name="T24" fmla="*/ 2 w 59"/>
                  <a:gd name="T25" fmla="*/ 44 h 68"/>
                  <a:gd name="T26" fmla="*/ 7 w 59"/>
                  <a:gd name="T27" fmla="*/ 44 h 68"/>
                  <a:gd name="T28" fmla="*/ 0 w 59"/>
                  <a:gd name="T29" fmla="*/ 52 h 68"/>
                  <a:gd name="T30" fmla="*/ 3 w 59"/>
                  <a:gd name="T31" fmla="*/ 56 h 68"/>
                  <a:gd name="T32" fmla="*/ 15 w 59"/>
                  <a:gd name="T33" fmla="*/ 55 h 68"/>
                  <a:gd name="T34" fmla="*/ 23 w 59"/>
                  <a:gd name="T35" fmla="*/ 56 h 68"/>
                  <a:gd name="T36" fmla="*/ 29 w 59"/>
                  <a:gd name="T37" fmla="*/ 55 h 68"/>
                  <a:gd name="T38" fmla="*/ 32 w 59"/>
                  <a:gd name="T39" fmla="*/ 56 h 68"/>
                  <a:gd name="T40" fmla="*/ 30 w 59"/>
                  <a:gd name="T41" fmla="*/ 57 h 68"/>
                  <a:gd name="T42" fmla="*/ 36 w 59"/>
                  <a:gd name="T43" fmla="*/ 55 h 68"/>
                  <a:gd name="T44" fmla="*/ 41 w 59"/>
                  <a:gd name="T45" fmla="*/ 56 h 68"/>
                  <a:gd name="T46" fmla="*/ 34 w 59"/>
                  <a:gd name="T47" fmla="*/ 62 h 68"/>
                  <a:gd name="T48" fmla="*/ 32 w 59"/>
                  <a:gd name="T49" fmla="*/ 66 h 68"/>
                  <a:gd name="T50" fmla="*/ 37 w 59"/>
                  <a:gd name="T51" fmla="*/ 64 h 68"/>
                  <a:gd name="T52" fmla="*/ 44 w 59"/>
                  <a:gd name="T53" fmla="*/ 57 h 68"/>
                  <a:gd name="T54" fmla="*/ 48 w 59"/>
                  <a:gd name="T55" fmla="*/ 52 h 68"/>
                  <a:gd name="T56" fmla="*/ 48 w 59"/>
                  <a:gd name="T57" fmla="*/ 59 h 68"/>
                  <a:gd name="T58" fmla="*/ 48 w 59"/>
                  <a:gd name="T59" fmla="*/ 66 h 68"/>
                  <a:gd name="T60" fmla="*/ 52 w 59"/>
                  <a:gd name="T61" fmla="*/ 64 h 68"/>
                  <a:gd name="T62" fmla="*/ 52 w 59"/>
                  <a:gd name="T63" fmla="*/ 68 h 68"/>
                  <a:gd name="T64" fmla="*/ 58 w 59"/>
                  <a:gd name="T65" fmla="*/ 64 h 68"/>
                  <a:gd name="T66" fmla="*/ 59 w 59"/>
                  <a:gd name="T67" fmla="*/ 55 h 68"/>
                  <a:gd name="T68" fmla="*/ 56 w 59"/>
                  <a:gd name="T69" fmla="*/ 57 h 68"/>
                  <a:gd name="T70" fmla="*/ 58 w 59"/>
                  <a:gd name="T71" fmla="*/ 51 h 68"/>
                  <a:gd name="T72" fmla="*/ 55 w 59"/>
                  <a:gd name="T73" fmla="*/ 51 h 68"/>
                  <a:gd name="T74" fmla="*/ 51 w 59"/>
                  <a:gd name="T75" fmla="*/ 55 h 68"/>
                  <a:gd name="T76" fmla="*/ 51 w 59"/>
                  <a:gd name="T77" fmla="*/ 52 h 68"/>
                  <a:gd name="T78" fmla="*/ 51 w 59"/>
                  <a:gd name="T79" fmla="*/ 49 h 68"/>
                  <a:gd name="T80" fmla="*/ 53 w 59"/>
                  <a:gd name="T81" fmla="*/ 45 h 68"/>
                  <a:gd name="T82" fmla="*/ 56 w 59"/>
                  <a:gd name="T83" fmla="*/ 41 h 68"/>
                  <a:gd name="T84" fmla="*/ 48 w 59"/>
                  <a:gd name="T85" fmla="*/ 45 h 68"/>
                  <a:gd name="T86" fmla="*/ 49 w 59"/>
                  <a:gd name="T87" fmla="*/ 41 h 68"/>
                  <a:gd name="T88" fmla="*/ 49 w 59"/>
                  <a:gd name="T89" fmla="*/ 37 h 68"/>
                  <a:gd name="T90" fmla="*/ 52 w 59"/>
                  <a:gd name="T91" fmla="*/ 33 h 68"/>
                  <a:gd name="T92" fmla="*/ 45 w 59"/>
                  <a:gd name="T93" fmla="*/ 31 h 68"/>
                  <a:gd name="T94" fmla="*/ 36 w 59"/>
                  <a:gd name="T95" fmla="*/ 33 h 68"/>
                  <a:gd name="T96" fmla="*/ 36 w 59"/>
                  <a:gd name="T97" fmla="*/ 30 h 68"/>
                  <a:gd name="T98" fmla="*/ 32 w 59"/>
                  <a:gd name="T99" fmla="*/ 30 h 68"/>
                  <a:gd name="T100" fmla="*/ 32 w 59"/>
                  <a:gd name="T101" fmla="*/ 26 h 68"/>
                  <a:gd name="T102" fmla="*/ 29 w 59"/>
                  <a:gd name="T103" fmla="*/ 23 h 68"/>
                  <a:gd name="T104" fmla="*/ 26 w 59"/>
                  <a:gd name="T105" fmla="*/ 25 h 68"/>
                  <a:gd name="T106" fmla="*/ 22 w 59"/>
                  <a:gd name="T107" fmla="*/ 26 h 68"/>
                  <a:gd name="T108" fmla="*/ 25 w 59"/>
                  <a:gd name="T109" fmla="*/ 20 h 68"/>
                  <a:gd name="T110" fmla="*/ 28 w 59"/>
                  <a:gd name="T111" fmla="*/ 14 h 68"/>
                  <a:gd name="T112" fmla="*/ 29 w 59"/>
                  <a:gd name="T113" fmla="*/ 12 h 68"/>
                  <a:gd name="T114" fmla="*/ 30 w 59"/>
                  <a:gd name="T115" fmla="*/ 5 h 68"/>
                  <a:gd name="T116" fmla="*/ 34 w 59"/>
                  <a:gd name="T117" fmla="*/ 1 h 68"/>
                  <a:gd name="T118" fmla="*/ 32 w 59"/>
                  <a:gd name="T119"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 h="68">
                    <a:moveTo>
                      <a:pt x="28" y="1"/>
                    </a:moveTo>
                    <a:lnTo>
                      <a:pt x="26" y="3"/>
                    </a:lnTo>
                    <a:lnTo>
                      <a:pt x="23" y="4"/>
                    </a:lnTo>
                    <a:lnTo>
                      <a:pt x="23" y="5"/>
                    </a:lnTo>
                    <a:lnTo>
                      <a:pt x="23" y="7"/>
                    </a:lnTo>
                    <a:lnTo>
                      <a:pt x="23" y="7"/>
                    </a:lnTo>
                    <a:lnTo>
                      <a:pt x="22" y="8"/>
                    </a:lnTo>
                    <a:lnTo>
                      <a:pt x="22" y="8"/>
                    </a:lnTo>
                    <a:lnTo>
                      <a:pt x="21" y="8"/>
                    </a:lnTo>
                    <a:lnTo>
                      <a:pt x="21" y="9"/>
                    </a:lnTo>
                    <a:lnTo>
                      <a:pt x="21" y="11"/>
                    </a:lnTo>
                    <a:lnTo>
                      <a:pt x="19" y="12"/>
                    </a:lnTo>
                    <a:lnTo>
                      <a:pt x="18" y="12"/>
                    </a:lnTo>
                    <a:lnTo>
                      <a:pt x="18" y="14"/>
                    </a:lnTo>
                    <a:lnTo>
                      <a:pt x="19" y="15"/>
                    </a:lnTo>
                    <a:lnTo>
                      <a:pt x="18" y="16"/>
                    </a:lnTo>
                    <a:lnTo>
                      <a:pt x="17" y="19"/>
                    </a:lnTo>
                    <a:lnTo>
                      <a:pt x="17" y="20"/>
                    </a:lnTo>
                    <a:lnTo>
                      <a:pt x="18" y="20"/>
                    </a:lnTo>
                    <a:lnTo>
                      <a:pt x="15" y="22"/>
                    </a:lnTo>
                    <a:lnTo>
                      <a:pt x="15" y="23"/>
                    </a:lnTo>
                    <a:lnTo>
                      <a:pt x="14" y="27"/>
                    </a:lnTo>
                    <a:lnTo>
                      <a:pt x="14" y="29"/>
                    </a:lnTo>
                    <a:lnTo>
                      <a:pt x="14" y="29"/>
                    </a:lnTo>
                    <a:lnTo>
                      <a:pt x="14" y="30"/>
                    </a:lnTo>
                    <a:lnTo>
                      <a:pt x="12" y="30"/>
                    </a:lnTo>
                    <a:lnTo>
                      <a:pt x="11" y="31"/>
                    </a:lnTo>
                    <a:lnTo>
                      <a:pt x="10" y="33"/>
                    </a:lnTo>
                    <a:lnTo>
                      <a:pt x="11" y="34"/>
                    </a:lnTo>
                    <a:lnTo>
                      <a:pt x="11" y="34"/>
                    </a:lnTo>
                    <a:lnTo>
                      <a:pt x="11" y="34"/>
                    </a:lnTo>
                    <a:lnTo>
                      <a:pt x="11" y="36"/>
                    </a:lnTo>
                    <a:lnTo>
                      <a:pt x="11" y="37"/>
                    </a:lnTo>
                    <a:lnTo>
                      <a:pt x="8" y="36"/>
                    </a:lnTo>
                    <a:lnTo>
                      <a:pt x="7" y="42"/>
                    </a:lnTo>
                    <a:lnTo>
                      <a:pt x="6" y="42"/>
                    </a:lnTo>
                    <a:lnTo>
                      <a:pt x="4" y="41"/>
                    </a:lnTo>
                    <a:lnTo>
                      <a:pt x="3" y="42"/>
                    </a:lnTo>
                    <a:lnTo>
                      <a:pt x="2" y="44"/>
                    </a:lnTo>
                    <a:lnTo>
                      <a:pt x="2" y="44"/>
                    </a:lnTo>
                    <a:lnTo>
                      <a:pt x="6" y="44"/>
                    </a:lnTo>
                    <a:lnTo>
                      <a:pt x="7" y="44"/>
                    </a:lnTo>
                    <a:lnTo>
                      <a:pt x="8" y="45"/>
                    </a:lnTo>
                    <a:lnTo>
                      <a:pt x="3" y="49"/>
                    </a:lnTo>
                    <a:lnTo>
                      <a:pt x="0" y="52"/>
                    </a:lnTo>
                    <a:lnTo>
                      <a:pt x="0" y="55"/>
                    </a:lnTo>
                    <a:lnTo>
                      <a:pt x="2" y="56"/>
                    </a:lnTo>
                    <a:lnTo>
                      <a:pt x="3" y="56"/>
                    </a:lnTo>
                    <a:lnTo>
                      <a:pt x="7" y="56"/>
                    </a:lnTo>
                    <a:lnTo>
                      <a:pt x="11" y="55"/>
                    </a:lnTo>
                    <a:lnTo>
                      <a:pt x="15" y="55"/>
                    </a:lnTo>
                    <a:lnTo>
                      <a:pt x="17" y="55"/>
                    </a:lnTo>
                    <a:lnTo>
                      <a:pt x="18" y="56"/>
                    </a:lnTo>
                    <a:lnTo>
                      <a:pt x="23" y="56"/>
                    </a:lnTo>
                    <a:lnTo>
                      <a:pt x="26" y="56"/>
                    </a:lnTo>
                    <a:lnTo>
                      <a:pt x="29" y="55"/>
                    </a:lnTo>
                    <a:lnTo>
                      <a:pt x="29" y="55"/>
                    </a:lnTo>
                    <a:lnTo>
                      <a:pt x="32" y="53"/>
                    </a:lnTo>
                    <a:lnTo>
                      <a:pt x="32" y="55"/>
                    </a:lnTo>
                    <a:lnTo>
                      <a:pt x="32" y="56"/>
                    </a:lnTo>
                    <a:lnTo>
                      <a:pt x="29" y="56"/>
                    </a:lnTo>
                    <a:lnTo>
                      <a:pt x="29" y="57"/>
                    </a:lnTo>
                    <a:lnTo>
                      <a:pt x="30" y="57"/>
                    </a:lnTo>
                    <a:lnTo>
                      <a:pt x="32" y="57"/>
                    </a:lnTo>
                    <a:lnTo>
                      <a:pt x="34" y="57"/>
                    </a:lnTo>
                    <a:lnTo>
                      <a:pt x="36" y="55"/>
                    </a:lnTo>
                    <a:lnTo>
                      <a:pt x="37" y="56"/>
                    </a:lnTo>
                    <a:lnTo>
                      <a:pt x="40" y="56"/>
                    </a:lnTo>
                    <a:lnTo>
                      <a:pt x="41" y="56"/>
                    </a:lnTo>
                    <a:lnTo>
                      <a:pt x="38" y="57"/>
                    </a:lnTo>
                    <a:lnTo>
                      <a:pt x="37" y="59"/>
                    </a:lnTo>
                    <a:lnTo>
                      <a:pt x="34" y="62"/>
                    </a:lnTo>
                    <a:lnTo>
                      <a:pt x="33" y="63"/>
                    </a:lnTo>
                    <a:lnTo>
                      <a:pt x="32" y="63"/>
                    </a:lnTo>
                    <a:lnTo>
                      <a:pt x="32" y="66"/>
                    </a:lnTo>
                    <a:lnTo>
                      <a:pt x="33" y="66"/>
                    </a:lnTo>
                    <a:lnTo>
                      <a:pt x="36" y="66"/>
                    </a:lnTo>
                    <a:lnTo>
                      <a:pt x="37" y="64"/>
                    </a:lnTo>
                    <a:lnTo>
                      <a:pt x="38" y="62"/>
                    </a:lnTo>
                    <a:lnTo>
                      <a:pt x="41" y="59"/>
                    </a:lnTo>
                    <a:lnTo>
                      <a:pt x="44" y="57"/>
                    </a:lnTo>
                    <a:lnTo>
                      <a:pt x="44" y="59"/>
                    </a:lnTo>
                    <a:lnTo>
                      <a:pt x="47" y="52"/>
                    </a:lnTo>
                    <a:lnTo>
                      <a:pt x="48" y="52"/>
                    </a:lnTo>
                    <a:lnTo>
                      <a:pt x="48" y="53"/>
                    </a:lnTo>
                    <a:lnTo>
                      <a:pt x="48" y="56"/>
                    </a:lnTo>
                    <a:lnTo>
                      <a:pt x="48" y="59"/>
                    </a:lnTo>
                    <a:lnTo>
                      <a:pt x="47" y="63"/>
                    </a:lnTo>
                    <a:lnTo>
                      <a:pt x="47" y="66"/>
                    </a:lnTo>
                    <a:lnTo>
                      <a:pt x="48" y="66"/>
                    </a:lnTo>
                    <a:lnTo>
                      <a:pt x="51" y="62"/>
                    </a:lnTo>
                    <a:lnTo>
                      <a:pt x="52" y="63"/>
                    </a:lnTo>
                    <a:lnTo>
                      <a:pt x="52" y="64"/>
                    </a:lnTo>
                    <a:lnTo>
                      <a:pt x="52" y="66"/>
                    </a:lnTo>
                    <a:lnTo>
                      <a:pt x="52" y="67"/>
                    </a:lnTo>
                    <a:lnTo>
                      <a:pt x="52" y="68"/>
                    </a:lnTo>
                    <a:lnTo>
                      <a:pt x="53" y="67"/>
                    </a:lnTo>
                    <a:lnTo>
                      <a:pt x="56" y="68"/>
                    </a:lnTo>
                    <a:lnTo>
                      <a:pt x="58" y="64"/>
                    </a:lnTo>
                    <a:lnTo>
                      <a:pt x="58" y="62"/>
                    </a:lnTo>
                    <a:lnTo>
                      <a:pt x="59" y="57"/>
                    </a:lnTo>
                    <a:lnTo>
                      <a:pt x="59" y="55"/>
                    </a:lnTo>
                    <a:lnTo>
                      <a:pt x="59" y="53"/>
                    </a:lnTo>
                    <a:lnTo>
                      <a:pt x="56" y="57"/>
                    </a:lnTo>
                    <a:lnTo>
                      <a:pt x="56" y="57"/>
                    </a:lnTo>
                    <a:lnTo>
                      <a:pt x="55" y="55"/>
                    </a:lnTo>
                    <a:lnTo>
                      <a:pt x="56" y="52"/>
                    </a:lnTo>
                    <a:lnTo>
                      <a:pt x="58" y="51"/>
                    </a:lnTo>
                    <a:lnTo>
                      <a:pt x="58" y="49"/>
                    </a:lnTo>
                    <a:lnTo>
                      <a:pt x="58" y="48"/>
                    </a:lnTo>
                    <a:lnTo>
                      <a:pt x="55" y="51"/>
                    </a:lnTo>
                    <a:lnTo>
                      <a:pt x="53" y="53"/>
                    </a:lnTo>
                    <a:lnTo>
                      <a:pt x="52" y="55"/>
                    </a:lnTo>
                    <a:lnTo>
                      <a:pt x="51" y="55"/>
                    </a:lnTo>
                    <a:lnTo>
                      <a:pt x="51" y="55"/>
                    </a:lnTo>
                    <a:lnTo>
                      <a:pt x="49" y="53"/>
                    </a:lnTo>
                    <a:lnTo>
                      <a:pt x="51" y="52"/>
                    </a:lnTo>
                    <a:lnTo>
                      <a:pt x="51" y="51"/>
                    </a:lnTo>
                    <a:lnTo>
                      <a:pt x="51" y="51"/>
                    </a:lnTo>
                    <a:lnTo>
                      <a:pt x="51" y="49"/>
                    </a:lnTo>
                    <a:lnTo>
                      <a:pt x="49" y="48"/>
                    </a:lnTo>
                    <a:lnTo>
                      <a:pt x="52" y="46"/>
                    </a:lnTo>
                    <a:lnTo>
                      <a:pt x="53" y="45"/>
                    </a:lnTo>
                    <a:lnTo>
                      <a:pt x="55" y="44"/>
                    </a:lnTo>
                    <a:lnTo>
                      <a:pt x="56" y="42"/>
                    </a:lnTo>
                    <a:lnTo>
                      <a:pt x="56" y="41"/>
                    </a:lnTo>
                    <a:lnTo>
                      <a:pt x="51" y="44"/>
                    </a:lnTo>
                    <a:lnTo>
                      <a:pt x="51" y="44"/>
                    </a:lnTo>
                    <a:lnTo>
                      <a:pt x="48" y="45"/>
                    </a:lnTo>
                    <a:lnTo>
                      <a:pt x="48" y="44"/>
                    </a:lnTo>
                    <a:lnTo>
                      <a:pt x="48" y="42"/>
                    </a:lnTo>
                    <a:lnTo>
                      <a:pt x="49" y="41"/>
                    </a:lnTo>
                    <a:lnTo>
                      <a:pt x="49" y="40"/>
                    </a:lnTo>
                    <a:lnTo>
                      <a:pt x="48" y="40"/>
                    </a:lnTo>
                    <a:lnTo>
                      <a:pt x="49" y="37"/>
                    </a:lnTo>
                    <a:lnTo>
                      <a:pt x="51" y="36"/>
                    </a:lnTo>
                    <a:lnTo>
                      <a:pt x="52" y="33"/>
                    </a:lnTo>
                    <a:lnTo>
                      <a:pt x="52" y="33"/>
                    </a:lnTo>
                    <a:lnTo>
                      <a:pt x="51" y="31"/>
                    </a:lnTo>
                    <a:lnTo>
                      <a:pt x="48" y="31"/>
                    </a:lnTo>
                    <a:lnTo>
                      <a:pt x="45" y="31"/>
                    </a:lnTo>
                    <a:lnTo>
                      <a:pt x="44" y="30"/>
                    </a:lnTo>
                    <a:lnTo>
                      <a:pt x="37" y="33"/>
                    </a:lnTo>
                    <a:lnTo>
                      <a:pt x="36" y="33"/>
                    </a:lnTo>
                    <a:lnTo>
                      <a:pt x="37" y="30"/>
                    </a:lnTo>
                    <a:lnTo>
                      <a:pt x="37" y="29"/>
                    </a:lnTo>
                    <a:lnTo>
                      <a:pt x="36" y="30"/>
                    </a:lnTo>
                    <a:lnTo>
                      <a:pt x="36" y="31"/>
                    </a:lnTo>
                    <a:lnTo>
                      <a:pt x="34" y="30"/>
                    </a:lnTo>
                    <a:lnTo>
                      <a:pt x="32" y="30"/>
                    </a:lnTo>
                    <a:lnTo>
                      <a:pt x="32" y="29"/>
                    </a:lnTo>
                    <a:lnTo>
                      <a:pt x="29" y="27"/>
                    </a:lnTo>
                    <a:lnTo>
                      <a:pt x="32" y="26"/>
                    </a:lnTo>
                    <a:lnTo>
                      <a:pt x="34" y="25"/>
                    </a:lnTo>
                    <a:lnTo>
                      <a:pt x="33" y="23"/>
                    </a:lnTo>
                    <a:lnTo>
                      <a:pt x="29" y="23"/>
                    </a:lnTo>
                    <a:lnTo>
                      <a:pt x="29" y="22"/>
                    </a:lnTo>
                    <a:lnTo>
                      <a:pt x="28" y="22"/>
                    </a:lnTo>
                    <a:lnTo>
                      <a:pt x="26" y="25"/>
                    </a:lnTo>
                    <a:lnTo>
                      <a:pt x="25" y="26"/>
                    </a:lnTo>
                    <a:lnTo>
                      <a:pt x="23" y="29"/>
                    </a:lnTo>
                    <a:lnTo>
                      <a:pt x="22" y="26"/>
                    </a:lnTo>
                    <a:lnTo>
                      <a:pt x="23" y="25"/>
                    </a:lnTo>
                    <a:lnTo>
                      <a:pt x="23" y="22"/>
                    </a:lnTo>
                    <a:lnTo>
                      <a:pt x="25" y="20"/>
                    </a:lnTo>
                    <a:lnTo>
                      <a:pt x="26" y="18"/>
                    </a:lnTo>
                    <a:lnTo>
                      <a:pt x="28" y="15"/>
                    </a:lnTo>
                    <a:lnTo>
                      <a:pt x="28" y="14"/>
                    </a:lnTo>
                    <a:lnTo>
                      <a:pt x="28" y="12"/>
                    </a:lnTo>
                    <a:lnTo>
                      <a:pt x="28" y="11"/>
                    </a:lnTo>
                    <a:lnTo>
                      <a:pt x="29" y="12"/>
                    </a:lnTo>
                    <a:lnTo>
                      <a:pt x="30" y="11"/>
                    </a:lnTo>
                    <a:lnTo>
                      <a:pt x="32" y="7"/>
                    </a:lnTo>
                    <a:lnTo>
                      <a:pt x="30" y="5"/>
                    </a:lnTo>
                    <a:lnTo>
                      <a:pt x="30" y="4"/>
                    </a:lnTo>
                    <a:lnTo>
                      <a:pt x="33" y="4"/>
                    </a:lnTo>
                    <a:lnTo>
                      <a:pt x="34" y="1"/>
                    </a:lnTo>
                    <a:lnTo>
                      <a:pt x="34" y="0"/>
                    </a:lnTo>
                    <a:lnTo>
                      <a:pt x="33" y="1"/>
                    </a:lnTo>
                    <a:lnTo>
                      <a:pt x="32" y="1"/>
                    </a:lnTo>
                    <a:lnTo>
                      <a:pt x="30" y="1"/>
                    </a:lnTo>
                    <a:lnTo>
                      <a:pt x="2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4" name="Freeform 1079"/>
              <p:cNvSpPr>
                <a:spLocks/>
              </p:cNvSpPr>
              <p:nvPr/>
            </p:nvSpPr>
            <p:spPr bwMode="gray">
              <a:xfrm>
                <a:off x="8826216" y="2296404"/>
                <a:ext cx="28678" cy="31864"/>
              </a:xfrm>
              <a:custGeom>
                <a:avLst/>
                <a:gdLst>
                  <a:gd name="T0" fmla="*/ 5 w 9"/>
                  <a:gd name="T1" fmla="*/ 3 h 10"/>
                  <a:gd name="T2" fmla="*/ 5 w 9"/>
                  <a:gd name="T3" fmla="*/ 4 h 10"/>
                  <a:gd name="T4" fmla="*/ 6 w 9"/>
                  <a:gd name="T5" fmla="*/ 4 h 10"/>
                  <a:gd name="T6" fmla="*/ 6 w 9"/>
                  <a:gd name="T7" fmla="*/ 6 h 10"/>
                  <a:gd name="T8" fmla="*/ 6 w 9"/>
                  <a:gd name="T9" fmla="*/ 7 h 10"/>
                  <a:gd name="T10" fmla="*/ 8 w 9"/>
                  <a:gd name="T11" fmla="*/ 8 h 10"/>
                  <a:gd name="T12" fmla="*/ 9 w 9"/>
                  <a:gd name="T13" fmla="*/ 8 h 10"/>
                  <a:gd name="T14" fmla="*/ 9 w 9"/>
                  <a:gd name="T15" fmla="*/ 10 h 10"/>
                  <a:gd name="T16" fmla="*/ 6 w 9"/>
                  <a:gd name="T17" fmla="*/ 10 h 10"/>
                  <a:gd name="T18" fmla="*/ 5 w 9"/>
                  <a:gd name="T19" fmla="*/ 8 h 10"/>
                  <a:gd name="T20" fmla="*/ 2 w 9"/>
                  <a:gd name="T21" fmla="*/ 7 h 10"/>
                  <a:gd name="T22" fmla="*/ 2 w 9"/>
                  <a:gd name="T23" fmla="*/ 6 h 10"/>
                  <a:gd name="T24" fmla="*/ 1 w 9"/>
                  <a:gd name="T25" fmla="*/ 3 h 10"/>
                  <a:gd name="T26" fmla="*/ 0 w 9"/>
                  <a:gd name="T27" fmla="*/ 0 h 10"/>
                  <a:gd name="T28" fmla="*/ 0 w 9"/>
                  <a:gd name="T29" fmla="*/ 0 h 10"/>
                  <a:gd name="T30" fmla="*/ 1 w 9"/>
                  <a:gd name="T31" fmla="*/ 0 h 10"/>
                  <a:gd name="T32" fmla="*/ 2 w 9"/>
                  <a:gd name="T33" fmla="*/ 0 h 10"/>
                  <a:gd name="T34" fmla="*/ 5 w 9"/>
                  <a:gd name="T3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0">
                    <a:moveTo>
                      <a:pt x="5" y="3"/>
                    </a:moveTo>
                    <a:lnTo>
                      <a:pt x="5" y="4"/>
                    </a:lnTo>
                    <a:lnTo>
                      <a:pt x="6" y="4"/>
                    </a:lnTo>
                    <a:lnTo>
                      <a:pt x="6" y="6"/>
                    </a:lnTo>
                    <a:lnTo>
                      <a:pt x="6" y="7"/>
                    </a:lnTo>
                    <a:lnTo>
                      <a:pt x="8" y="8"/>
                    </a:lnTo>
                    <a:lnTo>
                      <a:pt x="9" y="8"/>
                    </a:lnTo>
                    <a:lnTo>
                      <a:pt x="9" y="10"/>
                    </a:lnTo>
                    <a:lnTo>
                      <a:pt x="6" y="10"/>
                    </a:lnTo>
                    <a:lnTo>
                      <a:pt x="5" y="8"/>
                    </a:lnTo>
                    <a:lnTo>
                      <a:pt x="2" y="7"/>
                    </a:lnTo>
                    <a:lnTo>
                      <a:pt x="2" y="6"/>
                    </a:lnTo>
                    <a:lnTo>
                      <a:pt x="1" y="3"/>
                    </a:lnTo>
                    <a:lnTo>
                      <a:pt x="0" y="0"/>
                    </a:lnTo>
                    <a:lnTo>
                      <a:pt x="0" y="0"/>
                    </a:lnTo>
                    <a:lnTo>
                      <a:pt x="1" y="0"/>
                    </a:lnTo>
                    <a:lnTo>
                      <a:pt x="2" y="0"/>
                    </a:lnTo>
                    <a:lnTo>
                      <a:pt x="5"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5" name="Freeform 1080"/>
              <p:cNvSpPr>
                <a:spLocks/>
              </p:cNvSpPr>
              <p:nvPr/>
            </p:nvSpPr>
            <p:spPr bwMode="gray">
              <a:xfrm>
                <a:off x="8749744" y="2130713"/>
                <a:ext cx="19118" cy="44609"/>
              </a:xfrm>
              <a:custGeom>
                <a:avLst/>
                <a:gdLst>
                  <a:gd name="T0" fmla="*/ 4 w 6"/>
                  <a:gd name="T1" fmla="*/ 2 h 14"/>
                  <a:gd name="T2" fmla="*/ 4 w 6"/>
                  <a:gd name="T3" fmla="*/ 2 h 14"/>
                  <a:gd name="T4" fmla="*/ 4 w 6"/>
                  <a:gd name="T5" fmla="*/ 6 h 14"/>
                  <a:gd name="T6" fmla="*/ 6 w 6"/>
                  <a:gd name="T7" fmla="*/ 11 h 14"/>
                  <a:gd name="T8" fmla="*/ 4 w 6"/>
                  <a:gd name="T9" fmla="*/ 14 h 14"/>
                  <a:gd name="T10" fmla="*/ 3 w 6"/>
                  <a:gd name="T11" fmla="*/ 14 h 14"/>
                  <a:gd name="T12" fmla="*/ 0 w 6"/>
                  <a:gd name="T13" fmla="*/ 11 h 14"/>
                  <a:gd name="T14" fmla="*/ 0 w 6"/>
                  <a:gd name="T15" fmla="*/ 7 h 14"/>
                  <a:gd name="T16" fmla="*/ 2 w 6"/>
                  <a:gd name="T17" fmla="*/ 3 h 14"/>
                  <a:gd name="T18" fmla="*/ 3 w 6"/>
                  <a:gd name="T19" fmla="*/ 0 h 14"/>
                  <a:gd name="T20" fmla="*/ 4 w 6"/>
                  <a:gd name="T2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4">
                    <a:moveTo>
                      <a:pt x="4" y="2"/>
                    </a:moveTo>
                    <a:lnTo>
                      <a:pt x="4" y="2"/>
                    </a:lnTo>
                    <a:lnTo>
                      <a:pt x="4" y="6"/>
                    </a:lnTo>
                    <a:lnTo>
                      <a:pt x="6" y="11"/>
                    </a:lnTo>
                    <a:lnTo>
                      <a:pt x="4" y="14"/>
                    </a:lnTo>
                    <a:lnTo>
                      <a:pt x="3" y="14"/>
                    </a:lnTo>
                    <a:lnTo>
                      <a:pt x="0" y="11"/>
                    </a:lnTo>
                    <a:lnTo>
                      <a:pt x="0" y="7"/>
                    </a:lnTo>
                    <a:lnTo>
                      <a:pt x="2" y="3"/>
                    </a:lnTo>
                    <a:lnTo>
                      <a:pt x="3" y="0"/>
                    </a:lnTo>
                    <a:lnTo>
                      <a:pt x="4"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6" name="Freeform 1162"/>
              <p:cNvSpPr>
                <a:spLocks/>
              </p:cNvSpPr>
              <p:nvPr/>
            </p:nvSpPr>
            <p:spPr bwMode="gray">
              <a:xfrm>
                <a:off x="7835256" y="1690995"/>
                <a:ext cx="519378" cy="426973"/>
              </a:xfrm>
              <a:custGeom>
                <a:avLst/>
                <a:gdLst>
                  <a:gd name="T0" fmla="*/ 21 w 163"/>
                  <a:gd name="T1" fmla="*/ 108 h 134"/>
                  <a:gd name="T2" fmla="*/ 27 w 163"/>
                  <a:gd name="T3" fmla="*/ 90 h 134"/>
                  <a:gd name="T4" fmla="*/ 59 w 163"/>
                  <a:gd name="T5" fmla="*/ 89 h 134"/>
                  <a:gd name="T6" fmla="*/ 60 w 163"/>
                  <a:gd name="T7" fmla="*/ 83 h 134"/>
                  <a:gd name="T8" fmla="*/ 47 w 163"/>
                  <a:gd name="T9" fmla="*/ 78 h 134"/>
                  <a:gd name="T10" fmla="*/ 16 w 163"/>
                  <a:gd name="T11" fmla="*/ 78 h 134"/>
                  <a:gd name="T12" fmla="*/ 10 w 163"/>
                  <a:gd name="T13" fmla="*/ 64 h 134"/>
                  <a:gd name="T14" fmla="*/ 29 w 163"/>
                  <a:gd name="T15" fmla="*/ 59 h 134"/>
                  <a:gd name="T16" fmla="*/ 22 w 163"/>
                  <a:gd name="T17" fmla="*/ 56 h 134"/>
                  <a:gd name="T18" fmla="*/ 12 w 163"/>
                  <a:gd name="T19" fmla="*/ 56 h 134"/>
                  <a:gd name="T20" fmla="*/ 8 w 163"/>
                  <a:gd name="T21" fmla="*/ 56 h 134"/>
                  <a:gd name="T22" fmla="*/ 4 w 163"/>
                  <a:gd name="T23" fmla="*/ 51 h 134"/>
                  <a:gd name="T24" fmla="*/ 8 w 163"/>
                  <a:gd name="T25" fmla="*/ 34 h 134"/>
                  <a:gd name="T26" fmla="*/ 8 w 163"/>
                  <a:gd name="T27" fmla="*/ 22 h 134"/>
                  <a:gd name="T28" fmla="*/ 40 w 163"/>
                  <a:gd name="T29" fmla="*/ 0 h 134"/>
                  <a:gd name="T30" fmla="*/ 45 w 163"/>
                  <a:gd name="T31" fmla="*/ 15 h 134"/>
                  <a:gd name="T32" fmla="*/ 40 w 163"/>
                  <a:gd name="T33" fmla="*/ 24 h 134"/>
                  <a:gd name="T34" fmla="*/ 49 w 163"/>
                  <a:gd name="T35" fmla="*/ 14 h 134"/>
                  <a:gd name="T36" fmla="*/ 67 w 163"/>
                  <a:gd name="T37" fmla="*/ 18 h 134"/>
                  <a:gd name="T38" fmla="*/ 68 w 163"/>
                  <a:gd name="T39" fmla="*/ 29 h 134"/>
                  <a:gd name="T40" fmla="*/ 73 w 163"/>
                  <a:gd name="T41" fmla="*/ 26 h 134"/>
                  <a:gd name="T42" fmla="*/ 79 w 163"/>
                  <a:gd name="T43" fmla="*/ 23 h 134"/>
                  <a:gd name="T44" fmla="*/ 82 w 163"/>
                  <a:gd name="T45" fmla="*/ 20 h 134"/>
                  <a:gd name="T46" fmla="*/ 82 w 163"/>
                  <a:gd name="T47" fmla="*/ 12 h 134"/>
                  <a:gd name="T48" fmla="*/ 89 w 163"/>
                  <a:gd name="T49" fmla="*/ 20 h 134"/>
                  <a:gd name="T50" fmla="*/ 93 w 163"/>
                  <a:gd name="T51" fmla="*/ 34 h 134"/>
                  <a:gd name="T52" fmla="*/ 99 w 163"/>
                  <a:gd name="T53" fmla="*/ 51 h 134"/>
                  <a:gd name="T54" fmla="*/ 103 w 163"/>
                  <a:gd name="T55" fmla="*/ 41 h 134"/>
                  <a:gd name="T56" fmla="*/ 101 w 163"/>
                  <a:gd name="T57" fmla="*/ 27 h 134"/>
                  <a:gd name="T58" fmla="*/ 99 w 163"/>
                  <a:gd name="T59" fmla="*/ 8 h 134"/>
                  <a:gd name="T60" fmla="*/ 99 w 163"/>
                  <a:gd name="T61" fmla="*/ 1 h 134"/>
                  <a:gd name="T62" fmla="*/ 109 w 163"/>
                  <a:gd name="T63" fmla="*/ 5 h 134"/>
                  <a:gd name="T64" fmla="*/ 114 w 163"/>
                  <a:gd name="T65" fmla="*/ 7 h 134"/>
                  <a:gd name="T66" fmla="*/ 123 w 163"/>
                  <a:gd name="T67" fmla="*/ 18 h 134"/>
                  <a:gd name="T68" fmla="*/ 126 w 163"/>
                  <a:gd name="T69" fmla="*/ 33 h 134"/>
                  <a:gd name="T70" fmla="*/ 131 w 163"/>
                  <a:gd name="T71" fmla="*/ 55 h 134"/>
                  <a:gd name="T72" fmla="*/ 133 w 163"/>
                  <a:gd name="T73" fmla="*/ 70 h 134"/>
                  <a:gd name="T74" fmla="*/ 144 w 163"/>
                  <a:gd name="T75" fmla="*/ 78 h 134"/>
                  <a:gd name="T76" fmla="*/ 157 w 163"/>
                  <a:gd name="T77" fmla="*/ 89 h 134"/>
                  <a:gd name="T78" fmla="*/ 163 w 163"/>
                  <a:gd name="T79" fmla="*/ 96 h 134"/>
                  <a:gd name="T80" fmla="*/ 157 w 163"/>
                  <a:gd name="T81" fmla="*/ 101 h 134"/>
                  <a:gd name="T82" fmla="*/ 153 w 163"/>
                  <a:gd name="T83" fmla="*/ 98 h 134"/>
                  <a:gd name="T84" fmla="*/ 148 w 163"/>
                  <a:gd name="T85" fmla="*/ 104 h 134"/>
                  <a:gd name="T86" fmla="*/ 144 w 163"/>
                  <a:gd name="T87" fmla="*/ 111 h 134"/>
                  <a:gd name="T88" fmla="*/ 153 w 163"/>
                  <a:gd name="T89" fmla="*/ 109 h 134"/>
                  <a:gd name="T90" fmla="*/ 153 w 163"/>
                  <a:gd name="T91" fmla="*/ 116 h 134"/>
                  <a:gd name="T92" fmla="*/ 156 w 163"/>
                  <a:gd name="T93" fmla="*/ 120 h 134"/>
                  <a:gd name="T94" fmla="*/ 146 w 163"/>
                  <a:gd name="T95" fmla="*/ 126 h 134"/>
                  <a:gd name="T96" fmla="*/ 133 w 163"/>
                  <a:gd name="T97" fmla="*/ 123 h 134"/>
                  <a:gd name="T98" fmla="*/ 125 w 163"/>
                  <a:gd name="T99" fmla="*/ 119 h 134"/>
                  <a:gd name="T100" fmla="*/ 114 w 163"/>
                  <a:gd name="T101" fmla="*/ 111 h 134"/>
                  <a:gd name="T102" fmla="*/ 107 w 163"/>
                  <a:gd name="T103" fmla="*/ 118 h 134"/>
                  <a:gd name="T104" fmla="*/ 85 w 163"/>
                  <a:gd name="T105" fmla="*/ 130 h 134"/>
                  <a:gd name="T106" fmla="*/ 70 w 163"/>
                  <a:gd name="T107" fmla="*/ 131 h 134"/>
                  <a:gd name="T108" fmla="*/ 52 w 163"/>
                  <a:gd name="T109" fmla="*/ 134 h 134"/>
                  <a:gd name="T110" fmla="*/ 49 w 163"/>
                  <a:gd name="T111" fmla="*/ 120 h 134"/>
                  <a:gd name="T112" fmla="*/ 38 w 163"/>
                  <a:gd name="T113" fmla="*/ 1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 h="134">
                    <a:moveTo>
                      <a:pt x="38" y="115"/>
                    </a:moveTo>
                    <a:lnTo>
                      <a:pt x="37" y="115"/>
                    </a:lnTo>
                    <a:lnTo>
                      <a:pt x="33" y="115"/>
                    </a:lnTo>
                    <a:lnTo>
                      <a:pt x="32" y="115"/>
                    </a:lnTo>
                    <a:lnTo>
                      <a:pt x="29" y="114"/>
                    </a:lnTo>
                    <a:lnTo>
                      <a:pt x="22" y="109"/>
                    </a:lnTo>
                    <a:lnTo>
                      <a:pt x="22" y="108"/>
                    </a:lnTo>
                    <a:lnTo>
                      <a:pt x="21" y="108"/>
                    </a:lnTo>
                    <a:lnTo>
                      <a:pt x="19" y="107"/>
                    </a:lnTo>
                    <a:lnTo>
                      <a:pt x="19" y="104"/>
                    </a:lnTo>
                    <a:lnTo>
                      <a:pt x="18" y="101"/>
                    </a:lnTo>
                    <a:lnTo>
                      <a:pt x="16" y="101"/>
                    </a:lnTo>
                    <a:lnTo>
                      <a:pt x="15" y="97"/>
                    </a:lnTo>
                    <a:lnTo>
                      <a:pt x="15" y="96"/>
                    </a:lnTo>
                    <a:lnTo>
                      <a:pt x="18" y="93"/>
                    </a:lnTo>
                    <a:lnTo>
                      <a:pt x="27" y="90"/>
                    </a:lnTo>
                    <a:lnTo>
                      <a:pt x="34" y="89"/>
                    </a:lnTo>
                    <a:lnTo>
                      <a:pt x="38" y="87"/>
                    </a:lnTo>
                    <a:lnTo>
                      <a:pt x="41" y="86"/>
                    </a:lnTo>
                    <a:lnTo>
                      <a:pt x="44" y="86"/>
                    </a:lnTo>
                    <a:lnTo>
                      <a:pt x="45" y="87"/>
                    </a:lnTo>
                    <a:lnTo>
                      <a:pt x="52" y="89"/>
                    </a:lnTo>
                    <a:lnTo>
                      <a:pt x="56" y="89"/>
                    </a:lnTo>
                    <a:lnTo>
                      <a:pt x="59" y="89"/>
                    </a:lnTo>
                    <a:lnTo>
                      <a:pt x="60" y="87"/>
                    </a:lnTo>
                    <a:lnTo>
                      <a:pt x="60" y="86"/>
                    </a:lnTo>
                    <a:lnTo>
                      <a:pt x="60" y="85"/>
                    </a:lnTo>
                    <a:lnTo>
                      <a:pt x="62" y="86"/>
                    </a:lnTo>
                    <a:lnTo>
                      <a:pt x="63" y="86"/>
                    </a:lnTo>
                    <a:lnTo>
                      <a:pt x="63" y="85"/>
                    </a:lnTo>
                    <a:lnTo>
                      <a:pt x="62" y="83"/>
                    </a:lnTo>
                    <a:lnTo>
                      <a:pt x="60" y="83"/>
                    </a:lnTo>
                    <a:lnTo>
                      <a:pt x="58" y="82"/>
                    </a:lnTo>
                    <a:lnTo>
                      <a:pt x="56" y="81"/>
                    </a:lnTo>
                    <a:lnTo>
                      <a:pt x="55" y="81"/>
                    </a:lnTo>
                    <a:lnTo>
                      <a:pt x="52" y="81"/>
                    </a:lnTo>
                    <a:lnTo>
                      <a:pt x="51" y="79"/>
                    </a:lnTo>
                    <a:lnTo>
                      <a:pt x="49" y="78"/>
                    </a:lnTo>
                    <a:lnTo>
                      <a:pt x="48" y="79"/>
                    </a:lnTo>
                    <a:lnTo>
                      <a:pt x="47" y="78"/>
                    </a:lnTo>
                    <a:lnTo>
                      <a:pt x="41" y="78"/>
                    </a:lnTo>
                    <a:lnTo>
                      <a:pt x="32" y="82"/>
                    </a:lnTo>
                    <a:lnTo>
                      <a:pt x="32" y="81"/>
                    </a:lnTo>
                    <a:lnTo>
                      <a:pt x="29" y="81"/>
                    </a:lnTo>
                    <a:lnTo>
                      <a:pt x="26" y="81"/>
                    </a:lnTo>
                    <a:lnTo>
                      <a:pt x="26" y="79"/>
                    </a:lnTo>
                    <a:lnTo>
                      <a:pt x="19" y="81"/>
                    </a:lnTo>
                    <a:lnTo>
                      <a:pt x="16" y="78"/>
                    </a:lnTo>
                    <a:lnTo>
                      <a:pt x="14" y="79"/>
                    </a:lnTo>
                    <a:lnTo>
                      <a:pt x="14" y="78"/>
                    </a:lnTo>
                    <a:lnTo>
                      <a:pt x="14" y="78"/>
                    </a:lnTo>
                    <a:lnTo>
                      <a:pt x="11" y="77"/>
                    </a:lnTo>
                    <a:lnTo>
                      <a:pt x="10" y="74"/>
                    </a:lnTo>
                    <a:lnTo>
                      <a:pt x="8" y="71"/>
                    </a:lnTo>
                    <a:lnTo>
                      <a:pt x="7" y="68"/>
                    </a:lnTo>
                    <a:lnTo>
                      <a:pt x="10" y="64"/>
                    </a:lnTo>
                    <a:lnTo>
                      <a:pt x="14" y="63"/>
                    </a:lnTo>
                    <a:lnTo>
                      <a:pt x="16" y="63"/>
                    </a:lnTo>
                    <a:lnTo>
                      <a:pt x="21" y="61"/>
                    </a:lnTo>
                    <a:lnTo>
                      <a:pt x="23" y="60"/>
                    </a:lnTo>
                    <a:lnTo>
                      <a:pt x="26" y="59"/>
                    </a:lnTo>
                    <a:lnTo>
                      <a:pt x="26" y="59"/>
                    </a:lnTo>
                    <a:lnTo>
                      <a:pt x="27" y="60"/>
                    </a:lnTo>
                    <a:lnTo>
                      <a:pt x="29" y="59"/>
                    </a:lnTo>
                    <a:lnTo>
                      <a:pt x="30" y="59"/>
                    </a:lnTo>
                    <a:lnTo>
                      <a:pt x="30" y="57"/>
                    </a:lnTo>
                    <a:lnTo>
                      <a:pt x="27" y="57"/>
                    </a:lnTo>
                    <a:lnTo>
                      <a:pt x="29" y="56"/>
                    </a:lnTo>
                    <a:lnTo>
                      <a:pt x="30" y="56"/>
                    </a:lnTo>
                    <a:lnTo>
                      <a:pt x="32" y="55"/>
                    </a:lnTo>
                    <a:lnTo>
                      <a:pt x="32" y="55"/>
                    </a:lnTo>
                    <a:lnTo>
                      <a:pt x="22" y="56"/>
                    </a:lnTo>
                    <a:lnTo>
                      <a:pt x="21" y="56"/>
                    </a:lnTo>
                    <a:lnTo>
                      <a:pt x="18" y="57"/>
                    </a:lnTo>
                    <a:lnTo>
                      <a:pt x="18" y="57"/>
                    </a:lnTo>
                    <a:lnTo>
                      <a:pt x="16" y="57"/>
                    </a:lnTo>
                    <a:lnTo>
                      <a:pt x="15" y="57"/>
                    </a:lnTo>
                    <a:lnTo>
                      <a:pt x="15" y="56"/>
                    </a:lnTo>
                    <a:lnTo>
                      <a:pt x="14" y="56"/>
                    </a:lnTo>
                    <a:lnTo>
                      <a:pt x="12" y="56"/>
                    </a:lnTo>
                    <a:lnTo>
                      <a:pt x="14" y="57"/>
                    </a:lnTo>
                    <a:lnTo>
                      <a:pt x="14" y="57"/>
                    </a:lnTo>
                    <a:lnTo>
                      <a:pt x="11" y="57"/>
                    </a:lnTo>
                    <a:lnTo>
                      <a:pt x="11" y="59"/>
                    </a:lnTo>
                    <a:lnTo>
                      <a:pt x="8" y="59"/>
                    </a:lnTo>
                    <a:lnTo>
                      <a:pt x="7" y="59"/>
                    </a:lnTo>
                    <a:lnTo>
                      <a:pt x="7" y="57"/>
                    </a:lnTo>
                    <a:lnTo>
                      <a:pt x="8" y="56"/>
                    </a:lnTo>
                    <a:lnTo>
                      <a:pt x="8" y="55"/>
                    </a:lnTo>
                    <a:lnTo>
                      <a:pt x="11" y="55"/>
                    </a:lnTo>
                    <a:lnTo>
                      <a:pt x="11" y="51"/>
                    </a:lnTo>
                    <a:lnTo>
                      <a:pt x="8" y="52"/>
                    </a:lnTo>
                    <a:lnTo>
                      <a:pt x="7" y="53"/>
                    </a:lnTo>
                    <a:lnTo>
                      <a:pt x="6" y="52"/>
                    </a:lnTo>
                    <a:lnTo>
                      <a:pt x="6" y="51"/>
                    </a:lnTo>
                    <a:lnTo>
                      <a:pt x="4" y="51"/>
                    </a:lnTo>
                    <a:lnTo>
                      <a:pt x="1" y="52"/>
                    </a:lnTo>
                    <a:lnTo>
                      <a:pt x="1" y="49"/>
                    </a:lnTo>
                    <a:lnTo>
                      <a:pt x="0" y="48"/>
                    </a:lnTo>
                    <a:lnTo>
                      <a:pt x="0" y="45"/>
                    </a:lnTo>
                    <a:lnTo>
                      <a:pt x="1" y="42"/>
                    </a:lnTo>
                    <a:lnTo>
                      <a:pt x="4" y="38"/>
                    </a:lnTo>
                    <a:lnTo>
                      <a:pt x="6" y="35"/>
                    </a:lnTo>
                    <a:lnTo>
                      <a:pt x="8" y="34"/>
                    </a:lnTo>
                    <a:lnTo>
                      <a:pt x="8" y="33"/>
                    </a:lnTo>
                    <a:lnTo>
                      <a:pt x="8" y="31"/>
                    </a:lnTo>
                    <a:lnTo>
                      <a:pt x="8" y="31"/>
                    </a:lnTo>
                    <a:lnTo>
                      <a:pt x="6" y="31"/>
                    </a:lnTo>
                    <a:lnTo>
                      <a:pt x="6" y="30"/>
                    </a:lnTo>
                    <a:lnTo>
                      <a:pt x="6" y="27"/>
                    </a:lnTo>
                    <a:lnTo>
                      <a:pt x="6" y="24"/>
                    </a:lnTo>
                    <a:lnTo>
                      <a:pt x="8" y="22"/>
                    </a:lnTo>
                    <a:lnTo>
                      <a:pt x="14" y="15"/>
                    </a:lnTo>
                    <a:lnTo>
                      <a:pt x="21" y="11"/>
                    </a:lnTo>
                    <a:lnTo>
                      <a:pt x="21" y="9"/>
                    </a:lnTo>
                    <a:lnTo>
                      <a:pt x="23" y="9"/>
                    </a:lnTo>
                    <a:lnTo>
                      <a:pt x="25" y="7"/>
                    </a:lnTo>
                    <a:lnTo>
                      <a:pt x="26" y="7"/>
                    </a:lnTo>
                    <a:lnTo>
                      <a:pt x="32" y="4"/>
                    </a:lnTo>
                    <a:lnTo>
                      <a:pt x="40" y="0"/>
                    </a:lnTo>
                    <a:lnTo>
                      <a:pt x="41" y="0"/>
                    </a:lnTo>
                    <a:lnTo>
                      <a:pt x="42" y="1"/>
                    </a:lnTo>
                    <a:lnTo>
                      <a:pt x="42" y="3"/>
                    </a:lnTo>
                    <a:lnTo>
                      <a:pt x="42" y="4"/>
                    </a:lnTo>
                    <a:lnTo>
                      <a:pt x="44" y="5"/>
                    </a:lnTo>
                    <a:lnTo>
                      <a:pt x="45" y="7"/>
                    </a:lnTo>
                    <a:lnTo>
                      <a:pt x="45" y="12"/>
                    </a:lnTo>
                    <a:lnTo>
                      <a:pt x="45" y="15"/>
                    </a:lnTo>
                    <a:lnTo>
                      <a:pt x="42" y="16"/>
                    </a:lnTo>
                    <a:lnTo>
                      <a:pt x="42" y="18"/>
                    </a:lnTo>
                    <a:lnTo>
                      <a:pt x="41" y="19"/>
                    </a:lnTo>
                    <a:lnTo>
                      <a:pt x="41" y="20"/>
                    </a:lnTo>
                    <a:lnTo>
                      <a:pt x="41" y="20"/>
                    </a:lnTo>
                    <a:lnTo>
                      <a:pt x="40" y="22"/>
                    </a:lnTo>
                    <a:lnTo>
                      <a:pt x="38" y="23"/>
                    </a:lnTo>
                    <a:lnTo>
                      <a:pt x="40" y="24"/>
                    </a:lnTo>
                    <a:lnTo>
                      <a:pt x="44" y="20"/>
                    </a:lnTo>
                    <a:lnTo>
                      <a:pt x="45" y="20"/>
                    </a:lnTo>
                    <a:lnTo>
                      <a:pt x="45" y="22"/>
                    </a:lnTo>
                    <a:lnTo>
                      <a:pt x="48" y="20"/>
                    </a:lnTo>
                    <a:lnTo>
                      <a:pt x="49" y="19"/>
                    </a:lnTo>
                    <a:lnTo>
                      <a:pt x="48" y="18"/>
                    </a:lnTo>
                    <a:lnTo>
                      <a:pt x="48" y="16"/>
                    </a:lnTo>
                    <a:lnTo>
                      <a:pt x="49" y="14"/>
                    </a:lnTo>
                    <a:lnTo>
                      <a:pt x="51" y="12"/>
                    </a:lnTo>
                    <a:lnTo>
                      <a:pt x="51" y="11"/>
                    </a:lnTo>
                    <a:lnTo>
                      <a:pt x="52" y="11"/>
                    </a:lnTo>
                    <a:lnTo>
                      <a:pt x="53" y="11"/>
                    </a:lnTo>
                    <a:lnTo>
                      <a:pt x="59" y="14"/>
                    </a:lnTo>
                    <a:lnTo>
                      <a:pt x="63" y="15"/>
                    </a:lnTo>
                    <a:lnTo>
                      <a:pt x="64" y="16"/>
                    </a:lnTo>
                    <a:lnTo>
                      <a:pt x="67" y="18"/>
                    </a:lnTo>
                    <a:lnTo>
                      <a:pt x="68" y="19"/>
                    </a:lnTo>
                    <a:lnTo>
                      <a:pt x="70" y="20"/>
                    </a:lnTo>
                    <a:lnTo>
                      <a:pt x="70" y="23"/>
                    </a:lnTo>
                    <a:lnTo>
                      <a:pt x="67" y="29"/>
                    </a:lnTo>
                    <a:lnTo>
                      <a:pt x="64" y="31"/>
                    </a:lnTo>
                    <a:lnTo>
                      <a:pt x="64" y="31"/>
                    </a:lnTo>
                    <a:lnTo>
                      <a:pt x="67" y="31"/>
                    </a:lnTo>
                    <a:lnTo>
                      <a:pt x="68" y="29"/>
                    </a:lnTo>
                    <a:lnTo>
                      <a:pt x="70" y="27"/>
                    </a:lnTo>
                    <a:lnTo>
                      <a:pt x="70" y="29"/>
                    </a:lnTo>
                    <a:lnTo>
                      <a:pt x="68" y="31"/>
                    </a:lnTo>
                    <a:lnTo>
                      <a:pt x="71" y="31"/>
                    </a:lnTo>
                    <a:lnTo>
                      <a:pt x="71" y="30"/>
                    </a:lnTo>
                    <a:lnTo>
                      <a:pt x="73" y="27"/>
                    </a:lnTo>
                    <a:lnTo>
                      <a:pt x="73" y="26"/>
                    </a:lnTo>
                    <a:lnTo>
                      <a:pt x="73" y="26"/>
                    </a:lnTo>
                    <a:lnTo>
                      <a:pt x="74" y="24"/>
                    </a:lnTo>
                    <a:lnTo>
                      <a:pt x="77" y="24"/>
                    </a:lnTo>
                    <a:lnTo>
                      <a:pt x="77" y="24"/>
                    </a:lnTo>
                    <a:lnTo>
                      <a:pt x="79" y="27"/>
                    </a:lnTo>
                    <a:lnTo>
                      <a:pt x="79" y="26"/>
                    </a:lnTo>
                    <a:lnTo>
                      <a:pt x="79" y="24"/>
                    </a:lnTo>
                    <a:lnTo>
                      <a:pt x="79" y="23"/>
                    </a:lnTo>
                    <a:lnTo>
                      <a:pt x="79" y="23"/>
                    </a:lnTo>
                    <a:lnTo>
                      <a:pt x="81" y="24"/>
                    </a:lnTo>
                    <a:lnTo>
                      <a:pt x="82" y="24"/>
                    </a:lnTo>
                    <a:lnTo>
                      <a:pt x="81" y="23"/>
                    </a:lnTo>
                    <a:lnTo>
                      <a:pt x="79" y="22"/>
                    </a:lnTo>
                    <a:lnTo>
                      <a:pt x="79" y="20"/>
                    </a:lnTo>
                    <a:lnTo>
                      <a:pt x="79" y="20"/>
                    </a:lnTo>
                    <a:lnTo>
                      <a:pt x="82" y="22"/>
                    </a:lnTo>
                    <a:lnTo>
                      <a:pt x="82" y="20"/>
                    </a:lnTo>
                    <a:lnTo>
                      <a:pt x="79" y="18"/>
                    </a:lnTo>
                    <a:lnTo>
                      <a:pt x="78" y="16"/>
                    </a:lnTo>
                    <a:lnTo>
                      <a:pt x="78" y="15"/>
                    </a:lnTo>
                    <a:lnTo>
                      <a:pt x="77" y="12"/>
                    </a:lnTo>
                    <a:lnTo>
                      <a:pt x="77" y="11"/>
                    </a:lnTo>
                    <a:lnTo>
                      <a:pt x="78" y="11"/>
                    </a:lnTo>
                    <a:lnTo>
                      <a:pt x="81" y="12"/>
                    </a:lnTo>
                    <a:lnTo>
                      <a:pt x="82" y="12"/>
                    </a:lnTo>
                    <a:lnTo>
                      <a:pt x="83" y="15"/>
                    </a:lnTo>
                    <a:lnTo>
                      <a:pt x="85" y="14"/>
                    </a:lnTo>
                    <a:lnTo>
                      <a:pt x="85" y="15"/>
                    </a:lnTo>
                    <a:lnTo>
                      <a:pt x="86" y="18"/>
                    </a:lnTo>
                    <a:lnTo>
                      <a:pt x="88" y="19"/>
                    </a:lnTo>
                    <a:lnTo>
                      <a:pt x="89" y="18"/>
                    </a:lnTo>
                    <a:lnTo>
                      <a:pt x="89" y="19"/>
                    </a:lnTo>
                    <a:lnTo>
                      <a:pt x="89" y="20"/>
                    </a:lnTo>
                    <a:lnTo>
                      <a:pt x="90" y="20"/>
                    </a:lnTo>
                    <a:lnTo>
                      <a:pt x="90" y="22"/>
                    </a:lnTo>
                    <a:lnTo>
                      <a:pt x="90" y="22"/>
                    </a:lnTo>
                    <a:lnTo>
                      <a:pt x="92" y="23"/>
                    </a:lnTo>
                    <a:lnTo>
                      <a:pt x="93" y="26"/>
                    </a:lnTo>
                    <a:lnTo>
                      <a:pt x="93" y="30"/>
                    </a:lnTo>
                    <a:lnTo>
                      <a:pt x="93" y="33"/>
                    </a:lnTo>
                    <a:lnTo>
                      <a:pt x="93" y="34"/>
                    </a:lnTo>
                    <a:lnTo>
                      <a:pt x="94" y="35"/>
                    </a:lnTo>
                    <a:lnTo>
                      <a:pt x="94" y="40"/>
                    </a:lnTo>
                    <a:lnTo>
                      <a:pt x="97" y="42"/>
                    </a:lnTo>
                    <a:lnTo>
                      <a:pt x="96" y="45"/>
                    </a:lnTo>
                    <a:lnTo>
                      <a:pt x="96" y="48"/>
                    </a:lnTo>
                    <a:lnTo>
                      <a:pt x="97" y="49"/>
                    </a:lnTo>
                    <a:lnTo>
                      <a:pt x="99" y="51"/>
                    </a:lnTo>
                    <a:lnTo>
                      <a:pt x="99" y="51"/>
                    </a:lnTo>
                    <a:lnTo>
                      <a:pt x="100" y="49"/>
                    </a:lnTo>
                    <a:lnTo>
                      <a:pt x="101" y="49"/>
                    </a:lnTo>
                    <a:lnTo>
                      <a:pt x="101" y="48"/>
                    </a:lnTo>
                    <a:lnTo>
                      <a:pt x="103" y="46"/>
                    </a:lnTo>
                    <a:lnTo>
                      <a:pt x="103" y="45"/>
                    </a:lnTo>
                    <a:lnTo>
                      <a:pt x="104" y="44"/>
                    </a:lnTo>
                    <a:lnTo>
                      <a:pt x="104" y="44"/>
                    </a:lnTo>
                    <a:lnTo>
                      <a:pt x="103" y="41"/>
                    </a:lnTo>
                    <a:lnTo>
                      <a:pt x="103" y="38"/>
                    </a:lnTo>
                    <a:lnTo>
                      <a:pt x="103" y="37"/>
                    </a:lnTo>
                    <a:lnTo>
                      <a:pt x="101" y="35"/>
                    </a:lnTo>
                    <a:lnTo>
                      <a:pt x="101" y="33"/>
                    </a:lnTo>
                    <a:lnTo>
                      <a:pt x="101" y="31"/>
                    </a:lnTo>
                    <a:lnTo>
                      <a:pt x="101" y="30"/>
                    </a:lnTo>
                    <a:lnTo>
                      <a:pt x="101" y="29"/>
                    </a:lnTo>
                    <a:lnTo>
                      <a:pt x="101" y="27"/>
                    </a:lnTo>
                    <a:lnTo>
                      <a:pt x="100" y="26"/>
                    </a:lnTo>
                    <a:lnTo>
                      <a:pt x="100" y="23"/>
                    </a:lnTo>
                    <a:lnTo>
                      <a:pt x="100" y="19"/>
                    </a:lnTo>
                    <a:lnTo>
                      <a:pt x="99" y="16"/>
                    </a:lnTo>
                    <a:lnTo>
                      <a:pt x="99" y="11"/>
                    </a:lnTo>
                    <a:lnTo>
                      <a:pt x="97" y="9"/>
                    </a:lnTo>
                    <a:lnTo>
                      <a:pt x="99" y="9"/>
                    </a:lnTo>
                    <a:lnTo>
                      <a:pt x="99" y="8"/>
                    </a:lnTo>
                    <a:lnTo>
                      <a:pt x="97" y="8"/>
                    </a:lnTo>
                    <a:lnTo>
                      <a:pt x="97" y="7"/>
                    </a:lnTo>
                    <a:lnTo>
                      <a:pt x="97" y="5"/>
                    </a:lnTo>
                    <a:lnTo>
                      <a:pt x="100" y="5"/>
                    </a:lnTo>
                    <a:lnTo>
                      <a:pt x="100" y="4"/>
                    </a:lnTo>
                    <a:lnTo>
                      <a:pt x="99" y="3"/>
                    </a:lnTo>
                    <a:lnTo>
                      <a:pt x="99" y="1"/>
                    </a:lnTo>
                    <a:lnTo>
                      <a:pt x="99" y="1"/>
                    </a:lnTo>
                    <a:lnTo>
                      <a:pt x="99" y="0"/>
                    </a:lnTo>
                    <a:lnTo>
                      <a:pt x="100" y="0"/>
                    </a:lnTo>
                    <a:lnTo>
                      <a:pt x="103" y="1"/>
                    </a:lnTo>
                    <a:lnTo>
                      <a:pt x="104" y="3"/>
                    </a:lnTo>
                    <a:lnTo>
                      <a:pt x="107" y="5"/>
                    </a:lnTo>
                    <a:lnTo>
                      <a:pt x="109" y="7"/>
                    </a:lnTo>
                    <a:lnTo>
                      <a:pt x="109" y="7"/>
                    </a:lnTo>
                    <a:lnTo>
                      <a:pt x="109" y="5"/>
                    </a:lnTo>
                    <a:lnTo>
                      <a:pt x="108" y="5"/>
                    </a:lnTo>
                    <a:lnTo>
                      <a:pt x="108" y="4"/>
                    </a:lnTo>
                    <a:lnTo>
                      <a:pt x="108" y="3"/>
                    </a:lnTo>
                    <a:lnTo>
                      <a:pt x="109" y="3"/>
                    </a:lnTo>
                    <a:lnTo>
                      <a:pt x="111" y="3"/>
                    </a:lnTo>
                    <a:lnTo>
                      <a:pt x="111" y="4"/>
                    </a:lnTo>
                    <a:lnTo>
                      <a:pt x="112" y="5"/>
                    </a:lnTo>
                    <a:lnTo>
                      <a:pt x="114" y="7"/>
                    </a:lnTo>
                    <a:lnTo>
                      <a:pt x="114" y="8"/>
                    </a:lnTo>
                    <a:lnTo>
                      <a:pt x="118" y="11"/>
                    </a:lnTo>
                    <a:lnTo>
                      <a:pt x="118" y="12"/>
                    </a:lnTo>
                    <a:lnTo>
                      <a:pt x="120" y="14"/>
                    </a:lnTo>
                    <a:lnTo>
                      <a:pt x="122" y="15"/>
                    </a:lnTo>
                    <a:lnTo>
                      <a:pt x="122" y="16"/>
                    </a:lnTo>
                    <a:lnTo>
                      <a:pt x="123" y="16"/>
                    </a:lnTo>
                    <a:lnTo>
                      <a:pt x="123" y="18"/>
                    </a:lnTo>
                    <a:lnTo>
                      <a:pt x="122" y="20"/>
                    </a:lnTo>
                    <a:lnTo>
                      <a:pt x="123" y="20"/>
                    </a:lnTo>
                    <a:lnTo>
                      <a:pt x="123" y="23"/>
                    </a:lnTo>
                    <a:lnTo>
                      <a:pt x="123" y="24"/>
                    </a:lnTo>
                    <a:lnTo>
                      <a:pt x="123" y="26"/>
                    </a:lnTo>
                    <a:lnTo>
                      <a:pt x="125" y="27"/>
                    </a:lnTo>
                    <a:lnTo>
                      <a:pt x="125" y="29"/>
                    </a:lnTo>
                    <a:lnTo>
                      <a:pt x="126" y="33"/>
                    </a:lnTo>
                    <a:lnTo>
                      <a:pt x="126" y="41"/>
                    </a:lnTo>
                    <a:lnTo>
                      <a:pt x="126" y="41"/>
                    </a:lnTo>
                    <a:lnTo>
                      <a:pt x="127" y="45"/>
                    </a:lnTo>
                    <a:lnTo>
                      <a:pt x="130" y="48"/>
                    </a:lnTo>
                    <a:lnTo>
                      <a:pt x="131" y="51"/>
                    </a:lnTo>
                    <a:lnTo>
                      <a:pt x="131" y="53"/>
                    </a:lnTo>
                    <a:lnTo>
                      <a:pt x="131" y="53"/>
                    </a:lnTo>
                    <a:lnTo>
                      <a:pt x="131" y="55"/>
                    </a:lnTo>
                    <a:lnTo>
                      <a:pt x="131" y="57"/>
                    </a:lnTo>
                    <a:lnTo>
                      <a:pt x="131" y="57"/>
                    </a:lnTo>
                    <a:lnTo>
                      <a:pt x="130" y="59"/>
                    </a:lnTo>
                    <a:lnTo>
                      <a:pt x="130" y="63"/>
                    </a:lnTo>
                    <a:lnTo>
                      <a:pt x="130" y="64"/>
                    </a:lnTo>
                    <a:lnTo>
                      <a:pt x="130" y="67"/>
                    </a:lnTo>
                    <a:lnTo>
                      <a:pt x="133" y="68"/>
                    </a:lnTo>
                    <a:lnTo>
                      <a:pt x="133" y="70"/>
                    </a:lnTo>
                    <a:lnTo>
                      <a:pt x="135" y="75"/>
                    </a:lnTo>
                    <a:lnTo>
                      <a:pt x="138" y="75"/>
                    </a:lnTo>
                    <a:lnTo>
                      <a:pt x="140" y="78"/>
                    </a:lnTo>
                    <a:lnTo>
                      <a:pt x="141" y="79"/>
                    </a:lnTo>
                    <a:lnTo>
                      <a:pt x="142" y="79"/>
                    </a:lnTo>
                    <a:lnTo>
                      <a:pt x="144" y="81"/>
                    </a:lnTo>
                    <a:lnTo>
                      <a:pt x="144" y="79"/>
                    </a:lnTo>
                    <a:lnTo>
                      <a:pt x="144" y="78"/>
                    </a:lnTo>
                    <a:lnTo>
                      <a:pt x="145" y="78"/>
                    </a:lnTo>
                    <a:lnTo>
                      <a:pt x="146" y="79"/>
                    </a:lnTo>
                    <a:lnTo>
                      <a:pt x="148" y="79"/>
                    </a:lnTo>
                    <a:lnTo>
                      <a:pt x="148" y="81"/>
                    </a:lnTo>
                    <a:lnTo>
                      <a:pt x="153" y="87"/>
                    </a:lnTo>
                    <a:lnTo>
                      <a:pt x="155" y="87"/>
                    </a:lnTo>
                    <a:lnTo>
                      <a:pt x="157" y="87"/>
                    </a:lnTo>
                    <a:lnTo>
                      <a:pt x="157" y="89"/>
                    </a:lnTo>
                    <a:lnTo>
                      <a:pt x="157" y="90"/>
                    </a:lnTo>
                    <a:lnTo>
                      <a:pt x="157" y="92"/>
                    </a:lnTo>
                    <a:lnTo>
                      <a:pt x="159" y="92"/>
                    </a:lnTo>
                    <a:lnTo>
                      <a:pt x="160" y="92"/>
                    </a:lnTo>
                    <a:lnTo>
                      <a:pt x="160" y="92"/>
                    </a:lnTo>
                    <a:lnTo>
                      <a:pt x="161" y="92"/>
                    </a:lnTo>
                    <a:lnTo>
                      <a:pt x="163" y="92"/>
                    </a:lnTo>
                    <a:lnTo>
                      <a:pt x="163" y="96"/>
                    </a:lnTo>
                    <a:lnTo>
                      <a:pt x="163" y="97"/>
                    </a:lnTo>
                    <a:lnTo>
                      <a:pt x="163" y="101"/>
                    </a:lnTo>
                    <a:lnTo>
                      <a:pt x="163" y="104"/>
                    </a:lnTo>
                    <a:lnTo>
                      <a:pt x="161" y="104"/>
                    </a:lnTo>
                    <a:lnTo>
                      <a:pt x="160" y="104"/>
                    </a:lnTo>
                    <a:lnTo>
                      <a:pt x="159" y="101"/>
                    </a:lnTo>
                    <a:lnTo>
                      <a:pt x="159" y="97"/>
                    </a:lnTo>
                    <a:lnTo>
                      <a:pt x="157" y="101"/>
                    </a:lnTo>
                    <a:lnTo>
                      <a:pt x="157" y="104"/>
                    </a:lnTo>
                    <a:lnTo>
                      <a:pt x="156" y="105"/>
                    </a:lnTo>
                    <a:lnTo>
                      <a:pt x="156" y="103"/>
                    </a:lnTo>
                    <a:lnTo>
                      <a:pt x="155" y="103"/>
                    </a:lnTo>
                    <a:lnTo>
                      <a:pt x="155" y="104"/>
                    </a:lnTo>
                    <a:lnTo>
                      <a:pt x="153" y="103"/>
                    </a:lnTo>
                    <a:lnTo>
                      <a:pt x="153" y="100"/>
                    </a:lnTo>
                    <a:lnTo>
                      <a:pt x="153" y="98"/>
                    </a:lnTo>
                    <a:lnTo>
                      <a:pt x="152" y="98"/>
                    </a:lnTo>
                    <a:lnTo>
                      <a:pt x="152" y="100"/>
                    </a:lnTo>
                    <a:lnTo>
                      <a:pt x="152" y="98"/>
                    </a:lnTo>
                    <a:lnTo>
                      <a:pt x="151" y="101"/>
                    </a:lnTo>
                    <a:lnTo>
                      <a:pt x="149" y="101"/>
                    </a:lnTo>
                    <a:lnTo>
                      <a:pt x="148" y="103"/>
                    </a:lnTo>
                    <a:lnTo>
                      <a:pt x="148" y="104"/>
                    </a:lnTo>
                    <a:lnTo>
                      <a:pt x="148" y="104"/>
                    </a:lnTo>
                    <a:lnTo>
                      <a:pt x="149" y="108"/>
                    </a:lnTo>
                    <a:lnTo>
                      <a:pt x="148" y="108"/>
                    </a:lnTo>
                    <a:lnTo>
                      <a:pt x="146" y="107"/>
                    </a:lnTo>
                    <a:lnTo>
                      <a:pt x="144" y="107"/>
                    </a:lnTo>
                    <a:lnTo>
                      <a:pt x="144" y="107"/>
                    </a:lnTo>
                    <a:lnTo>
                      <a:pt x="142" y="108"/>
                    </a:lnTo>
                    <a:lnTo>
                      <a:pt x="144" y="109"/>
                    </a:lnTo>
                    <a:lnTo>
                      <a:pt x="144" y="111"/>
                    </a:lnTo>
                    <a:lnTo>
                      <a:pt x="144" y="114"/>
                    </a:lnTo>
                    <a:lnTo>
                      <a:pt x="144" y="115"/>
                    </a:lnTo>
                    <a:lnTo>
                      <a:pt x="145" y="112"/>
                    </a:lnTo>
                    <a:lnTo>
                      <a:pt x="148" y="111"/>
                    </a:lnTo>
                    <a:lnTo>
                      <a:pt x="148" y="108"/>
                    </a:lnTo>
                    <a:lnTo>
                      <a:pt x="152" y="108"/>
                    </a:lnTo>
                    <a:lnTo>
                      <a:pt x="152" y="109"/>
                    </a:lnTo>
                    <a:lnTo>
                      <a:pt x="153" y="109"/>
                    </a:lnTo>
                    <a:lnTo>
                      <a:pt x="153" y="111"/>
                    </a:lnTo>
                    <a:lnTo>
                      <a:pt x="153" y="112"/>
                    </a:lnTo>
                    <a:lnTo>
                      <a:pt x="152" y="114"/>
                    </a:lnTo>
                    <a:lnTo>
                      <a:pt x="152" y="114"/>
                    </a:lnTo>
                    <a:lnTo>
                      <a:pt x="152" y="114"/>
                    </a:lnTo>
                    <a:lnTo>
                      <a:pt x="151" y="115"/>
                    </a:lnTo>
                    <a:lnTo>
                      <a:pt x="152" y="116"/>
                    </a:lnTo>
                    <a:lnTo>
                      <a:pt x="153" y="116"/>
                    </a:lnTo>
                    <a:lnTo>
                      <a:pt x="153" y="115"/>
                    </a:lnTo>
                    <a:lnTo>
                      <a:pt x="155" y="116"/>
                    </a:lnTo>
                    <a:lnTo>
                      <a:pt x="157" y="116"/>
                    </a:lnTo>
                    <a:lnTo>
                      <a:pt x="157" y="118"/>
                    </a:lnTo>
                    <a:lnTo>
                      <a:pt x="157" y="119"/>
                    </a:lnTo>
                    <a:lnTo>
                      <a:pt x="156" y="119"/>
                    </a:lnTo>
                    <a:lnTo>
                      <a:pt x="156" y="119"/>
                    </a:lnTo>
                    <a:lnTo>
                      <a:pt x="156" y="120"/>
                    </a:lnTo>
                    <a:lnTo>
                      <a:pt x="155" y="122"/>
                    </a:lnTo>
                    <a:lnTo>
                      <a:pt x="155" y="122"/>
                    </a:lnTo>
                    <a:lnTo>
                      <a:pt x="153" y="122"/>
                    </a:lnTo>
                    <a:lnTo>
                      <a:pt x="151" y="123"/>
                    </a:lnTo>
                    <a:lnTo>
                      <a:pt x="149" y="124"/>
                    </a:lnTo>
                    <a:lnTo>
                      <a:pt x="148" y="124"/>
                    </a:lnTo>
                    <a:lnTo>
                      <a:pt x="146" y="124"/>
                    </a:lnTo>
                    <a:lnTo>
                      <a:pt x="146" y="126"/>
                    </a:lnTo>
                    <a:lnTo>
                      <a:pt x="145" y="126"/>
                    </a:lnTo>
                    <a:lnTo>
                      <a:pt x="145" y="127"/>
                    </a:lnTo>
                    <a:lnTo>
                      <a:pt x="144" y="126"/>
                    </a:lnTo>
                    <a:lnTo>
                      <a:pt x="141" y="127"/>
                    </a:lnTo>
                    <a:lnTo>
                      <a:pt x="137" y="126"/>
                    </a:lnTo>
                    <a:lnTo>
                      <a:pt x="135" y="124"/>
                    </a:lnTo>
                    <a:lnTo>
                      <a:pt x="133" y="123"/>
                    </a:lnTo>
                    <a:lnTo>
                      <a:pt x="133" y="123"/>
                    </a:lnTo>
                    <a:lnTo>
                      <a:pt x="131" y="123"/>
                    </a:lnTo>
                    <a:lnTo>
                      <a:pt x="130" y="124"/>
                    </a:lnTo>
                    <a:lnTo>
                      <a:pt x="126" y="123"/>
                    </a:lnTo>
                    <a:lnTo>
                      <a:pt x="125" y="123"/>
                    </a:lnTo>
                    <a:lnTo>
                      <a:pt x="125" y="122"/>
                    </a:lnTo>
                    <a:lnTo>
                      <a:pt x="126" y="119"/>
                    </a:lnTo>
                    <a:lnTo>
                      <a:pt x="126" y="118"/>
                    </a:lnTo>
                    <a:lnTo>
                      <a:pt x="125" y="119"/>
                    </a:lnTo>
                    <a:lnTo>
                      <a:pt x="122" y="119"/>
                    </a:lnTo>
                    <a:lnTo>
                      <a:pt x="122" y="118"/>
                    </a:lnTo>
                    <a:lnTo>
                      <a:pt x="119" y="116"/>
                    </a:lnTo>
                    <a:lnTo>
                      <a:pt x="118" y="118"/>
                    </a:lnTo>
                    <a:lnTo>
                      <a:pt x="114" y="116"/>
                    </a:lnTo>
                    <a:lnTo>
                      <a:pt x="114" y="115"/>
                    </a:lnTo>
                    <a:lnTo>
                      <a:pt x="115" y="114"/>
                    </a:lnTo>
                    <a:lnTo>
                      <a:pt x="114" y="111"/>
                    </a:lnTo>
                    <a:lnTo>
                      <a:pt x="114" y="109"/>
                    </a:lnTo>
                    <a:lnTo>
                      <a:pt x="112" y="108"/>
                    </a:lnTo>
                    <a:lnTo>
                      <a:pt x="111" y="109"/>
                    </a:lnTo>
                    <a:lnTo>
                      <a:pt x="111" y="111"/>
                    </a:lnTo>
                    <a:lnTo>
                      <a:pt x="108" y="112"/>
                    </a:lnTo>
                    <a:lnTo>
                      <a:pt x="109" y="115"/>
                    </a:lnTo>
                    <a:lnTo>
                      <a:pt x="109" y="116"/>
                    </a:lnTo>
                    <a:lnTo>
                      <a:pt x="107" y="118"/>
                    </a:lnTo>
                    <a:lnTo>
                      <a:pt x="105" y="122"/>
                    </a:lnTo>
                    <a:lnTo>
                      <a:pt x="100" y="123"/>
                    </a:lnTo>
                    <a:lnTo>
                      <a:pt x="93" y="123"/>
                    </a:lnTo>
                    <a:lnTo>
                      <a:pt x="94" y="123"/>
                    </a:lnTo>
                    <a:lnTo>
                      <a:pt x="93" y="126"/>
                    </a:lnTo>
                    <a:lnTo>
                      <a:pt x="90" y="129"/>
                    </a:lnTo>
                    <a:lnTo>
                      <a:pt x="88" y="129"/>
                    </a:lnTo>
                    <a:lnTo>
                      <a:pt x="85" y="130"/>
                    </a:lnTo>
                    <a:lnTo>
                      <a:pt x="82" y="131"/>
                    </a:lnTo>
                    <a:lnTo>
                      <a:pt x="81" y="130"/>
                    </a:lnTo>
                    <a:lnTo>
                      <a:pt x="79" y="131"/>
                    </a:lnTo>
                    <a:lnTo>
                      <a:pt x="77" y="130"/>
                    </a:lnTo>
                    <a:lnTo>
                      <a:pt x="75" y="131"/>
                    </a:lnTo>
                    <a:lnTo>
                      <a:pt x="74" y="130"/>
                    </a:lnTo>
                    <a:lnTo>
                      <a:pt x="73" y="131"/>
                    </a:lnTo>
                    <a:lnTo>
                      <a:pt x="70" y="131"/>
                    </a:lnTo>
                    <a:lnTo>
                      <a:pt x="70" y="133"/>
                    </a:lnTo>
                    <a:lnTo>
                      <a:pt x="70" y="133"/>
                    </a:lnTo>
                    <a:lnTo>
                      <a:pt x="70" y="133"/>
                    </a:lnTo>
                    <a:lnTo>
                      <a:pt x="68" y="133"/>
                    </a:lnTo>
                    <a:lnTo>
                      <a:pt x="64" y="134"/>
                    </a:lnTo>
                    <a:lnTo>
                      <a:pt x="63" y="134"/>
                    </a:lnTo>
                    <a:lnTo>
                      <a:pt x="60" y="134"/>
                    </a:lnTo>
                    <a:lnTo>
                      <a:pt x="52" y="134"/>
                    </a:lnTo>
                    <a:lnTo>
                      <a:pt x="52" y="134"/>
                    </a:lnTo>
                    <a:lnTo>
                      <a:pt x="55" y="133"/>
                    </a:lnTo>
                    <a:lnTo>
                      <a:pt x="51" y="130"/>
                    </a:lnTo>
                    <a:lnTo>
                      <a:pt x="51" y="129"/>
                    </a:lnTo>
                    <a:lnTo>
                      <a:pt x="49" y="126"/>
                    </a:lnTo>
                    <a:lnTo>
                      <a:pt x="48" y="124"/>
                    </a:lnTo>
                    <a:lnTo>
                      <a:pt x="48" y="122"/>
                    </a:lnTo>
                    <a:lnTo>
                      <a:pt x="49" y="120"/>
                    </a:lnTo>
                    <a:lnTo>
                      <a:pt x="49" y="119"/>
                    </a:lnTo>
                    <a:lnTo>
                      <a:pt x="48" y="119"/>
                    </a:lnTo>
                    <a:lnTo>
                      <a:pt x="48" y="118"/>
                    </a:lnTo>
                    <a:lnTo>
                      <a:pt x="47" y="116"/>
                    </a:lnTo>
                    <a:lnTo>
                      <a:pt x="45" y="116"/>
                    </a:lnTo>
                    <a:lnTo>
                      <a:pt x="45" y="115"/>
                    </a:lnTo>
                    <a:lnTo>
                      <a:pt x="42" y="114"/>
                    </a:lnTo>
                    <a:lnTo>
                      <a:pt x="38" y="11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7" name="Freeform 1168"/>
              <p:cNvSpPr>
                <a:spLocks/>
              </p:cNvSpPr>
              <p:nvPr/>
            </p:nvSpPr>
            <p:spPr bwMode="gray">
              <a:xfrm>
                <a:off x="8310025" y="1636828"/>
                <a:ext cx="175251" cy="254909"/>
              </a:xfrm>
              <a:custGeom>
                <a:avLst/>
                <a:gdLst>
                  <a:gd name="T0" fmla="*/ 21 w 55"/>
                  <a:gd name="T1" fmla="*/ 58 h 80"/>
                  <a:gd name="T2" fmla="*/ 18 w 55"/>
                  <a:gd name="T3" fmla="*/ 55 h 80"/>
                  <a:gd name="T4" fmla="*/ 15 w 55"/>
                  <a:gd name="T5" fmla="*/ 52 h 80"/>
                  <a:gd name="T6" fmla="*/ 10 w 55"/>
                  <a:gd name="T7" fmla="*/ 52 h 80"/>
                  <a:gd name="T8" fmla="*/ 7 w 55"/>
                  <a:gd name="T9" fmla="*/ 48 h 80"/>
                  <a:gd name="T10" fmla="*/ 0 w 55"/>
                  <a:gd name="T11" fmla="*/ 40 h 80"/>
                  <a:gd name="T12" fmla="*/ 2 w 55"/>
                  <a:gd name="T13" fmla="*/ 31 h 80"/>
                  <a:gd name="T14" fmla="*/ 6 w 55"/>
                  <a:gd name="T15" fmla="*/ 31 h 80"/>
                  <a:gd name="T16" fmla="*/ 7 w 55"/>
                  <a:gd name="T17" fmla="*/ 33 h 80"/>
                  <a:gd name="T18" fmla="*/ 11 w 55"/>
                  <a:gd name="T19" fmla="*/ 36 h 80"/>
                  <a:gd name="T20" fmla="*/ 12 w 55"/>
                  <a:gd name="T21" fmla="*/ 40 h 80"/>
                  <a:gd name="T22" fmla="*/ 17 w 55"/>
                  <a:gd name="T23" fmla="*/ 39 h 80"/>
                  <a:gd name="T24" fmla="*/ 21 w 55"/>
                  <a:gd name="T25" fmla="*/ 36 h 80"/>
                  <a:gd name="T26" fmla="*/ 21 w 55"/>
                  <a:gd name="T27" fmla="*/ 32 h 80"/>
                  <a:gd name="T28" fmla="*/ 22 w 55"/>
                  <a:gd name="T29" fmla="*/ 31 h 80"/>
                  <a:gd name="T30" fmla="*/ 19 w 55"/>
                  <a:gd name="T31" fmla="*/ 28 h 80"/>
                  <a:gd name="T32" fmla="*/ 18 w 55"/>
                  <a:gd name="T33" fmla="*/ 24 h 80"/>
                  <a:gd name="T34" fmla="*/ 23 w 55"/>
                  <a:gd name="T35" fmla="*/ 25 h 80"/>
                  <a:gd name="T36" fmla="*/ 19 w 55"/>
                  <a:gd name="T37" fmla="*/ 20 h 80"/>
                  <a:gd name="T38" fmla="*/ 15 w 55"/>
                  <a:gd name="T39" fmla="*/ 22 h 80"/>
                  <a:gd name="T40" fmla="*/ 10 w 55"/>
                  <a:gd name="T41" fmla="*/ 17 h 80"/>
                  <a:gd name="T42" fmla="*/ 14 w 55"/>
                  <a:gd name="T43" fmla="*/ 13 h 80"/>
                  <a:gd name="T44" fmla="*/ 17 w 55"/>
                  <a:gd name="T45" fmla="*/ 15 h 80"/>
                  <a:gd name="T46" fmla="*/ 17 w 55"/>
                  <a:gd name="T47" fmla="*/ 11 h 80"/>
                  <a:gd name="T48" fmla="*/ 12 w 55"/>
                  <a:gd name="T49" fmla="*/ 10 h 80"/>
                  <a:gd name="T50" fmla="*/ 17 w 55"/>
                  <a:gd name="T51" fmla="*/ 3 h 80"/>
                  <a:gd name="T52" fmla="*/ 21 w 55"/>
                  <a:gd name="T53" fmla="*/ 6 h 80"/>
                  <a:gd name="T54" fmla="*/ 19 w 55"/>
                  <a:gd name="T55" fmla="*/ 3 h 80"/>
                  <a:gd name="T56" fmla="*/ 22 w 55"/>
                  <a:gd name="T57" fmla="*/ 0 h 80"/>
                  <a:gd name="T58" fmla="*/ 25 w 55"/>
                  <a:gd name="T59" fmla="*/ 3 h 80"/>
                  <a:gd name="T60" fmla="*/ 32 w 55"/>
                  <a:gd name="T61" fmla="*/ 6 h 80"/>
                  <a:gd name="T62" fmla="*/ 41 w 55"/>
                  <a:gd name="T63" fmla="*/ 2 h 80"/>
                  <a:gd name="T64" fmla="*/ 48 w 55"/>
                  <a:gd name="T65" fmla="*/ 5 h 80"/>
                  <a:gd name="T66" fmla="*/ 47 w 55"/>
                  <a:gd name="T67" fmla="*/ 11 h 80"/>
                  <a:gd name="T68" fmla="*/ 44 w 55"/>
                  <a:gd name="T69" fmla="*/ 13 h 80"/>
                  <a:gd name="T70" fmla="*/ 47 w 55"/>
                  <a:gd name="T71" fmla="*/ 18 h 80"/>
                  <a:gd name="T72" fmla="*/ 41 w 55"/>
                  <a:gd name="T73" fmla="*/ 21 h 80"/>
                  <a:gd name="T74" fmla="*/ 37 w 55"/>
                  <a:gd name="T75" fmla="*/ 26 h 80"/>
                  <a:gd name="T76" fmla="*/ 36 w 55"/>
                  <a:gd name="T77" fmla="*/ 32 h 80"/>
                  <a:gd name="T78" fmla="*/ 44 w 55"/>
                  <a:gd name="T79" fmla="*/ 28 h 80"/>
                  <a:gd name="T80" fmla="*/ 47 w 55"/>
                  <a:gd name="T81" fmla="*/ 33 h 80"/>
                  <a:gd name="T82" fmla="*/ 48 w 55"/>
                  <a:gd name="T83" fmla="*/ 36 h 80"/>
                  <a:gd name="T84" fmla="*/ 48 w 55"/>
                  <a:gd name="T85" fmla="*/ 40 h 80"/>
                  <a:gd name="T86" fmla="*/ 52 w 55"/>
                  <a:gd name="T87" fmla="*/ 36 h 80"/>
                  <a:gd name="T88" fmla="*/ 53 w 55"/>
                  <a:gd name="T89" fmla="*/ 40 h 80"/>
                  <a:gd name="T90" fmla="*/ 53 w 55"/>
                  <a:gd name="T91" fmla="*/ 47 h 80"/>
                  <a:gd name="T92" fmla="*/ 52 w 55"/>
                  <a:gd name="T93" fmla="*/ 51 h 80"/>
                  <a:gd name="T94" fmla="*/ 53 w 55"/>
                  <a:gd name="T95" fmla="*/ 57 h 80"/>
                  <a:gd name="T96" fmla="*/ 53 w 55"/>
                  <a:gd name="T97" fmla="*/ 59 h 80"/>
                  <a:gd name="T98" fmla="*/ 53 w 55"/>
                  <a:gd name="T99" fmla="*/ 63 h 80"/>
                  <a:gd name="T100" fmla="*/ 49 w 55"/>
                  <a:gd name="T101" fmla="*/ 68 h 80"/>
                  <a:gd name="T102" fmla="*/ 41 w 55"/>
                  <a:gd name="T103" fmla="*/ 70 h 80"/>
                  <a:gd name="T104" fmla="*/ 41 w 55"/>
                  <a:gd name="T105" fmla="*/ 73 h 80"/>
                  <a:gd name="T106" fmla="*/ 38 w 55"/>
                  <a:gd name="T107" fmla="*/ 77 h 80"/>
                  <a:gd name="T108" fmla="*/ 34 w 55"/>
                  <a:gd name="T109" fmla="*/ 76 h 80"/>
                  <a:gd name="T110" fmla="*/ 30 w 55"/>
                  <a:gd name="T111" fmla="*/ 77 h 80"/>
                  <a:gd name="T112" fmla="*/ 29 w 55"/>
                  <a:gd name="T113" fmla="*/ 69 h 80"/>
                  <a:gd name="T114" fmla="*/ 23 w 55"/>
                  <a:gd name="T11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80">
                    <a:moveTo>
                      <a:pt x="22" y="62"/>
                    </a:moveTo>
                    <a:lnTo>
                      <a:pt x="22" y="61"/>
                    </a:lnTo>
                    <a:lnTo>
                      <a:pt x="21" y="58"/>
                    </a:lnTo>
                    <a:lnTo>
                      <a:pt x="21" y="57"/>
                    </a:lnTo>
                    <a:lnTo>
                      <a:pt x="19" y="55"/>
                    </a:lnTo>
                    <a:lnTo>
                      <a:pt x="18" y="55"/>
                    </a:lnTo>
                    <a:lnTo>
                      <a:pt x="17" y="57"/>
                    </a:lnTo>
                    <a:lnTo>
                      <a:pt x="15" y="54"/>
                    </a:lnTo>
                    <a:lnTo>
                      <a:pt x="15" y="52"/>
                    </a:lnTo>
                    <a:lnTo>
                      <a:pt x="14" y="52"/>
                    </a:lnTo>
                    <a:lnTo>
                      <a:pt x="14" y="54"/>
                    </a:lnTo>
                    <a:lnTo>
                      <a:pt x="10" y="52"/>
                    </a:lnTo>
                    <a:lnTo>
                      <a:pt x="8" y="50"/>
                    </a:lnTo>
                    <a:lnTo>
                      <a:pt x="7" y="48"/>
                    </a:lnTo>
                    <a:lnTo>
                      <a:pt x="7" y="48"/>
                    </a:lnTo>
                    <a:lnTo>
                      <a:pt x="4" y="46"/>
                    </a:lnTo>
                    <a:lnTo>
                      <a:pt x="3" y="44"/>
                    </a:lnTo>
                    <a:lnTo>
                      <a:pt x="0" y="40"/>
                    </a:lnTo>
                    <a:lnTo>
                      <a:pt x="0" y="37"/>
                    </a:lnTo>
                    <a:lnTo>
                      <a:pt x="0" y="33"/>
                    </a:lnTo>
                    <a:lnTo>
                      <a:pt x="2" y="31"/>
                    </a:lnTo>
                    <a:lnTo>
                      <a:pt x="3" y="29"/>
                    </a:lnTo>
                    <a:lnTo>
                      <a:pt x="4" y="29"/>
                    </a:lnTo>
                    <a:lnTo>
                      <a:pt x="6" y="31"/>
                    </a:lnTo>
                    <a:lnTo>
                      <a:pt x="7" y="32"/>
                    </a:lnTo>
                    <a:lnTo>
                      <a:pt x="7" y="32"/>
                    </a:lnTo>
                    <a:lnTo>
                      <a:pt x="7" y="33"/>
                    </a:lnTo>
                    <a:lnTo>
                      <a:pt x="8" y="35"/>
                    </a:lnTo>
                    <a:lnTo>
                      <a:pt x="10" y="35"/>
                    </a:lnTo>
                    <a:lnTo>
                      <a:pt x="11" y="36"/>
                    </a:lnTo>
                    <a:lnTo>
                      <a:pt x="11" y="37"/>
                    </a:lnTo>
                    <a:lnTo>
                      <a:pt x="11" y="39"/>
                    </a:lnTo>
                    <a:lnTo>
                      <a:pt x="12" y="40"/>
                    </a:lnTo>
                    <a:lnTo>
                      <a:pt x="15" y="40"/>
                    </a:lnTo>
                    <a:lnTo>
                      <a:pt x="17" y="39"/>
                    </a:lnTo>
                    <a:lnTo>
                      <a:pt x="17" y="39"/>
                    </a:lnTo>
                    <a:lnTo>
                      <a:pt x="18" y="39"/>
                    </a:lnTo>
                    <a:lnTo>
                      <a:pt x="19" y="39"/>
                    </a:lnTo>
                    <a:lnTo>
                      <a:pt x="21" y="36"/>
                    </a:lnTo>
                    <a:lnTo>
                      <a:pt x="19" y="35"/>
                    </a:lnTo>
                    <a:lnTo>
                      <a:pt x="19" y="32"/>
                    </a:lnTo>
                    <a:lnTo>
                      <a:pt x="21" y="32"/>
                    </a:lnTo>
                    <a:lnTo>
                      <a:pt x="21" y="33"/>
                    </a:lnTo>
                    <a:lnTo>
                      <a:pt x="22" y="33"/>
                    </a:lnTo>
                    <a:lnTo>
                      <a:pt x="22" y="31"/>
                    </a:lnTo>
                    <a:lnTo>
                      <a:pt x="21" y="31"/>
                    </a:lnTo>
                    <a:lnTo>
                      <a:pt x="19" y="31"/>
                    </a:lnTo>
                    <a:lnTo>
                      <a:pt x="19" y="28"/>
                    </a:lnTo>
                    <a:lnTo>
                      <a:pt x="18" y="28"/>
                    </a:lnTo>
                    <a:lnTo>
                      <a:pt x="18" y="25"/>
                    </a:lnTo>
                    <a:lnTo>
                      <a:pt x="18" y="24"/>
                    </a:lnTo>
                    <a:lnTo>
                      <a:pt x="19" y="22"/>
                    </a:lnTo>
                    <a:lnTo>
                      <a:pt x="21" y="22"/>
                    </a:lnTo>
                    <a:lnTo>
                      <a:pt x="23" y="25"/>
                    </a:lnTo>
                    <a:lnTo>
                      <a:pt x="23" y="24"/>
                    </a:lnTo>
                    <a:lnTo>
                      <a:pt x="19" y="18"/>
                    </a:lnTo>
                    <a:lnTo>
                      <a:pt x="19" y="20"/>
                    </a:lnTo>
                    <a:lnTo>
                      <a:pt x="19" y="21"/>
                    </a:lnTo>
                    <a:lnTo>
                      <a:pt x="18" y="21"/>
                    </a:lnTo>
                    <a:lnTo>
                      <a:pt x="15" y="22"/>
                    </a:lnTo>
                    <a:lnTo>
                      <a:pt x="12" y="20"/>
                    </a:lnTo>
                    <a:lnTo>
                      <a:pt x="11" y="18"/>
                    </a:lnTo>
                    <a:lnTo>
                      <a:pt x="10" y="17"/>
                    </a:lnTo>
                    <a:lnTo>
                      <a:pt x="10" y="14"/>
                    </a:lnTo>
                    <a:lnTo>
                      <a:pt x="10" y="13"/>
                    </a:lnTo>
                    <a:lnTo>
                      <a:pt x="14" y="13"/>
                    </a:lnTo>
                    <a:lnTo>
                      <a:pt x="15" y="14"/>
                    </a:lnTo>
                    <a:lnTo>
                      <a:pt x="15" y="15"/>
                    </a:lnTo>
                    <a:lnTo>
                      <a:pt x="17" y="15"/>
                    </a:lnTo>
                    <a:lnTo>
                      <a:pt x="17" y="15"/>
                    </a:lnTo>
                    <a:lnTo>
                      <a:pt x="17" y="13"/>
                    </a:lnTo>
                    <a:lnTo>
                      <a:pt x="17" y="11"/>
                    </a:lnTo>
                    <a:lnTo>
                      <a:pt x="14" y="11"/>
                    </a:lnTo>
                    <a:lnTo>
                      <a:pt x="14" y="10"/>
                    </a:lnTo>
                    <a:lnTo>
                      <a:pt x="12" y="10"/>
                    </a:lnTo>
                    <a:lnTo>
                      <a:pt x="11" y="7"/>
                    </a:lnTo>
                    <a:lnTo>
                      <a:pt x="12" y="5"/>
                    </a:lnTo>
                    <a:lnTo>
                      <a:pt x="17" y="3"/>
                    </a:lnTo>
                    <a:lnTo>
                      <a:pt x="17" y="5"/>
                    </a:lnTo>
                    <a:lnTo>
                      <a:pt x="19" y="5"/>
                    </a:lnTo>
                    <a:lnTo>
                      <a:pt x="21" y="6"/>
                    </a:lnTo>
                    <a:lnTo>
                      <a:pt x="21" y="6"/>
                    </a:lnTo>
                    <a:lnTo>
                      <a:pt x="21" y="5"/>
                    </a:lnTo>
                    <a:lnTo>
                      <a:pt x="19" y="3"/>
                    </a:lnTo>
                    <a:lnTo>
                      <a:pt x="18" y="2"/>
                    </a:lnTo>
                    <a:lnTo>
                      <a:pt x="19" y="0"/>
                    </a:lnTo>
                    <a:lnTo>
                      <a:pt x="22" y="0"/>
                    </a:lnTo>
                    <a:lnTo>
                      <a:pt x="22" y="0"/>
                    </a:lnTo>
                    <a:lnTo>
                      <a:pt x="23" y="3"/>
                    </a:lnTo>
                    <a:lnTo>
                      <a:pt x="25" y="3"/>
                    </a:lnTo>
                    <a:lnTo>
                      <a:pt x="27" y="6"/>
                    </a:lnTo>
                    <a:lnTo>
                      <a:pt x="29" y="6"/>
                    </a:lnTo>
                    <a:lnTo>
                      <a:pt x="32" y="6"/>
                    </a:lnTo>
                    <a:lnTo>
                      <a:pt x="32" y="6"/>
                    </a:lnTo>
                    <a:lnTo>
                      <a:pt x="36" y="5"/>
                    </a:lnTo>
                    <a:lnTo>
                      <a:pt x="41" y="2"/>
                    </a:lnTo>
                    <a:lnTo>
                      <a:pt x="45" y="0"/>
                    </a:lnTo>
                    <a:lnTo>
                      <a:pt x="45" y="2"/>
                    </a:lnTo>
                    <a:lnTo>
                      <a:pt x="48" y="5"/>
                    </a:lnTo>
                    <a:lnTo>
                      <a:pt x="48" y="5"/>
                    </a:lnTo>
                    <a:lnTo>
                      <a:pt x="48" y="9"/>
                    </a:lnTo>
                    <a:lnTo>
                      <a:pt x="47" y="11"/>
                    </a:lnTo>
                    <a:lnTo>
                      <a:pt x="44" y="11"/>
                    </a:lnTo>
                    <a:lnTo>
                      <a:pt x="44" y="13"/>
                    </a:lnTo>
                    <a:lnTo>
                      <a:pt x="44" y="13"/>
                    </a:lnTo>
                    <a:lnTo>
                      <a:pt x="47" y="14"/>
                    </a:lnTo>
                    <a:lnTo>
                      <a:pt x="47" y="15"/>
                    </a:lnTo>
                    <a:lnTo>
                      <a:pt x="47" y="18"/>
                    </a:lnTo>
                    <a:lnTo>
                      <a:pt x="45" y="18"/>
                    </a:lnTo>
                    <a:lnTo>
                      <a:pt x="44" y="18"/>
                    </a:lnTo>
                    <a:lnTo>
                      <a:pt x="41" y="21"/>
                    </a:lnTo>
                    <a:lnTo>
                      <a:pt x="40" y="24"/>
                    </a:lnTo>
                    <a:lnTo>
                      <a:pt x="38" y="25"/>
                    </a:lnTo>
                    <a:lnTo>
                      <a:pt x="37" y="26"/>
                    </a:lnTo>
                    <a:lnTo>
                      <a:pt x="37" y="28"/>
                    </a:lnTo>
                    <a:lnTo>
                      <a:pt x="36" y="31"/>
                    </a:lnTo>
                    <a:lnTo>
                      <a:pt x="36" y="32"/>
                    </a:lnTo>
                    <a:lnTo>
                      <a:pt x="40" y="28"/>
                    </a:lnTo>
                    <a:lnTo>
                      <a:pt x="43" y="28"/>
                    </a:lnTo>
                    <a:lnTo>
                      <a:pt x="44" y="28"/>
                    </a:lnTo>
                    <a:lnTo>
                      <a:pt x="47" y="31"/>
                    </a:lnTo>
                    <a:lnTo>
                      <a:pt x="45" y="33"/>
                    </a:lnTo>
                    <a:lnTo>
                      <a:pt x="47" y="33"/>
                    </a:lnTo>
                    <a:lnTo>
                      <a:pt x="47" y="35"/>
                    </a:lnTo>
                    <a:lnTo>
                      <a:pt x="48" y="36"/>
                    </a:lnTo>
                    <a:lnTo>
                      <a:pt x="48" y="36"/>
                    </a:lnTo>
                    <a:lnTo>
                      <a:pt x="48" y="37"/>
                    </a:lnTo>
                    <a:lnTo>
                      <a:pt x="48" y="39"/>
                    </a:lnTo>
                    <a:lnTo>
                      <a:pt x="48" y="40"/>
                    </a:lnTo>
                    <a:lnTo>
                      <a:pt x="49" y="39"/>
                    </a:lnTo>
                    <a:lnTo>
                      <a:pt x="52" y="39"/>
                    </a:lnTo>
                    <a:lnTo>
                      <a:pt x="52" y="36"/>
                    </a:lnTo>
                    <a:lnTo>
                      <a:pt x="53" y="39"/>
                    </a:lnTo>
                    <a:lnTo>
                      <a:pt x="53" y="40"/>
                    </a:lnTo>
                    <a:lnTo>
                      <a:pt x="53" y="40"/>
                    </a:lnTo>
                    <a:lnTo>
                      <a:pt x="55" y="44"/>
                    </a:lnTo>
                    <a:lnTo>
                      <a:pt x="55" y="47"/>
                    </a:lnTo>
                    <a:lnTo>
                      <a:pt x="53" y="47"/>
                    </a:lnTo>
                    <a:lnTo>
                      <a:pt x="52" y="50"/>
                    </a:lnTo>
                    <a:lnTo>
                      <a:pt x="52" y="50"/>
                    </a:lnTo>
                    <a:lnTo>
                      <a:pt x="52" y="51"/>
                    </a:lnTo>
                    <a:lnTo>
                      <a:pt x="53" y="52"/>
                    </a:lnTo>
                    <a:lnTo>
                      <a:pt x="53" y="55"/>
                    </a:lnTo>
                    <a:lnTo>
                      <a:pt x="53" y="57"/>
                    </a:lnTo>
                    <a:lnTo>
                      <a:pt x="52" y="58"/>
                    </a:lnTo>
                    <a:lnTo>
                      <a:pt x="53" y="58"/>
                    </a:lnTo>
                    <a:lnTo>
                      <a:pt x="53" y="59"/>
                    </a:lnTo>
                    <a:lnTo>
                      <a:pt x="53" y="61"/>
                    </a:lnTo>
                    <a:lnTo>
                      <a:pt x="53" y="63"/>
                    </a:lnTo>
                    <a:lnTo>
                      <a:pt x="53" y="63"/>
                    </a:lnTo>
                    <a:lnTo>
                      <a:pt x="52" y="63"/>
                    </a:lnTo>
                    <a:lnTo>
                      <a:pt x="51" y="65"/>
                    </a:lnTo>
                    <a:lnTo>
                      <a:pt x="49" y="68"/>
                    </a:lnTo>
                    <a:lnTo>
                      <a:pt x="47" y="70"/>
                    </a:lnTo>
                    <a:lnTo>
                      <a:pt x="44" y="69"/>
                    </a:lnTo>
                    <a:lnTo>
                      <a:pt x="41" y="70"/>
                    </a:lnTo>
                    <a:lnTo>
                      <a:pt x="40" y="69"/>
                    </a:lnTo>
                    <a:lnTo>
                      <a:pt x="38" y="70"/>
                    </a:lnTo>
                    <a:lnTo>
                      <a:pt x="41" y="73"/>
                    </a:lnTo>
                    <a:lnTo>
                      <a:pt x="41" y="74"/>
                    </a:lnTo>
                    <a:lnTo>
                      <a:pt x="38" y="77"/>
                    </a:lnTo>
                    <a:lnTo>
                      <a:pt x="38" y="77"/>
                    </a:lnTo>
                    <a:lnTo>
                      <a:pt x="37" y="78"/>
                    </a:lnTo>
                    <a:lnTo>
                      <a:pt x="36" y="80"/>
                    </a:lnTo>
                    <a:lnTo>
                      <a:pt x="34" y="76"/>
                    </a:lnTo>
                    <a:lnTo>
                      <a:pt x="33" y="76"/>
                    </a:lnTo>
                    <a:lnTo>
                      <a:pt x="32" y="77"/>
                    </a:lnTo>
                    <a:lnTo>
                      <a:pt x="30" y="77"/>
                    </a:lnTo>
                    <a:lnTo>
                      <a:pt x="30" y="74"/>
                    </a:lnTo>
                    <a:lnTo>
                      <a:pt x="29" y="70"/>
                    </a:lnTo>
                    <a:lnTo>
                      <a:pt x="29" y="69"/>
                    </a:lnTo>
                    <a:lnTo>
                      <a:pt x="27" y="66"/>
                    </a:lnTo>
                    <a:lnTo>
                      <a:pt x="26" y="65"/>
                    </a:lnTo>
                    <a:lnTo>
                      <a:pt x="23" y="63"/>
                    </a:lnTo>
                    <a:lnTo>
                      <a:pt x="22" y="6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8" name="Freeform 1169"/>
              <p:cNvSpPr>
                <a:spLocks/>
              </p:cNvSpPr>
              <p:nvPr/>
            </p:nvSpPr>
            <p:spPr bwMode="gray">
              <a:xfrm>
                <a:off x="8459783" y="1713300"/>
                <a:ext cx="15933" cy="25491"/>
              </a:xfrm>
              <a:custGeom>
                <a:avLst/>
                <a:gdLst>
                  <a:gd name="T0" fmla="*/ 5 w 5"/>
                  <a:gd name="T1" fmla="*/ 4 h 8"/>
                  <a:gd name="T2" fmla="*/ 5 w 5"/>
                  <a:gd name="T3" fmla="*/ 2 h 8"/>
                  <a:gd name="T4" fmla="*/ 5 w 5"/>
                  <a:gd name="T5" fmla="*/ 1 h 8"/>
                  <a:gd name="T6" fmla="*/ 4 w 5"/>
                  <a:gd name="T7" fmla="*/ 0 h 8"/>
                  <a:gd name="T8" fmla="*/ 4 w 5"/>
                  <a:gd name="T9" fmla="*/ 0 h 8"/>
                  <a:gd name="T10" fmla="*/ 0 w 5"/>
                  <a:gd name="T11" fmla="*/ 2 h 8"/>
                  <a:gd name="T12" fmla="*/ 0 w 5"/>
                  <a:gd name="T13" fmla="*/ 4 h 8"/>
                  <a:gd name="T14" fmla="*/ 2 w 5"/>
                  <a:gd name="T15" fmla="*/ 8 h 8"/>
                  <a:gd name="T16" fmla="*/ 4 w 5"/>
                  <a:gd name="T17" fmla="*/ 7 h 8"/>
                  <a:gd name="T18" fmla="*/ 5 w 5"/>
                  <a:gd name="T19" fmla="*/ 7 h 8"/>
                  <a:gd name="T20" fmla="*/ 5 w 5"/>
                  <a:gd name="T21" fmla="*/ 5 h 8"/>
                  <a:gd name="T22" fmla="*/ 5 w 5"/>
                  <a:gd name="T2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8">
                    <a:moveTo>
                      <a:pt x="5" y="4"/>
                    </a:moveTo>
                    <a:lnTo>
                      <a:pt x="5" y="2"/>
                    </a:lnTo>
                    <a:lnTo>
                      <a:pt x="5" y="1"/>
                    </a:lnTo>
                    <a:lnTo>
                      <a:pt x="4" y="0"/>
                    </a:lnTo>
                    <a:lnTo>
                      <a:pt x="4" y="0"/>
                    </a:lnTo>
                    <a:lnTo>
                      <a:pt x="0" y="2"/>
                    </a:lnTo>
                    <a:lnTo>
                      <a:pt x="0" y="4"/>
                    </a:lnTo>
                    <a:lnTo>
                      <a:pt x="2" y="8"/>
                    </a:lnTo>
                    <a:lnTo>
                      <a:pt x="4" y="7"/>
                    </a:lnTo>
                    <a:lnTo>
                      <a:pt x="5" y="7"/>
                    </a:lnTo>
                    <a:lnTo>
                      <a:pt x="5" y="5"/>
                    </a:lnTo>
                    <a:lnTo>
                      <a:pt x="5"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99" name="Freeform 1170"/>
              <p:cNvSpPr>
                <a:spLocks/>
              </p:cNvSpPr>
              <p:nvPr/>
            </p:nvSpPr>
            <p:spPr bwMode="gray">
              <a:xfrm>
                <a:off x="8459783" y="1713300"/>
                <a:ext cx="15933" cy="25491"/>
              </a:xfrm>
              <a:custGeom>
                <a:avLst/>
                <a:gdLst>
                  <a:gd name="T0" fmla="*/ 5 w 5"/>
                  <a:gd name="T1" fmla="*/ 4 h 8"/>
                  <a:gd name="T2" fmla="*/ 5 w 5"/>
                  <a:gd name="T3" fmla="*/ 2 h 8"/>
                  <a:gd name="T4" fmla="*/ 5 w 5"/>
                  <a:gd name="T5" fmla="*/ 1 h 8"/>
                  <a:gd name="T6" fmla="*/ 4 w 5"/>
                  <a:gd name="T7" fmla="*/ 0 h 8"/>
                  <a:gd name="T8" fmla="*/ 4 w 5"/>
                  <a:gd name="T9" fmla="*/ 0 h 8"/>
                  <a:gd name="T10" fmla="*/ 0 w 5"/>
                  <a:gd name="T11" fmla="*/ 2 h 8"/>
                  <a:gd name="T12" fmla="*/ 0 w 5"/>
                  <a:gd name="T13" fmla="*/ 4 h 8"/>
                  <a:gd name="T14" fmla="*/ 2 w 5"/>
                  <a:gd name="T15" fmla="*/ 8 h 8"/>
                  <a:gd name="T16" fmla="*/ 4 w 5"/>
                  <a:gd name="T17" fmla="*/ 7 h 8"/>
                  <a:gd name="T18" fmla="*/ 5 w 5"/>
                  <a:gd name="T19" fmla="*/ 7 h 8"/>
                  <a:gd name="T20" fmla="*/ 5 w 5"/>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5" y="4"/>
                    </a:moveTo>
                    <a:lnTo>
                      <a:pt x="5" y="2"/>
                    </a:lnTo>
                    <a:lnTo>
                      <a:pt x="5" y="1"/>
                    </a:lnTo>
                    <a:lnTo>
                      <a:pt x="4" y="0"/>
                    </a:lnTo>
                    <a:lnTo>
                      <a:pt x="4" y="0"/>
                    </a:lnTo>
                    <a:lnTo>
                      <a:pt x="0" y="2"/>
                    </a:lnTo>
                    <a:lnTo>
                      <a:pt x="0" y="4"/>
                    </a:lnTo>
                    <a:lnTo>
                      <a:pt x="2" y="8"/>
                    </a:lnTo>
                    <a:lnTo>
                      <a:pt x="4" y="7"/>
                    </a:lnTo>
                    <a:lnTo>
                      <a:pt x="5" y="7"/>
                    </a:lnTo>
                    <a:lnTo>
                      <a:pt x="5" y="5"/>
                    </a:lnTo>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0" name="Freeform 1171"/>
              <p:cNvSpPr>
                <a:spLocks/>
              </p:cNvSpPr>
              <p:nvPr/>
            </p:nvSpPr>
            <p:spPr bwMode="gray">
              <a:xfrm>
                <a:off x="8396056" y="1617709"/>
                <a:ext cx="44609" cy="28678"/>
              </a:xfrm>
              <a:custGeom>
                <a:avLst/>
                <a:gdLst>
                  <a:gd name="T0" fmla="*/ 7 w 14"/>
                  <a:gd name="T1" fmla="*/ 9 h 9"/>
                  <a:gd name="T2" fmla="*/ 10 w 14"/>
                  <a:gd name="T3" fmla="*/ 8 h 9"/>
                  <a:gd name="T4" fmla="*/ 13 w 14"/>
                  <a:gd name="T5" fmla="*/ 5 h 9"/>
                  <a:gd name="T6" fmla="*/ 14 w 14"/>
                  <a:gd name="T7" fmla="*/ 4 h 9"/>
                  <a:gd name="T8" fmla="*/ 14 w 14"/>
                  <a:gd name="T9" fmla="*/ 1 h 9"/>
                  <a:gd name="T10" fmla="*/ 14 w 14"/>
                  <a:gd name="T11" fmla="*/ 0 h 9"/>
                  <a:gd name="T12" fmla="*/ 13 w 14"/>
                  <a:gd name="T13" fmla="*/ 0 h 9"/>
                  <a:gd name="T14" fmla="*/ 7 w 14"/>
                  <a:gd name="T15" fmla="*/ 2 h 9"/>
                  <a:gd name="T16" fmla="*/ 6 w 14"/>
                  <a:gd name="T17" fmla="*/ 2 h 9"/>
                  <a:gd name="T18" fmla="*/ 5 w 14"/>
                  <a:gd name="T19" fmla="*/ 4 h 9"/>
                  <a:gd name="T20" fmla="*/ 3 w 14"/>
                  <a:gd name="T21" fmla="*/ 5 h 9"/>
                  <a:gd name="T22" fmla="*/ 0 w 14"/>
                  <a:gd name="T23" fmla="*/ 8 h 9"/>
                  <a:gd name="T24" fmla="*/ 0 w 14"/>
                  <a:gd name="T25" fmla="*/ 8 h 9"/>
                  <a:gd name="T26" fmla="*/ 3 w 14"/>
                  <a:gd name="T27" fmla="*/ 9 h 9"/>
                  <a:gd name="T28" fmla="*/ 3 w 14"/>
                  <a:gd name="T29" fmla="*/ 8 h 9"/>
                  <a:gd name="T30" fmla="*/ 5 w 14"/>
                  <a:gd name="T31" fmla="*/ 8 h 9"/>
                  <a:gd name="T32" fmla="*/ 5 w 14"/>
                  <a:gd name="T33" fmla="*/ 9 h 9"/>
                  <a:gd name="T34" fmla="*/ 6 w 14"/>
                  <a:gd name="T35" fmla="*/ 8 h 9"/>
                  <a:gd name="T36" fmla="*/ 6 w 14"/>
                  <a:gd name="T37" fmla="*/ 9 h 9"/>
                  <a:gd name="T38" fmla="*/ 7 w 14"/>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9">
                    <a:moveTo>
                      <a:pt x="7" y="9"/>
                    </a:moveTo>
                    <a:lnTo>
                      <a:pt x="10" y="8"/>
                    </a:lnTo>
                    <a:lnTo>
                      <a:pt x="13" y="5"/>
                    </a:lnTo>
                    <a:lnTo>
                      <a:pt x="14" y="4"/>
                    </a:lnTo>
                    <a:lnTo>
                      <a:pt x="14" y="1"/>
                    </a:lnTo>
                    <a:lnTo>
                      <a:pt x="14" y="0"/>
                    </a:lnTo>
                    <a:lnTo>
                      <a:pt x="13" y="0"/>
                    </a:lnTo>
                    <a:lnTo>
                      <a:pt x="7" y="2"/>
                    </a:lnTo>
                    <a:lnTo>
                      <a:pt x="6" y="2"/>
                    </a:lnTo>
                    <a:lnTo>
                      <a:pt x="5" y="4"/>
                    </a:lnTo>
                    <a:lnTo>
                      <a:pt x="3" y="5"/>
                    </a:lnTo>
                    <a:lnTo>
                      <a:pt x="0" y="8"/>
                    </a:lnTo>
                    <a:lnTo>
                      <a:pt x="0" y="8"/>
                    </a:lnTo>
                    <a:lnTo>
                      <a:pt x="3" y="9"/>
                    </a:lnTo>
                    <a:lnTo>
                      <a:pt x="3" y="8"/>
                    </a:lnTo>
                    <a:lnTo>
                      <a:pt x="5" y="8"/>
                    </a:lnTo>
                    <a:lnTo>
                      <a:pt x="5" y="9"/>
                    </a:lnTo>
                    <a:lnTo>
                      <a:pt x="6" y="8"/>
                    </a:lnTo>
                    <a:lnTo>
                      <a:pt x="6" y="9"/>
                    </a:lnTo>
                    <a:lnTo>
                      <a:pt x="7" y="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1" name="Freeform 1172"/>
              <p:cNvSpPr>
                <a:spLocks/>
              </p:cNvSpPr>
              <p:nvPr/>
            </p:nvSpPr>
            <p:spPr bwMode="gray">
              <a:xfrm>
                <a:off x="8746556" y="2309150"/>
                <a:ext cx="200742" cy="184809"/>
              </a:xfrm>
              <a:custGeom>
                <a:avLst/>
                <a:gdLst>
                  <a:gd name="T0" fmla="*/ 15 w 63"/>
                  <a:gd name="T1" fmla="*/ 0 h 58"/>
                  <a:gd name="T2" fmla="*/ 18 w 63"/>
                  <a:gd name="T3" fmla="*/ 4 h 58"/>
                  <a:gd name="T4" fmla="*/ 19 w 63"/>
                  <a:gd name="T5" fmla="*/ 10 h 58"/>
                  <a:gd name="T6" fmla="*/ 22 w 63"/>
                  <a:gd name="T7" fmla="*/ 11 h 58"/>
                  <a:gd name="T8" fmla="*/ 26 w 63"/>
                  <a:gd name="T9" fmla="*/ 11 h 58"/>
                  <a:gd name="T10" fmla="*/ 29 w 63"/>
                  <a:gd name="T11" fmla="*/ 17 h 58"/>
                  <a:gd name="T12" fmla="*/ 34 w 63"/>
                  <a:gd name="T13" fmla="*/ 19 h 58"/>
                  <a:gd name="T14" fmla="*/ 40 w 63"/>
                  <a:gd name="T15" fmla="*/ 24 h 58"/>
                  <a:gd name="T16" fmla="*/ 45 w 63"/>
                  <a:gd name="T17" fmla="*/ 26 h 58"/>
                  <a:gd name="T18" fmla="*/ 48 w 63"/>
                  <a:gd name="T19" fmla="*/ 30 h 58"/>
                  <a:gd name="T20" fmla="*/ 49 w 63"/>
                  <a:gd name="T21" fmla="*/ 39 h 58"/>
                  <a:gd name="T22" fmla="*/ 53 w 63"/>
                  <a:gd name="T23" fmla="*/ 39 h 58"/>
                  <a:gd name="T24" fmla="*/ 57 w 63"/>
                  <a:gd name="T25" fmla="*/ 39 h 58"/>
                  <a:gd name="T26" fmla="*/ 59 w 63"/>
                  <a:gd name="T27" fmla="*/ 43 h 58"/>
                  <a:gd name="T28" fmla="*/ 63 w 63"/>
                  <a:gd name="T29" fmla="*/ 45 h 58"/>
                  <a:gd name="T30" fmla="*/ 57 w 63"/>
                  <a:gd name="T31" fmla="*/ 50 h 58"/>
                  <a:gd name="T32" fmla="*/ 52 w 63"/>
                  <a:gd name="T33" fmla="*/ 50 h 58"/>
                  <a:gd name="T34" fmla="*/ 50 w 63"/>
                  <a:gd name="T35" fmla="*/ 50 h 58"/>
                  <a:gd name="T36" fmla="*/ 46 w 63"/>
                  <a:gd name="T37" fmla="*/ 47 h 58"/>
                  <a:gd name="T38" fmla="*/ 42 w 63"/>
                  <a:gd name="T39" fmla="*/ 47 h 58"/>
                  <a:gd name="T40" fmla="*/ 42 w 63"/>
                  <a:gd name="T41" fmla="*/ 41 h 58"/>
                  <a:gd name="T42" fmla="*/ 38 w 63"/>
                  <a:gd name="T43" fmla="*/ 41 h 58"/>
                  <a:gd name="T44" fmla="*/ 37 w 63"/>
                  <a:gd name="T45" fmla="*/ 39 h 58"/>
                  <a:gd name="T46" fmla="*/ 34 w 63"/>
                  <a:gd name="T47" fmla="*/ 37 h 58"/>
                  <a:gd name="T48" fmla="*/ 31 w 63"/>
                  <a:gd name="T49" fmla="*/ 43 h 58"/>
                  <a:gd name="T50" fmla="*/ 30 w 63"/>
                  <a:gd name="T51" fmla="*/ 45 h 58"/>
                  <a:gd name="T52" fmla="*/ 29 w 63"/>
                  <a:gd name="T53" fmla="*/ 48 h 58"/>
                  <a:gd name="T54" fmla="*/ 25 w 63"/>
                  <a:gd name="T55" fmla="*/ 51 h 58"/>
                  <a:gd name="T56" fmla="*/ 23 w 63"/>
                  <a:gd name="T57" fmla="*/ 52 h 58"/>
                  <a:gd name="T58" fmla="*/ 18 w 63"/>
                  <a:gd name="T59" fmla="*/ 58 h 58"/>
                  <a:gd name="T60" fmla="*/ 14 w 63"/>
                  <a:gd name="T61" fmla="*/ 55 h 58"/>
                  <a:gd name="T62" fmla="*/ 14 w 63"/>
                  <a:gd name="T63" fmla="*/ 47 h 58"/>
                  <a:gd name="T64" fmla="*/ 12 w 63"/>
                  <a:gd name="T65" fmla="*/ 44 h 58"/>
                  <a:gd name="T66" fmla="*/ 9 w 63"/>
                  <a:gd name="T67" fmla="*/ 47 h 58"/>
                  <a:gd name="T68" fmla="*/ 5 w 63"/>
                  <a:gd name="T69" fmla="*/ 47 h 58"/>
                  <a:gd name="T70" fmla="*/ 0 w 63"/>
                  <a:gd name="T71" fmla="*/ 48 h 58"/>
                  <a:gd name="T72" fmla="*/ 3 w 63"/>
                  <a:gd name="T73" fmla="*/ 41 h 58"/>
                  <a:gd name="T74" fmla="*/ 8 w 63"/>
                  <a:gd name="T75" fmla="*/ 35 h 58"/>
                  <a:gd name="T76" fmla="*/ 7 w 63"/>
                  <a:gd name="T77" fmla="*/ 29 h 58"/>
                  <a:gd name="T78" fmla="*/ 8 w 63"/>
                  <a:gd name="T79" fmla="*/ 21 h 58"/>
                  <a:gd name="T80" fmla="*/ 9 w 63"/>
                  <a:gd name="T81" fmla="*/ 13 h 58"/>
                  <a:gd name="T82" fmla="*/ 11 w 63"/>
                  <a:gd name="T83"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58">
                    <a:moveTo>
                      <a:pt x="12" y="3"/>
                    </a:moveTo>
                    <a:lnTo>
                      <a:pt x="14" y="0"/>
                    </a:lnTo>
                    <a:lnTo>
                      <a:pt x="15" y="0"/>
                    </a:lnTo>
                    <a:lnTo>
                      <a:pt x="15" y="2"/>
                    </a:lnTo>
                    <a:lnTo>
                      <a:pt x="16" y="2"/>
                    </a:lnTo>
                    <a:lnTo>
                      <a:pt x="18" y="4"/>
                    </a:lnTo>
                    <a:lnTo>
                      <a:pt x="19" y="7"/>
                    </a:lnTo>
                    <a:lnTo>
                      <a:pt x="18" y="9"/>
                    </a:lnTo>
                    <a:lnTo>
                      <a:pt x="19" y="10"/>
                    </a:lnTo>
                    <a:lnTo>
                      <a:pt x="19" y="14"/>
                    </a:lnTo>
                    <a:lnTo>
                      <a:pt x="20" y="14"/>
                    </a:lnTo>
                    <a:lnTo>
                      <a:pt x="22" y="11"/>
                    </a:lnTo>
                    <a:lnTo>
                      <a:pt x="23" y="10"/>
                    </a:lnTo>
                    <a:lnTo>
                      <a:pt x="25" y="10"/>
                    </a:lnTo>
                    <a:lnTo>
                      <a:pt x="26" y="11"/>
                    </a:lnTo>
                    <a:lnTo>
                      <a:pt x="27" y="13"/>
                    </a:lnTo>
                    <a:lnTo>
                      <a:pt x="27" y="15"/>
                    </a:lnTo>
                    <a:lnTo>
                      <a:pt x="29" y="17"/>
                    </a:lnTo>
                    <a:lnTo>
                      <a:pt x="34" y="17"/>
                    </a:lnTo>
                    <a:lnTo>
                      <a:pt x="34" y="18"/>
                    </a:lnTo>
                    <a:lnTo>
                      <a:pt x="34" y="19"/>
                    </a:lnTo>
                    <a:lnTo>
                      <a:pt x="35" y="21"/>
                    </a:lnTo>
                    <a:lnTo>
                      <a:pt x="38" y="22"/>
                    </a:lnTo>
                    <a:lnTo>
                      <a:pt x="40" y="24"/>
                    </a:lnTo>
                    <a:lnTo>
                      <a:pt x="41" y="25"/>
                    </a:lnTo>
                    <a:lnTo>
                      <a:pt x="44" y="25"/>
                    </a:lnTo>
                    <a:lnTo>
                      <a:pt x="45" y="26"/>
                    </a:lnTo>
                    <a:lnTo>
                      <a:pt x="46" y="26"/>
                    </a:lnTo>
                    <a:lnTo>
                      <a:pt x="48" y="29"/>
                    </a:lnTo>
                    <a:lnTo>
                      <a:pt x="48" y="30"/>
                    </a:lnTo>
                    <a:lnTo>
                      <a:pt x="49" y="36"/>
                    </a:lnTo>
                    <a:lnTo>
                      <a:pt x="50" y="37"/>
                    </a:lnTo>
                    <a:lnTo>
                      <a:pt x="49" y="39"/>
                    </a:lnTo>
                    <a:lnTo>
                      <a:pt x="50" y="40"/>
                    </a:lnTo>
                    <a:lnTo>
                      <a:pt x="52" y="39"/>
                    </a:lnTo>
                    <a:lnTo>
                      <a:pt x="53" y="39"/>
                    </a:lnTo>
                    <a:lnTo>
                      <a:pt x="53" y="40"/>
                    </a:lnTo>
                    <a:lnTo>
                      <a:pt x="56" y="37"/>
                    </a:lnTo>
                    <a:lnTo>
                      <a:pt x="57" y="39"/>
                    </a:lnTo>
                    <a:lnTo>
                      <a:pt x="57" y="40"/>
                    </a:lnTo>
                    <a:lnTo>
                      <a:pt x="59" y="40"/>
                    </a:lnTo>
                    <a:lnTo>
                      <a:pt x="59" y="43"/>
                    </a:lnTo>
                    <a:lnTo>
                      <a:pt x="59" y="43"/>
                    </a:lnTo>
                    <a:lnTo>
                      <a:pt x="63" y="44"/>
                    </a:lnTo>
                    <a:lnTo>
                      <a:pt x="63" y="45"/>
                    </a:lnTo>
                    <a:lnTo>
                      <a:pt x="61" y="45"/>
                    </a:lnTo>
                    <a:lnTo>
                      <a:pt x="59" y="48"/>
                    </a:lnTo>
                    <a:lnTo>
                      <a:pt x="57" y="50"/>
                    </a:lnTo>
                    <a:lnTo>
                      <a:pt x="56" y="51"/>
                    </a:lnTo>
                    <a:lnTo>
                      <a:pt x="55" y="51"/>
                    </a:lnTo>
                    <a:lnTo>
                      <a:pt x="52" y="50"/>
                    </a:lnTo>
                    <a:lnTo>
                      <a:pt x="50" y="50"/>
                    </a:lnTo>
                    <a:lnTo>
                      <a:pt x="50" y="48"/>
                    </a:lnTo>
                    <a:lnTo>
                      <a:pt x="50" y="50"/>
                    </a:lnTo>
                    <a:lnTo>
                      <a:pt x="49" y="48"/>
                    </a:lnTo>
                    <a:lnTo>
                      <a:pt x="48" y="47"/>
                    </a:lnTo>
                    <a:lnTo>
                      <a:pt x="46" y="47"/>
                    </a:lnTo>
                    <a:lnTo>
                      <a:pt x="45" y="47"/>
                    </a:lnTo>
                    <a:lnTo>
                      <a:pt x="45" y="47"/>
                    </a:lnTo>
                    <a:lnTo>
                      <a:pt x="42" y="47"/>
                    </a:lnTo>
                    <a:lnTo>
                      <a:pt x="42" y="45"/>
                    </a:lnTo>
                    <a:lnTo>
                      <a:pt x="44" y="44"/>
                    </a:lnTo>
                    <a:lnTo>
                      <a:pt x="42" y="41"/>
                    </a:lnTo>
                    <a:lnTo>
                      <a:pt x="41" y="41"/>
                    </a:lnTo>
                    <a:lnTo>
                      <a:pt x="38" y="40"/>
                    </a:lnTo>
                    <a:lnTo>
                      <a:pt x="38" y="41"/>
                    </a:lnTo>
                    <a:lnTo>
                      <a:pt x="38" y="41"/>
                    </a:lnTo>
                    <a:lnTo>
                      <a:pt x="37" y="40"/>
                    </a:lnTo>
                    <a:lnTo>
                      <a:pt x="37" y="39"/>
                    </a:lnTo>
                    <a:lnTo>
                      <a:pt x="38" y="37"/>
                    </a:lnTo>
                    <a:lnTo>
                      <a:pt x="38" y="37"/>
                    </a:lnTo>
                    <a:lnTo>
                      <a:pt x="34" y="37"/>
                    </a:lnTo>
                    <a:lnTo>
                      <a:pt x="31" y="39"/>
                    </a:lnTo>
                    <a:lnTo>
                      <a:pt x="33" y="40"/>
                    </a:lnTo>
                    <a:lnTo>
                      <a:pt x="31" y="43"/>
                    </a:lnTo>
                    <a:lnTo>
                      <a:pt x="31" y="43"/>
                    </a:lnTo>
                    <a:lnTo>
                      <a:pt x="31" y="45"/>
                    </a:lnTo>
                    <a:lnTo>
                      <a:pt x="30" y="45"/>
                    </a:lnTo>
                    <a:lnTo>
                      <a:pt x="30" y="47"/>
                    </a:lnTo>
                    <a:lnTo>
                      <a:pt x="29" y="47"/>
                    </a:lnTo>
                    <a:lnTo>
                      <a:pt x="29" y="48"/>
                    </a:lnTo>
                    <a:lnTo>
                      <a:pt x="27" y="50"/>
                    </a:lnTo>
                    <a:lnTo>
                      <a:pt x="26" y="48"/>
                    </a:lnTo>
                    <a:lnTo>
                      <a:pt x="25" y="51"/>
                    </a:lnTo>
                    <a:lnTo>
                      <a:pt x="25" y="52"/>
                    </a:lnTo>
                    <a:lnTo>
                      <a:pt x="23" y="52"/>
                    </a:lnTo>
                    <a:lnTo>
                      <a:pt x="23" y="52"/>
                    </a:lnTo>
                    <a:lnTo>
                      <a:pt x="23" y="54"/>
                    </a:lnTo>
                    <a:lnTo>
                      <a:pt x="22" y="55"/>
                    </a:lnTo>
                    <a:lnTo>
                      <a:pt x="18" y="58"/>
                    </a:lnTo>
                    <a:lnTo>
                      <a:pt x="16" y="56"/>
                    </a:lnTo>
                    <a:lnTo>
                      <a:pt x="15" y="58"/>
                    </a:lnTo>
                    <a:lnTo>
                      <a:pt x="14" y="55"/>
                    </a:lnTo>
                    <a:lnTo>
                      <a:pt x="14" y="51"/>
                    </a:lnTo>
                    <a:lnTo>
                      <a:pt x="14" y="48"/>
                    </a:lnTo>
                    <a:lnTo>
                      <a:pt x="14" y="47"/>
                    </a:lnTo>
                    <a:lnTo>
                      <a:pt x="14" y="44"/>
                    </a:lnTo>
                    <a:lnTo>
                      <a:pt x="14" y="43"/>
                    </a:lnTo>
                    <a:lnTo>
                      <a:pt x="12" y="44"/>
                    </a:lnTo>
                    <a:lnTo>
                      <a:pt x="12" y="47"/>
                    </a:lnTo>
                    <a:lnTo>
                      <a:pt x="11" y="47"/>
                    </a:lnTo>
                    <a:lnTo>
                      <a:pt x="9" y="47"/>
                    </a:lnTo>
                    <a:lnTo>
                      <a:pt x="7" y="47"/>
                    </a:lnTo>
                    <a:lnTo>
                      <a:pt x="7" y="47"/>
                    </a:lnTo>
                    <a:lnTo>
                      <a:pt x="5" y="47"/>
                    </a:lnTo>
                    <a:lnTo>
                      <a:pt x="4" y="48"/>
                    </a:lnTo>
                    <a:lnTo>
                      <a:pt x="1" y="50"/>
                    </a:lnTo>
                    <a:lnTo>
                      <a:pt x="0" y="48"/>
                    </a:lnTo>
                    <a:lnTo>
                      <a:pt x="0" y="47"/>
                    </a:lnTo>
                    <a:lnTo>
                      <a:pt x="1" y="43"/>
                    </a:lnTo>
                    <a:lnTo>
                      <a:pt x="3" y="41"/>
                    </a:lnTo>
                    <a:lnTo>
                      <a:pt x="5" y="40"/>
                    </a:lnTo>
                    <a:lnTo>
                      <a:pt x="8" y="37"/>
                    </a:lnTo>
                    <a:lnTo>
                      <a:pt x="8" y="35"/>
                    </a:lnTo>
                    <a:lnTo>
                      <a:pt x="8" y="35"/>
                    </a:lnTo>
                    <a:lnTo>
                      <a:pt x="7" y="30"/>
                    </a:lnTo>
                    <a:lnTo>
                      <a:pt x="7" y="29"/>
                    </a:lnTo>
                    <a:lnTo>
                      <a:pt x="7" y="26"/>
                    </a:lnTo>
                    <a:lnTo>
                      <a:pt x="8" y="24"/>
                    </a:lnTo>
                    <a:lnTo>
                      <a:pt x="8" y="21"/>
                    </a:lnTo>
                    <a:lnTo>
                      <a:pt x="8" y="21"/>
                    </a:lnTo>
                    <a:lnTo>
                      <a:pt x="9" y="18"/>
                    </a:lnTo>
                    <a:lnTo>
                      <a:pt x="9" y="13"/>
                    </a:lnTo>
                    <a:lnTo>
                      <a:pt x="9" y="10"/>
                    </a:lnTo>
                    <a:lnTo>
                      <a:pt x="9" y="9"/>
                    </a:lnTo>
                    <a:lnTo>
                      <a:pt x="11" y="6"/>
                    </a:lnTo>
                    <a:lnTo>
                      <a:pt x="11" y="4"/>
                    </a:lnTo>
                    <a:lnTo>
                      <a:pt x="12"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2" name="Freeform 1173"/>
              <p:cNvSpPr>
                <a:spLocks/>
              </p:cNvSpPr>
              <p:nvPr/>
            </p:nvSpPr>
            <p:spPr bwMode="gray">
              <a:xfrm>
                <a:off x="9030144" y="2130713"/>
                <a:ext cx="60542" cy="89218"/>
              </a:xfrm>
              <a:custGeom>
                <a:avLst/>
                <a:gdLst>
                  <a:gd name="T0" fmla="*/ 8 w 19"/>
                  <a:gd name="T1" fmla="*/ 2 h 28"/>
                  <a:gd name="T2" fmla="*/ 8 w 19"/>
                  <a:gd name="T3" fmla="*/ 0 h 28"/>
                  <a:gd name="T4" fmla="*/ 9 w 19"/>
                  <a:gd name="T5" fmla="*/ 2 h 28"/>
                  <a:gd name="T6" fmla="*/ 9 w 19"/>
                  <a:gd name="T7" fmla="*/ 3 h 28"/>
                  <a:gd name="T8" fmla="*/ 12 w 19"/>
                  <a:gd name="T9" fmla="*/ 2 h 28"/>
                  <a:gd name="T10" fmla="*/ 13 w 19"/>
                  <a:gd name="T11" fmla="*/ 2 h 28"/>
                  <a:gd name="T12" fmla="*/ 15 w 19"/>
                  <a:gd name="T13" fmla="*/ 3 h 28"/>
                  <a:gd name="T14" fmla="*/ 16 w 19"/>
                  <a:gd name="T15" fmla="*/ 3 h 28"/>
                  <a:gd name="T16" fmla="*/ 18 w 19"/>
                  <a:gd name="T17" fmla="*/ 3 h 28"/>
                  <a:gd name="T18" fmla="*/ 19 w 19"/>
                  <a:gd name="T19" fmla="*/ 6 h 28"/>
                  <a:gd name="T20" fmla="*/ 19 w 19"/>
                  <a:gd name="T21" fmla="*/ 8 h 28"/>
                  <a:gd name="T22" fmla="*/ 19 w 19"/>
                  <a:gd name="T23" fmla="*/ 12 h 28"/>
                  <a:gd name="T24" fmla="*/ 19 w 19"/>
                  <a:gd name="T25" fmla="*/ 17 h 28"/>
                  <a:gd name="T26" fmla="*/ 19 w 19"/>
                  <a:gd name="T27" fmla="*/ 19 h 28"/>
                  <a:gd name="T28" fmla="*/ 16 w 19"/>
                  <a:gd name="T29" fmla="*/ 23 h 28"/>
                  <a:gd name="T30" fmla="*/ 13 w 19"/>
                  <a:gd name="T31" fmla="*/ 25 h 28"/>
                  <a:gd name="T32" fmla="*/ 5 w 19"/>
                  <a:gd name="T33" fmla="*/ 28 h 28"/>
                  <a:gd name="T34" fmla="*/ 5 w 19"/>
                  <a:gd name="T35" fmla="*/ 26 h 28"/>
                  <a:gd name="T36" fmla="*/ 3 w 19"/>
                  <a:gd name="T37" fmla="*/ 26 h 28"/>
                  <a:gd name="T38" fmla="*/ 0 w 19"/>
                  <a:gd name="T39" fmla="*/ 22 h 28"/>
                  <a:gd name="T40" fmla="*/ 0 w 19"/>
                  <a:gd name="T41" fmla="*/ 18 h 28"/>
                  <a:gd name="T42" fmla="*/ 0 w 19"/>
                  <a:gd name="T43" fmla="*/ 15 h 28"/>
                  <a:gd name="T44" fmla="*/ 0 w 19"/>
                  <a:gd name="T45" fmla="*/ 12 h 28"/>
                  <a:gd name="T46" fmla="*/ 1 w 19"/>
                  <a:gd name="T47" fmla="*/ 11 h 28"/>
                  <a:gd name="T48" fmla="*/ 1 w 19"/>
                  <a:gd name="T49" fmla="*/ 8 h 28"/>
                  <a:gd name="T50" fmla="*/ 3 w 19"/>
                  <a:gd name="T51" fmla="*/ 4 h 28"/>
                  <a:gd name="T52" fmla="*/ 4 w 19"/>
                  <a:gd name="T53" fmla="*/ 3 h 28"/>
                  <a:gd name="T54" fmla="*/ 7 w 19"/>
                  <a:gd name="T55" fmla="*/ 2 h 28"/>
                  <a:gd name="T56" fmla="*/ 8 w 19"/>
                  <a:gd name="T5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28">
                    <a:moveTo>
                      <a:pt x="8" y="2"/>
                    </a:moveTo>
                    <a:lnTo>
                      <a:pt x="8" y="0"/>
                    </a:lnTo>
                    <a:lnTo>
                      <a:pt x="9" y="2"/>
                    </a:lnTo>
                    <a:lnTo>
                      <a:pt x="9" y="3"/>
                    </a:lnTo>
                    <a:lnTo>
                      <a:pt x="12" y="2"/>
                    </a:lnTo>
                    <a:lnTo>
                      <a:pt x="13" y="2"/>
                    </a:lnTo>
                    <a:lnTo>
                      <a:pt x="15" y="3"/>
                    </a:lnTo>
                    <a:lnTo>
                      <a:pt x="16" y="3"/>
                    </a:lnTo>
                    <a:lnTo>
                      <a:pt x="18" y="3"/>
                    </a:lnTo>
                    <a:lnTo>
                      <a:pt x="19" y="6"/>
                    </a:lnTo>
                    <a:lnTo>
                      <a:pt x="19" y="8"/>
                    </a:lnTo>
                    <a:lnTo>
                      <a:pt x="19" y="12"/>
                    </a:lnTo>
                    <a:lnTo>
                      <a:pt x="19" y="17"/>
                    </a:lnTo>
                    <a:lnTo>
                      <a:pt x="19" y="19"/>
                    </a:lnTo>
                    <a:lnTo>
                      <a:pt x="16" y="23"/>
                    </a:lnTo>
                    <a:lnTo>
                      <a:pt x="13" y="25"/>
                    </a:lnTo>
                    <a:lnTo>
                      <a:pt x="5" y="28"/>
                    </a:lnTo>
                    <a:lnTo>
                      <a:pt x="5" y="26"/>
                    </a:lnTo>
                    <a:lnTo>
                      <a:pt x="3" y="26"/>
                    </a:lnTo>
                    <a:lnTo>
                      <a:pt x="0" y="22"/>
                    </a:lnTo>
                    <a:lnTo>
                      <a:pt x="0" y="18"/>
                    </a:lnTo>
                    <a:lnTo>
                      <a:pt x="0" y="15"/>
                    </a:lnTo>
                    <a:lnTo>
                      <a:pt x="0" y="12"/>
                    </a:lnTo>
                    <a:lnTo>
                      <a:pt x="1" y="11"/>
                    </a:lnTo>
                    <a:lnTo>
                      <a:pt x="1" y="8"/>
                    </a:lnTo>
                    <a:lnTo>
                      <a:pt x="3" y="4"/>
                    </a:lnTo>
                    <a:lnTo>
                      <a:pt x="4" y="3"/>
                    </a:lnTo>
                    <a:lnTo>
                      <a:pt x="7" y="2"/>
                    </a:lnTo>
                    <a:lnTo>
                      <a:pt x="8"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3" name="Freeform 1174"/>
              <p:cNvSpPr>
                <a:spLocks/>
              </p:cNvSpPr>
              <p:nvPr/>
            </p:nvSpPr>
            <p:spPr bwMode="gray">
              <a:xfrm>
                <a:off x="9100244" y="2143459"/>
                <a:ext cx="35051" cy="35051"/>
              </a:xfrm>
              <a:custGeom>
                <a:avLst/>
                <a:gdLst>
                  <a:gd name="T0" fmla="*/ 0 w 11"/>
                  <a:gd name="T1" fmla="*/ 4 h 11"/>
                  <a:gd name="T2" fmla="*/ 1 w 11"/>
                  <a:gd name="T3" fmla="*/ 3 h 11"/>
                  <a:gd name="T4" fmla="*/ 2 w 11"/>
                  <a:gd name="T5" fmla="*/ 3 h 11"/>
                  <a:gd name="T6" fmla="*/ 4 w 11"/>
                  <a:gd name="T7" fmla="*/ 0 h 11"/>
                  <a:gd name="T8" fmla="*/ 5 w 11"/>
                  <a:gd name="T9" fmla="*/ 3 h 11"/>
                  <a:gd name="T10" fmla="*/ 8 w 11"/>
                  <a:gd name="T11" fmla="*/ 4 h 11"/>
                  <a:gd name="T12" fmla="*/ 9 w 11"/>
                  <a:gd name="T13" fmla="*/ 4 h 11"/>
                  <a:gd name="T14" fmla="*/ 11 w 11"/>
                  <a:gd name="T15" fmla="*/ 8 h 11"/>
                  <a:gd name="T16" fmla="*/ 9 w 11"/>
                  <a:gd name="T17" fmla="*/ 11 h 11"/>
                  <a:gd name="T18" fmla="*/ 7 w 11"/>
                  <a:gd name="T19" fmla="*/ 10 h 11"/>
                  <a:gd name="T20" fmla="*/ 4 w 11"/>
                  <a:gd name="T21" fmla="*/ 10 h 11"/>
                  <a:gd name="T22" fmla="*/ 1 w 11"/>
                  <a:gd name="T23" fmla="*/ 7 h 11"/>
                  <a:gd name="T24" fmla="*/ 0 w 11"/>
                  <a:gd name="T2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0" y="4"/>
                    </a:moveTo>
                    <a:lnTo>
                      <a:pt x="1" y="3"/>
                    </a:lnTo>
                    <a:lnTo>
                      <a:pt x="2" y="3"/>
                    </a:lnTo>
                    <a:lnTo>
                      <a:pt x="4" y="0"/>
                    </a:lnTo>
                    <a:lnTo>
                      <a:pt x="5" y="3"/>
                    </a:lnTo>
                    <a:lnTo>
                      <a:pt x="8" y="4"/>
                    </a:lnTo>
                    <a:lnTo>
                      <a:pt x="9" y="4"/>
                    </a:lnTo>
                    <a:lnTo>
                      <a:pt x="11" y="8"/>
                    </a:lnTo>
                    <a:lnTo>
                      <a:pt x="9" y="11"/>
                    </a:lnTo>
                    <a:lnTo>
                      <a:pt x="7" y="10"/>
                    </a:lnTo>
                    <a:lnTo>
                      <a:pt x="4" y="10"/>
                    </a:lnTo>
                    <a:lnTo>
                      <a:pt x="1" y="7"/>
                    </a:lnTo>
                    <a:lnTo>
                      <a:pt x="0"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4" name="Freeform 1175"/>
              <p:cNvSpPr>
                <a:spLocks/>
              </p:cNvSpPr>
              <p:nvPr/>
            </p:nvSpPr>
            <p:spPr bwMode="gray">
              <a:xfrm>
                <a:off x="8969602" y="2047868"/>
                <a:ext cx="28678" cy="38236"/>
              </a:xfrm>
              <a:custGeom>
                <a:avLst/>
                <a:gdLst>
                  <a:gd name="T0" fmla="*/ 6 w 9"/>
                  <a:gd name="T1" fmla="*/ 6 h 12"/>
                  <a:gd name="T2" fmla="*/ 6 w 9"/>
                  <a:gd name="T3" fmla="*/ 7 h 12"/>
                  <a:gd name="T4" fmla="*/ 5 w 9"/>
                  <a:gd name="T5" fmla="*/ 11 h 12"/>
                  <a:gd name="T6" fmla="*/ 4 w 9"/>
                  <a:gd name="T7" fmla="*/ 12 h 12"/>
                  <a:gd name="T8" fmla="*/ 0 w 9"/>
                  <a:gd name="T9" fmla="*/ 12 h 12"/>
                  <a:gd name="T10" fmla="*/ 0 w 9"/>
                  <a:gd name="T11" fmla="*/ 11 h 12"/>
                  <a:gd name="T12" fmla="*/ 1 w 9"/>
                  <a:gd name="T13" fmla="*/ 8 h 12"/>
                  <a:gd name="T14" fmla="*/ 4 w 9"/>
                  <a:gd name="T15" fmla="*/ 7 h 12"/>
                  <a:gd name="T16" fmla="*/ 5 w 9"/>
                  <a:gd name="T17" fmla="*/ 3 h 12"/>
                  <a:gd name="T18" fmla="*/ 6 w 9"/>
                  <a:gd name="T19" fmla="*/ 2 h 12"/>
                  <a:gd name="T20" fmla="*/ 6 w 9"/>
                  <a:gd name="T21" fmla="*/ 0 h 12"/>
                  <a:gd name="T22" fmla="*/ 8 w 9"/>
                  <a:gd name="T23" fmla="*/ 0 h 12"/>
                  <a:gd name="T24" fmla="*/ 9 w 9"/>
                  <a:gd name="T25" fmla="*/ 2 h 12"/>
                  <a:gd name="T26" fmla="*/ 9 w 9"/>
                  <a:gd name="T27" fmla="*/ 3 h 12"/>
                  <a:gd name="T28" fmla="*/ 9 w 9"/>
                  <a:gd name="T29" fmla="*/ 4 h 12"/>
                  <a:gd name="T30" fmla="*/ 8 w 9"/>
                  <a:gd name="T31" fmla="*/ 4 h 12"/>
                  <a:gd name="T32" fmla="*/ 6 w 9"/>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2">
                    <a:moveTo>
                      <a:pt x="6" y="6"/>
                    </a:moveTo>
                    <a:lnTo>
                      <a:pt x="6" y="7"/>
                    </a:lnTo>
                    <a:lnTo>
                      <a:pt x="5" y="11"/>
                    </a:lnTo>
                    <a:lnTo>
                      <a:pt x="4" y="12"/>
                    </a:lnTo>
                    <a:lnTo>
                      <a:pt x="0" y="12"/>
                    </a:lnTo>
                    <a:lnTo>
                      <a:pt x="0" y="11"/>
                    </a:lnTo>
                    <a:lnTo>
                      <a:pt x="1" y="8"/>
                    </a:lnTo>
                    <a:lnTo>
                      <a:pt x="4" y="7"/>
                    </a:lnTo>
                    <a:lnTo>
                      <a:pt x="5" y="3"/>
                    </a:lnTo>
                    <a:lnTo>
                      <a:pt x="6" y="2"/>
                    </a:lnTo>
                    <a:lnTo>
                      <a:pt x="6" y="0"/>
                    </a:lnTo>
                    <a:lnTo>
                      <a:pt x="8" y="0"/>
                    </a:lnTo>
                    <a:lnTo>
                      <a:pt x="9" y="2"/>
                    </a:lnTo>
                    <a:lnTo>
                      <a:pt x="9" y="3"/>
                    </a:lnTo>
                    <a:lnTo>
                      <a:pt x="9" y="4"/>
                    </a:lnTo>
                    <a:lnTo>
                      <a:pt x="8" y="4"/>
                    </a:lnTo>
                    <a:lnTo>
                      <a:pt x="6"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5" name="Freeform 1176"/>
              <p:cNvSpPr>
                <a:spLocks/>
              </p:cNvSpPr>
              <p:nvPr/>
            </p:nvSpPr>
            <p:spPr bwMode="gray">
              <a:xfrm>
                <a:off x="8937738" y="2012819"/>
                <a:ext cx="31864" cy="25491"/>
              </a:xfrm>
              <a:custGeom>
                <a:avLst/>
                <a:gdLst>
                  <a:gd name="T0" fmla="*/ 3 w 10"/>
                  <a:gd name="T1" fmla="*/ 0 h 8"/>
                  <a:gd name="T2" fmla="*/ 3 w 10"/>
                  <a:gd name="T3" fmla="*/ 2 h 8"/>
                  <a:gd name="T4" fmla="*/ 4 w 10"/>
                  <a:gd name="T5" fmla="*/ 2 h 8"/>
                  <a:gd name="T6" fmla="*/ 6 w 10"/>
                  <a:gd name="T7" fmla="*/ 3 h 8"/>
                  <a:gd name="T8" fmla="*/ 6 w 10"/>
                  <a:gd name="T9" fmla="*/ 2 h 8"/>
                  <a:gd name="T10" fmla="*/ 7 w 10"/>
                  <a:gd name="T11" fmla="*/ 0 h 8"/>
                  <a:gd name="T12" fmla="*/ 8 w 10"/>
                  <a:gd name="T13" fmla="*/ 2 h 8"/>
                  <a:gd name="T14" fmla="*/ 10 w 10"/>
                  <a:gd name="T15" fmla="*/ 2 h 8"/>
                  <a:gd name="T16" fmla="*/ 10 w 10"/>
                  <a:gd name="T17" fmla="*/ 4 h 8"/>
                  <a:gd name="T18" fmla="*/ 6 w 10"/>
                  <a:gd name="T19" fmla="*/ 6 h 8"/>
                  <a:gd name="T20" fmla="*/ 4 w 10"/>
                  <a:gd name="T21" fmla="*/ 4 h 8"/>
                  <a:gd name="T22" fmla="*/ 4 w 10"/>
                  <a:gd name="T23" fmla="*/ 8 h 8"/>
                  <a:gd name="T24" fmla="*/ 1 w 10"/>
                  <a:gd name="T25" fmla="*/ 6 h 8"/>
                  <a:gd name="T26" fmla="*/ 0 w 10"/>
                  <a:gd name="T27" fmla="*/ 2 h 8"/>
                  <a:gd name="T28" fmla="*/ 3 w 10"/>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8">
                    <a:moveTo>
                      <a:pt x="3" y="0"/>
                    </a:moveTo>
                    <a:lnTo>
                      <a:pt x="3" y="2"/>
                    </a:lnTo>
                    <a:lnTo>
                      <a:pt x="4" y="2"/>
                    </a:lnTo>
                    <a:lnTo>
                      <a:pt x="6" y="3"/>
                    </a:lnTo>
                    <a:lnTo>
                      <a:pt x="6" y="2"/>
                    </a:lnTo>
                    <a:lnTo>
                      <a:pt x="7" y="0"/>
                    </a:lnTo>
                    <a:lnTo>
                      <a:pt x="8" y="2"/>
                    </a:lnTo>
                    <a:lnTo>
                      <a:pt x="10" y="2"/>
                    </a:lnTo>
                    <a:lnTo>
                      <a:pt x="10" y="4"/>
                    </a:lnTo>
                    <a:lnTo>
                      <a:pt x="6" y="6"/>
                    </a:lnTo>
                    <a:lnTo>
                      <a:pt x="4" y="4"/>
                    </a:lnTo>
                    <a:lnTo>
                      <a:pt x="4" y="8"/>
                    </a:lnTo>
                    <a:lnTo>
                      <a:pt x="1" y="6"/>
                    </a:lnTo>
                    <a:lnTo>
                      <a:pt x="0" y="2"/>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6" name="Freeform 1177"/>
              <p:cNvSpPr>
                <a:spLocks/>
              </p:cNvSpPr>
              <p:nvPr/>
            </p:nvSpPr>
            <p:spPr bwMode="gray">
              <a:xfrm>
                <a:off x="8995093" y="2471655"/>
                <a:ext cx="25491" cy="25491"/>
              </a:xfrm>
              <a:custGeom>
                <a:avLst/>
                <a:gdLst>
                  <a:gd name="T0" fmla="*/ 0 w 8"/>
                  <a:gd name="T1" fmla="*/ 1 h 8"/>
                  <a:gd name="T2" fmla="*/ 0 w 8"/>
                  <a:gd name="T3" fmla="*/ 1 h 8"/>
                  <a:gd name="T4" fmla="*/ 0 w 8"/>
                  <a:gd name="T5" fmla="*/ 1 h 8"/>
                  <a:gd name="T6" fmla="*/ 3 w 8"/>
                  <a:gd name="T7" fmla="*/ 0 h 8"/>
                  <a:gd name="T8" fmla="*/ 4 w 8"/>
                  <a:gd name="T9" fmla="*/ 0 h 8"/>
                  <a:gd name="T10" fmla="*/ 5 w 8"/>
                  <a:gd name="T11" fmla="*/ 1 h 8"/>
                  <a:gd name="T12" fmla="*/ 7 w 8"/>
                  <a:gd name="T13" fmla="*/ 1 h 8"/>
                  <a:gd name="T14" fmla="*/ 8 w 8"/>
                  <a:gd name="T15" fmla="*/ 3 h 8"/>
                  <a:gd name="T16" fmla="*/ 8 w 8"/>
                  <a:gd name="T17" fmla="*/ 5 h 8"/>
                  <a:gd name="T18" fmla="*/ 5 w 8"/>
                  <a:gd name="T19" fmla="*/ 8 h 8"/>
                  <a:gd name="T20" fmla="*/ 0 w 8"/>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1"/>
                    </a:moveTo>
                    <a:lnTo>
                      <a:pt x="0" y="1"/>
                    </a:lnTo>
                    <a:lnTo>
                      <a:pt x="0" y="1"/>
                    </a:lnTo>
                    <a:lnTo>
                      <a:pt x="3" y="0"/>
                    </a:lnTo>
                    <a:lnTo>
                      <a:pt x="4" y="0"/>
                    </a:lnTo>
                    <a:lnTo>
                      <a:pt x="5" y="1"/>
                    </a:lnTo>
                    <a:lnTo>
                      <a:pt x="7" y="1"/>
                    </a:lnTo>
                    <a:lnTo>
                      <a:pt x="8" y="3"/>
                    </a:lnTo>
                    <a:lnTo>
                      <a:pt x="8" y="5"/>
                    </a:lnTo>
                    <a:lnTo>
                      <a:pt x="5" y="8"/>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7" name="Freeform 1178"/>
              <p:cNvSpPr>
                <a:spLocks/>
              </p:cNvSpPr>
              <p:nvPr/>
            </p:nvSpPr>
            <p:spPr bwMode="gray">
              <a:xfrm>
                <a:off x="9023771" y="2458910"/>
                <a:ext cx="22306" cy="15933"/>
              </a:xfrm>
              <a:custGeom>
                <a:avLst/>
                <a:gdLst>
                  <a:gd name="T0" fmla="*/ 0 w 7"/>
                  <a:gd name="T1" fmla="*/ 0 h 5"/>
                  <a:gd name="T2" fmla="*/ 2 w 7"/>
                  <a:gd name="T3" fmla="*/ 0 h 5"/>
                  <a:gd name="T4" fmla="*/ 5 w 7"/>
                  <a:gd name="T5" fmla="*/ 1 h 5"/>
                  <a:gd name="T6" fmla="*/ 6 w 7"/>
                  <a:gd name="T7" fmla="*/ 3 h 5"/>
                  <a:gd name="T8" fmla="*/ 7 w 7"/>
                  <a:gd name="T9" fmla="*/ 4 h 5"/>
                  <a:gd name="T10" fmla="*/ 7 w 7"/>
                  <a:gd name="T11" fmla="*/ 5 h 5"/>
                  <a:gd name="T12" fmla="*/ 6 w 7"/>
                  <a:gd name="T13" fmla="*/ 5 h 5"/>
                  <a:gd name="T14" fmla="*/ 3 w 7"/>
                  <a:gd name="T15" fmla="*/ 4 h 5"/>
                  <a:gd name="T16" fmla="*/ 2 w 7"/>
                  <a:gd name="T17" fmla="*/ 3 h 5"/>
                  <a:gd name="T18" fmla="*/ 0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0" y="0"/>
                    </a:moveTo>
                    <a:lnTo>
                      <a:pt x="2" y="0"/>
                    </a:lnTo>
                    <a:lnTo>
                      <a:pt x="5" y="1"/>
                    </a:lnTo>
                    <a:lnTo>
                      <a:pt x="6" y="3"/>
                    </a:lnTo>
                    <a:lnTo>
                      <a:pt x="7" y="4"/>
                    </a:lnTo>
                    <a:lnTo>
                      <a:pt x="7" y="5"/>
                    </a:lnTo>
                    <a:lnTo>
                      <a:pt x="6" y="5"/>
                    </a:lnTo>
                    <a:lnTo>
                      <a:pt x="3" y="4"/>
                    </a:lnTo>
                    <a:lnTo>
                      <a:pt x="2"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8" name="Freeform 1179"/>
              <p:cNvSpPr>
                <a:spLocks/>
              </p:cNvSpPr>
              <p:nvPr/>
            </p:nvSpPr>
            <p:spPr bwMode="gray">
              <a:xfrm>
                <a:off x="8924993" y="1655946"/>
                <a:ext cx="140200" cy="98778"/>
              </a:xfrm>
              <a:custGeom>
                <a:avLst/>
                <a:gdLst>
                  <a:gd name="T0" fmla="*/ 18 w 44"/>
                  <a:gd name="T1" fmla="*/ 3 h 31"/>
                  <a:gd name="T2" fmla="*/ 20 w 44"/>
                  <a:gd name="T3" fmla="*/ 3 h 31"/>
                  <a:gd name="T4" fmla="*/ 25 w 44"/>
                  <a:gd name="T5" fmla="*/ 3 h 31"/>
                  <a:gd name="T6" fmla="*/ 33 w 44"/>
                  <a:gd name="T7" fmla="*/ 7 h 31"/>
                  <a:gd name="T8" fmla="*/ 34 w 44"/>
                  <a:gd name="T9" fmla="*/ 9 h 31"/>
                  <a:gd name="T10" fmla="*/ 34 w 44"/>
                  <a:gd name="T11" fmla="*/ 11 h 31"/>
                  <a:gd name="T12" fmla="*/ 36 w 44"/>
                  <a:gd name="T13" fmla="*/ 14 h 31"/>
                  <a:gd name="T14" fmla="*/ 37 w 44"/>
                  <a:gd name="T15" fmla="*/ 15 h 31"/>
                  <a:gd name="T16" fmla="*/ 40 w 44"/>
                  <a:gd name="T17" fmla="*/ 19 h 31"/>
                  <a:gd name="T18" fmla="*/ 41 w 44"/>
                  <a:gd name="T19" fmla="*/ 22 h 31"/>
                  <a:gd name="T20" fmla="*/ 41 w 44"/>
                  <a:gd name="T21" fmla="*/ 22 h 31"/>
                  <a:gd name="T22" fmla="*/ 41 w 44"/>
                  <a:gd name="T23" fmla="*/ 25 h 31"/>
                  <a:gd name="T24" fmla="*/ 44 w 44"/>
                  <a:gd name="T25" fmla="*/ 26 h 31"/>
                  <a:gd name="T26" fmla="*/ 41 w 44"/>
                  <a:gd name="T27" fmla="*/ 29 h 31"/>
                  <a:gd name="T28" fmla="*/ 38 w 44"/>
                  <a:gd name="T29" fmla="*/ 29 h 31"/>
                  <a:gd name="T30" fmla="*/ 34 w 44"/>
                  <a:gd name="T31" fmla="*/ 27 h 31"/>
                  <a:gd name="T32" fmla="*/ 30 w 44"/>
                  <a:gd name="T33" fmla="*/ 26 h 31"/>
                  <a:gd name="T34" fmla="*/ 25 w 44"/>
                  <a:gd name="T35" fmla="*/ 26 h 31"/>
                  <a:gd name="T36" fmla="*/ 18 w 44"/>
                  <a:gd name="T37" fmla="*/ 30 h 31"/>
                  <a:gd name="T38" fmla="*/ 14 w 44"/>
                  <a:gd name="T39" fmla="*/ 31 h 31"/>
                  <a:gd name="T40" fmla="*/ 11 w 44"/>
                  <a:gd name="T41" fmla="*/ 30 h 31"/>
                  <a:gd name="T42" fmla="*/ 8 w 44"/>
                  <a:gd name="T43" fmla="*/ 27 h 31"/>
                  <a:gd name="T44" fmla="*/ 7 w 44"/>
                  <a:gd name="T45" fmla="*/ 23 h 31"/>
                  <a:gd name="T46" fmla="*/ 7 w 44"/>
                  <a:gd name="T47" fmla="*/ 16 h 31"/>
                  <a:gd name="T48" fmla="*/ 1 w 44"/>
                  <a:gd name="T49" fmla="*/ 15 h 31"/>
                  <a:gd name="T50" fmla="*/ 0 w 44"/>
                  <a:gd name="T51" fmla="*/ 12 h 31"/>
                  <a:gd name="T52" fmla="*/ 0 w 44"/>
                  <a:gd name="T53" fmla="*/ 8 h 31"/>
                  <a:gd name="T54" fmla="*/ 1 w 44"/>
                  <a:gd name="T55" fmla="*/ 7 h 31"/>
                  <a:gd name="T56" fmla="*/ 1 w 44"/>
                  <a:gd name="T57" fmla="*/ 3 h 31"/>
                  <a:gd name="T58" fmla="*/ 3 w 44"/>
                  <a:gd name="T59" fmla="*/ 0 h 31"/>
                  <a:gd name="T60" fmla="*/ 4 w 44"/>
                  <a:gd name="T61" fmla="*/ 0 h 31"/>
                  <a:gd name="T62" fmla="*/ 7 w 44"/>
                  <a:gd name="T63" fmla="*/ 1 h 31"/>
                  <a:gd name="T64" fmla="*/ 8 w 44"/>
                  <a:gd name="T65" fmla="*/ 1 h 31"/>
                  <a:gd name="T66" fmla="*/ 12 w 44"/>
                  <a:gd name="T67" fmla="*/ 3 h 31"/>
                  <a:gd name="T68" fmla="*/ 16 w 44"/>
                  <a:gd name="T69" fmla="*/ 4 h 31"/>
                  <a:gd name="T70" fmla="*/ 18 w 44"/>
                  <a:gd name="T7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31">
                    <a:moveTo>
                      <a:pt x="18" y="3"/>
                    </a:moveTo>
                    <a:lnTo>
                      <a:pt x="20" y="3"/>
                    </a:lnTo>
                    <a:lnTo>
                      <a:pt x="25" y="3"/>
                    </a:lnTo>
                    <a:lnTo>
                      <a:pt x="33" y="7"/>
                    </a:lnTo>
                    <a:lnTo>
                      <a:pt x="34" y="9"/>
                    </a:lnTo>
                    <a:lnTo>
                      <a:pt x="34" y="11"/>
                    </a:lnTo>
                    <a:lnTo>
                      <a:pt x="36" y="14"/>
                    </a:lnTo>
                    <a:lnTo>
                      <a:pt x="37" y="15"/>
                    </a:lnTo>
                    <a:lnTo>
                      <a:pt x="40" y="19"/>
                    </a:lnTo>
                    <a:lnTo>
                      <a:pt x="41" y="22"/>
                    </a:lnTo>
                    <a:lnTo>
                      <a:pt x="41" y="22"/>
                    </a:lnTo>
                    <a:lnTo>
                      <a:pt x="41" y="25"/>
                    </a:lnTo>
                    <a:lnTo>
                      <a:pt x="44" y="26"/>
                    </a:lnTo>
                    <a:lnTo>
                      <a:pt x="41" y="29"/>
                    </a:lnTo>
                    <a:lnTo>
                      <a:pt x="38" y="29"/>
                    </a:lnTo>
                    <a:lnTo>
                      <a:pt x="34" y="27"/>
                    </a:lnTo>
                    <a:lnTo>
                      <a:pt x="30" y="26"/>
                    </a:lnTo>
                    <a:lnTo>
                      <a:pt x="25" y="26"/>
                    </a:lnTo>
                    <a:lnTo>
                      <a:pt x="18" y="30"/>
                    </a:lnTo>
                    <a:lnTo>
                      <a:pt x="14" y="31"/>
                    </a:lnTo>
                    <a:lnTo>
                      <a:pt x="11" y="30"/>
                    </a:lnTo>
                    <a:lnTo>
                      <a:pt x="8" y="27"/>
                    </a:lnTo>
                    <a:lnTo>
                      <a:pt x="7" y="23"/>
                    </a:lnTo>
                    <a:lnTo>
                      <a:pt x="7" y="16"/>
                    </a:lnTo>
                    <a:lnTo>
                      <a:pt x="1" y="15"/>
                    </a:lnTo>
                    <a:lnTo>
                      <a:pt x="0" y="12"/>
                    </a:lnTo>
                    <a:lnTo>
                      <a:pt x="0" y="8"/>
                    </a:lnTo>
                    <a:lnTo>
                      <a:pt x="1" y="7"/>
                    </a:lnTo>
                    <a:lnTo>
                      <a:pt x="1" y="3"/>
                    </a:lnTo>
                    <a:lnTo>
                      <a:pt x="3" y="0"/>
                    </a:lnTo>
                    <a:lnTo>
                      <a:pt x="4" y="0"/>
                    </a:lnTo>
                    <a:lnTo>
                      <a:pt x="7" y="1"/>
                    </a:lnTo>
                    <a:lnTo>
                      <a:pt x="8" y="1"/>
                    </a:lnTo>
                    <a:lnTo>
                      <a:pt x="12" y="3"/>
                    </a:lnTo>
                    <a:lnTo>
                      <a:pt x="16" y="4"/>
                    </a:lnTo>
                    <a:lnTo>
                      <a:pt x="18"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09" name="Freeform 1180"/>
              <p:cNvSpPr>
                <a:spLocks/>
              </p:cNvSpPr>
              <p:nvPr/>
            </p:nvSpPr>
            <p:spPr bwMode="gray">
              <a:xfrm>
                <a:off x="8842147" y="2506705"/>
                <a:ext cx="50982" cy="50982"/>
              </a:xfrm>
              <a:custGeom>
                <a:avLst/>
                <a:gdLst>
                  <a:gd name="T0" fmla="*/ 12 w 16"/>
                  <a:gd name="T1" fmla="*/ 0 h 16"/>
                  <a:gd name="T2" fmla="*/ 7 w 16"/>
                  <a:gd name="T3" fmla="*/ 3 h 16"/>
                  <a:gd name="T4" fmla="*/ 5 w 16"/>
                  <a:gd name="T5" fmla="*/ 4 h 16"/>
                  <a:gd name="T6" fmla="*/ 4 w 16"/>
                  <a:gd name="T7" fmla="*/ 7 h 16"/>
                  <a:gd name="T8" fmla="*/ 3 w 16"/>
                  <a:gd name="T9" fmla="*/ 10 h 16"/>
                  <a:gd name="T10" fmla="*/ 0 w 16"/>
                  <a:gd name="T11" fmla="*/ 14 h 16"/>
                  <a:gd name="T12" fmla="*/ 0 w 16"/>
                  <a:gd name="T13" fmla="*/ 16 h 16"/>
                  <a:gd name="T14" fmla="*/ 1 w 16"/>
                  <a:gd name="T15" fmla="*/ 16 h 16"/>
                  <a:gd name="T16" fmla="*/ 4 w 16"/>
                  <a:gd name="T17" fmla="*/ 15 h 16"/>
                  <a:gd name="T18" fmla="*/ 5 w 16"/>
                  <a:gd name="T19" fmla="*/ 15 h 16"/>
                  <a:gd name="T20" fmla="*/ 7 w 16"/>
                  <a:gd name="T21" fmla="*/ 12 h 16"/>
                  <a:gd name="T22" fmla="*/ 10 w 16"/>
                  <a:gd name="T23" fmla="*/ 12 h 16"/>
                  <a:gd name="T24" fmla="*/ 10 w 16"/>
                  <a:gd name="T25" fmla="*/ 10 h 16"/>
                  <a:gd name="T26" fmla="*/ 10 w 16"/>
                  <a:gd name="T27" fmla="*/ 8 h 16"/>
                  <a:gd name="T28" fmla="*/ 11 w 16"/>
                  <a:gd name="T29" fmla="*/ 8 h 16"/>
                  <a:gd name="T30" fmla="*/ 15 w 16"/>
                  <a:gd name="T31" fmla="*/ 5 h 16"/>
                  <a:gd name="T32" fmla="*/ 15 w 16"/>
                  <a:gd name="T33" fmla="*/ 3 h 16"/>
                  <a:gd name="T34" fmla="*/ 16 w 16"/>
                  <a:gd name="T35" fmla="*/ 1 h 16"/>
                  <a:gd name="T36" fmla="*/ 16 w 16"/>
                  <a:gd name="T37" fmla="*/ 1 h 16"/>
                  <a:gd name="T38" fmla="*/ 14 w 16"/>
                  <a:gd name="T39" fmla="*/ 0 h 16"/>
                  <a:gd name="T40" fmla="*/ 12 w 16"/>
                  <a:gd name="T4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6">
                    <a:moveTo>
                      <a:pt x="12" y="0"/>
                    </a:moveTo>
                    <a:lnTo>
                      <a:pt x="7" y="3"/>
                    </a:lnTo>
                    <a:lnTo>
                      <a:pt x="5" y="4"/>
                    </a:lnTo>
                    <a:lnTo>
                      <a:pt x="4" y="7"/>
                    </a:lnTo>
                    <a:lnTo>
                      <a:pt x="3" y="10"/>
                    </a:lnTo>
                    <a:lnTo>
                      <a:pt x="0" y="14"/>
                    </a:lnTo>
                    <a:lnTo>
                      <a:pt x="0" y="16"/>
                    </a:lnTo>
                    <a:lnTo>
                      <a:pt x="1" y="16"/>
                    </a:lnTo>
                    <a:lnTo>
                      <a:pt x="4" y="15"/>
                    </a:lnTo>
                    <a:lnTo>
                      <a:pt x="5" y="15"/>
                    </a:lnTo>
                    <a:lnTo>
                      <a:pt x="7" y="12"/>
                    </a:lnTo>
                    <a:lnTo>
                      <a:pt x="10" y="12"/>
                    </a:lnTo>
                    <a:lnTo>
                      <a:pt x="10" y="10"/>
                    </a:lnTo>
                    <a:lnTo>
                      <a:pt x="10" y="8"/>
                    </a:lnTo>
                    <a:lnTo>
                      <a:pt x="11" y="8"/>
                    </a:lnTo>
                    <a:lnTo>
                      <a:pt x="15" y="5"/>
                    </a:lnTo>
                    <a:lnTo>
                      <a:pt x="15" y="3"/>
                    </a:lnTo>
                    <a:lnTo>
                      <a:pt x="16" y="1"/>
                    </a:lnTo>
                    <a:lnTo>
                      <a:pt x="16" y="1"/>
                    </a:lnTo>
                    <a:lnTo>
                      <a:pt x="14" y="0"/>
                    </a:lnTo>
                    <a:lnTo>
                      <a:pt x="1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0" name="Freeform 1181"/>
              <p:cNvSpPr>
                <a:spLocks/>
              </p:cNvSpPr>
              <p:nvPr/>
            </p:nvSpPr>
            <p:spPr bwMode="gray">
              <a:xfrm>
                <a:off x="9364711" y="2579992"/>
                <a:ext cx="22306" cy="22306"/>
              </a:xfrm>
              <a:custGeom>
                <a:avLst/>
                <a:gdLst>
                  <a:gd name="T0" fmla="*/ 4 w 7"/>
                  <a:gd name="T1" fmla="*/ 0 h 7"/>
                  <a:gd name="T2" fmla="*/ 4 w 7"/>
                  <a:gd name="T3" fmla="*/ 0 h 7"/>
                  <a:gd name="T4" fmla="*/ 6 w 7"/>
                  <a:gd name="T5" fmla="*/ 2 h 7"/>
                  <a:gd name="T6" fmla="*/ 6 w 7"/>
                  <a:gd name="T7" fmla="*/ 3 h 7"/>
                  <a:gd name="T8" fmla="*/ 7 w 7"/>
                  <a:gd name="T9" fmla="*/ 3 h 7"/>
                  <a:gd name="T10" fmla="*/ 7 w 7"/>
                  <a:gd name="T11" fmla="*/ 3 h 7"/>
                  <a:gd name="T12" fmla="*/ 7 w 7"/>
                  <a:gd name="T13" fmla="*/ 7 h 7"/>
                  <a:gd name="T14" fmla="*/ 6 w 7"/>
                  <a:gd name="T15" fmla="*/ 7 h 7"/>
                  <a:gd name="T16" fmla="*/ 4 w 7"/>
                  <a:gd name="T17" fmla="*/ 7 h 7"/>
                  <a:gd name="T18" fmla="*/ 4 w 7"/>
                  <a:gd name="T19" fmla="*/ 6 h 7"/>
                  <a:gd name="T20" fmla="*/ 3 w 7"/>
                  <a:gd name="T21" fmla="*/ 6 h 7"/>
                  <a:gd name="T22" fmla="*/ 1 w 7"/>
                  <a:gd name="T23" fmla="*/ 3 h 7"/>
                  <a:gd name="T24" fmla="*/ 0 w 7"/>
                  <a:gd name="T25" fmla="*/ 3 h 7"/>
                  <a:gd name="T26" fmla="*/ 0 w 7"/>
                  <a:gd name="T27" fmla="*/ 2 h 7"/>
                  <a:gd name="T28" fmla="*/ 1 w 7"/>
                  <a:gd name="T29" fmla="*/ 0 h 7"/>
                  <a:gd name="T30" fmla="*/ 4 w 7"/>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7">
                    <a:moveTo>
                      <a:pt x="4" y="0"/>
                    </a:moveTo>
                    <a:lnTo>
                      <a:pt x="4" y="0"/>
                    </a:lnTo>
                    <a:lnTo>
                      <a:pt x="6" y="2"/>
                    </a:lnTo>
                    <a:lnTo>
                      <a:pt x="6" y="3"/>
                    </a:lnTo>
                    <a:lnTo>
                      <a:pt x="7" y="3"/>
                    </a:lnTo>
                    <a:lnTo>
                      <a:pt x="7" y="3"/>
                    </a:lnTo>
                    <a:lnTo>
                      <a:pt x="7" y="7"/>
                    </a:lnTo>
                    <a:lnTo>
                      <a:pt x="6" y="7"/>
                    </a:lnTo>
                    <a:lnTo>
                      <a:pt x="4" y="7"/>
                    </a:lnTo>
                    <a:lnTo>
                      <a:pt x="4" y="6"/>
                    </a:lnTo>
                    <a:lnTo>
                      <a:pt x="3" y="6"/>
                    </a:lnTo>
                    <a:lnTo>
                      <a:pt x="1" y="3"/>
                    </a:lnTo>
                    <a:lnTo>
                      <a:pt x="0" y="3"/>
                    </a:lnTo>
                    <a:lnTo>
                      <a:pt x="0" y="2"/>
                    </a:lnTo>
                    <a:lnTo>
                      <a:pt x="1" y="0"/>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1" name="Freeform 1182"/>
              <p:cNvSpPr>
                <a:spLocks/>
              </p:cNvSpPr>
              <p:nvPr/>
            </p:nvSpPr>
            <p:spPr bwMode="gray">
              <a:xfrm>
                <a:off x="8660525" y="1643200"/>
                <a:ext cx="825270" cy="927234"/>
              </a:xfrm>
              <a:custGeom>
                <a:avLst/>
                <a:gdLst>
                  <a:gd name="T0" fmla="*/ 186 w 259"/>
                  <a:gd name="T1" fmla="*/ 274 h 291"/>
                  <a:gd name="T2" fmla="*/ 196 w 259"/>
                  <a:gd name="T3" fmla="*/ 285 h 291"/>
                  <a:gd name="T4" fmla="*/ 216 w 259"/>
                  <a:gd name="T5" fmla="*/ 287 h 291"/>
                  <a:gd name="T6" fmla="*/ 199 w 259"/>
                  <a:gd name="T7" fmla="*/ 265 h 291"/>
                  <a:gd name="T8" fmla="*/ 206 w 259"/>
                  <a:gd name="T9" fmla="*/ 264 h 291"/>
                  <a:gd name="T10" fmla="*/ 225 w 259"/>
                  <a:gd name="T11" fmla="*/ 272 h 291"/>
                  <a:gd name="T12" fmla="*/ 229 w 259"/>
                  <a:gd name="T13" fmla="*/ 272 h 291"/>
                  <a:gd name="T14" fmla="*/ 231 w 259"/>
                  <a:gd name="T15" fmla="*/ 264 h 291"/>
                  <a:gd name="T16" fmla="*/ 227 w 259"/>
                  <a:gd name="T17" fmla="*/ 239 h 291"/>
                  <a:gd name="T18" fmla="*/ 214 w 259"/>
                  <a:gd name="T19" fmla="*/ 230 h 291"/>
                  <a:gd name="T20" fmla="*/ 205 w 259"/>
                  <a:gd name="T21" fmla="*/ 219 h 291"/>
                  <a:gd name="T22" fmla="*/ 203 w 259"/>
                  <a:gd name="T23" fmla="*/ 204 h 291"/>
                  <a:gd name="T24" fmla="*/ 207 w 259"/>
                  <a:gd name="T25" fmla="*/ 196 h 291"/>
                  <a:gd name="T26" fmla="*/ 227 w 259"/>
                  <a:gd name="T27" fmla="*/ 220 h 291"/>
                  <a:gd name="T28" fmla="*/ 240 w 259"/>
                  <a:gd name="T29" fmla="*/ 223 h 291"/>
                  <a:gd name="T30" fmla="*/ 247 w 259"/>
                  <a:gd name="T31" fmla="*/ 205 h 291"/>
                  <a:gd name="T32" fmla="*/ 259 w 259"/>
                  <a:gd name="T33" fmla="*/ 194 h 291"/>
                  <a:gd name="T34" fmla="*/ 240 w 259"/>
                  <a:gd name="T35" fmla="*/ 179 h 291"/>
                  <a:gd name="T36" fmla="*/ 225 w 259"/>
                  <a:gd name="T37" fmla="*/ 165 h 291"/>
                  <a:gd name="T38" fmla="*/ 210 w 259"/>
                  <a:gd name="T39" fmla="*/ 157 h 291"/>
                  <a:gd name="T40" fmla="*/ 201 w 259"/>
                  <a:gd name="T41" fmla="*/ 142 h 291"/>
                  <a:gd name="T42" fmla="*/ 205 w 259"/>
                  <a:gd name="T43" fmla="*/ 133 h 291"/>
                  <a:gd name="T44" fmla="*/ 192 w 259"/>
                  <a:gd name="T45" fmla="*/ 122 h 291"/>
                  <a:gd name="T46" fmla="*/ 196 w 259"/>
                  <a:gd name="T47" fmla="*/ 108 h 291"/>
                  <a:gd name="T48" fmla="*/ 195 w 259"/>
                  <a:gd name="T49" fmla="*/ 100 h 291"/>
                  <a:gd name="T50" fmla="*/ 180 w 259"/>
                  <a:gd name="T51" fmla="*/ 89 h 291"/>
                  <a:gd name="T52" fmla="*/ 166 w 259"/>
                  <a:gd name="T53" fmla="*/ 82 h 291"/>
                  <a:gd name="T54" fmla="*/ 153 w 259"/>
                  <a:gd name="T55" fmla="*/ 75 h 291"/>
                  <a:gd name="T56" fmla="*/ 142 w 259"/>
                  <a:gd name="T57" fmla="*/ 63 h 291"/>
                  <a:gd name="T58" fmla="*/ 136 w 259"/>
                  <a:gd name="T59" fmla="*/ 48 h 291"/>
                  <a:gd name="T60" fmla="*/ 101 w 259"/>
                  <a:gd name="T61" fmla="*/ 46 h 291"/>
                  <a:gd name="T62" fmla="*/ 83 w 259"/>
                  <a:gd name="T63" fmla="*/ 59 h 291"/>
                  <a:gd name="T64" fmla="*/ 83 w 259"/>
                  <a:gd name="T65" fmla="*/ 29 h 291"/>
                  <a:gd name="T66" fmla="*/ 64 w 259"/>
                  <a:gd name="T67" fmla="*/ 5 h 291"/>
                  <a:gd name="T68" fmla="*/ 47 w 259"/>
                  <a:gd name="T69" fmla="*/ 15 h 291"/>
                  <a:gd name="T70" fmla="*/ 49 w 259"/>
                  <a:gd name="T71" fmla="*/ 30 h 291"/>
                  <a:gd name="T72" fmla="*/ 46 w 259"/>
                  <a:gd name="T73" fmla="*/ 45 h 291"/>
                  <a:gd name="T74" fmla="*/ 46 w 259"/>
                  <a:gd name="T75" fmla="*/ 67 h 291"/>
                  <a:gd name="T76" fmla="*/ 46 w 259"/>
                  <a:gd name="T77" fmla="*/ 79 h 291"/>
                  <a:gd name="T78" fmla="*/ 46 w 259"/>
                  <a:gd name="T79" fmla="*/ 75 h 291"/>
                  <a:gd name="T80" fmla="*/ 36 w 259"/>
                  <a:gd name="T81" fmla="*/ 18 h 291"/>
                  <a:gd name="T82" fmla="*/ 12 w 259"/>
                  <a:gd name="T83" fmla="*/ 16 h 291"/>
                  <a:gd name="T84" fmla="*/ 1 w 259"/>
                  <a:gd name="T85" fmla="*/ 45 h 291"/>
                  <a:gd name="T86" fmla="*/ 19 w 259"/>
                  <a:gd name="T87" fmla="*/ 78 h 291"/>
                  <a:gd name="T88" fmla="*/ 13 w 259"/>
                  <a:gd name="T89" fmla="*/ 98 h 291"/>
                  <a:gd name="T90" fmla="*/ 43 w 259"/>
                  <a:gd name="T91" fmla="*/ 112 h 291"/>
                  <a:gd name="T92" fmla="*/ 73 w 259"/>
                  <a:gd name="T93" fmla="*/ 116 h 291"/>
                  <a:gd name="T94" fmla="*/ 90 w 259"/>
                  <a:gd name="T95" fmla="*/ 112 h 291"/>
                  <a:gd name="T96" fmla="*/ 108 w 259"/>
                  <a:gd name="T97" fmla="*/ 105 h 291"/>
                  <a:gd name="T98" fmla="*/ 123 w 259"/>
                  <a:gd name="T99" fmla="*/ 124 h 291"/>
                  <a:gd name="T100" fmla="*/ 139 w 259"/>
                  <a:gd name="T101" fmla="*/ 135 h 291"/>
                  <a:gd name="T102" fmla="*/ 150 w 259"/>
                  <a:gd name="T103" fmla="*/ 156 h 291"/>
                  <a:gd name="T104" fmla="*/ 155 w 259"/>
                  <a:gd name="T105" fmla="*/ 183 h 291"/>
                  <a:gd name="T106" fmla="*/ 149 w 259"/>
                  <a:gd name="T107" fmla="*/ 215 h 291"/>
                  <a:gd name="T108" fmla="*/ 121 w 259"/>
                  <a:gd name="T109" fmla="*/ 222 h 291"/>
                  <a:gd name="T110" fmla="*/ 109 w 259"/>
                  <a:gd name="T111" fmla="*/ 239 h 291"/>
                  <a:gd name="T112" fmla="*/ 128 w 259"/>
                  <a:gd name="T113" fmla="*/ 238 h 291"/>
                  <a:gd name="T114" fmla="*/ 139 w 259"/>
                  <a:gd name="T115" fmla="*/ 233 h 291"/>
                  <a:gd name="T116" fmla="*/ 150 w 259"/>
                  <a:gd name="T117" fmla="*/ 238 h 291"/>
                  <a:gd name="T118" fmla="*/ 158 w 259"/>
                  <a:gd name="T119" fmla="*/ 253 h 291"/>
                  <a:gd name="T120" fmla="*/ 165 w 259"/>
                  <a:gd name="T121" fmla="*/ 26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291">
                    <a:moveTo>
                      <a:pt x="169" y="270"/>
                    </a:moveTo>
                    <a:lnTo>
                      <a:pt x="172" y="271"/>
                    </a:lnTo>
                    <a:lnTo>
                      <a:pt x="176" y="272"/>
                    </a:lnTo>
                    <a:lnTo>
                      <a:pt x="176" y="272"/>
                    </a:lnTo>
                    <a:lnTo>
                      <a:pt x="176" y="272"/>
                    </a:lnTo>
                    <a:lnTo>
                      <a:pt x="179" y="274"/>
                    </a:lnTo>
                    <a:lnTo>
                      <a:pt x="180" y="274"/>
                    </a:lnTo>
                    <a:lnTo>
                      <a:pt x="181" y="271"/>
                    </a:lnTo>
                    <a:lnTo>
                      <a:pt x="181" y="272"/>
                    </a:lnTo>
                    <a:lnTo>
                      <a:pt x="181" y="274"/>
                    </a:lnTo>
                    <a:lnTo>
                      <a:pt x="183" y="275"/>
                    </a:lnTo>
                    <a:lnTo>
                      <a:pt x="184" y="274"/>
                    </a:lnTo>
                    <a:lnTo>
                      <a:pt x="186" y="274"/>
                    </a:lnTo>
                    <a:lnTo>
                      <a:pt x="187" y="274"/>
                    </a:lnTo>
                    <a:lnTo>
                      <a:pt x="186" y="275"/>
                    </a:lnTo>
                    <a:lnTo>
                      <a:pt x="187" y="276"/>
                    </a:lnTo>
                    <a:lnTo>
                      <a:pt x="187" y="276"/>
                    </a:lnTo>
                    <a:lnTo>
                      <a:pt x="188" y="278"/>
                    </a:lnTo>
                    <a:lnTo>
                      <a:pt x="188" y="279"/>
                    </a:lnTo>
                    <a:lnTo>
                      <a:pt x="190" y="281"/>
                    </a:lnTo>
                    <a:lnTo>
                      <a:pt x="191" y="282"/>
                    </a:lnTo>
                    <a:lnTo>
                      <a:pt x="192" y="279"/>
                    </a:lnTo>
                    <a:lnTo>
                      <a:pt x="192" y="282"/>
                    </a:lnTo>
                    <a:lnTo>
                      <a:pt x="194" y="282"/>
                    </a:lnTo>
                    <a:lnTo>
                      <a:pt x="194" y="283"/>
                    </a:lnTo>
                    <a:lnTo>
                      <a:pt x="196" y="285"/>
                    </a:lnTo>
                    <a:lnTo>
                      <a:pt x="198" y="283"/>
                    </a:lnTo>
                    <a:lnTo>
                      <a:pt x="199" y="285"/>
                    </a:lnTo>
                    <a:lnTo>
                      <a:pt x="202" y="285"/>
                    </a:lnTo>
                    <a:lnTo>
                      <a:pt x="203" y="286"/>
                    </a:lnTo>
                    <a:lnTo>
                      <a:pt x="205" y="287"/>
                    </a:lnTo>
                    <a:lnTo>
                      <a:pt x="205" y="289"/>
                    </a:lnTo>
                    <a:lnTo>
                      <a:pt x="207" y="289"/>
                    </a:lnTo>
                    <a:lnTo>
                      <a:pt x="210" y="287"/>
                    </a:lnTo>
                    <a:lnTo>
                      <a:pt x="214" y="291"/>
                    </a:lnTo>
                    <a:lnTo>
                      <a:pt x="217" y="291"/>
                    </a:lnTo>
                    <a:lnTo>
                      <a:pt x="217" y="290"/>
                    </a:lnTo>
                    <a:lnTo>
                      <a:pt x="216" y="289"/>
                    </a:lnTo>
                    <a:lnTo>
                      <a:pt x="216" y="287"/>
                    </a:lnTo>
                    <a:lnTo>
                      <a:pt x="216" y="286"/>
                    </a:lnTo>
                    <a:lnTo>
                      <a:pt x="217" y="285"/>
                    </a:lnTo>
                    <a:lnTo>
                      <a:pt x="216" y="283"/>
                    </a:lnTo>
                    <a:lnTo>
                      <a:pt x="213" y="279"/>
                    </a:lnTo>
                    <a:lnTo>
                      <a:pt x="210" y="278"/>
                    </a:lnTo>
                    <a:lnTo>
                      <a:pt x="209" y="275"/>
                    </a:lnTo>
                    <a:lnTo>
                      <a:pt x="207" y="275"/>
                    </a:lnTo>
                    <a:lnTo>
                      <a:pt x="205" y="272"/>
                    </a:lnTo>
                    <a:lnTo>
                      <a:pt x="205" y="271"/>
                    </a:lnTo>
                    <a:lnTo>
                      <a:pt x="202" y="270"/>
                    </a:lnTo>
                    <a:lnTo>
                      <a:pt x="202" y="268"/>
                    </a:lnTo>
                    <a:lnTo>
                      <a:pt x="201" y="268"/>
                    </a:lnTo>
                    <a:lnTo>
                      <a:pt x="199" y="265"/>
                    </a:lnTo>
                    <a:lnTo>
                      <a:pt x="199" y="265"/>
                    </a:lnTo>
                    <a:lnTo>
                      <a:pt x="199" y="265"/>
                    </a:lnTo>
                    <a:lnTo>
                      <a:pt x="198" y="265"/>
                    </a:lnTo>
                    <a:lnTo>
                      <a:pt x="195" y="260"/>
                    </a:lnTo>
                    <a:lnTo>
                      <a:pt x="192" y="259"/>
                    </a:lnTo>
                    <a:lnTo>
                      <a:pt x="191" y="254"/>
                    </a:lnTo>
                    <a:lnTo>
                      <a:pt x="194" y="254"/>
                    </a:lnTo>
                    <a:lnTo>
                      <a:pt x="196" y="256"/>
                    </a:lnTo>
                    <a:lnTo>
                      <a:pt x="199" y="260"/>
                    </a:lnTo>
                    <a:lnTo>
                      <a:pt x="202" y="260"/>
                    </a:lnTo>
                    <a:lnTo>
                      <a:pt x="201" y="259"/>
                    </a:lnTo>
                    <a:lnTo>
                      <a:pt x="202" y="259"/>
                    </a:lnTo>
                    <a:lnTo>
                      <a:pt x="206" y="264"/>
                    </a:lnTo>
                    <a:lnTo>
                      <a:pt x="207" y="265"/>
                    </a:lnTo>
                    <a:lnTo>
                      <a:pt x="210" y="265"/>
                    </a:lnTo>
                    <a:lnTo>
                      <a:pt x="210" y="270"/>
                    </a:lnTo>
                    <a:lnTo>
                      <a:pt x="216" y="270"/>
                    </a:lnTo>
                    <a:lnTo>
                      <a:pt x="218" y="272"/>
                    </a:lnTo>
                    <a:lnTo>
                      <a:pt x="218" y="270"/>
                    </a:lnTo>
                    <a:lnTo>
                      <a:pt x="220" y="271"/>
                    </a:lnTo>
                    <a:lnTo>
                      <a:pt x="221" y="271"/>
                    </a:lnTo>
                    <a:lnTo>
                      <a:pt x="222" y="270"/>
                    </a:lnTo>
                    <a:lnTo>
                      <a:pt x="222" y="271"/>
                    </a:lnTo>
                    <a:lnTo>
                      <a:pt x="222" y="271"/>
                    </a:lnTo>
                    <a:lnTo>
                      <a:pt x="224" y="274"/>
                    </a:lnTo>
                    <a:lnTo>
                      <a:pt x="225" y="272"/>
                    </a:lnTo>
                    <a:lnTo>
                      <a:pt x="225" y="274"/>
                    </a:lnTo>
                    <a:lnTo>
                      <a:pt x="224" y="275"/>
                    </a:lnTo>
                    <a:lnTo>
                      <a:pt x="224" y="276"/>
                    </a:lnTo>
                    <a:lnTo>
                      <a:pt x="227" y="276"/>
                    </a:lnTo>
                    <a:lnTo>
                      <a:pt x="227" y="279"/>
                    </a:lnTo>
                    <a:lnTo>
                      <a:pt x="228" y="278"/>
                    </a:lnTo>
                    <a:lnTo>
                      <a:pt x="228" y="276"/>
                    </a:lnTo>
                    <a:lnTo>
                      <a:pt x="228" y="276"/>
                    </a:lnTo>
                    <a:lnTo>
                      <a:pt x="227" y="274"/>
                    </a:lnTo>
                    <a:lnTo>
                      <a:pt x="227" y="272"/>
                    </a:lnTo>
                    <a:lnTo>
                      <a:pt x="227" y="271"/>
                    </a:lnTo>
                    <a:lnTo>
                      <a:pt x="228" y="271"/>
                    </a:lnTo>
                    <a:lnTo>
                      <a:pt x="229" y="272"/>
                    </a:lnTo>
                    <a:lnTo>
                      <a:pt x="231" y="272"/>
                    </a:lnTo>
                    <a:lnTo>
                      <a:pt x="231" y="271"/>
                    </a:lnTo>
                    <a:lnTo>
                      <a:pt x="231" y="271"/>
                    </a:lnTo>
                    <a:lnTo>
                      <a:pt x="231" y="270"/>
                    </a:lnTo>
                    <a:lnTo>
                      <a:pt x="231" y="270"/>
                    </a:lnTo>
                    <a:lnTo>
                      <a:pt x="229" y="270"/>
                    </a:lnTo>
                    <a:lnTo>
                      <a:pt x="228" y="270"/>
                    </a:lnTo>
                    <a:lnTo>
                      <a:pt x="227" y="267"/>
                    </a:lnTo>
                    <a:lnTo>
                      <a:pt x="227" y="264"/>
                    </a:lnTo>
                    <a:lnTo>
                      <a:pt x="227" y="263"/>
                    </a:lnTo>
                    <a:lnTo>
                      <a:pt x="227" y="260"/>
                    </a:lnTo>
                    <a:lnTo>
                      <a:pt x="228" y="261"/>
                    </a:lnTo>
                    <a:lnTo>
                      <a:pt x="231" y="264"/>
                    </a:lnTo>
                    <a:lnTo>
                      <a:pt x="231" y="263"/>
                    </a:lnTo>
                    <a:lnTo>
                      <a:pt x="229" y="261"/>
                    </a:lnTo>
                    <a:lnTo>
                      <a:pt x="231" y="260"/>
                    </a:lnTo>
                    <a:lnTo>
                      <a:pt x="231" y="257"/>
                    </a:lnTo>
                    <a:lnTo>
                      <a:pt x="231" y="256"/>
                    </a:lnTo>
                    <a:lnTo>
                      <a:pt x="231" y="253"/>
                    </a:lnTo>
                    <a:lnTo>
                      <a:pt x="229" y="249"/>
                    </a:lnTo>
                    <a:lnTo>
                      <a:pt x="227" y="249"/>
                    </a:lnTo>
                    <a:lnTo>
                      <a:pt x="225" y="248"/>
                    </a:lnTo>
                    <a:lnTo>
                      <a:pt x="224" y="246"/>
                    </a:lnTo>
                    <a:lnTo>
                      <a:pt x="224" y="244"/>
                    </a:lnTo>
                    <a:lnTo>
                      <a:pt x="225" y="242"/>
                    </a:lnTo>
                    <a:lnTo>
                      <a:pt x="227" y="239"/>
                    </a:lnTo>
                    <a:lnTo>
                      <a:pt x="227" y="238"/>
                    </a:lnTo>
                    <a:lnTo>
                      <a:pt x="224" y="238"/>
                    </a:lnTo>
                    <a:lnTo>
                      <a:pt x="224" y="237"/>
                    </a:lnTo>
                    <a:lnTo>
                      <a:pt x="224" y="235"/>
                    </a:lnTo>
                    <a:lnTo>
                      <a:pt x="222" y="235"/>
                    </a:lnTo>
                    <a:lnTo>
                      <a:pt x="221" y="237"/>
                    </a:lnTo>
                    <a:lnTo>
                      <a:pt x="220" y="234"/>
                    </a:lnTo>
                    <a:lnTo>
                      <a:pt x="220" y="231"/>
                    </a:lnTo>
                    <a:lnTo>
                      <a:pt x="218" y="231"/>
                    </a:lnTo>
                    <a:lnTo>
                      <a:pt x="216" y="234"/>
                    </a:lnTo>
                    <a:lnTo>
                      <a:pt x="214" y="233"/>
                    </a:lnTo>
                    <a:lnTo>
                      <a:pt x="216" y="230"/>
                    </a:lnTo>
                    <a:lnTo>
                      <a:pt x="214" y="230"/>
                    </a:lnTo>
                    <a:lnTo>
                      <a:pt x="213" y="230"/>
                    </a:lnTo>
                    <a:lnTo>
                      <a:pt x="212" y="230"/>
                    </a:lnTo>
                    <a:lnTo>
                      <a:pt x="210" y="233"/>
                    </a:lnTo>
                    <a:lnTo>
                      <a:pt x="210" y="230"/>
                    </a:lnTo>
                    <a:lnTo>
                      <a:pt x="209" y="227"/>
                    </a:lnTo>
                    <a:lnTo>
                      <a:pt x="209" y="227"/>
                    </a:lnTo>
                    <a:lnTo>
                      <a:pt x="209" y="224"/>
                    </a:lnTo>
                    <a:lnTo>
                      <a:pt x="206" y="224"/>
                    </a:lnTo>
                    <a:lnTo>
                      <a:pt x="206" y="223"/>
                    </a:lnTo>
                    <a:lnTo>
                      <a:pt x="206" y="222"/>
                    </a:lnTo>
                    <a:lnTo>
                      <a:pt x="206" y="220"/>
                    </a:lnTo>
                    <a:lnTo>
                      <a:pt x="206" y="220"/>
                    </a:lnTo>
                    <a:lnTo>
                      <a:pt x="205" y="219"/>
                    </a:lnTo>
                    <a:lnTo>
                      <a:pt x="205" y="218"/>
                    </a:lnTo>
                    <a:lnTo>
                      <a:pt x="206" y="216"/>
                    </a:lnTo>
                    <a:lnTo>
                      <a:pt x="203" y="215"/>
                    </a:lnTo>
                    <a:lnTo>
                      <a:pt x="201" y="216"/>
                    </a:lnTo>
                    <a:lnTo>
                      <a:pt x="199" y="216"/>
                    </a:lnTo>
                    <a:lnTo>
                      <a:pt x="201" y="213"/>
                    </a:lnTo>
                    <a:lnTo>
                      <a:pt x="201" y="209"/>
                    </a:lnTo>
                    <a:lnTo>
                      <a:pt x="201" y="209"/>
                    </a:lnTo>
                    <a:lnTo>
                      <a:pt x="202" y="209"/>
                    </a:lnTo>
                    <a:lnTo>
                      <a:pt x="205" y="208"/>
                    </a:lnTo>
                    <a:lnTo>
                      <a:pt x="207" y="208"/>
                    </a:lnTo>
                    <a:lnTo>
                      <a:pt x="206" y="205"/>
                    </a:lnTo>
                    <a:lnTo>
                      <a:pt x="203" y="204"/>
                    </a:lnTo>
                    <a:lnTo>
                      <a:pt x="201" y="202"/>
                    </a:lnTo>
                    <a:lnTo>
                      <a:pt x="199" y="201"/>
                    </a:lnTo>
                    <a:lnTo>
                      <a:pt x="198" y="198"/>
                    </a:lnTo>
                    <a:lnTo>
                      <a:pt x="201" y="198"/>
                    </a:lnTo>
                    <a:lnTo>
                      <a:pt x="201" y="197"/>
                    </a:lnTo>
                    <a:lnTo>
                      <a:pt x="202" y="197"/>
                    </a:lnTo>
                    <a:lnTo>
                      <a:pt x="205" y="201"/>
                    </a:lnTo>
                    <a:lnTo>
                      <a:pt x="206" y="201"/>
                    </a:lnTo>
                    <a:lnTo>
                      <a:pt x="205" y="197"/>
                    </a:lnTo>
                    <a:lnTo>
                      <a:pt x="206" y="197"/>
                    </a:lnTo>
                    <a:lnTo>
                      <a:pt x="205" y="196"/>
                    </a:lnTo>
                    <a:lnTo>
                      <a:pt x="205" y="194"/>
                    </a:lnTo>
                    <a:lnTo>
                      <a:pt x="207" y="196"/>
                    </a:lnTo>
                    <a:lnTo>
                      <a:pt x="209" y="196"/>
                    </a:lnTo>
                    <a:lnTo>
                      <a:pt x="209" y="198"/>
                    </a:lnTo>
                    <a:lnTo>
                      <a:pt x="209" y="200"/>
                    </a:lnTo>
                    <a:lnTo>
                      <a:pt x="210" y="201"/>
                    </a:lnTo>
                    <a:lnTo>
                      <a:pt x="216" y="204"/>
                    </a:lnTo>
                    <a:lnTo>
                      <a:pt x="217" y="205"/>
                    </a:lnTo>
                    <a:lnTo>
                      <a:pt x="218" y="208"/>
                    </a:lnTo>
                    <a:lnTo>
                      <a:pt x="221" y="208"/>
                    </a:lnTo>
                    <a:lnTo>
                      <a:pt x="222" y="208"/>
                    </a:lnTo>
                    <a:lnTo>
                      <a:pt x="222" y="211"/>
                    </a:lnTo>
                    <a:lnTo>
                      <a:pt x="222" y="213"/>
                    </a:lnTo>
                    <a:lnTo>
                      <a:pt x="224" y="215"/>
                    </a:lnTo>
                    <a:lnTo>
                      <a:pt x="227" y="220"/>
                    </a:lnTo>
                    <a:lnTo>
                      <a:pt x="229" y="219"/>
                    </a:lnTo>
                    <a:lnTo>
                      <a:pt x="229" y="220"/>
                    </a:lnTo>
                    <a:lnTo>
                      <a:pt x="228" y="223"/>
                    </a:lnTo>
                    <a:lnTo>
                      <a:pt x="231" y="226"/>
                    </a:lnTo>
                    <a:lnTo>
                      <a:pt x="233" y="224"/>
                    </a:lnTo>
                    <a:lnTo>
                      <a:pt x="235" y="227"/>
                    </a:lnTo>
                    <a:lnTo>
                      <a:pt x="236" y="226"/>
                    </a:lnTo>
                    <a:lnTo>
                      <a:pt x="236" y="228"/>
                    </a:lnTo>
                    <a:lnTo>
                      <a:pt x="237" y="230"/>
                    </a:lnTo>
                    <a:lnTo>
                      <a:pt x="239" y="231"/>
                    </a:lnTo>
                    <a:lnTo>
                      <a:pt x="240" y="227"/>
                    </a:lnTo>
                    <a:lnTo>
                      <a:pt x="240" y="226"/>
                    </a:lnTo>
                    <a:lnTo>
                      <a:pt x="240" y="223"/>
                    </a:lnTo>
                    <a:lnTo>
                      <a:pt x="242" y="223"/>
                    </a:lnTo>
                    <a:lnTo>
                      <a:pt x="242" y="219"/>
                    </a:lnTo>
                    <a:lnTo>
                      <a:pt x="240" y="215"/>
                    </a:lnTo>
                    <a:lnTo>
                      <a:pt x="240" y="213"/>
                    </a:lnTo>
                    <a:lnTo>
                      <a:pt x="244" y="216"/>
                    </a:lnTo>
                    <a:lnTo>
                      <a:pt x="247" y="216"/>
                    </a:lnTo>
                    <a:lnTo>
                      <a:pt x="247" y="215"/>
                    </a:lnTo>
                    <a:lnTo>
                      <a:pt x="247" y="213"/>
                    </a:lnTo>
                    <a:lnTo>
                      <a:pt x="250" y="212"/>
                    </a:lnTo>
                    <a:lnTo>
                      <a:pt x="250" y="208"/>
                    </a:lnTo>
                    <a:lnTo>
                      <a:pt x="253" y="207"/>
                    </a:lnTo>
                    <a:lnTo>
                      <a:pt x="251" y="205"/>
                    </a:lnTo>
                    <a:lnTo>
                      <a:pt x="247" y="205"/>
                    </a:lnTo>
                    <a:lnTo>
                      <a:pt x="248" y="204"/>
                    </a:lnTo>
                    <a:lnTo>
                      <a:pt x="250" y="204"/>
                    </a:lnTo>
                    <a:lnTo>
                      <a:pt x="250" y="201"/>
                    </a:lnTo>
                    <a:lnTo>
                      <a:pt x="247" y="201"/>
                    </a:lnTo>
                    <a:lnTo>
                      <a:pt x="250" y="200"/>
                    </a:lnTo>
                    <a:lnTo>
                      <a:pt x="254" y="202"/>
                    </a:lnTo>
                    <a:lnTo>
                      <a:pt x="255" y="202"/>
                    </a:lnTo>
                    <a:lnTo>
                      <a:pt x="257" y="201"/>
                    </a:lnTo>
                    <a:lnTo>
                      <a:pt x="255" y="198"/>
                    </a:lnTo>
                    <a:lnTo>
                      <a:pt x="255" y="198"/>
                    </a:lnTo>
                    <a:lnTo>
                      <a:pt x="257" y="196"/>
                    </a:lnTo>
                    <a:lnTo>
                      <a:pt x="258" y="196"/>
                    </a:lnTo>
                    <a:lnTo>
                      <a:pt x="259" y="194"/>
                    </a:lnTo>
                    <a:lnTo>
                      <a:pt x="258" y="192"/>
                    </a:lnTo>
                    <a:lnTo>
                      <a:pt x="254" y="187"/>
                    </a:lnTo>
                    <a:lnTo>
                      <a:pt x="253" y="187"/>
                    </a:lnTo>
                    <a:lnTo>
                      <a:pt x="251" y="186"/>
                    </a:lnTo>
                    <a:lnTo>
                      <a:pt x="250" y="186"/>
                    </a:lnTo>
                    <a:lnTo>
                      <a:pt x="247" y="185"/>
                    </a:lnTo>
                    <a:lnTo>
                      <a:pt x="244" y="186"/>
                    </a:lnTo>
                    <a:lnTo>
                      <a:pt x="242" y="187"/>
                    </a:lnTo>
                    <a:lnTo>
                      <a:pt x="242" y="182"/>
                    </a:lnTo>
                    <a:lnTo>
                      <a:pt x="244" y="181"/>
                    </a:lnTo>
                    <a:lnTo>
                      <a:pt x="244" y="179"/>
                    </a:lnTo>
                    <a:lnTo>
                      <a:pt x="242" y="178"/>
                    </a:lnTo>
                    <a:lnTo>
                      <a:pt x="240" y="179"/>
                    </a:lnTo>
                    <a:lnTo>
                      <a:pt x="236" y="181"/>
                    </a:lnTo>
                    <a:lnTo>
                      <a:pt x="233" y="181"/>
                    </a:lnTo>
                    <a:lnTo>
                      <a:pt x="235" y="179"/>
                    </a:lnTo>
                    <a:lnTo>
                      <a:pt x="233" y="178"/>
                    </a:lnTo>
                    <a:lnTo>
                      <a:pt x="233" y="178"/>
                    </a:lnTo>
                    <a:lnTo>
                      <a:pt x="236" y="176"/>
                    </a:lnTo>
                    <a:lnTo>
                      <a:pt x="236" y="175"/>
                    </a:lnTo>
                    <a:lnTo>
                      <a:pt x="233" y="170"/>
                    </a:lnTo>
                    <a:lnTo>
                      <a:pt x="232" y="168"/>
                    </a:lnTo>
                    <a:lnTo>
                      <a:pt x="231" y="167"/>
                    </a:lnTo>
                    <a:lnTo>
                      <a:pt x="229" y="165"/>
                    </a:lnTo>
                    <a:lnTo>
                      <a:pt x="225" y="167"/>
                    </a:lnTo>
                    <a:lnTo>
                      <a:pt x="225" y="165"/>
                    </a:lnTo>
                    <a:lnTo>
                      <a:pt x="225" y="164"/>
                    </a:lnTo>
                    <a:lnTo>
                      <a:pt x="227" y="163"/>
                    </a:lnTo>
                    <a:lnTo>
                      <a:pt x="227" y="160"/>
                    </a:lnTo>
                    <a:lnTo>
                      <a:pt x="224" y="161"/>
                    </a:lnTo>
                    <a:lnTo>
                      <a:pt x="220" y="161"/>
                    </a:lnTo>
                    <a:lnTo>
                      <a:pt x="217" y="164"/>
                    </a:lnTo>
                    <a:lnTo>
                      <a:pt x="217" y="163"/>
                    </a:lnTo>
                    <a:lnTo>
                      <a:pt x="214" y="161"/>
                    </a:lnTo>
                    <a:lnTo>
                      <a:pt x="216" y="160"/>
                    </a:lnTo>
                    <a:lnTo>
                      <a:pt x="217" y="159"/>
                    </a:lnTo>
                    <a:lnTo>
                      <a:pt x="216" y="156"/>
                    </a:lnTo>
                    <a:lnTo>
                      <a:pt x="213" y="157"/>
                    </a:lnTo>
                    <a:lnTo>
                      <a:pt x="210" y="157"/>
                    </a:lnTo>
                    <a:lnTo>
                      <a:pt x="209" y="156"/>
                    </a:lnTo>
                    <a:lnTo>
                      <a:pt x="210" y="155"/>
                    </a:lnTo>
                    <a:lnTo>
                      <a:pt x="212" y="152"/>
                    </a:lnTo>
                    <a:lnTo>
                      <a:pt x="209" y="152"/>
                    </a:lnTo>
                    <a:lnTo>
                      <a:pt x="205" y="150"/>
                    </a:lnTo>
                    <a:lnTo>
                      <a:pt x="199" y="149"/>
                    </a:lnTo>
                    <a:lnTo>
                      <a:pt x="196" y="148"/>
                    </a:lnTo>
                    <a:lnTo>
                      <a:pt x="196" y="146"/>
                    </a:lnTo>
                    <a:lnTo>
                      <a:pt x="199" y="146"/>
                    </a:lnTo>
                    <a:lnTo>
                      <a:pt x="199" y="145"/>
                    </a:lnTo>
                    <a:lnTo>
                      <a:pt x="202" y="145"/>
                    </a:lnTo>
                    <a:lnTo>
                      <a:pt x="201" y="144"/>
                    </a:lnTo>
                    <a:lnTo>
                      <a:pt x="201" y="142"/>
                    </a:lnTo>
                    <a:lnTo>
                      <a:pt x="198" y="139"/>
                    </a:lnTo>
                    <a:lnTo>
                      <a:pt x="198" y="138"/>
                    </a:lnTo>
                    <a:lnTo>
                      <a:pt x="201" y="138"/>
                    </a:lnTo>
                    <a:lnTo>
                      <a:pt x="202" y="137"/>
                    </a:lnTo>
                    <a:lnTo>
                      <a:pt x="199" y="135"/>
                    </a:lnTo>
                    <a:lnTo>
                      <a:pt x="196" y="134"/>
                    </a:lnTo>
                    <a:lnTo>
                      <a:pt x="195" y="134"/>
                    </a:lnTo>
                    <a:lnTo>
                      <a:pt x="194" y="133"/>
                    </a:lnTo>
                    <a:lnTo>
                      <a:pt x="196" y="131"/>
                    </a:lnTo>
                    <a:lnTo>
                      <a:pt x="198" y="133"/>
                    </a:lnTo>
                    <a:lnTo>
                      <a:pt x="199" y="131"/>
                    </a:lnTo>
                    <a:lnTo>
                      <a:pt x="199" y="130"/>
                    </a:lnTo>
                    <a:lnTo>
                      <a:pt x="205" y="133"/>
                    </a:lnTo>
                    <a:lnTo>
                      <a:pt x="207" y="133"/>
                    </a:lnTo>
                    <a:lnTo>
                      <a:pt x="209" y="133"/>
                    </a:lnTo>
                    <a:lnTo>
                      <a:pt x="212" y="133"/>
                    </a:lnTo>
                    <a:lnTo>
                      <a:pt x="213" y="131"/>
                    </a:lnTo>
                    <a:lnTo>
                      <a:pt x="213" y="130"/>
                    </a:lnTo>
                    <a:lnTo>
                      <a:pt x="210" y="129"/>
                    </a:lnTo>
                    <a:lnTo>
                      <a:pt x="207" y="126"/>
                    </a:lnTo>
                    <a:lnTo>
                      <a:pt x="205" y="126"/>
                    </a:lnTo>
                    <a:lnTo>
                      <a:pt x="201" y="126"/>
                    </a:lnTo>
                    <a:lnTo>
                      <a:pt x="198" y="124"/>
                    </a:lnTo>
                    <a:lnTo>
                      <a:pt x="198" y="126"/>
                    </a:lnTo>
                    <a:lnTo>
                      <a:pt x="195" y="123"/>
                    </a:lnTo>
                    <a:lnTo>
                      <a:pt x="192" y="122"/>
                    </a:lnTo>
                    <a:lnTo>
                      <a:pt x="191" y="123"/>
                    </a:lnTo>
                    <a:lnTo>
                      <a:pt x="194" y="120"/>
                    </a:lnTo>
                    <a:lnTo>
                      <a:pt x="196" y="120"/>
                    </a:lnTo>
                    <a:lnTo>
                      <a:pt x="199" y="119"/>
                    </a:lnTo>
                    <a:lnTo>
                      <a:pt x="201" y="118"/>
                    </a:lnTo>
                    <a:lnTo>
                      <a:pt x="203" y="118"/>
                    </a:lnTo>
                    <a:lnTo>
                      <a:pt x="206" y="119"/>
                    </a:lnTo>
                    <a:lnTo>
                      <a:pt x="207" y="116"/>
                    </a:lnTo>
                    <a:lnTo>
                      <a:pt x="206" y="113"/>
                    </a:lnTo>
                    <a:lnTo>
                      <a:pt x="201" y="105"/>
                    </a:lnTo>
                    <a:lnTo>
                      <a:pt x="198" y="104"/>
                    </a:lnTo>
                    <a:lnTo>
                      <a:pt x="196" y="107"/>
                    </a:lnTo>
                    <a:lnTo>
                      <a:pt x="196" y="108"/>
                    </a:lnTo>
                    <a:lnTo>
                      <a:pt x="194" y="111"/>
                    </a:lnTo>
                    <a:lnTo>
                      <a:pt x="192" y="113"/>
                    </a:lnTo>
                    <a:lnTo>
                      <a:pt x="190" y="112"/>
                    </a:lnTo>
                    <a:lnTo>
                      <a:pt x="192" y="108"/>
                    </a:lnTo>
                    <a:lnTo>
                      <a:pt x="192" y="107"/>
                    </a:lnTo>
                    <a:lnTo>
                      <a:pt x="187" y="107"/>
                    </a:lnTo>
                    <a:lnTo>
                      <a:pt x="186" y="108"/>
                    </a:lnTo>
                    <a:lnTo>
                      <a:pt x="184" y="107"/>
                    </a:lnTo>
                    <a:lnTo>
                      <a:pt x="187" y="105"/>
                    </a:lnTo>
                    <a:lnTo>
                      <a:pt x="191" y="102"/>
                    </a:lnTo>
                    <a:lnTo>
                      <a:pt x="192" y="100"/>
                    </a:lnTo>
                    <a:lnTo>
                      <a:pt x="195" y="101"/>
                    </a:lnTo>
                    <a:lnTo>
                      <a:pt x="195" y="100"/>
                    </a:lnTo>
                    <a:lnTo>
                      <a:pt x="195" y="96"/>
                    </a:lnTo>
                    <a:lnTo>
                      <a:pt x="190" y="93"/>
                    </a:lnTo>
                    <a:lnTo>
                      <a:pt x="187" y="92"/>
                    </a:lnTo>
                    <a:lnTo>
                      <a:pt x="186" y="92"/>
                    </a:lnTo>
                    <a:lnTo>
                      <a:pt x="181" y="93"/>
                    </a:lnTo>
                    <a:lnTo>
                      <a:pt x="180" y="96"/>
                    </a:lnTo>
                    <a:lnTo>
                      <a:pt x="179" y="96"/>
                    </a:lnTo>
                    <a:lnTo>
                      <a:pt x="177" y="98"/>
                    </a:lnTo>
                    <a:lnTo>
                      <a:pt x="177" y="97"/>
                    </a:lnTo>
                    <a:lnTo>
                      <a:pt x="179" y="94"/>
                    </a:lnTo>
                    <a:lnTo>
                      <a:pt x="180" y="93"/>
                    </a:lnTo>
                    <a:lnTo>
                      <a:pt x="181" y="89"/>
                    </a:lnTo>
                    <a:lnTo>
                      <a:pt x="180" y="89"/>
                    </a:lnTo>
                    <a:lnTo>
                      <a:pt x="179" y="92"/>
                    </a:lnTo>
                    <a:lnTo>
                      <a:pt x="176" y="92"/>
                    </a:lnTo>
                    <a:lnTo>
                      <a:pt x="173" y="94"/>
                    </a:lnTo>
                    <a:lnTo>
                      <a:pt x="173" y="93"/>
                    </a:lnTo>
                    <a:lnTo>
                      <a:pt x="175" y="90"/>
                    </a:lnTo>
                    <a:lnTo>
                      <a:pt x="176" y="86"/>
                    </a:lnTo>
                    <a:lnTo>
                      <a:pt x="176" y="83"/>
                    </a:lnTo>
                    <a:lnTo>
                      <a:pt x="173" y="83"/>
                    </a:lnTo>
                    <a:lnTo>
                      <a:pt x="170" y="86"/>
                    </a:lnTo>
                    <a:lnTo>
                      <a:pt x="168" y="86"/>
                    </a:lnTo>
                    <a:lnTo>
                      <a:pt x="168" y="85"/>
                    </a:lnTo>
                    <a:lnTo>
                      <a:pt x="162" y="83"/>
                    </a:lnTo>
                    <a:lnTo>
                      <a:pt x="166" y="82"/>
                    </a:lnTo>
                    <a:lnTo>
                      <a:pt x="169" y="82"/>
                    </a:lnTo>
                    <a:lnTo>
                      <a:pt x="170" y="81"/>
                    </a:lnTo>
                    <a:lnTo>
                      <a:pt x="172" y="78"/>
                    </a:lnTo>
                    <a:lnTo>
                      <a:pt x="170" y="75"/>
                    </a:lnTo>
                    <a:lnTo>
                      <a:pt x="168" y="71"/>
                    </a:lnTo>
                    <a:lnTo>
                      <a:pt x="161" y="68"/>
                    </a:lnTo>
                    <a:lnTo>
                      <a:pt x="158" y="64"/>
                    </a:lnTo>
                    <a:lnTo>
                      <a:pt x="158" y="64"/>
                    </a:lnTo>
                    <a:lnTo>
                      <a:pt x="157" y="67"/>
                    </a:lnTo>
                    <a:lnTo>
                      <a:pt x="155" y="70"/>
                    </a:lnTo>
                    <a:lnTo>
                      <a:pt x="153" y="68"/>
                    </a:lnTo>
                    <a:lnTo>
                      <a:pt x="151" y="70"/>
                    </a:lnTo>
                    <a:lnTo>
                      <a:pt x="153" y="75"/>
                    </a:lnTo>
                    <a:lnTo>
                      <a:pt x="151" y="76"/>
                    </a:lnTo>
                    <a:lnTo>
                      <a:pt x="151" y="75"/>
                    </a:lnTo>
                    <a:lnTo>
                      <a:pt x="150" y="75"/>
                    </a:lnTo>
                    <a:lnTo>
                      <a:pt x="150" y="74"/>
                    </a:lnTo>
                    <a:lnTo>
                      <a:pt x="149" y="72"/>
                    </a:lnTo>
                    <a:lnTo>
                      <a:pt x="149" y="68"/>
                    </a:lnTo>
                    <a:lnTo>
                      <a:pt x="147" y="68"/>
                    </a:lnTo>
                    <a:lnTo>
                      <a:pt x="145" y="72"/>
                    </a:lnTo>
                    <a:lnTo>
                      <a:pt x="147" y="67"/>
                    </a:lnTo>
                    <a:lnTo>
                      <a:pt x="150" y="63"/>
                    </a:lnTo>
                    <a:lnTo>
                      <a:pt x="149" y="63"/>
                    </a:lnTo>
                    <a:lnTo>
                      <a:pt x="145" y="63"/>
                    </a:lnTo>
                    <a:lnTo>
                      <a:pt x="142" y="63"/>
                    </a:lnTo>
                    <a:lnTo>
                      <a:pt x="139" y="67"/>
                    </a:lnTo>
                    <a:lnTo>
                      <a:pt x="138" y="67"/>
                    </a:lnTo>
                    <a:lnTo>
                      <a:pt x="139" y="64"/>
                    </a:lnTo>
                    <a:lnTo>
                      <a:pt x="136" y="66"/>
                    </a:lnTo>
                    <a:lnTo>
                      <a:pt x="139" y="63"/>
                    </a:lnTo>
                    <a:lnTo>
                      <a:pt x="142" y="61"/>
                    </a:lnTo>
                    <a:lnTo>
                      <a:pt x="143" y="59"/>
                    </a:lnTo>
                    <a:lnTo>
                      <a:pt x="142" y="55"/>
                    </a:lnTo>
                    <a:lnTo>
                      <a:pt x="139" y="55"/>
                    </a:lnTo>
                    <a:lnTo>
                      <a:pt x="135" y="55"/>
                    </a:lnTo>
                    <a:lnTo>
                      <a:pt x="134" y="53"/>
                    </a:lnTo>
                    <a:lnTo>
                      <a:pt x="136" y="50"/>
                    </a:lnTo>
                    <a:lnTo>
                      <a:pt x="136" y="48"/>
                    </a:lnTo>
                    <a:lnTo>
                      <a:pt x="134" y="44"/>
                    </a:lnTo>
                    <a:lnTo>
                      <a:pt x="132" y="42"/>
                    </a:lnTo>
                    <a:lnTo>
                      <a:pt x="134" y="41"/>
                    </a:lnTo>
                    <a:lnTo>
                      <a:pt x="129" y="39"/>
                    </a:lnTo>
                    <a:lnTo>
                      <a:pt x="127" y="39"/>
                    </a:lnTo>
                    <a:lnTo>
                      <a:pt x="117" y="34"/>
                    </a:lnTo>
                    <a:lnTo>
                      <a:pt x="112" y="34"/>
                    </a:lnTo>
                    <a:lnTo>
                      <a:pt x="108" y="37"/>
                    </a:lnTo>
                    <a:lnTo>
                      <a:pt x="103" y="39"/>
                    </a:lnTo>
                    <a:lnTo>
                      <a:pt x="103" y="44"/>
                    </a:lnTo>
                    <a:lnTo>
                      <a:pt x="106" y="46"/>
                    </a:lnTo>
                    <a:lnTo>
                      <a:pt x="103" y="46"/>
                    </a:lnTo>
                    <a:lnTo>
                      <a:pt x="101" y="46"/>
                    </a:lnTo>
                    <a:lnTo>
                      <a:pt x="99" y="49"/>
                    </a:lnTo>
                    <a:lnTo>
                      <a:pt x="97" y="45"/>
                    </a:lnTo>
                    <a:lnTo>
                      <a:pt x="94" y="48"/>
                    </a:lnTo>
                    <a:lnTo>
                      <a:pt x="93" y="46"/>
                    </a:lnTo>
                    <a:lnTo>
                      <a:pt x="93" y="44"/>
                    </a:lnTo>
                    <a:lnTo>
                      <a:pt x="93" y="41"/>
                    </a:lnTo>
                    <a:lnTo>
                      <a:pt x="90" y="45"/>
                    </a:lnTo>
                    <a:lnTo>
                      <a:pt x="90" y="46"/>
                    </a:lnTo>
                    <a:lnTo>
                      <a:pt x="90" y="50"/>
                    </a:lnTo>
                    <a:lnTo>
                      <a:pt x="88" y="50"/>
                    </a:lnTo>
                    <a:lnTo>
                      <a:pt x="87" y="53"/>
                    </a:lnTo>
                    <a:lnTo>
                      <a:pt x="86" y="56"/>
                    </a:lnTo>
                    <a:lnTo>
                      <a:pt x="83" y="59"/>
                    </a:lnTo>
                    <a:lnTo>
                      <a:pt x="83" y="57"/>
                    </a:lnTo>
                    <a:lnTo>
                      <a:pt x="82" y="55"/>
                    </a:lnTo>
                    <a:lnTo>
                      <a:pt x="83" y="53"/>
                    </a:lnTo>
                    <a:lnTo>
                      <a:pt x="84" y="55"/>
                    </a:lnTo>
                    <a:lnTo>
                      <a:pt x="86" y="53"/>
                    </a:lnTo>
                    <a:lnTo>
                      <a:pt x="84" y="52"/>
                    </a:lnTo>
                    <a:lnTo>
                      <a:pt x="83" y="52"/>
                    </a:lnTo>
                    <a:lnTo>
                      <a:pt x="84" y="48"/>
                    </a:lnTo>
                    <a:lnTo>
                      <a:pt x="86" y="45"/>
                    </a:lnTo>
                    <a:lnTo>
                      <a:pt x="87" y="38"/>
                    </a:lnTo>
                    <a:lnTo>
                      <a:pt x="87" y="35"/>
                    </a:lnTo>
                    <a:lnTo>
                      <a:pt x="86" y="33"/>
                    </a:lnTo>
                    <a:lnTo>
                      <a:pt x="83" y="29"/>
                    </a:lnTo>
                    <a:lnTo>
                      <a:pt x="83" y="27"/>
                    </a:lnTo>
                    <a:lnTo>
                      <a:pt x="86" y="26"/>
                    </a:lnTo>
                    <a:lnTo>
                      <a:pt x="86" y="24"/>
                    </a:lnTo>
                    <a:lnTo>
                      <a:pt x="84" y="22"/>
                    </a:lnTo>
                    <a:lnTo>
                      <a:pt x="82" y="20"/>
                    </a:lnTo>
                    <a:lnTo>
                      <a:pt x="77" y="19"/>
                    </a:lnTo>
                    <a:lnTo>
                      <a:pt x="80" y="16"/>
                    </a:lnTo>
                    <a:lnTo>
                      <a:pt x="79" y="8"/>
                    </a:lnTo>
                    <a:lnTo>
                      <a:pt x="77" y="5"/>
                    </a:lnTo>
                    <a:lnTo>
                      <a:pt x="77" y="4"/>
                    </a:lnTo>
                    <a:lnTo>
                      <a:pt x="68" y="4"/>
                    </a:lnTo>
                    <a:lnTo>
                      <a:pt x="65" y="4"/>
                    </a:lnTo>
                    <a:lnTo>
                      <a:pt x="64" y="5"/>
                    </a:lnTo>
                    <a:lnTo>
                      <a:pt x="62" y="7"/>
                    </a:lnTo>
                    <a:lnTo>
                      <a:pt x="58" y="8"/>
                    </a:lnTo>
                    <a:lnTo>
                      <a:pt x="56" y="11"/>
                    </a:lnTo>
                    <a:lnTo>
                      <a:pt x="58" y="13"/>
                    </a:lnTo>
                    <a:lnTo>
                      <a:pt x="57" y="18"/>
                    </a:lnTo>
                    <a:lnTo>
                      <a:pt x="57" y="15"/>
                    </a:lnTo>
                    <a:lnTo>
                      <a:pt x="56" y="13"/>
                    </a:lnTo>
                    <a:lnTo>
                      <a:pt x="53" y="12"/>
                    </a:lnTo>
                    <a:lnTo>
                      <a:pt x="50" y="13"/>
                    </a:lnTo>
                    <a:lnTo>
                      <a:pt x="50" y="15"/>
                    </a:lnTo>
                    <a:lnTo>
                      <a:pt x="52" y="19"/>
                    </a:lnTo>
                    <a:lnTo>
                      <a:pt x="50" y="19"/>
                    </a:lnTo>
                    <a:lnTo>
                      <a:pt x="47" y="15"/>
                    </a:lnTo>
                    <a:lnTo>
                      <a:pt x="46" y="16"/>
                    </a:lnTo>
                    <a:lnTo>
                      <a:pt x="45" y="19"/>
                    </a:lnTo>
                    <a:lnTo>
                      <a:pt x="46" y="22"/>
                    </a:lnTo>
                    <a:lnTo>
                      <a:pt x="57" y="26"/>
                    </a:lnTo>
                    <a:lnTo>
                      <a:pt x="56" y="26"/>
                    </a:lnTo>
                    <a:lnTo>
                      <a:pt x="53" y="26"/>
                    </a:lnTo>
                    <a:lnTo>
                      <a:pt x="43" y="23"/>
                    </a:lnTo>
                    <a:lnTo>
                      <a:pt x="43" y="24"/>
                    </a:lnTo>
                    <a:lnTo>
                      <a:pt x="42" y="24"/>
                    </a:lnTo>
                    <a:lnTo>
                      <a:pt x="41" y="24"/>
                    </a:lnTo>
                    <a:lnTo>
                      <a:pt x="43" y="26"/>
                    </a:lnTo>
                    <a:lnTo>
                      <a:pt x="46" y="26"/>
                    </a:lnTo>
                    <a:lnTo>
                      <a:pt x="49" y="30"/>
                    </a:lnTo>
                    <a:lnTo>
                      <a:pt x="52" y="30"/>
                    </a:lnTo>
                    <a:lnTo>
                      <a:pt x="54" y="34"/>
                    </a:lnTo>
                    <a:lnTo>
                      <a:pt x="53" y="34"/>
                    </a:lnTo>
                    <a:lnTo>
                      <a:pt x="46" y="29"/>
                    </a:lnTo>
                    <a:lnTo>
                      <a:pt x="42" y="29"/>
                    </a:lnTo>
                    <a:lnTo>
                      <a:pt x="41" y="29"/>
                    </a:lnTo>
                    <a:lnTo>
                      <a:pt x="39" y="30"/>
                    </a:lnTo>
                    <a:lnTo>
                      <a:pt x="39" y="34"/>
                    </a:lnTo>
                    <a:lnTo>
                      <a:pt x="41" y="39"/>
                    </a:lnTo>
                    <a:lnTo>
                      <a:pt x="41" y="41"/>
                    </a:lnTo>
                    <a:lnTo>
                      <a:pt x="41" y="44"/>
                    </a:lnTo>
                    <a:lnTo>
                      <a:pt x="45" y="45"/>
                    </a:lnTo>
                    <a:lnTo>
                      <a:pt x="46" y="45"/>
                    </a:lnTo>
                    <a:lnTo>
                      <a:pt x="46" y="44"/>
                    </a:lnTo>
                    <a:lnTo>
                      <a:pt x="47" y="45"/>
                    </a:lnTo>
                    <a:lnTo>
                      <a:pt x="46" y="48"/>
                    </a:lnTo>
                    <a:lnTo>
                      <a:pt x="45" y="49"/>
                    </a:lnTo>
                    <a:lnTo>
                      <a:pt x="42" y="49"/>
                    </a:lnTo>
                    <a:lnTo>
                      <a:pt x="41" y="52"/>
                    </a:lnTo>
                    <a:lnTo>
                      <a:pt x="41" y="53"/>
                    </a:lnTo>
                    <a:lnTo>
                      <a:pt x="36" y="56"/>
                    </a:lnTo>
                    <a:lnTo>
                      <a:pt x="38" y="59"/>
                    </a:lnTo>
                    <a:lnTo>
                      <a:pt x="41" y="60"/>
                    </a:lnTo>
                    <a:lnTo>
                      <a:pt x="41" y="63"/>
                    </a:lnTo>
                    <a:lnTo>
                      <a:pt x="42" y="66"/>
                    </a:lnTo>
                    <a:lnTo>
                      <a:pt x="46" y="67"/>
                    </a:lnTo>
                    <a:lnTo>
                      <a:pt x="49" y="67"/>
                    </a:lnTo>
                    <a:lnTo>
                      <a:pt x="49" y="68"/>
                    </a:lnTo>
                    <a:lnTo>
                      <a:pt x="49" y="72"/>
                    </a:lnTo>
                    <a:lnTo>
                      <a:pt x="49" y="74"/>
                    </a:lnTo>
                    <a:lnTo>
                      <a:pt x="47" y="75"/>
                    </a:lnTo>
                    <a:lnTo>
                      <a:pt x="47" y="78"/>
                    </a:lnTo>
                    <a:lnTo>
                      <a:pt x="47" y="79"/>
                    </a:lnTo>
                    <a:lnTo>
                      <a:pt x="47" y="83"/>
                    </a:lnTo>
                    <a:lnTo>
                      <a:pt x="46" y="86"/>
                    </a:lnTo>
                    <a:lnTo>
                      <a:pt x="45" y="85"/>
                    </a:lnTo>
                    <a:lnTo>
                      <a:pt x="46" y="82"/>
                    </a:lnTo>
                    <a:lnTo>
                      <a:pt x="46" y="81"/>
                    </a:lnTo>
                    <a:lnTo>
                      <a:pt x="46" y="79"/>
                    </a:lnTo>
                    <a:lnTo>
                      <a:pt x="45" y="81"/>
                    </a:lnTo>
                    <a:lnTo>
                      <a:pt x="42" y="81"/>
                    </a:lnTo>
                    <a:lnTo>
                      <a:pt x="39" y="81"/>
                    </a:lnTo>
                    <a:lnTo>
                      <a:pt x="38" y="82"/>
                    </a:lnTo>
                    <a:lnTo>
                      <a:pt x="34" y="85"/>
                    </a:lnTo>
                    <a:lnTo>
                      <a:pt x="31" y="85"/>
                    </a:lnTo>
                    <a:lnTo>
                      <a:pt x="35" y="81"/>
                    </a:lnTo>
                    <a:lnTo>
                      <a:pt x="38" y="79"/>
                    </a:lnTo>
                    <a:lnTo>
                      <a:pt x="42" y="78"/>
                    </a:lnTo>
                    <a:lnTo>
                      <a:pt x="42" y="76"/>
                    </a:lnTo>
                    <a:lnTo>
                      <a:pt x="43" y="76"/>
                    </a:lnTo>
                    <a:lnTo>
                      <a:pt x="46" y="76"/>
                    </a:lnTo>
                    <a:lnTo>
                      <a:pt x="46" y="75"/>
                    </a:lnTo>
                    <a:lnTo>
                      <a:pt x="46" y="74"/>
                    </a:lnTo>
                    <a:lnTo>
                      <a:pt x="45" y="72"/>
                    </a:lnTo>
                    <a:lnTo>
                      <a:pt x="42" y="71"/>
                    </a:lnTo>
                    <a:lnTo>
                      <a:pt x="34" y="59"/>
                    </a:lnTo>
                    <a:lnTo>
                      <a:pt x="32" y="55"/>
                    </a:lnTo>
                    <a:lnTo>
                      <a:pt x="32" y="50"/>
                    </a:lnTo>
                    <a:lnTo>
                      <a:pt x="34" y="45"/>
                    </a:lnTo>
                    <a:lnTo>
                      <a:pt x="32" y="41"/>
                    </a:lnTo>
                    <a:lnTo>
                      <a:pt x="31" y="38"/>
                    </a:lnTo>
                    <a:lnTo>
                      <a:pt x="31" y="33"/>
                    </a:lnTo>
                    <a:lnTo>
                      <a:pt x="34" y="26"/>
                    </a:lnTo>
                    <a:lnTo>
                      <a:pt x="35" y="20"/>
                    </a:lnTo>
                    <a:lnTo>
                      <a:pt x="36" y="18"/>
                    </a:lnTo>
                    <a:lnTo>
                      <a:pt x="39" y="15"/>
                    </a:lnTo>
                    <a:lnTo>
                      <a:pt x="41" y="11"/>
                    </a:lnTo>
                    <a:lnTo>
                      <a:pt x="45" y="7"/>
                    </a:lnTo>
                    <a:lnTo>
                      <a:pt x="46" y="4"/>
                    </a:lnTo>
                    <a:lnTo>
                      <a:pt x="46" y="4"/>
                    </a:lnTo>
                    <a:lnTo>
                      <a:pt x="46" y="3"/>
                    </a:lnTo>
                    <a:lnTo>
                      <a:pt x="45" y="1"/>
                    </a:lnTo>
                    <a:lnTo>
                      <a:pt x="34" y="0"/>
                    </a:lnTo>
                    <a:lnTo>
                      <a:pt x="31" y="1"/>
                    </a:lnTo>
                    <a:lnTo>
                      <a:pt x="24" y="4"/>
                    </a:lnTo>
                    <a:lnTo>
                      <a:pt x="19" y="7"/>
                    </a:lnTo>
                    <a:lnTo>
                      <a:pt x="13" y="12"/>
                    </a:lnTo>
                    <a:lnTo>
                      <a:pt x="12" y="16"/>
                    </a:lnTo>
                    <a:lnTo>
                      <a:pt x="10" y="19"/>
                    </a:lnTo>
                    <a:lnTo>
                      <a:pt x="9" y="20"/>
                    </a:lnTo>
                    <a:lnTo>
                      <a:pt x="8" y="22"/>
                    </a:lnTo>
                    <a:lnTo>
                      <a:pt x="8" y="24"/>
                    </a:lnTo>
                    <a:lnTo>
                      <a:pt x="9" y="27"/>
                    </a:lnTo>
                    <a:lnTo>
                      <a:pt x="6" y="29"/>
                    </a:lnTo>
                    <a:lnTo>
                      <a:pt x="6" y="33"/>
                    </a:lnTo>
                    <a:lnTo>
                      <a:pt x="8" y="34"/>
                    </a:lnTo>
                    <a:lnTo>
                      <a:pt x="5" y="34"/>
                    </a:lnTo>
                    <a:lnTo>
                      <a:pt x="4" y="38"/>
                    </a:lnTo>
                    <a:lnTo>
                      <a:pt x="2" y="38"/>
                    </a:lnTo>
                    <a:lnTo>
                      <a:pt x="2" y="42"/>
                    </a:lnTo>
                    <a:lnTo>
                      <a:pt x="1" y="45"/>
                    </a:lnTo>
                    <a:lnTo>
                      <a:pt x="2" y="50"/>
                    </a:lnTo>
                    <a:lnTo>
                      <a:pt x="5" y="50"/>
                    </a:lnTo>
                    <a:lnTo>
                      <a:pt x="2" y="52"/>
                    </a:lnTo>
                    <a:lnTo>
                      <a:pt x="1" y="55"/>
                    </a:lnTo>
                    <a:lnTo>
                      <a:pt x="0" y="57"/>
                    </a:lnTo>
                    <a:lnTo>
                      <a:pt x="1" y="60"/>
                    </a:lnTo>
                    <a:lnTo>
                      <a:pt x="2" y="63"/>
                    </a:lnTo>
                    <a:lnTo>
                      <a:pt x="1" y="66"/>
                    </a:lnTo>
                    <a:lnTo>
                      <a:pt x="1" y="72"/>
                    </a:lnTo>
                    <a:lnTo>
                      <a:pt x="1" y="75"/>
                    </a:lnTo>
                    <a:lnTo>
                      <a:pt x="2" y="75"/>
                    </a:lnTo>
                    <a:lnTo>
                      <a:pt x="10" y="78"/>
                    </a:lnTo>
                    <a:lnTo>
                      <a:pt x="19" y="78"/>
                    </a:lnTo>
                    <a:lnTo>
                      <a:pt x="21" y="81"/>
                    </a:lnTo>
                    <a:lnTo>
                      <a:pt x="24" y="83"/>
                    </a:lnTo>
                    <a:lnTo>
                      <a:pt x="27" y="85"/>
                    </a:lnTo>
                    <a:lnTo>
                      <a:pt x="21" y="86"/>
                    </a:lnTo>
                    <a:lnTo>
                      <a:pt x="17" y="87"/>
                    </a:lnTo>
                    <a:lnTo>
                      <a:pt x="12" y="83"/>
                    </a:lnTo>
                    <a:lnTo>
                      <a:pt x="9" y="83"/>
                    </a:lnTo>
                    <a:lnTo>
                      <a:pt x="6" y="83"/>
                    </a:lnTo>
                    <a:lnTo>
                      <a:pt x="8" y="85"/>
                    </a:lnTo>
                    <a:lnTo>
                      <a:pt x="6" y="87"/>
                    </a:lnTo>
                    <a:lnTo>
                      <a:pt x="8" y="90"/>
                    </a:lnTo>
                    <a:lnTo>
                      <a:pt x="10" y="94"/>
                    </a:lnTo>
                    <a:lnTo>
                      <a:pt x="13" y="98"/>
                    </a:lnTo>
                    <a:lnTo>
                      <a:pt x="20" y="102"/>
                    </a:lnTo>
                    <a:lnTo>
                      <a:pt x="17" y="102"/>
                    </a:lnTo>
                    <a:lnTo>
                      <a:pt x="20" y="104"/>
                    </a:lnTo>
                    <a:lnTo>
                      <a:pt x="21" y="102"/>
                    </a:lnTo>
                    <a:lnTo>
                      <a:pt x="23" y="102"/>
                    </a:lnTo>
                    <a:lnTo>
                      <a:pt x="27" y="104"/>
                    </a:lnTo>
                    <a:lnTo>
                      <a:pt x="31" y="102"/>
                    </a:lnTo>
                    <a:lnTo>
                      <a:pt x="32" y="100"/>
                    </a:lnTo>
                    <a:lnTo>
                      <a:pt x="32" y="104"/>
                    </a:lnTo>
                    <a:lnTo>
                      <a:pt x="34" y="108"/>
                    </a:lnTo>
                    <a:lnTo>
                      <a:pt x="38" y="111"/>
                    </a:lnTo>
                    <a:lnTo>
                      <a:pt x="42" y="112"/>
                    </a:lnTo>
                    <a:lnTo>
                      <a:pt x="43" y="112"/>
                    </a:lnTo>
                    <a:lnTo>
                      <a:pt x="41" y="111"/>
                    </a:lnTo>
                    <a:lnTo>
                      <a:pt x="43" y="109"/>
                    </a:lnTo>
                    <a:lnTo>
                      <a:pt x="47" y="112"/>
                    </a:lnTo>
                    <a:lnTo>
                      <a:pt x="57" y="113"/>
                    </a:lnTo>
                    <a:lnTo>
                      <a:pt x="58" y="113"/>
                    </a:lnTo>
                    <a:lnTo>
                      <a:pt x="60" y="113"/>
                    </a:lnTo>
                    <a:lnTo>
                      <a:pt x="62" y="111"/>
                    </a:lnTo>
                    <a:lnTo>
                      <a:pt x="69" y="115"/>
                    </a:lnTo>
                    <a:lnTo>
                      <a:pt x="71" y="115"/>
                    </a:lnTo>
                    <a:lnTo>
                      <a:pt x="72" y="116"/>
                    </a:lnTo>
                    <a:lnTo>
                      <a:pt x="72" y="115"/>
                    </a:lnTo>
                    <a:lnTo>
                      <a:pt x="72" y="115"/>
                    </a:lnTo>
                    <a:lnTo>
                      <a:pt x="73" y="116"/>
                    </a:lnTo>
                    <a:lnTo>
                      <a:pt x="75" y="113"/>
                    </a:lnTo>
                    <a:lnTo>
                      <a:pt x="77" y="112"/>
                    </a:lnTo>
                    <a:lnTo>
                      <a:pt x="79" y="113"/>
                    </a:lnTo>
                    <a:lnTo>
                      <a:pt x="82" y="118"/>
                    </a:lnTo>
                    <a:lnTo>
                      <a:pt x="83" y="118"/>
                    </a:lnTo>
                    <a:lnTo>
                      <a:pt x="82" y="115"/>
                    </a:lnTo>
                    <a:lnTo>
                      <a:pt x="79" y="112"/>
                    </a:lnTo>
                    <a:lnTo>
                      <a:pt x="76" y="111"/>
                    </a:lnTo>
                    <a:lnTo>
                      <a:pt x="76" y="108"/>
                    </a:lnTo>
                    <a:lnTo>
                      <a:pt x="84" y="111"/>
                    </a:lnTo>
                    <a:lnTo>
                      <a:pt x="87" y="112"/>
                    </a:lnTo>
                    <a:lnTo>
                      <a:pt x="88" y="111"/>
                    </a:lnTo>
                    <a:lnTo>
                      <a:pt x="90" y="112"/>
                    </a:lnTo>
                    <a:lnTo>
                      <a:pt x="91" y="112"/>
                    </a:lnTo>
                    <a:lnTo>
                      <a:pt x="93" y="116"/>
                    </a:lnTo>
                    <a:lnTo>
                      <a:pt x="98" y="115"/>
                    </a:lnTo>
                    <a:lnTo>
                      <a:pt x="101" y="115"/>
                    </a:lnTo>
                    <a:lnTo>
                      <a:pt x="102" y="112"/>
                    </a:lnTo>
                    <a:lnTo>
                      <a:pt x="102" y="108"/>
                    </a:lnTo>
                    <a:lnTo>
                      <a:pt x="99" y="102"/>
                    </a:lnTo>
                    <a:lnTo>
                      <a:pt x="97" y="102"/>
                    </a:lnTo>
                    <a:lnTo>
                      <a:pt x="95" y="101"/>
                    </a:lnTo>
                    <a:lnTo>
                      <a:pt x="97" y="100"/>
                    </a:lnTo>
                    <a:lnTo>
                      <a:pt x="102" y="101"/>
                    </a:lnTo>
                    <a:lnTo>
                      <a:pt x="108" y="107"/>
                    </a:lnTo>
                    <a:lnTo>
                      <a:pt x="108" y="105"/>
                    </a:lnTo>
                    <a:lnTo>
                      <a:pt x="110" y="107"/>
                    </a:lnTo>
                    <a:lnTo>
                      <a:pt x="112" y="105"/>
                    </a:lnTo>
                    <a:lnTo>
                      <a:pt x="112" y="116"/>
                    </a:lnTo>
                    <a:lnTo>
                      <a:pt x="113" y="118"/>
                    </a:lnTo>
                    <a:lnTo>
                      <a:pt x="114" y="115"/>
                    </a:lnTo>
                    <a:lnTo>
                      <a:pt x="117" y="116"/>
                    </a:lnTo>
                    <a:lnTo>
                      <a:pt x="119" y="116"/>
                    </a:lnTo>
                    <a:lnTo>
                      <a:pt x="120" y="118"/>
                    </a:lnTo>
                    <a:lnTo>
                      <a:pt x="119" y="119"/>
                    </a:lnTo>
                    <a:lnTo>
                      <a:pt x="117" y="120"/>
                    </a:lnTo>
                    <a:lnTo>
                      <a:pt x="119" y="122"/>
                    </a:lnTo>
                    <a:lnTo>
                      <a:pt x="121" y="122"/>
                    </a:lnTo>
                    <a:lnTo>
                      <a:pt x="123" y="124"/>
                    </a:lnTo>
                    <a:lnTo>
                      <a:pt x="129" y="130"/>
                    </a:lnTo>
                    <a:lnTo>
                      <a:pt x="129" y="134"/>
                    </a:lnTo>
                    <a:lnTo>
                      <a:pt x="127" y="137"/>
                    </a:lnTo>
                    <a:lnTo>
                      <a:pt x="123" y="135"/>
                    </a:lnTo>
                    <a:lnTo>
                      <a:pt x="121" y="135"/>
                    </a:lnTo>
                    <a:lnTo>
                      <a:pt x="121" y="139"/>
                    </a:lnTo>
                    <a:lnTo>
                      <a:pt x="121" y="145"/>
                    </a:lnTo>
                    <a:lnTo>
                      <a:pt x="124" y="144"/>
                    </a:lnTo>
                    <a:lnTo>
                      <a:pt x="129" y="141"/>
                    </a:lnTo>
                    <a:lnTo>
                      <a:pt x="131" y="138"/>
                    </a:lnTo>
                    <a:lnTo>
                      <a:pt x="134" y="139"/>
                    </a:lnTo>
                    <a:lnTo>
                      <a:pt x="136" y="137"/>
                    </a:lnTo>
                    <a:lnTo>
                      <a:pt x="139" y="135"/>
                    </a:lnTo>
                    <a:lnTo>
                      <a:pt x="142" y="137"/>
                    </a:lnTo>
                    <a:lnTo>
                      <a:pt x="138" y="138"/>
                    </a:lnTo>
                    <a:lnTo>
                      <a:pt x="138" y="139"/>
                    </a:lnTo>
                    <a:lnTo>
                      <a:pt x="136" y="141"/>
                    </a:lnTo>
                    <a:lnTo>
                      <a:pt x="140" y="146"/>
                    </a:lnTo>
                    <a:lnTo>
                      <a:pt x="143" y="149"/>
                    </a:lnTo>
                    <a:lnTo>
                      <a:pt x="143" y="148"/>
                    </a:lnTo>
                    <a:lnTo>
                      <a:pt x="143" y="145"/>
                    </a:lnTo>
                    <a:lnTo>
                      <a:pt x="143" y="144"/>
                    </a:lnTo>
                    <a:lnTo>
                      <a:pt x="146" y="145"/>
                    </a:lnTo>
                    <a:lnTo>
                      <a:pt x="146" y="150"/>
                    </a:lnTo>
                    <a:lnTo>
                      <a:pt x="147" y="153"/>
                    </a:lnTo>
                    <a:lnTo>
                      <a:pt x="150" y="156"/>
                    </a:lnTo>
                    <a:lnTo>
                      <a:pt x="151" y="155"/>
                    </a:lnTo>
                    <a:lnTo>
                      <a:pt x="154" y="157"/>
                    </a:lnTo>
                    <a:lnTo>
                      <a:pt x="154" y="161"/>
                    </a:lnTo>
                    <a:lnTo>
                      <a:pt x="155" y="164"/>
                    </a:lnTo>
                    <a:lnTo>
                      <a:pt x="157" y="165"/>
                    </a:lnTo>
                    <a:lnTo>
                      <a:pt x="157" y="170"/>
                    </a:lnTo>
                    <a:lnTo>
                      <a:pt x="158" y="172"/>
                    </a:lnTo>
                    <a:lnTo>
                      <a:pt x="158" y="175"/>
                    </a:lnTo>
                    <a:lnTo>
                      <a:pt x="160" y="178"/>
                    </a:lnTo>
                    <a:lnTo>
                      <a:pt x="160" y="179"/>
                    </a:lnTo>
                    <a:lnTo>
                      <a:pt x="160" y="181"/>
                    </a:lnTo>
                    <a:lnTo>
                      <a:pt x="158" y="183"/>
                    </a:lnTo>
                    <a:lnTo>
                      <a:pt x="155" y="183"/>
                    </a:lnTo>
                    <a:lnTo>
                      <a:pt x="154" y="185"/>
                    </a:lnTo>
                    <a:lnTo>
                      <a:pt x="154" y="192"/>
                    </a:lnTo>
                    <a:lnTo>
                      <a:pt x="154" y="192"/>
                    </a:lnTo>
                    <a:lnTo>
                      <a:pt x="151" y="193"/>
                    </a:lnTo>
                    <a:lnTo>
                      <a:pt x="149" y="196"/>
                    </a:lnTo>
                    <a:lnTo>
                      <a:pt x="146" y="197"/>
                    </a:lnTo>
                    <a:lnTo>
                      <a:pt x="145" y="201"/>
                    </a:lnTo>
                    <a:lnTo>
                      <a:pt x="142" y="204"/>
                    </a:lnTo>
                    <a:lnTo>
                      <a:pt x="142" y="205"/>
                    </a:lnTo>
                    <a:lnTo>
                      <a:pt x="143" y="209"/>
                    </a:lnTo>
                    <a:lnTo>
                      <a:pt x="146" y="212"/>
                    </a:lnTo>
                    <a:lnTo>
                      <a:pt x="147" y="215"/>
                    </a:lnTo>
                    <a:lnTo>
                      <a:pt x="149" y="215"/>
                    </a:lnTo>
                    <a:lnTo>
                      <a:pt x="149" y="219"/>
                    </a:lnTo>
                    <a:lnTo>
                      <a:pt x="146" y="218"/>
                    </a:lnTo>
                    <a:lnTo>
                      <a:pt x="146" y="219"/>
                    </a:lnTo>
                    <a:lnTo>
                      <a:pt x="143" y="218"/>
                    </a:lnTo>
                    <a:lnTo>
                      <a:pt x="143" y="219"/>
                    </a:lnTo>
                    <a:lnTo>
                      <a:pt x="142" y="219"/>
                    </a:lnTo>
                    <a:lnTo>
                      <a:pt x="139" y="220"/>
                    </a:lnTo>
                    <a:lnTo>
                      <a:pt x="135" y="220"/>
                    </a:lnTo>
                    <a:lnTo>
                      <a:pt x="135" y="223"/>
                    </a:lnTo>
                    <a:lnTo>
                      <a:pt x="132" y="223"/>
                    </a:lnTo>
                    <a:lnTo>
                      <a:pt x="129" y="222"/>
                    </a:lnTo>
                    <a:lnTo>
                      <a:pt x="125" y="223"/>
                    </a:lnTo>
                    <a:lnTo>
                      <a:pt x="121" y="222"/>
                    </a:lnTo>
                    <a:lnTo>
                      <a:pt x="120" y="222"/>
                    </a:lnTo>
                    <a:lnTo>
                      <a:pt x="117" y="220"/>
                    </a:lnTo>
                    <a:lnTo>
                      <a:pt x="116" y="219"/>
                    </a:lnTo>
                    <a:lnTo>
                      <a:pt x="114" y="219"/>
                    </a:lnTo>
                    <a:lnTo>
                      <a:pt x="116" y="222"/>
                    </a:lnTo>
                    <a:lnTo>
                      <a:pt x="114" y="222"/>
                    </a:lnTo>
                    <a:lnTo>
                      <a:pt x="114" y="226"/>
                    </a:lnTo>
                    <a:lnTo>
                      <a:pt x="113" y="226"/>
                    </a:lnTo>
                    <a:lnTo>
                      <a:pt x="109" y="228"/>
                    </a:lnTo>
                    <a:lnTo>
                      <a:pt x="108" y="231"/>
                    </a:lnTo>
                    <a:lnTo>
                      <a:pt x="108" y="234"/>
                    </a:lnTo>
                    <a:lnTo>
                      <a:pt x="108" y="237"/>
                    </a:lnTo>
                    <a:lnTo>
                      <a:pt x="109" y="239"/>
                    </a:lnTo>
                    <a:lnTo>
                      <a:pt x="112" y="242"/>
                    </a:lnTo>
                    <a:lnTo>
                      <a:pt x="113" y="241"/>
                    </a:lnTo>
                    <a:lnTo>
                      <a:pt x="116" y="244"/>
                    </a:lnTo>
                    <a:lnTo>
                      <a:pt x="116" y="244"/>
                    </a:lnTo>
                    <a:lnTo>
                      <a:pt x="120" y="245"/>
                    </a:lnTo>
                    <a:lnTo>
                      <a:pt x="120" y="245"/>
                    </a:lnTo>
                    <a:lnTo>
                      <a:pt x="121" y="245"/>
                    </a:lnTo>
                    <a:lnTo>
                      <a:pt x="125" y="244"/>
                    </a:lnTo>
                    <a:lnTo>
                      <a:pt x="124" y="242"/>
                    </a:lnTo>
                    <a:lnTo>
                      <a:pt x="127" y="242"/>
                    </a:lnTo>
                    <a:lnTo>
                      <a:pt x="128" y="242"/>
                    </a:lnTo>
                    <a:lnTo>
                      <a:pt x="128" y="239"/>
                    </a:lnTo>
                    <a:lnTo>
                      <a:pt x="128" y="238"/>
                    </a:lnTo>
                    <a:lnTo>
                      <a:pt x="129" y="237"/>
                    </a:lnTo>
                    <a:lnTo>
                      <a:pt x="132" y="237"/>
                    </a:lnTo>
                    <a:lnTo>
                      <a:pt x="134" y="238"/>
                    </a:lnTo>
                    <a:lnTo>
                      <a:pt x="134" y="241"/>
                    </a:lnTo>
                    <a:lnTo>
                      <a:pt x="138" y="241"/>
                    </a:lnTo>
                    <a:lnTo>
                      <a:pt x="139" y="241"/>
                    </a:lnTo>
                    <a:lnTo>
                      <a:pt x="139" y="239"/>
                    </a:lnTo>
                    <a:lnTo>
                      <a:pt x="140" y="238"/>
                    </a:lnTo>
                    <a:lnTo>
                      <a:pt x="140" y="239"/>
                    </a:lnTo>
                    <a:lnTo>
                      <a:pt x="139" y="237"/>
                    </a:lnTo>
                    <a:lnTo>
                      <a:pt x="136" y="235"/>
                    </a:lnTo>
                    <a:lnTo>
                      <a:pt x="136" y="233"/>
                    </a:lnTo>
                    <a:lnTo>
                      <a:pt x="139" y="233"/>
                    </a:lnTo>
                    <a:lnTo>
                      <a:pt x="139" y="231"/>
                    </a:lnTo>
                    <a:lnTo>
                      <a:pt x="139" y="234"/>
                    </a:lnTo>
                    <a:lnTo>
                      <a:pt x="139" y="235"/>
                    </a:lnTo>
                    <a:lnTo>
                      <a:pt x="140" y="234"/>
                    </a:lnTo>
                    <a:lnTo>
                      <a:pt x="142" y="235"/>
                    </a:lnTo>
                    <a:lnTo>
                      <a:pt x="143" y="237"/>
                    </a:lnTo>
                    <a:lnTo>
                      <a:pt x="143" y="235"/>
                    </a:lnTo>
                    <a:lnTo>
                      <a:pt x="145" y="235"/>
                    </a:lnTo>
                    <a:lnTo>
                      <a:pt x="146" y="235"/>
                    </a:lnTo>
                    <a:lnTo>
                      <a:pt x="147" y="238"/>
                    </a:lnTo>
                    <a:lnTo>
                      <a:pt x="149" y="237"/>
                    </a:lnTo>
                    <a:lnTo>
                      <a:pt x="150" y="237"/>
                    </a:lnTo>
                    <a:lnTo>
                      <a:pt x="150" y="238"/>
                    </a:lnTo>
                    <a:lnTo>
                      <a:pt x="150" y="239"/>
                    </a:lnTo>
                    <a:lnTo>
                      <a:pt x="150" y="242"/>
                    </a:lnTo>
                    <a:lnTo>
                      <a:pt x="151" y="244"/>
                    </a:lnTo>
                    <a:lnTo>
                      <a:pt x="151" y="242"/>
                    </a:lnTo>
                    <a:lnTo>
                      <a:pt x="154" y="245"/>
                    </a:lnTo>
                    <a:lnTo>
                      <a:pt x="154" y="248"/>
                    </a:lnTo>
                    <a:lnTo>
                      <a:pt x="154" y="248"/>
                    </a:lnTo>
                    <a:lnTo>
                      <a:pt x="154" y="249"/>
                    </a:lnTo>
                    <a:lnTo>
                      <a:pt x="154" y="250"/>
                    </a:lnTo>
                    <a:lnTo>
                      <a:pt x="155" y="250"/>
                    </a:lnTo>
                    <a:lnTo>
                      <a:pt x="157" y="250"/>
                    </a:lnTo>
                    <a:lnTo>
                      <a:pt x="158" y="253"/>
                    </a:lnTo>
                    <a:lnTo>
                      <a:pt x="158" y="253"/>
                    </a:lnTo>
                    <a:lnTo>
                      <a:pt x="160" y="253"/>
                    </a:lnTo>
                    <a:lnTo>
                      <a:pt x="161" y="253"/>
                    </a:lnTo>
                    <a:lnTo>
                      <a:pt x="161" y="254"/>
                    </a:lnTo>
                    <a:lnTo>
                      <a:pt x="161" y="256"/>
                    </a:lnTo>
                    <a:lnTo>
                      <a:pt x="162" y="256"/>
                    </a:lnTo>
                    <a:lnTo>
                      <a:pt x="162" y="254"/>
                    </a:lnTo>
                    <a:lnTo>
                      <a:pt x="164" y="253"/>
                    </a:lnTo>
                    <a:lnTo>
                      <a:pt x="165" y="256"/>
                    </a:lnTo>
                    <a:lnTo>
                      <a:pt x="166" y="256"/>
                    </a:lnTo>
                    <a:lnTo>
                      <a:pt x="168" y="257"/>
                    </a:lnTo>
                    <a:lnTo>
                      <a:pt x="169" y="257"/>
                    </a:lnTo>
                    <a:lnTo>
                      <a:pt x="166" y="260"/>
                    </a:lnTo>
                    <a:lnTo>
                      <a:pt x="165" y="261"/>
                    </a:lnTo>
                    <a:lnTo>
                      <a:pt x="162" y="259"/>
                    </a:lnTo>
                    <a:lnTo>
                      <a:pt x="164" y="261"/>
                    </a:lnTo>
                    <a:lnTo>
                      <a:pt x="166" y="267"/>
                    </a:lnTo>
                    <a:lnTo>
                      <a:pt x="168" y="267"/>
                    </a:lnTo>
                    <a:lnTo>
                      <a:pt x="169" y="270"/>
                    </a:lnTo>
                    <a:lnTo>
                      <a:pt x="169" y="27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2" name="Freeform 1183"/>
              <p:cNvSpPr>
                <a:spLocks/>
              </p:cNvSpPr>
              <p:nvPr/>
            </p:nvSpPr>
            <p:spPr bwMode="gray">
              <a:xfrm>
                <a:off x="9208580" y="2516265"/>
                <a:ext cx="15933" cy="12745"/>
              </a:xfrm>
              <a:custGeom>
                <a:avLst/>
                <a:gdLst>
                  <a:gd name="T0" fmla="*/ 0 w 5"/>
                  <a:gd name="T1" fmla="*/ 0 h 4"/>
                  <a:gd name="T2" fmla="*/ 1 w 5"/>
                  <a:gd name="T3" fmla="*/ 0 h 4"/>
                  <a:gd name="T4" fmla="*/ 1 w 5"/>
                  <a:gd name="T5" fmla="*/ 1 h 4"/>
                  <a:gd name="T6" fmla="*/ 4 w 5"/>
                  <a:gd name="T7" fmla="*/ 1 h 4"/>
                  <a:gd name="T8" fmla="*/ 5 w 5"/>
                  <a:gd name="T9" fmla="*/ 2 h 4"/>
                  <a:gd name="T10" fmla="*/ 5 w 5"/>
                  <a:gd name="T11" fmla="*/ 4 h 4"/>
                  <a:gd name="T12" fmla="*/ 4 w 5"/>
                  <a:gd name="T13" fmla="*/ 4 h 4"/>
                  <a:gd name="T14" fmla="*/ 1 w 5"/>
                  <a:gd name="T15" fmla="*/ 4 h 4"/>
                  <a:gd name="T16" fmla="*/ 0 w 5"/>
                  <a:gd name="T17" fmla="*/ 2 h 4"/>
                  <a:gd name="T18" fmla="*/ 0 w 5"/>
                  <a:gd name="T19" fmla="*/ 1 h 4"/>
                  <a:gd name="T20" fmla="*/ 0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0" y="0"/>
                    </a:moveTo>
                    <a:lnTo>
                      <a:pt x="1" y="0"/>
                    </a:lnTo>
                    <a:lnTo>
                      <a:pt x="1" y="1"/>
                    </a:lnTo>
                    <a:lnTo>
                      <a:pt x="4" y="1"/>
                    </a:lnTo>
                    <a:lnTo>
                      <a:pt x="5" y="2"/>
                    </a:lnTo>
                    <a:lnTo>
                      <a:pt x="5" y="4"/>
                    </a:lnTo>
                    <a:lnTo>
                      <a:pt x="4" y="4"/>
                    </a:lnTo>
                    <a:lnTo>
                      <a:pt x="1" y="4"/>
                    </a:lnTo>
                    <a:lnTo>
                      <a:pt x="0" y="2"/>
                    </a:lnTo>
                    <a:lnTo>
                      <a:pt x="0"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3" name="Freeform 1187"/>
              <p:cNvSpPr>
                <a:spLocks/>
              </p:cNvSpPr>
              <p:nvPr/>
            </p:nvSpPr>
            <p:spPr bwMode="gray">
              <a:xfrm>
                <a:off x="8501207" y="1608149"/>
                <a:ext cx="159318" cy="216673"/>
              </a:xfrm>
              <a:custGeom>
                <a:avLst/>
                <a:gdLst>
                  <a:gd name="T0" fmla="*/ 19 w 50"/>
                  <a:gd name="T1" fmla="*/ 0 h 68"/>
                  <a:gd name="T2" fmla="*/ 18 w 50"/>
                  <a:gd name="T3" fmla="*/ 3 h 68"/>
                  <a:gd name="T4" fmla="*/ 15 w 50"/>
                  <a:gd name="T5" fmla="*/ 1 h 68"/>
                  <a:gd name="T6" fmla="*/ 10 w 50"/>
                  <a:gd name="T7" fmla="*/ 3 h 68"/>
                  <a:gd name="T8" fmla="*/ 6 w 50"/>
                  <a:gd name="T9" fmla="*/ 5 h 68"/>
                  <a:gd name="T10" fmla="*/ 4 w 50"/>
                  <a:gd name="T11" fmla="*/ 9 h 68"/>
                  <a:gd name="T12" fmla="*/ 6 w 50"/>
                  <a:gd name="T13" fmla="*/ 11 h 68"/>
                  <a:gd name="T14" fmla="*/ 6 w 50"/>
                  <a:gd name="T15" fmla="*/ 12 h 68"/>
                  <a:gd name="T16" fmla="*/ 9 w 50"/>
                  <a:gd name="T17" fmla="*/ 15 h 68"/>
                  <a:gd name="T18" fmla="*/ 10 w 50"/>
                  <a:gd name="T19" fmla="*/ 16 h 68"/>
                  <a:gd name="T20" fmla="*/ 6 w 50"/>
                  <a:gd name="T21" fmla="*/ 15 h 68"/>
                  <a:gd name="T22" fmla="*/ 3 w 50"/>
                  <a:gd name="T23" fmla="*/ 12 h 68"/>
                  <a:gd name="T24" fmla="*/ 0 w 50"/>
                  <a:gd name="T25" fmla="*/ 15 h 68"/>
                  <a:gd name="T26" fmla="*/ 2 w 50"/>
                  <a:gd name="T27" fmla="*/ 19 h 68"/>
                  <a:gd name="T28" fmla="*/ 2 w 50"/>
                  <a:gd name="T29" fmla="*/ 20 h 68"/>
                  <a:gd name="T30" fmla="*/ 2 w 50"/>
                  <a:gd name="T31" fmla="*/ 27 h 68"/>
                  <a:gd name="T32" fmla="*/ 2 w 50"/>
                  <a:gd name="T33" fmla="*/ 33 h 68"/>
                  <a:gd name="T34" fmla="*/ 0 w 50"/>
                  <a:gd name="T35" fmla="*/ 37 h 68"/>
                  <a:gd name="T36" fmla="*/ 0 w 50"/>
                  <a:gd name="T37" fmla="*/ 42 h 68"/>
                  <a:gd name="T38" fmla="*/ 2 w 50"/>
                  <a:gd name="T39" fmla="*/ 45 h 68"/>
                  <a:gd name="T40" fmla="*/ 3 w 50"/>
                  <a:gd name="T41" fmla="*/ 48 h 68"/>
                  <a:gd name="T42" fmla="*/ 4 w 50"/>
                  <a:gd name="T43" fmla="*/ 52 h 68"/>
                  <a:gd name="T44" fmla="*/ 6 w 50"/>
                  <a:gd name="T45" fmla="*/ 59 h 68"/>
                  <a:gd name="T46" fmla="*/ 6 w 50"/>
                  <a:gd name="T47" fmla="*/ 63 h 68"/>
                  <a:gd name="T48" fmla="*/ 7 w 50"/>
                  <a:gd name="T49" fmla="*/ 63 h 68"/>
                  <a:gd name="T50" fmla="*/ 4 w 50"/>
                  <a:gd name="T51" fmla="*/ 67 h 68"/>
                  <a:gd name="T52" fmla="*/ 9 w 50"/>
                  <a:gd name="T53" fmla="*/ 67 h 68"/>
                  <a:gd name="T54" fmla="*/ 13 w 50"/>
                  <a:gd name="T55" fmla="*/ 66 h 68"/>
                  <a:gd name="T56" fmla="*/ 15 w 50"/>
                  <a:gd name="T57" fmla="*/ 67 h 68"/>
                  <a:gd name="T58" fmla="*/ 14 w 50"/>
                  <a:gd name="T59" fmla="*/ 66 h 68"/>
                  <a:gd name="T60" fmla="*/ 15 w 50"/>
                  <a:gd name="T61" fmla="*/ 63 h 68"/>
                  <a:gd name="T62" fmla="*/ 18 w 50"/>
                  <a:gd name="T63" fmla="*/ 57 h 68"/>
                  <a:gd name="T64" fmla="*/ 21 w 50"/>
                  <a:gd name="T65" fmla="*/ 52 h 68"/>
                  <a:gd name="T66" fmla="*/ 18 w 50"/>
                  <a:gd name="T67" fmla="*/ 46 h 68"/>
                  <a:gd name="T68" fmla="*/ 15 w 50"/>
                  <a:gd name="T69" fmla="*/ 46 h 68"/>
                  <a:gd name="T70" fmla="*/ 13 w 50"/>
                  <a:gd name="T71" fmla="*/ 45 h 68"/>
                  <a:gd name="T72" fmla="*/ 15 w 50"/>
                  <a:gd name="T73" fmla="*/ 44 h 68"/>
                  <a:gd name="T74" fmla="*/ 19 w 50"/>
                  <a:gd name="T75" fmla="*/ 44 h 68"/>
                  <a:gd name="T76" fmla="*/ 22 w 50"/>
                  <a:gd name="T77" fmla="*/ 44 h 68"/>
                  <a:gd name="T78" fmla="*/ 28 w 50"/>
                  <a:gd name="T79" fmla="*/ 45 h 68"/>
                  <a:gd name="T80" fmla="*/ 32 w 50"/>
                  <a:gd name="T81" fmla="*/ 45 h 68"/>
                  <a:gd name="T82" fmla="*/ 36 w 50"/>
                  <a:gd name="T83" fmla="*/ 41 h 68"/>
                  <a:gd name="T84" fmla="*/ 37 w 50"/>
                  <a:gd name="T85" fmla="*/ 35 h 68"/>
                  <a:gd name="T86" fmla="*/ 39 w 50"/>
                  <a:gd name="T87" fmla="*/ 30 h 68"/>
                  <a:gd name="T88" fmla="*/ 40 w 50"/>
                  <a:gd name="T89" fmla="*/ 29 h 68"/>
                  <a:gd name="T90" fmla="*/ 43 w 50"/>
                  <a:gd name="T91" fmla="*/ 23 h 68"/>
                  <a:gd name="T92" fmla="*/ 43 w 50"/>
                  <a:gd name="T93" fmla="*/ 20 h 68"/>
                  <a:gd name="T94" fmla="*/ 47 w 50"/>
                  <a:gd name="T95" fmla="*/ 16 h 68"/>
                  <a:gd name="T96" fmla="*/ 48 w 50"/>
                  <a:gd name="T97" fmla="*/ 9 h 68"/>
                  <a:gd name="T98" fmla="*/ 48 w 50"/>
                  <a:gd name="T99" fmla="*/ 8 h 68"/>
                  <a:gd name="T100" fmla="*/ 45 w 50"/>
                  <a:gd name="T101" fmla="*/ 7 h 68"/>
                  <a:gd name="T102" fmla="*/ 40 w 50"/>
                  <a:gd name="T103" fmla="*/ 5 h 68"/>
                  <a:gd name="T104" fmla="*/ 34 w 50"/>
                  <a:gd name="T105" fmla="*/ 5 h 68"/>
                  <a:gd name="T106" fmla="*/ 30 w 50"/>
                  <a:gd name="T107" fmla="*/ 7 h 68"/>
                  <a:gd name="T108" fmla="*/ 28 w 50"/>
                  <a:gd name="T109" fmla="*/ 3 h 68"/>
                  <a:gd name="T110" fmla="*/ 25 w 50"/>
                  <a:gd name="T111"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 h="68">
                    <a:moveTo>
                      <a:pt x="22" y="0"/>
                    </a:moveTo>
                    <a:lnTo>
                      <a:pt x="22" y="0"/>
                    </a:lnTo>
                    <a:lnTo>
                      <a:pt x="21" y="0"/>
                    </a:lnTo>
                    <a:lnTo>
                      <a:pt x="19" y="0"/>
                    </a:lnTo>
                    <a:lnTo>
                      <a:pt x="19" y="0"/>
                    </a:lnTo>
                    <a:lnTo>
                      <a:pt x="18" y="0"/>
                    </a:lnTo>
                    <a:lnTo>
                      <a:pt x="18" y="0"/>
                    </a:lnTo>
                    <a:lnTo>
                      <a:pt x="18" y="1"/>
                    </a:lnTo>
                    <a:lnTo>
                      <a:pt x="18" y="3"/>
                    </a:lnTo>
                    <a:lnTo>
                      <a:pt x="18" y="3"/>
                    </a:lnTo>
                    <a:lnTo>
                      <a:pt x="17" y="3"/>
                    </a:lnTo>
                    <a:lnTo>
                      <a:pt x="17" y="1"/>
                    </a:lnTo>
                    <a:lnTo>
                      <a:pt x="17" y="1"/>
                    </a:lnTo>
                    <a:lnTo>
                      <a:pt x="15" y="1"/>
                    </a:lnTo>
                    <a:lnTo>
                      <a:pt x="15" y="1"/>
                    </a:lnTo>
                    <a:lnTo>
                      <a:pt x="14" y="1"/>
                    </a:lnTo>
                    <a:lnTo>
                      <a:pt x="11" y="1"/>
                    </a:lnTo>
                    <a:lnTo>
                      <a:pt x="11" y="3"/>
                    </a:lnTo>
                    <a:lnTo>
                      <a:pt x="11" y="3"/>
                    </a:lnTo>
                    <a:lnTo>
                      <a:pt x="10" y="3"/>
                    </a:lnTo>
                    <a:lnTo>
                      <a:pt x="10" y="3"/>
                    </a:lnTo>
                    <a:lnTo>
                      <a:pt x="9" y="3"/>
                    </a:lnTo>
                    <a:lnTo>
                      <a:pt x="9" y="4"/>
                    </a:lnTo>
                    <a:lnTo>
                      <a:pt x="7" y="4"/>
                    </a:lnTo>
                    <a:lnTo>
                      <a:pt x="6" y="5"/>
                    </a:lnTo>
                    <a:lnTo>
                      <a:pt x="4" y="5"/>
                    </a:lnTo>
                    <a:lnTo>
                      <a:pt x="4" y="7"/>
                    </a:lnTo>
                    <a:lnTo>
                      <a:pt x="4" y="7"/>
                    </a:lnTo>
                    <a:lnTo>
                      <a:pt x="4" y="9"/>
                    </a:lnTo>
                    <a:lnTo>
                      <a:pt x="4" y="9"/>
                    </a:lnTo>
                    <a:lnTo>
                      <a:pt x="4" y="11"/>
                    </a:lnTo>
                    <a:lnTo>
                      <a:pt x="4" y="11"/>
                    </a:lnTo>
                    <a:lnTo>
                      <a:pt x="6" y="11"/>
                    </a:lnTo>
                    <a:lnTo>
                      <a:pt x="6" y="11"/>
                    </a:lnTo>
                    <a:lnTo>
                      <a:pt x="6" y="11"/>
                    </a:lnTo>
                    <a:lnTo>
                      <a:pt x="7" y="9"/>
                    </a:lnTo>
                    <a:lnTo>
                      <a:pt x="7" y="11"/>
                    </a:lnTo>
                    <a:lnTo>
                      <a:pt x="6" y="11"/>
                    </a:lnTo>
                    <a:lnTo>
                      <a:pt x="6" y="11"/>
                    </a:lnTo>
                    <a:lnTo>
                      <a:pt x="6" y="12"/>
                    </a:lnTo>
                    <a:lnTo>
                      <a:pt x="6" y="12"/>
                    </a:lnTo>
                    <a:lnTo>
                      <a:pt x="6" y="14"/>
                    </a:lnTo>
                    <a:lnTo>
                      <a:pt x="7" y="15"/>
                    </a:lnTo>
                    <a:lnTo>
                      <a:pt x="7" y="15"/>
                    </a:lnTo>
                    <a:lnTo>
                      <a:pt x="9" y="15"/>
                    </a:lnTo>
                    <a:lnTo>
                      <a:pt x="9" y="15"/>
                    </a:lnTo>
                    <a:lnTo>
                      <a:pt x="10" y="16"/>
                    </a:lnTo>
                    <a:lnTo>
                      <a:pt x="10" y="16"/>
                    </a:lnTo>
                    <a:lnTo>
                      <a:pt x="10" y="16"/>
                    </a:lnTo>
                    <a:lnTo>
                      <a:pt x="10" y="16"/>
                    </a:lnTo>
                    <a:lnTo>
                      <a:pt x="9" y="16"/>
                    </a:lnTo>
                    <a:lnTo>
                      <a:pt x="9" y="16"/>
                    </a:lnTo>
                    <a:lnTo>
                      <a:pt x="7" y="16"/>
                    </a:lnTo>
                    <a:lnTo>
                      <a:pt x="6" y="15"/>
                    </a:lnTo>
                    <a:lnTo>
                      <a:pt x="6" y="15"/>
                    </a:lnTo>
                    <a:lnTo>
                      <a:pt x="4" y="14"/>
                    </a:lnTo>
                    <a:lnTo>
                      <a:pt x="4" y="12"/>
                    </a:lnTo>
                    <a:lnTo>
                      <a:pt x="4" y="14"/>
                    </a:lnTo>
                    <a:lnTo>
                      <a:pt x="3" y="14"/>
                    </a:lnTo>
                    <a:lnTo>
                      <a:pt x="3" y="12"/>
                    </a:lnTo>
                    <a:lnTo>
                      <a:pt x="2" y="14"/>
                    </a:lnTo>
                    <a:lnTo>
                      <a:pt x="2" y="14"/>
                    </a:lnTo>
                    <a:lnTo>
                      <a:pt x="2" y="14"/>
                    </a:lnTo>
                    <a:lnTo>
                      <a:pt x="0" y="15"/>
                    </a:lnTo>
                    <a:lnTo>
                      <a:pt x="0" y="15"/>
                    </a:lnTo>
                    <a:lnTo>
                      <a:pt x="0" y="16"/>
                    </a:lnTo>
                    <a:lnTo>
                      <a:pt x="0" y="18"/>
                    </a:lnTo>
                    <a:lnTo>
                      <a:pt x="0" y="18"/>
                    </a:lnTo>
                    <a:lnTo>
                      <a:pt x="2" y="18"/>
                    </a:lnTo>
                    <a:lnTo>
                      <a:pt x="2" y="19"/>
                    </a:lnTo>
                    <a:lnTo>
                      <a:pt x="2" y="19"/>
                    </a:lnTo>
                    <a:lnTo>
                      <a:pt x="2" y="19"/>
                    </a:lnTo>
                    <a:lnTo>
                      <a:pt x="0" y="19"/>
                    </a:lnTo>
                    <a:lnTo>
                      <a:pt x="0" y="20"/>
                    </a:lnTo>
                    <a:lnTo>
                      <a:pt x="2" y="20"/>
                    </a:lnTo>
                    <a:lnTo>
                      <a:pt x="0" y="22"/>
                    </a:lnTo>
                    <a:lnTo>
                      <a:pt x="0" y="23"/>
                    </a:lnTo>
                    <a:lnTo>
                      <a:pt x="2" y="24"/>
                    </a:lnTo>
                    <a:lnTo>
                      <a:pt x="2" y="26"/>
                    </a:lnTo>
                    <a:lnTo>
                      <a:pt x="2" y="27"/>
                    </a:lnTo>
                    <a:lnTo>
                      <a:pt x="2" y="29"/>
                    </a:lnTo>
                    <a:lnTo>
                      <a:pt x="2" y="30"/>
                    </a:lnTo>
                    <a:lnTo>
                      <a:pt x="2" y="33"/>
                    </a:lnTo>
                    <a:lnTo>
                      <a:pt x="2" y="33"/>
                    </a:lnTo>
                    <a:lnTo>
                      <a:pt x="2" y="33"/>
                    </a:lnTo>
                    <a:lnTo>
                      <a:pt x="2" y="33"/>
                    </a:lnTo>
                    <a:lnTo>
                      <a:pt x="0" y="34"/>
                    </a:lnTo>
                    <a:lnTo>
                      <a:pt x="0" y="34"/>
                    </a:lnTo>
                    <a:lnTo>
                      <a:pt x="0" y="35"/>
                    </a:lnTo>
                    <a:lnTo>
                      <a:pt x="0" y="37"/>
                    </a:lnTo>
                    <a:lnTo>
                      <a:pt x="0" y="37"/>
                    </a:lnTo>
                    <a:lnTo>
                      <a:pt x="0" y="38"/>
                    </a:lnTo>
                    <a:lnTo>
                      <a:pt x="2" y="40"/>
                    </a:lnTo>
                    <a:lnTo>
                      <a:pt x="0" y="41"/>
                    </a:lnTo>
                    <a:lnTo>
                      <a:pt x="0" y="42"/>
                    </a:lnTo>
                    <a:lnTo>
                      <a:pt x="0" y="44"/>
                    </a:lnTo>
                    <a:lnTo>
                      <a:pt x="2" y="44"/>
                    </a:lnTo>
                    <a:lnTo>
                      <a:pt x="2" y="44"/>
                    </a:lnTo>
                    <a:lnTo>
                      <a:pt x="2" y="45"/>
                    </a:lnTo>
                    <a:lnTo>
                      <a:pt x="2" y="45"/>
                    </a:lnTo>
                    <a:lnTo>
                      <a:pt x="2" y="46"/>
                    </a:lnTo>
                    <a:lnTo>
                      <a:pt x="2" y="46"/>
                    </a:lnTo>
                    <a:lnTo>
                      <a:pt x="2" y="46"/>
                    </a:lnTo>
                    <a:lnTo>
                      <a:pt x="3" y="46"/>
                    </a:lnTo>
                    <a:lnTo>
                      <a:pt x="3" y="48"/>
                    </a:lnTo>
                    <a:lnTo>
                      <a:pt x="3" y="49"/>
                    </a:lnTo>
                    <a:lnTo>
                      <a:pt x="3" y="50"/>
                    </a:lnTo>
                    <a:lnTo>
                      <a:pt x="4" y="50"/>
                    </a:lnTo>
                    <a:lnTo>
                      <a:pt x="4" y="52"/>
                    </a:lnTo>
                    <a:lnTo>
                      <a:pt x="4" y="52"/>
                    </a:lnTo>
                    <a:lnTo>
                      <a:pt x="6" y="53"/>
                    </a:lnTo>
                    <a:lnTo>
                      <a:pt x="4" y="55"/>
                    </a:lnTo>
                    <a:lnTo>
                      <a:pt x="4" y="55"/>
                    </a:lnTo>
                    <a:lnTo>
                      <a:pt x="6" y="56"/>
                    </a:lnTo>
                    <a:lnTo>
                      <a:pt x="6" y="59"/>
                    </a:lnTo>
                    <a:lnTo>
                      <a:pt x="4" y="60"/>
                    </a:lnTo>
                    <a:lnTo>
                      <a:pt x="4" y="61"/>
                    </a:lnTo>
                    <a:lnTo>
                      <a:pt x="6" y="63"/>
                    </a:lnTo>
                    <a:lnTo>
                      <a:pt x="6" y="63"/>
                    </a:lnTo>
                    <a:lnTo>
                      <a:pt x="6" y="63"/>
                    </a:lnTo>
                    <a:lnTo>
                      <a:pt x="7" y="61"/>
                    </a:lnTo>
                    <a:lnTo>
                      <a:pt x="7" y="61"/>
                    </a:lnTo>
                    <a:lnTo>
                      <a:pt x="9" y="63"/>
                    </a:lnTo>
                    <a:lnTo>
                      <a:pt x="9" y="63"/>
                    </a:lnTo>
                    <a:lnTo>
                      <a:pt x="7" y="63"/>
                    </a:lnTo>
                    <a:lnTo>
                      <a:pt x="6" y="63"/>
                    </a:lnTo>
                    <a:lnTo>
                      <a:pt x="6" y="64"/>
                    </a:lnTo>
                    <a:lnTo>
                      <a:pt x="6" y="64"/>
                    </a:lnTo>
                    <a:lnTo>
                      <a:pt x="4" y="66"/>
                    </a:lnTo>
                    <a:lnTo>
                      <a:pt x="4" y="67"/>
                    </a:lnTo>
                    <a:lnTo>
                      <a:pt x="6" y="67"/>
                    </a:lnTo>
                    <a:lnTo>
                      <a:pt x="6" y="68"/>
                    </a:lnTo>
                    <a:lnTo>
                      <a:pt x="6" y="68"/>
                    </a:lnTo>
                    <a:lnTo>
                      <a:pt x="7" y="67"/>
                    </a:lnTo>
                    <a:lnTo>
                      <a:pt x="9" y="67"/>
                    </a:lnTo>
                    <a:lnTo>
                      <a:pt x="9" y="67"/>
                    </a:lnTo>
                    <a:lnTo>
                      <a:pt x="10" y="67"/>
                    </a:lnTo>
                    <a:lnTo>
                      <a:pt x="10" y="67"/>
                    </a:lnTo>
                    <a:lnTo>
                      <a:pt x="11" y="66"/>
                    </a:lnTo>
                    <a:lnTo>
                      <a:pt x="13" y="66"/>
                    </a:lnTo>
                    <a:lnTo>
                      <a:pt x="13" y="67"/>
                    </a:lnTo>
                    <a:lnTo>
                      <a:pt x="14" y="67"/>
                    </a:lnTo>
                    <a:lnTo>
                      <a:pt x="14" y="67"/>
                    </a:lnTo>
                    <a:lnTo>
                      <a:pt x="15" y="67"/>
                    </a:lnTo>
                    <a:lnTo>
                      <a:pt x="15" y="67"/>
                    </a:lnTo>
                    <a:lnTo>
                      <a:pt x="15" y="66"/>
                    </a:lnTo>
                    <a:lnTo>
                      <a:pt x="15" y="66"/>
                    </a:lnTo>
                    <a:lnTo>
                      <a:pt x="15" y="66"/>
                    </a:lnTo>
                    <a:lnTo>
                      <a:pt x="14" y="66"/>
                    </a:lnTo>
                    <a:lnTo>
                      <a:pt x="14" y="66"/>
                    </a:lnTo>
                    <a:lnTo>
                      <a:pt x="14" y="66"/>
                    </a:lnTo>
                    <a:lnTo>
                      <a:pt x="14" y="66"/>
                    </a:lnTo>
                    <a:lnTo>
                      <a:pt x="15" y="64"/>
                    </a:lnTo>
                    <a:lnTo>
                      <a:pt x="15" y="64"/>
                    </a:lnTo>
                    <a:lnTo>
                      <a:pt x="15" y="63"/>
                    </a:lnTo>
                    <a:lnTo>
                      <a:pt x="17" y="60"/>
                    </a:lnTo>
                    <a:lnTo>
                      <a:pt x="17" y="60"/>
                    </a:lnTo>
                    <a:lnTo>
                      <a:pt x="17" y="57"/>
                    </a:lnTo>
                    <a:lnTo>
                      <a:pt x="18" y="57"/>
                    </a:lnTo>
                    <a:lnTo>
                      <a:pt x="18" y="57"/>
                    </a:lnTo>
                    <a:lnTo>
                      <a:pt x="19" y="57"/>
                    </a:lnTo>
                    <a:lnTo>
                      <a:pt x="19" y="55"/>
                    </a:lnTo>
                    <a:lnTo>
                      <a:pt x="19" y="55"/>
                    </a:lnTo>
                    <a:lnTo>
                      <a:pt x="21" y="53"/>
                    </a:lnTo>
                    <a:lnTo>
                      <a:pt x="21" y="52"/>
                    </a:lnTo>
                    <a:lnTo>
                      <a:pt x="19" y="50"/>
                    </a:lnTo>
                    <a:lnTo>
                      <a:pt x="19" y="49"/>
                    </a:lnTo>
                    <a:lnTo>
                      <a:pt x="18" y="49"/>
                    </a:lnTo>
                    <a:lnTo>
                      <a:pt x="18" y="48"/>
                    </a:lnTo>
                    <a:lnTo>
                      <a:pt x="18" y="46"/>
                    </a:lnTo>
                    <a:lnTo>
                      <a:pt x="18" y="45"/>
                    </a:lnTo>
                    <a:lnTo>
                      <a:pt x="17" y="45"/>
                    </a:lnTo>
                    <a:lnTo>
                      <a:pt x="17" y="46"/>
                    </a:lnTo>
                    <a:lnTo>
                      <a:pt x="15" y="46"/>
                    </a:lnTo>
                    <a:lnTo>
                      <a:pt x="15" y="46"/>
                    </a:lnTo>
                    <a:lnTo>
                      <a:pt x="14" y="45"/>
                    </a:lnTo>
                    <a:lnTo>
                      <a:pt x="14" y="45"/>
                    </a:lnTo>
                    <a:lnTo>
                      <a:pt x="14" y="45"/>
                    </a:lnTo>
                    <a:lnTo>
                      <a:pt x="13" y="45"/>
                    </a:lnTo>
                    <a:lnTo>
                      <a:pt x="13" y="45"/>
                    </a:lnTo>
                    <a:lnTo>
                      <a:pt x="13" y="44"/>
                    </a:lnTo>
                    <a:lnTo>
                      <a:pt x="14" y="44"/>
                    </a:lnTo>
                    <a:lnTo>
                      <a:pt x="14" y="44"/>
                    </a:lnTo>
                    <a:lnTo>
                      <a:pt x="15" y="44"/>
                    </a:lnTo>
                    <a:lnTo>
                      <a:pt x="15" y="44"/>
                    </a:lnTo>
                    <a:lnTo>
                      <a:pt x="17" y="44"/>
                    </a:lnTo>
                    <a:lnTo>
                      <a:pt x="17" y="44"/>
                    </a:lnTo>
                    <a:lnTo>
                      <a:pt x="18" y="44"/>
                    </a:lnTo>
                    <a:lnTo>
                      <a:pt x="18" y="44"/>
                    </a:lnTo>
                    <a:lnTo>
                      <a:pt x="19" y="44"/>
                    </a:lnTo>
                    <a:lnTo>
                      <a:pt x="21" y="44"/>
                    </a:lnTo>
                    <a:lnTo>
                      <a:pt x="21" y="44"/>
                    </a:lnTo>
                    <a:lnTo>
                      <a:pt x="21" y="44"/>
                    </a:lnTo>
                    <a:lnTo>
                      <a:pt x="22" y="42"/>
                    </a:lnTo>
                    <a:lnTo>
                      <a:pt x="22" y="44"/>
                    </a:lnTo>
                    <a:lnTo>
                      <a:pt x="24" y="44"/>
                    </a:lnTo>
                    <a:lnTo>
                      <a:pt x="24" y="44"/>
                    </a:lnTo>
                    <a:lnTo>
                      <a:pt x="25" y="44"/>
                    </a:lnTo>
                    <a:lnTo>
                      <a:pt x="26" y="45"/>
                    </a:lnTo>
                    <a:lnTo>
                      <a:pt x="28" y="45"/>
                    </a:lnTo>
                    <a:lnTo>
                      <a:pt x="29" y="45"/>
                    </a:lnTo>
                    <a:lnTo>
                      <a:pt x="29" y="45"/>
                    </a:lnTo>
                    <a:lnTo>
                      <a:pt x="30" y="46"/>
                    </a:lnTo>
                    <a:lnTo>
                      <a:pt x="32" y="46"/>
                    </a:lnTo>
                    <a:lnTo>
                      <a:pt x="32" y="45"/>
                    </a:lnTo>
                    <a:lnTo>
                      <a:pt x="33" y="45"/>
                    </a:lnTo>
                    <a:lnTo>
                      <a:pt x="33" y="44"/>
                    </a:lnTo>
                    <a:lnTo>
                      <a:pt x="34" y="42"/>
                    </a:lnTo>
                    <a:lnTo>
                      <a:pt x="34" y="42"/>
                    </a:lnTo>
                    <a:lnTo>
                      <a:pt x="36" y="41"/>
                    </a:lnTo>
                    <a:lnTo>
                      <a:pt x="36" y="40"/>
                    </a:lnTo>
                    <a:lnTo>
                      <a:pt x="36" y="38"/>
                    </a:lnTo>
                    <a:lnTo>
                      <a:pt x="37" y="37"/>
                    </a:lnTo>
                    <a:lnTo>
                      <a:pt x="37" y="37"/>
                    </a:lnTo>
                    <a:lnTo>
                      <a:pt x="37" y="35"/>
                    </a:lnTo>
                    <a:lnTo>
                      <a:pt x="39" y="33"/>
                    </a:lnTo>
                    <a:lnTo>
                      <a:pt x="39" y="33"/>
                    </a:lnTo>
                    <a:lnTo>
                      <a:pt x="39" y="31"/>
                    </a:lnTo>
                    <a:lnTo>
                      <a:pt x="39" y="30"/>
                    </a:lnTo>
                    <a:lnTo>
                      <a:pt x="39" y="30"/>
                    </a:lnTo>
                    <a:lnTo>
                      <a:pt x="37" y="30"/>
                    </a:lnTo>
                    <a:lnTo>
                      <a:pt x="39" y="30"/>
                    </a:lnTo>
                    <a:lnTo>
                      <a:pt x="39" y="30"/>
                    </a:lnTo>
                    <a:lnTo>
                      <a:pt x="40" y="29"/>
                    </a:lnTo>
                    <a:lnTo>
                      <a:pt x="40" y="29"/>
                    </a:lnTo>
                    <a:lnTo>
                      <a:pt x="40" y="29"/>
                    </a:lnTo>
                    <a:lnTo>
                      <a:pt x="41" y="26"/>
                    </a:lnTo>
                    <a:lnTo>
                      <a:pt x="41" y="26"/>
                    </a:lnTo>
                    <a:lnTo>
                      <a:pt x="41" y="24"/>
                    </a:lnTo>
                    <a:lnTo>
                      <a:pt x="43" y="23"/>
                    </a:lnTo>
                    <a:lnTo>
                      <a:pt x="43" y="22"/>
                    </a:lnTo>
                    <a:lnTo>
                      <a:pt x="43" y="22"/>
                    </a:lnTo>
                    <a:lnTo>
                      <a:pt x="43" y="20"/>
                    </a:lnTo>
                    <a:lnTo>
                      <a:pt x="43" y="19"/>
                    </a:lnTo>
                    <a:lnTo>
                      <a:pt x="43" y="20"/>
                    </a:lnTo>
                    <a:lnTo>
                      <a:pt x="43" y="20"/>
                    </a:lnTo>
                    <a:lnTo>
                      <a:pt x="44" y="20"/>
                    </a:lnTo>
                    <a:lnTo>
                      <a:pt x="45" y="19"/>
                    </a:lnTo>
                    <a:lnTo>
                      <a:pt x="45" y="18"/>
                    </a:lnTo>
                    <a:lnTo>
                      <a:pt x="47" y="16"/>
                    </a:lnTo>
                    <a:lnTo>
                      <a:pt x="47" y="15"/>
                    </a:lnTo>
                    <a:lnTo>
                      <a:pt x="48" y="12"/>
                    </a:lnTo>
                    <a:lnTo>
                      <a:pt x="48" y="11"/>
                    </a:lnTo>
                    <a:lnTo>
                      <a:pt x="48" y="9"/>
                    </a:lnTo>
                    <a:lnTo>
                      <a:pt x="48" y="9"/>
                    </a:lnTo>
                    <a:lnTo>
                      <a:pt x="50" y="11"/>
                    </a:lnTo>
                    <a:lnTo>
                      <a:pt x="50" y="9"/>
                    </a:lnTo>
                    <a:lnTo>
                      <a:pt x="50" y="8"/>
                    </a:lnTo>
                    <a:lnTo>
                      <a:pt x="50" y="8"/>
                    </a:lnTo>
                    <a:lnTo>
                      <a:pt x="48" y="8"/>
                    </a:lnTo>
                    <a:lnTo>
                      <a:pt x="48" y="8"/>
                    </a:lnTo>
                    <a:lnTo>
                      <a:pt x="48" y="8"/>
                    </a:lnTo>
                    <a:lnTo>
                      <a:pt x="47" y="8"/>
                    </a:lnTo>
                    <a:lnTo>
                      <a:pt x="47" y="7"/>
                    </a:lnTo>
                    <a:lnTo>
                      <a:pt x="45" y="7"/>
                    </a:lnTo>
                    <a:lnTo>
                      <a:pt x="45" y="7"/>
                    </a:lnTo>
                    <a:lnTo>
                      <a:pt x="44" y="7"/>
                    </a:lnTo>
                    <a:lnTo>
                      <a:pt x="43" y="5"/>
                    </a:lnTo>
                    <a:lnTo>
                      <a:pt x="43" y="5"/>
                    </a:lnTo>
                    <a:lnTo>
                      <a:pt x="40" y="5"/>
                    </a:lnTo>
                    <a:lnTo>
                      <a:pt x="39" y="5"/>
                    </a:lnTo>
                    <a:lnTo>
                      <a:pt x="37" y="5"/>
                    </a:lnTo>
                    <a:lnTo>
                      <a:pt x="36" y="5"/>
                    </a:lnTo>
                    <a:lnTo>
                      <a:pt x="34" y="5"/>
                    </a:lnTo>
                    <a:lnTo>
                      <a:pt x="34" y="5"/>
                    </a:lnTo>
                    <a:lnTo>
                      <a:pt x="33" y="5"/>
                    </a:lnTo>
                    <a:lnTo>
                      <a:pt x="33" y="7"/>
                    </a:lnTo>
                    <a:lnTo>
                      <a:pt x="33" y="7"/>
                    </a:lnTo>
                    <a:lnTo>
                      <a:pt x="32" y="7"/>
                    </a:lnTo>
                    <a:lnTo>
                      <a:pt x="30" y="7"/>
                    </a:lnTo>
                    <a:lnTo>
                      <a:pt x="32" y="5"/>
                    </a:lnTo>
                    <a:lnTo>
                      <a:pt x="30" y="4"/>
                    </a:lnTo>
                    <a:lnTo>
                      <a:pt x="30" y="4"/>
                    </a:lnTo>
                    <a:lnTo>
                      <a:pt x="29" y="3"/>
                    </a:lnTo>
                    <a:lnTo>
                      <a:pt x="28" y="3"/>
                    </a:lnTo>
                    <a:lnTo>
                      <a:pt x="28" y="3"/>
                    </a:lnTo>
                    <a:lnTo>
                      <a:pt x="26" y="3"/>
                    </a:lnTo>
                    <a:lnTo>
                      <a:pt x="26" y="1"/>
                    </a:lnTo>
                    <a:lnTo>
                      <a:pt x="26" y="1"/>
                    </a:lnTo>
                    <a:lnTo>
                      <a:pt x="25" y="1"/>
                    </a:lnTo>
                    <a:lnTo>
                      <a:pt x="24" y="0"/>
                    </a:lnTo>
                    <a:lnTo>
                      <a:pt x="2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4" name="Freeform 1189"/>
              <p:cNvSpPr>
                <a:spLocks/>
              </p:cNvSpPr>
              <p:nvPr/>
            </p:nvSpPr>
            <p:spPr bwMode="gray">
              <a:xfrm>
                <a:off x="7640889" y="1563540"/>
                <a:ext cx="299518" cy="340942"/>
              </a:xfrm>
              <a:custGeom>
                <a:avLst/>
                <a:gdLst>
                  <a:gd name="T0" fmla="*/ 17 w 94"/>
                  <a:gd name="T1" fmla="*/ 22 h 107"/>
                  <a:gd name="T2" fmla="*/ 15 w 94"/>
                  <a:gd name="T3" fmla="*/ 30 h 107"/>
                  <a:gd name="T4" fmla="*/ 13 w 94"/>
                  <a:gd name="T5" fmla="*/ 34 h 107"/>
                  <a:gd name="T6" fmla="*/ 10 w 94"/>
                  <a:gd name="T7" fmla="*/ 40 h 107"/>
                  <a:gd name="T8" fmla="*/ 10 w 94"/>
                  <a:gd name="T9" fmla="*/ 44 h 107"/>
                  <a:gd name="T10" fmla="*/ 8 w 94"/>
                  <a:gd name="T11" fmla="*/ 47 h 107"/>
                  <a:gd name="T12" fmla="*/ 10 w 94"/>
                  <a:gd name="T13" fmla="*/ 49 h 107"/>
                  <a:gd name="T14" fmla="*/ 10 w 94"/>
                  <a:gd name="T15" fmla="*/ 52 h 107"/>
                  <a:gd name="T16" fmla="*/ 6 w 94"/>
                  <a:gd name="T17" fmla="*/ 55 h 107"/>
                  <a:gd name="T18" fmla="*/ 6 w 94"/>
                  <a:gd name="T19" fmla="*/ 58 h 107"/>
                  <a:gd name="T20" fmla="*/ 6 w 94"/>
                  <a:gd name="T21" fmla="*/ 62 h 107"/>
                  <a:gd name="T22" fmla="*/ 6 w 94"/>
                  <a:gd name="T23" fmla="*/ 63 h 107"/>
                  <a:gd name="T24" fmla="*/ 6 w 94"/>
                  <a:gd name="T25" fmla="*/ 67 h 107"/>
                  <a:gd name="T26" fmla="*/ 4 w 94"/>
                  <a:gd name="T27" fmla="*/ 70 h 107"/>
                  <a:gd name="T28" fmla="*/ 4 w 94"/>
                  <a:gd name="T29" fmla="*/ 73 h 107"/>
                  <a:gd name="T30" fmla="*/ 2 w 94"/>
                  <a:gd name="T31" fmla="*/ 75 h 107"/>
                  <a:gd name="T32" fmla="*/ 1 w 94"/>
                  <a:gd name="T33" fmla="*/ 78 h 107"/>
                  <a:gd name="T34" fmla="*/ 0 w 94"/>
                  <a:gd name="T35" fmla="*/ 81 h 107"/>
                  <a:gd name="T36" fmla="*/ 8 w 94"/>
                  <a:gd name="T37" fmla="*/ 82 h 107"/>
                  <a:gd name="T38" fmla="*/ 6 w 94"/>
                  <a:gd name="T39" fmla="*/ 84 h 107"/>
                  <a:gd name="T40" fmla="*/ 10 w 94"/>
                  <a:gd name="T41" fmla="*/ 85 h 107"/>
                  <a:gd name="T42" fmla="*/ 16 w 94"/>
                  <a:gd name="T43" fmla="*/ 88 h 107"/>
                  <a:gd name="T44" fmla="*/ 20 w 94"/>
                  <a:gd name="T45" fmla="*/ 96 h 107"/>
                  <a:gd name="T46" fmla="*/ 26 w 94"/>
                  <a:gd name="T47" fmla="*/ 106 h 107"/>
                  <a:gd name="T48" fmla="*/ 34 w 94"/>
                  <a:gd name="T49" fmla="*/ 99 h 107"/>
                  <a:gd name="T50" fmla="*/ 38 w 94"/>
                  <a:gd name="T51" fmla="*/ 96 h 107"/>
                  <a:gd name="T52" fmla="*/ 41 w 94"/>
                  <a:gd name="T53" fmla="*/ 97 h 107"/>
                  <a:gd name="T54" fmla="*/ 42 w 94"/>
                  <a:gd name="T55" fmla="*/ 95 h 107"/>
                  <a:gd name="T56" fmla="*/ 45 w 94"/>
                  <a:gd name="T57" fmla="*/ 96 h 107"/>
                  <a:gd name="T58" fmla="*/ 47 w 94"/>
                  <a:gd name="T59" fmla="*/ 89 h 107"/>
                  <a:gd name="T60" fmla="*/ 47 w 94"/>
                  <a:gd name="T61" fmla="*/ 84 h 107"/>
                  <a:gd name="T62" fmla="*/ 50 w 94"/>
                  <a:gd name="T63" fmla="*/ 75 h 107"/>
                  <a:gd name="T64" fmla="*/ 53 w 94"/>
                  <a:gd name="T65" fmla="*/ 74 h 107"/>
                  <a:gd name="T66" fmla="*/ 58 w 94"/>
                  <a:gd name="T67" fmla="*/ 70 h 107"/>
                  <a:gd name="T68" fmla="*/ 60 w 94"/>
                  <a:gd name="T69" fmla="*/ 62 h 107"/>
                  <a:gd name="T70" fmla="*/ 65 w 94"/>
                  <a:gd name="T71" fmla="*/ 58 h 107"/>
                  <a:gd name="T72" fmla="*/ 75 w 94"/>
                  <a:gd name="T73" fmla="*/ 51 h 107"/>
                  <a:gd name="T74" fmla="*/ 83 w 94"/>
                  <a:gd name="T75" fmla="*/ 44 h 107"/>
                  <a:gd name="T76" fmla="*/ 94 w 94"/>
                  <a:gd name="T77" fmla="*/ 33 h 107"/>
                  <a:gd name="T78" fmla="*/ 90 w 94"/>
                  <a:gd name="T79" fmla="*/ 29 h 107"/>
                  <a:gd name="T80" fmla="*/ 82 w 94"/>
                  <a:gd name="T81" fmla="*/ 19 h 107"/>
                  <a:gd name="T82" fmla="*/ 75 w 94"/>
                  <a:gd name="T83" fmla="*/ 11 h 107"/>
                  <a:gd name="T84" fmla="*/ 62 w 94"/>
                  <a:gd name="T85" fmla="*/ 12 h 107"/>
                  <a:gd name="T86" fmla="*/ 62 w 94"/>
                  <a:gd name="T87" fmla="*/ 17 h 107"/>
                  <a:gd name="T88" fmla="*/ 60 w 94"/>
                  <a:gd name="T89" fmla="*/ 18 h 107"/>
                  <a:gd name="T90" fmla="*/ 60 w 94"/>
                  <a:gd name="T91" fmla="*/ 12 h 107"/>
                  <a:gd name="T92" fmla="*/ 57 w 94"/>
                  <a:gd name="T93" fmla="*/ 14 h 107"/>
                  <a:gd name="T94" fmla="*/ 54 w 94"/>
                  <a:gd name="T95" fmla="*/ 17 h 107"/>
                  <a:gd name="T96" fmla="*/ 49 w 94"/>
                  <a:gd name="T97" fmla="*/ 8 h 107"/>
                  <a:gd name="T98" fmla="*/ 45 w 94"/>
                  <a:gd name="T99" fmla="*/ 2 h 107"/>
                  <a:gd name="T100" fmla="*/ 36 w 94"/>
                  <a:gd name="T101" fmla="*/ 2 h 107"/>
                  <a:gd name="T102" fmla="*/ 26 w 94"/>
                  <a:gd name="T103" fmla="*/ 3 h 107"/>
                  <a:gd name="T104" fmla="*/ 26 w 94"/>
                  <a:gd name="T105" fmla="*/ 7 h 107"/>
                  <a:gd name="T106" fmla="*/ 24 w 94"/>
                  <a:gd name="T107" fmla="*/ 3 h 107"/>
                  <a:gd name="T108" fmla="*/ 21 w 94"/>
                  <a:gd name="T109" fmla="*/ 4 h 107"/>
                  <a:gd name="T110" fmla="*/ 19 w 94"/>
                  <a:gd name="T111" fmla="*/ 4 h 107"/>
                  <a:gd name="T112" fmla="*/ 16 w 94"/>
                  <a:gd name="T113" fmla="*/ 4 h 107"/>
                  <a:gd name="T114" fmla="*/ 12 w 94"/>
                  <a:gd name="T115" fmla="*/ 7 h 107"/>
                  <a:gd name="T116" fmla="*/ 13 w 94"/>
                  <a:gd name="T117"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107">
                    <a:moveTo>
                      <a:pt x="15" y="19"/>
                    </a:moveTo>
                    <a:lnTo>
                      <a:pt x="16" y="21"/>
                    </a:lnTo>
                    <a:lnTo>
                      <a:pt x="17" y="22"/>
                    </a:lnTo>
                    <a:lnTo>
                      <a:pt x="17" y="23"/>
                    </a:lnTo>
                    <a:lnTo>
                      <a:pt x="16" y="26"/>
                    </a:lnTo>
                    <a:lnTo>
                      <a:pt x="15" y="30"/>
                    </a:lnTo>
                    <a:lnTo>
                      <a:pt x="15" y="32"/>
                    </a:lnTo>
                    <a:lnTo>
                      <a:pt x="13" y="33"/>
                    </a:lnTo>
                    <a:lnTo>
                      <a:pt x="13" y="34"/>
                    </a:lnTo>
                    <a:lnTo>
                      <a:pt x="12" y="36"/>
                    </a:lnTo>
                    <a:lnTo>
                      <a:pt x="12" y="37"/>
                    </a:lnTo>
                    <a:lnTo>
                      <a:pt x="10" y="40"/>
                    </a:lnTo>
                    <a:lnTo>
                      <a:pt x="10" y="41"/>
                    </a:lnTo>
                    <a:lnTo>
                      <a:pt x="9" y="43"/>
                    </a:lnTo>
                    <a:lnTo>
                      <a:pt x="10" y="44"/>
                    </a:lnTo>
                    <a:lnTo>
                      <a:pt x="9" y="44"/>
                    </a:lnTo>
                    <a:lnTo>
                      <a:pt x="9" y="47"/>
                    </a:lnTo>
                    <a:lnTo>
                      <a:pt x="8" y="47"/>
                    </a:lnTo>
                    <a:lnTo>
                      <a:pt x="9" y="48"/>
                    </a:lnTo>
                    <a:lnTo>
                      <a:pt x="9" y="48"/>
                    </a:lnTo>
                    <a:lnTo>
                      <a:pt x="10" y="49"/>
                    </a:lnTo>
                    <a:lnTo>
                      <a:pt x="10" y="51"/>
                    </a:lnTo>
                    <a:lnTo>
                      <a:pt x="10" y="51"/>
                    </a:lnTo>
                    <a:lnTo>
                      <a:pt x="10" y="52"/>
                    </a:lnTo>
                    <a:lnTo>
                      <a:pt x="8" y="54"/>
                    </a:lnTo>
                    <a:lnTo>
                      <a:pt x="6" y="54"/>
                    </a:lnTo>
                    <a:lnTo>
                      <a:pt x="6" y="55"/>
                    </a:lnTo>
                    <a:lnTo>
                      <a:pt x="6" y="55"/>
                    </a:lnTo>
                    <a:lnTo>
                      <a:pt x="6" y="56"/>
                    </a:lnTo>
                    <a:lnTo>
                      <a:pt x="6" y="58"/>
                    </a:lnTo>
                    <a:lnTo>
                      <a:pt x="6" y="59"/>
                    </a:lnTo>
                    <a:lnTo>
                      <a:pt x="6" y="59"/>
                    </a:lnTo>
                    <a:lnTo>
                      <a:pt x="6" y="62"/>
                    </a:lnTo>
                    <a:lnTo>
                      <a:pt x="8" y="62"/>
                    </a:lnTo>
                    <a:lnTo>
                      <a:pt x="8" y="63"/>
                    </a:lnTo>
                    <a:lnTo>
                      <a:pt x="6" y="63"/>
                    </a:lnTo>
                    <a:lnTo>
                      <a:pt x="5" y="64"/>
                    </a:lnTo>
                    <a:lnTo>
                      <a:pt x="6" y="66"/>
                    </a:lnTo>
                    <a:lnTo>
                      <a:pt x="6" y="67"/>
                    </a:lnTo>
                    <a:lnTo>
                      <a:pt x="5" y="66"/>
                    </a:lnTo>
                    <a:lnTo>
                      <a:pt x="4" y="69"/>
                    </a:lnTo>
                    <a:lnTo>
                      <a:pt x="4" y="70"/>
                    </a:lnTo>
                    <a:lnTo>
                      <a:pt x="2" y="71"/>
                    </a:lnTo>
                    <a:lnTo>
                      <a:pt x="2" y="71"/>
                    </a:lnTo>
                    <a:lnTo>
                      <a:pt x="4" y="73"/>
                    </a:lnTo>
                    <a:lnTo>
                      <a:pt x="1" y="74"/>
                    </a:lnTo>
                    <a:lnTo>
                      <a:pt x="2" y="74"/>
                    </a:lnTo>
                    <a:lnTo>
                      <a:pt x="2" y="75"/>
                    </a:lnTo>
                    <a:lnTo>
                      <a:pt x="1" y="75"/>
                    </a:lnTo>
                    <a:lnTo>
                      <a:pt x="1" y="77"/>
                    </a:lnTo>
                    <a:lnTo>
                      <a:pt x="1" y="78"/>
                    </a:lnTo>
                    <a:lnTo>
                      <a:pt x="2" y="78"/>
                    </a:lnTo>
                    <a:lnTo>
                      <a:pt x="1" y="81"/>
                    </a:lnTo>
                    <a:lnTo>
                      <a:pt x="0" y="81"/>
                    </a:lnTo>
                    <a:lnTo>
                      <a:pt x="0" y="84"/>
                    </a:lnTo>
                    <a:lnTo>
                      <a:pt x="4" y="81"/>
                    </a:lnTo>
                    <a:lnTo>
                      <a:pt x="8" y="82"/>
                    </a:lnTo>
                    <a:lnTo>
                      <a:pt x="8" y="84"/>
                    </a:lnTo>
                    <a:lnTo>
                      <a:pt x="6" y="82"/>
                    </a:lnTo>
                    <a:lnTo>
                      <a:pt x="6" y="84"/>
                    </a:lnTo>
                    <a:lnTo>
                      <a:pt x="9" y="85"/>
                    </a:lnTo>
                    <a:lnTo>
                      <a:pt x="10" y="86"/>
                    </a:lnTo>
                    <a:lnTo>
                      <a:pt x="10" y="85"/>
                    </a:lnTo>
                    <a:lnTo>
                      <a:pt x="12" y="85"/>
                    </a:lnTo>
                    <a:lnTo>
                      <a:pt x="12" y="86"/>
                    </a:lnTo>
                    <a:lnTo>
                      <a:pt x="16" y="88"/>
                    </a:lnTo>
                    <a:lnTo>
                      <a:pt x="17" y="92"/>
                    </a:lnTo>
                    <a:lnTo>
                      <a:pt x="19" y="93"/>
                    </a:lnTo>
                    <a:lnTo>
                      <a:pt x="20" y="96"/>
                    </a:lnTo>
                    <a:lnTo>
                      <a:pt x="21" y="103"/>
                    </a:lnTo>
                    <a:lnTo>
                      <a:pt x="24" y="107"/>
                    </a:lnTo>
                    <a:lnTo>
                      <a:pt x="26" y="106"/>
                    </a:lnTo>
                    <a:lnTo>
                      <a:pt x="28" y="103"/>
                    </a:lnTo>
                    <a:lnTo>
                      <a:pt x="31" y="101"/>
                    </a:lnTo>
                    <a:lnTo>
                      <a:pt x="34" y="99"/>
                    </a:lnTo>
                    <a:lnTo>
                      <a:pt x="35" y="96"/>
                    </a:lnTo>
                    <a:lnTo>
                      <a:pt x="36" y="95"/>
                    </a:lnTo>
                    <a:lnTo>
                      <a:pt x="38" y="96"/>
                    </a:lnTo>
                    <a:lnTo>
                      <a:pt x="38" y="96"/>
                    </a:lnTo>
                    <a:lnTo>
                      <a:pt x="38" y="97"/>
                    </a:lnTo>
                    <a:lnTo>
                      <a:pt x="41" y="97"/>
                    </a:lnTo>
                    <a:lnTo>
                      <a:pt x="42" y="97"/>
                    </a:lnTo>
                    <a:lnTo>
                      <a:pt x="42" y="96"/>
                    </a:lnTo>
                    <a:lnTo>
                      <a:pt x="42" y="95"/>
                    </a:lnTo>
                    <a:lnTo>
                      <a:pt x="43" y="96"/>
                    </a:lnTo>
                    <a:lnTo>
                      <a:pt x="43" y="96"/>
                    </a:lnTo>
                    <a:lnTo>
                      <a:pt x="45" y="96"/>
                    </a:lnTo>
                    <a:lnTo>
                      <a:pt x="46" y="93"/>
                    </a:lnTo>
                    <a:lnTo>
                      <a:pt x="47" y="92"/>
                    </a:lnTo>
                    <a:lnTo>
                      <a:pt x="47" y="89"/>
                    </a:lnTo>
                    <a:lnTo>
                      <a:pt x="49" y="88"/>
                    </a:lnTo>
                    <a:lnTo>
                      <a:pt x="47" y="88"/>
                    </a:lnTo>
                    <a:lnTo>
                      <a:pt x="47" y="84"/>
                    </a:lnTo>
                    <a:lnTo>
                      <a:pt x="47" y="82"/>
                    </a:lnTo>
                    <a:lnTo>
                      <a:pt x="50" y="77"/>
                    </a:lnTo>
                    <a:lnTo>
                      <a:pt x="50" y="75"/>
                    </a:lnTo>
                    <a:lnTo>
                      <a:pt x="50" y="73"/>
                    </a:lnTo>
                    <a:lnTo>
                      <a:pt x="51" y="73"/>
                    </a:lnTo>
                    <a:lnTo>
                      <a:pt x="53" y="74"/>
                    </a:lnTo>
                    <a:lnTo>
                      <a:pt x="54" y="73"/>
                    </a:lnTo>
                    <a:lnTo>
                      <a:pt x="56" y="73"/>
                    </a:lnTo>
                    <a:lnTo>
                      <a:pt x="58" y="70"/>
                    </a:lnTo>
                    <a:lnTo>
                      <a:pt x="58" y="67"/>
                    </a:lnTo>
                    <a:lnTo>
                      <a:pt x="60" y="64"/>
                    </a:lnTo>
                    <a:lnTo>
                      <a:pt x="60" y="62"/>
                    </a:lnTo>
                    <a:lnTo>
                      <a:pt x="61" y="60"/>
                    </a:lnTo>
                    <a:lnTo>
                      <a:pt x="64" y="59"/>
                    </a:lnTo>
                    <a:lnTo>
                      <a:pt x="65" y="58"/>
                    </a:lnTo>
                    <a:lnTo>
                      <a:pt x="67" y="56"/>
                    </a:lnTo>
                    <a:lnTo>
                      <a:pt x="71" y="54"/>
                    </a:lnTo>
                    <a:lnTo>
                      <a:pt x="75" y="51"/>
                    </a:lnTo>
                    <a:lnTo>
                      <a:pt x="76" y="49"/>
                    </a:lnTo>
                    <a:lnTo>
                      <a:pt x="77" y="48"/>
                    </a:lnTo>
                    <a:lnTo>
                      <a:pt x="83" y="44"/>
                    </a:lnTo>
                    <a:lnTo>
                      <a:pt x="90" y="41"/>
                    </a:lnTo>
                    <a:lnTo>
                      <a:pt x="94" y="36"/>
                    </a:lnTo>
                    <a:lnTo>
                      <a:pt x="94" y="33"/>
                    </a:lnTo>
                    <a:lnTo>
                      <a:pt x="93" y="32"/>
                    </a:lnTo>
                    <a:lnTo>
                      <a:pt x="91" y="29"/>
                    </a:lnTo>
                    <a:lnTo>
                      <a:pt x="90" y="29"/>
                    </a:lnTo>
                    <a:lnTo>
                      <a:pt x="87" y="25"/>
                    </a:lnTo>
                    <a:lnTo>
                      <a:pt x="83" y="21"/>
                    </a:lnTo>
                    <a:lnTo>
                      <a:pt x="82" y="19"/>
                    </a:lnTo>
                    <a:lnTo>
                      <a:pt x="79" y="15"/>
                    </a:lnTo>
                    <a:lnTo>
                      <a:pt x="77" y="14"/>
                    </a:lnTo>
                    <a:lnTo>
                      <a:pt x="75" y="11"/>
                    </a:lnTo>
                    <a:lnTo>
                      <a:pt x="68" y="10"/>
                    </a:lnTo>
                    <a:lnTo>
                      <a:pt x="62" y="11"/>
                    </a:lnTo>
                    <a:lnTo>
                      <a:pt x="62" y="12"/>
                    </a:lnTo>
                    <a:lnTo>
                      <a:pt x="61" y="14"/>
                    </a:lnTo>
                    <a:lnTo>
                      <a:pt x="62" y="15"/>
                    </a:lnTo>
                    <a:lnTo>
                      <a:pt x="62" y="17"/>
                    </a:lnTo>
                    <a:lnTo>
                      <a:pt x="61" y="18"/>
                    </a:lnTo>
                    <a:lnTo>
                      <a:pt x="60" y="19"/>
                    </a:lnTo>
                    <a:lnTo>
                      <a:pt x="60" y="18"/>
                    </a:lnTo>
                    <a:lnTo>
                      <a:pt x="61" y="17"/>
                    </a:lnTo>
                    <a:lnTo>
                      <a:pt x="61" y="14"/>
                    </a:lnTo>
                    <a:lnTo>
                      <a:pt x="60" y="12"/>
                    </a:lnTo>
                    <a:lnTo>
                      <a:pt x="58" y="12"/>
                    </a:lnTo>
                    <a:lnTo>
                      <a:pt x="57" y="12"/>
                    </a:lnTo>
                    <a:lnTo>
                      <a:pt x="57" y="14"/>
                    </a:lnTo>
                    <a:lnTo>
                      <a:pt x="56" y="15"/>
                    </a:lnTo>
                    <a:lnTo>
                      <a:pt x="54" y="18"/>
                    </a:lnTo>
                    <a:lnTo>
                      <a:pt x="54" y="17"/>
                    </a:lnTo>
                    <a:lnTo>
                      <a:pt x="54" y="14"/>
                    </a:lnTo>
                    <a:lnTo>
                      <a:pt x="56" y="12"/>
                    </a:lnTo>
                    <a:lnTo>
                      <a:pt x="49" y="8"/>
                    </a:lnTo>
                    <a:lnTo>
                      <a:pt x="47" y="6"/>
                    </a:lnTo>
                    <a:lnTo>
                      <a:pt x="45" y="3"/>
                    </a:lnTo>
                    <a:lnTo>
                      <a:pt x="45" y="2"/>
                    </a:lnTo>
                    <a:lnTo>
                      <a:pt x="39" y="0"/>
                    </a:lnTo>
                    <a:lnTo>
                      <a:pt x="36" y="0"/>
                    </a:lnTo>
                    <a:lnTo>
                      <a:pt x="36" y="2"/>
                    </a:lnTo>
                    <a:lnTo>
                      <a:pt x="34" y="2"/>
                    </a:lnTo>
                    <a:lnTo>
                      <a:pt x="31" y="3"/>
                    </a:lnTo>
                    <a:lnTo>
                      <a:pt x="26" y="3"/>
                    </a:lnTo>
                    <a:lnTo>
                      <a:pt x="24" y="3"/>
                    </a:lnTo>
                    <a:lnTo>
                      <a:pt x="26" y="6"/>
                    </a:lnTo>
                    <a:lnTo>
                      <a:pt x="26" y="7"/>
                    </a:lnTo>
                    <a:lnTo>
                      <a:pt x="24" y="6"/>
                    </a:lnTo>
                    <a:lnTo>
                      <a:pt x="24" y="4"/>
                    </a:lnTo>
                    <a:lnTo>
                      <a:pt x="24" y="3"/>
                    </a:lnTo>
                    <a:lnTo>
                      <a:pt x="23" y="3"/>
                    </a:lnTo>
                    <a:lnTo>
                      <a:pt x="23" y="4"/>
                    </a:lnTo>
                    <a:lnTo>
                      <a:pt x="21" y="4"/>
                    </a:lnTo>
                    <a:lnTo>
                      <a:pt x="21" y="3"/>
                    </a:lnTo>
                    <a:lnTo>
                      <a:pt x="19" y="3"/>
                    </a:lnTo>
                    <a:lnTo>
                      <a:pt x="19" y="4"/>
                    </a:lnTo>
                    <a:lnTo>
                      <a:pt x="16" y="3"/>
                    </a:lnTo>
                    <a:lnTo>
                      <a:pt x="16" y="4"/>
                    </a:lnTo>
                    <a:lnTo>
                      <a:pt x="16" y="4"/>
                    </a:lnTo>
                    <a:lnTo>
                      <a:pt x="13" y="6"/>
                    </a:lnTo>
                    <a:lnTo>
                      <a:pt x="10" y="6"/>
                    </a:lnTo>
                    <a:lnTo>
                      <a:pt x="12" y="7"/>
                    </a:lnTo>
                    <a:lnTo>
                      <a:pt x="12" y="10"/>
                    </a:lnTo>
                    <a:lnTo>
                      <a:pt x="15" y="11"/>
                    </a:lnTo>
                    <a:lnTo>
                      <a:pt x="13" y="12"/>
                    </a:lnTo>
                    <a:lnTo>
                      <a:pt x="13" y="14"/>
                    </a:lnTo>
                    <a:lnTo>
                      <a:pt x="15" y="1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5" name="Freeform 1190"/>
              <p:cNvSpPr>
                <a:spLocks/>
              </p:cNvSpPr>
              <p:nvPr/>
            </p:nvSpPr>
            <p:spPr bwMode="gray">
              <a:xfrm>
                <a:off x="8940925" y="2541756"/>
                <a:ext cx="28678" cy="47796"/>
              </a:xfrm>
              <a:custGeom>
                <a:avLst/>
                <a:gdLst>
                  <a:gd name="T0" fmla="*/ 3 w 9"/>
                  <a:gd name="T1" fmla="*/ 0 h 15"/>
                  <a:gd name="T2" fmla="*/ 3 w 9"/>
                  <a:gd name="T3" fmla="*/ 0 h 15"/>
                  <a:gd name="T4" fmla="*/ 2 w 9"/>
                  <a:gd name="T5" fmla="*/ 1 h 15"/>
                  <a:gd name="T6" fmla="*/ 2 w 9"/>
                  <a:gd name="T7" fmla="*/ 1 h 15"/>
                  <a:gd name="T8" fmla="*/ 2 w 9"/>
                  <a:gd name="T9" fmla="*/ 3 h 15"/>
                  <a:gd name="T10" fmla="*/ 0 w 9"/>
                  <a:gd name="T11" fmla="*/ 4 h 15"/>
                  <a:gd name="T12" fmla="*/ 0 w 9"/>
                  <a:gd name="T13" fmla="*/ 7 h 15"/>
                  <a:gd name="T14" fmla="*/ 0 w 9"/>
                  <a:gd name="T15" fmla="*/ 9 h 15"/>
                  <a:gd name="T16" fmla="*/ 0 w 9"/>
                  <a:gd name="T17" fmla="*/ 11 h 15"/>
                  <a:gd name="T18" fmla="*/ 2 w 9"/>
                  <a:gd name="T19" fmla="*/ 12 h 15"/>
                  <a:gd name="T20" fmla="*/ 3 w 9"/>
                  <a:gd name="T21" fmla="*/ 14 h 15"/>
                  <a:gd name="T22" fmla="*/ 3 w 9"/>
                  <a:gd name="T23" fmla="*/ 15 h 15"/>
                  <a:gd name="T24" fmla="*/ 5 w 9"/>
                  <a:gd name="T25" fmla="*/ 15 h 15"/>
                  <a:gd name="T26" fmla="*/ 6 w 9"/>
                  <a:gd name="T27" fmla="*/ 14 h 15"/>
                  <a:gd name="T28" fmla="*/ 6 w 9"/>
                  <a:gd name="T29" fmla="*/ 12 h 15"/>
                  <a:gd name="T30" fmla="*/ 7 w 9"/>
                  <a:gd name="T31" fmla="*/ 8 h 15"/>
                  <a:gd name="T32" fmla="*/ 9 w 9"/>
                  <a:gd name="T33" fmla="*/ 5 h 15"/>
                  <a:gd name="T34" fmla="*/ 9 w 9"/>
                  <a:gd name="T35" fmla="*/ 3 h 15"/>
                  <a:gd name="T36" fmla="*/ 9 w 9"/>
                  <a:gd name="T37" fmla="*/ 1 h 15"/>
                  <a:gd name="T38" fmla="*/ 7 w 9"/>
                  <a:gd name="T39" fmla="*/ 0 h 15"/>
                  <a:gd name="T40" fmla="*/ 3 w 9"/>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5">
                    <a:moveTo>
                      <a:pt x="3" y="0"/>
                    </a:moveTo>
                    <a:lnTo>
                      <a:pt x="3" y="0"/>
                    </a:lnTo>
                    <a:lnTo>
                      <a:pt x="2" y="1"/>
                    </a:lnTo>
                    <a:lnTo>
                      <a:pt x="2" y="1"/>
                    </a:lnTo>
                    <a:lnTo>
                      <a:pt x="2" y="3"/>
                    </a:lnTo>
                    <a:lnTo>
                      <a:pt x="0" y="4"/>
                    </a:lnTo>
                    <a:lnTo>
                      <a:pt x="0" y="7"/>
                    </a:lnTo>
                    <a:lnTo>
                      <a:pt x="0" y="9"/>
                    </a:lnTo>
                    <a:lnTo>
                      <a:pt x="0" y="11"/>
                    </a:lnTo>
                    <a:lnTo>
                      <a:pt x="2" y="12"/>
                    </a:lnTo>
                    <a:lnTo>
                      <a:pt x="3" y="14"/>
                    </a:lnTo>
                    <a:lnTo>
                      <a:pt x="3" y="15"/>
                    </a:lnTo>
                    <a:lnTo>
                      <a:pt x="5" y="15"/>
                    </a:lnTo>
                    <a:lnTo>
                      <a:pt x="6" y="14"/>
                    </a:lnTo>
                    <a:lnTo>
                      <a:pt x="6" y="12"/>
                    </a:lnTo>
                    <a:lnTo>
                      <a:pt x="7" y="8"/>
                    </a:lnTo>
                    <a:lnTo>
                      <a:pt x="9" y="5"/>
                    </a:lnTo>
                    <a:lnTo>
                      <a:pt x="9" y="3"/>
                    </a:lnTo>
                    <a:lnTo>
                      <a:pt x="9" y="1"/>
                    </a:lnTo>
                    <a:lnTo>
                      <a:pt x="7" y="0"/>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6" name="Freeform 1191"/>
              <p:cNvSpPr>
                <a:spLocks/>
              </p:cNvSpPr>
              <p:nvPr/>
            </p:nvSpPr>
            <p:spPr bwMode="gray">
              <a:xfrm>
                <a:off x="9285053" y="2646905"/>
                <a:ext cx="15933" cy="22306"/>
              </a:xfrm>
              <a:custGeom>
                <a:avLst/>
                <a:gdLst>
                  <a:gd name="T0" fmla="*/ 2 w 5"/>
                  <a:gd name="T1" fmla="*/ 2 h 7"/>
                  <a:gd name="T2" fmla="*/ 0 w 5"/>
                  <a:gd name="T3" fmla="*/ 1 h 7"/>
                  <a:gd name="T4" fmla="*/ 0 w 5"/>
                  <a:gd name="T5" fmla="*/ 5 h 7"/>
                  <a:gd name="T6" fmla="*/ 0 w 5"/>
                  <a:gd name="T7" fmla="*/ 7 h 7"/>
                  <a:gd name="T8" fmla="*/ 2 w 5"/>
                  <a:gd name="T9" fmla="*/ 5 h 7"/>
                  <a:gd name="T10" fmla="*/ 3 w 5"/>
                  <a:gd name="T11" fmla="*/ 4 h 7"/>
                  <a:gd name="T12" fmla="*/ 5 w 5"/>
                  <a:gd name="T13" fmla="*/ 2 h 7"/>
                  <a:gd name="T14" fmla="*/ 5 w 5"/>
                  <a:gd name="T15" fmla="*/ 0 h 7"/>
                  <a:gd name="T16" fmla="*/ 3 w 5"/>
                  <a:gd name="T17" fmla="*/ 0 h 7"/>
                  <a:gd name="T18" fmla="*/ 2 w 5"/>
                  <a:gd name="T19" fmla="*/ 1 h 7"/>
                  <a:gd name="T20" fmla="*/ 2 w 5"/>
                  <a:gd name="T2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7">
                    <a:moveTo>
                      <a:pt x="2" y="2"/>
                    </a:moveTo>
                    <a:lnTo>
                      <a:pt x="0" y="1"/>
                    </a:lnTo>
                    <a:lnTo>
                      <a:pt x="0" y="5"/>
                    </a:lnTo>
                    <a:lnTo>
                      <a:pt x="0" y="7"/>
                    </a:lnTo>
                    <a:lnTo>
                      <a:pt x="2" y="5"/>
                    </a:lnTo>
                    <a:lnTo>
                      <a:pt x="3" y="4"/>
                    </a:lnTo>
                    <a:lnTo>
                      <a:pt x="5" y="2"/>
                    </a:lnTo>
                    <a:lnTo>
                      <a:pt x="5" y="0"/>
                    </a:lnTo>
                    <a:lnTo>
                      <a:pt x="3" y="0"/>
                    </a:lnTo>
                    <a:lnTo>
                      <a:pt x="2" y="1"/>
                    </a:lnTo>
                    <a:lnTo>
                      <a:pt x="2"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7" name="Freeform 1193"/>
              <p:cNvSpPr>
                <a:spLocks/>
              </p:cNvSpPr>
              <p:nvPr/>
            </p:nvSpPr>
            <p:spPr bwMode="gray">
              <a:xfrm>
                <a:off x="9208580" y="2516265"/>
                <a:ext cx="15933" cy="12745"/>
              </a:xfrm>
              <a:custGeom>
                <a:avLst/>
                <a:gdLst>
                  <a:gd name="T0" fmla="*/ 0 w 5"/>
                  <a:gd name="T1" fmla="*/ 0 h 4"/>
                  <a:gd name="T2" fmla="*/ 1 w 5"/>
                  <a:gd name="T3" fmla="*/ 0 h 4"/>
                  <a:gd name="T4" fmla="*/ 1 w 5"/>
                  <a:gd name="T5" fmla="*/ 1 h 4"/>
                  <a:gd name="T6" fmla="*/ 4 w 5"/>
                  <a:gd name="T7" fmla="*/ 1 h 4"/>
                  <a:gd name="T8" fmla="*/ 5 w 5"/>
                  <a:gd name="T9" fmla="*/ 2 h 4"/>
                  <a:gd name="T10" fmla="*/ 5 w 5"/>
                  <a:gd name="T11" fmla="*/ 4 h 4"/>
                  <a:gd name="T12" fmla="*/ 4 w 5"/>
                  <a:gd name="T13" fmla="*/ 4 h 4"/>
                  <a:gd name="T14" fmla="*/ 1 w 5"/>
                  <a:gd name="T15" fmla="*/ 4 h 4"/>
                  <a:gd name="T16" fmla="*/ 0 w 5"/>
                  <a:gd name="T17" fmla="*/ 2 h 4"/>
                  <a:gd name="T18" fmla="*/ 0 w 5"/>
                  <a:gd name="T19" fmla="*/ 1 h 4"/>
                  <a:gd name="T20" fmla="*/ 0 w 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0" y="0"/>
                    </a:moveTo>
                    <a:lnTo>
                      <a:pt x="1" y="0"/>
                    </a:lnTo>
                    <a:lnTo>
                      <a:pt x="1" y="1"/>
                    </a:lnTo>
                    <a:lnTo>
                      <a:pt x="4" y="1"/>
                    </a:lnTo>
                    <a:lnTo>
                      <a:pt x="5" y="2"/>
                    </a:lnTo>
                    <a:lnTo>
                      <a:pt x="5" y="4"/>
                    </a:lnTo>
                    <a:lnTo>
                      <a:pt x="4" y="4"/>
                    </a:lnTo>
                    <a:lnTo>
                      <a:pt x="1" y="4"/>
                    </a:lnTo>
                    <a:lnTo>
                      <a:pt x="0" y="2"/>
                    </a:lnTo>
                    <a:lnTo>
                      <a:pt x="0"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8" name="Freeform 1207"/>
              <p:cNvSpPr>
                <a:spLocks/>
              </p:cNvSpPr>
              <p:nvPr/>
            </p:nvSpPr>
            <p:spPr bwMode="gray">
              <a:xfrm>
                <a:off x="8392871" y="2003259"/>
                <a:ext cx="127455" cy="117897"/>
              </a:xfrm>
              <a:custGeom>
                <a:avLst/>
                <a:gdLst>
                  <a:gd name="T0" fmla="*/ 22 w 40"/>
                  <a:gd name="T1" fmla="*/ 7 h 37"/>
                  <a:gd name="T2" fmla="*/ 19 w 40"/>
                  <a:gd name="T3" fmla="*/ 6 h 37"/>
                  <a:gd name="T4" fmla="*/ 19 w 40"/>
                  <a:gd name="T5" fmla="*/ 5 h 37"/>
                  <a:gd name="T6" fmla="*/ 18 w 40"/>
                  <a:gd name="T7" fmla="*/ 2 h 37"/>
                  <a:gd name="T8" fmla="*/ 15 w 40"/>
                  <a:gd name="T9" fmla="*/ 0 h 37"/>
                  <a:gd name="T10" fmla="*/ 12 w 40"/>
                  <a:gd name="T11" fmla="*/ 5 h 37"/>
                  <a:gd name="T12" fmla="*/ 12 w 40"/>
                  <a:gd name="T13" fmla="*/ 10 h 37"/>
                  <a:gd name="T14" fmla="*/ 11 w 40"/>
                  <a:gd name="T15" fmla="*/ 10 h 37"/>
                  <a:gd name="T16" fmla="*/ 10 w 40"/>
                  <a:gd name="T17" fmla="*/ 10 h 37"/>
                  <a:gd name="T18" fmla="*/ 10 w 40"/>
                  <a:gd name="T19" fmla="*/ 13 h 37"/>
                  <a:gd name="T20" fmla="*/ 8 w 40"/>
                  <a:gd name="T21" fmla="*/ 17 h 37"/>
                  <a:gd name="T22" fmla="*/ 7 w 40"/>
                  <a:gd name="T23" fmla="*/ 20 h 37"/>
                  <a:gd name="T24" fmla="*/ 3 w 40"/>
                  <a:gd name="T25" fmla="*/ 21 h 37"/>
                  <a:gd name="T26" fmla="*/ 0 w 40"/>
                  <a:gd name="T27" fmla="*/ 24 h 37"/>
                  <a:gd name="T28" fmla="*/ 1 w 40"/>
                  <a:gd name="T29" fmla="*/ 28 h 37"/>
                  <a:gd name="T30" fmla="*/ 4 w 40"/>
                  <a:gd name="T31" fmla="*/ 26 h 37"/>
                  <a:gd name="T32" fmla="*/ 6 w 40"/>
                  <a:gd name="T33" fmla="*/ 26 h 37"/>
                  <a:gd name="T34" fmla="*/ 8 w 40"/>
                  <a:gd name="T35" fmla="*/ 28 h 37"/>
                  <a:gd name="T36" fmla="*/ 10 w 40"/>
                  <a:gd name="T37" fmla="*/ 29 h 37"/>
                  <a:gd name="T38" fmla="*/ 11 w 40"/>
                  <a:gd name="T39" fmla="*/ 28 h 37"/>
                  <a:gd name="T40" fmla="*/ 12 w 40"/>
                  <a:gd name="T41" fmla="*/ 31 h 37"/>
                  <a:gd name="T42" fmla="*/ 15 w 40"/>
                  <a:gd name="T43" fmla="*/ 31 h 37"/>
                  <a:gd name="T44" fmla="*/ 18 w 40"/>
                  <a:gd name="T45" fmla="*/ 35 h 37"/>
                  <a:gd name="T46" fmla="*/ 22 w 40"/>
                  <a:gd name="T47" fmla="*/ 36 h 37"/>
                  <a:gd name="T48" fmla="*/ 23 w 40"/>
                  <a:gd name="T49" fmla="*/ 35 h 37"/>
                  <a:gd name="T50" fmla="*/ 27 w 40"/>
                  <a:gd name="T51" fmla="*/ 37 h 37"/>
                  <a:gd name="T52" fmla="*/ 32 w 40"/>
                  <a:gd name="T53" fmla="*/ 33 h 37"/>
                  <a:gd name="T54" fmla="*/ 34 w 40"/>
                  <a:gd name="T55" fmla="*/ 31 h 37"/>
                  <a:gd name="T56" fmla="*/ 36 w 40"/>
                  <a:gd name="T57" fmla="*/ 32 h 37"/>
                  <a:gd name="T58" fmla="*/ 38 w 40"/>
                  <a:gd name="T59" fmla="*/ 29 h 37"/>
                  <a:gd name="T60" fmla="*/ 38 w 40"/>
                  <a:gd name="T61" fmla="*/ 28 h 37"/>
                  <a:gd name="T62" fmla="*/ 34 w 40"/>
                  <a:gd name="T63" fmla="*/ 26 h 37"/>
                  <a:gd name="T64" fmla="*/ 34 w 40"/>
                  <a:gd name="T65" fmla="*/ 22 h 37"/>
                  <a:gd name="T66" fmla="*/ 30 w 40"/>
                  <a:gd name="T67" fmla="*/ 17 h 37"/>
                  <a:gd name="T68" fmla="*/ 25 w 40"/>
                  <a:gd name="T69"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7">
                    <a:moveTo>
                      <a:pt x="23" y="10"/>
                    </a:moveTo>
                    <a:lnTo>
                      <a:pt x="22" y="7"/>
                    </a:lnTo>
                    <a:lnTo>
                      <a:pt x="21" y="6"/>
                    </a:lnTo>
                    <a:lnTo>
                      <a:pt x="19" y="6"/>
                    </a:lnTo>
                    <a:lnTo>
                      <a:pt x="21" y="5"/>
                    </a:lnTo>
                    <a:lnTo>
                      <a:pt x="19" y="5"/>
                    </a:lnTo>
                    <a:lnTo>
                      <a:pt x="18" y="3"/>
                    </a:lnTo>
                    <a:lnTo>
                      <a:pt x="18" y="2"/>
                    </a:lnTo>
                    <a:lnTo>
                      <a:pt x="17" y="0"/>
                    </a:lnTo>
                    <a:lnTo>
                      <a:pt x="15" y="0"/>
                    </a:lnTo>
                    <a:lnTo>
                      <a:pt x="14" y="3"/>
                    </a:lnTo>
                    <a:lnTo>
                      <a:pt x="12" y="5"/>
                    </a:lnTo>
                    <a:lnTo>
                      <a:pt x="11" y="9"/>
                    </a:lnTo>
                    <a:lnTo>
                      <a:pt x="12" y="10"/>
                    </a:lnTo>
                    <a:lnTo>
                      <a:pt x="12" y="10"/>
                    </a:lnTo>
                    <a:lnTo>
                      <a:pt x="11" y="10"/>
                    </a:lnTo>
                    <a:lnTo>
                      <a:pt x="10" y="10"/>
                    </a:lnTo>
                    <a:lnTo>
                      <a:pt x="10" y="10"/>
                    </a:lnTo>
                    <a:lnTo>
                      <a:pt x="10" y="11"/>
                    </a:lnTo>
                    <a:lnTo>
                      <a:pt x="10" y="13"/>
                    </a:lnTo>
                    <a:lnTo>
                      <a:pt x="10" y="16"/>
                    </a:lnTo>
                    <a:lnTo>
                      <a:pt x="8" y="17"/>
                    </a:lnTo>
                    <a:lnTo>
                      <a:pt x="8" y="18"/>
                    </a:lnTo>
                    <a:lnTo>
                      <a:pt x="7" y="20"/>
                    </a:lnTo>
                    <a:lnTo>
                      <a:pt x="4" y="21"/>
                    </a:lnTo>
                    <a:lnTo>
                      <a:pt x="3" y="21"/>
                    </a:lnTo>
                    <a:lnTo>
                      <a:pt x="1" y="21"/>
                    </a:lnTo>
                    <a:lnTo>
                      <a:pt x="0" y="24"/>
                    </a:lnTo>
                    <a:lnTo>
                      <a:pt x="0" y="26"/>
                    </a:lnTo>
                    <a:lnTo>
                      <a:pt x="1" y="28"/>
                    </a:lnTo>
                    <a:lnTo>
                      <a:pt x="4" y="29"/>
                    </a:lnTo>
                    <a:lnTo>
                      <a:pt x="4" y="26"/>
                    </a:lnTo>
                    <a:lnTo>
                      <a:pt x="4" y="26"/>
                    </a:lnTo>
                    <a:lnTo>
                      <a:pt x="6" y="26"/>
                    </a:lnTo>
                    <a:lnTo>
                      <a:pt x="7" y="26"/>
                    </a:lnTo>
                    <a:lnTo>
                      <a:pt x="8" y="28"/>
                    </a:lnTo>
                    <a:lnTo>
                      <a:pt x="10" y="29"/>
                    </a:lnTo>
                    <a:lnTo>
                      <a:pt x="10" y="29"/>
                    </a:lnTo>
                    <a:lnTo>
                      <a:pt x="11" y="29"/>
                    </a:lnTo>
                    <a:lnTo>
                      <a:pt x="11" y="28"/>
                    </a:lnTo>
                    <a:lnTo>
                      <a:pt x="12" y="29"/>
                    </a:lnTo>
                    <a:lnTo>
                      <a:pt x="12" y="31"/>
                    </a:lnTo>
                    <a:lnTo>
                      <a:pt x="14" y="31"/>
                    </a:lnTo>
                    <a:lnTo>
                      <a:pt x="15" y="31"/>
                    </a:lnTo>
                    <a:lnTo>
                      <a:pt x="17" y="33"/>
                    </a:lnTo>
                    <a:lnTo>
                      <a:pt x="18" y="35"/>
                    </a:lnTo>
                    <a:lnTo>
                      <a:pt x="22" y="35"/>
                    </a:lnTo>
                    <a:lnTo>
                      <a:pt x="22" y="36"/>
                    </a:lnTo>
                    <a:lnTo>
                      <a:pt x="22" y="35"/>
                    </a:lnTo>
                    <a:lnTo>
                      <a:pt x="23" y="35"/>
                    </a:lnTo>
                    <a:lnTo>
                      <a:pt x="26" y="36"/>
                    </a:lnTo>
                    <a:lnTo>
                      <a:pt x="27" y="37"/>
                    </a:lnTo>
                    <a:lnTo>
                      <a:pt x="29" y="36"/>
                    </a:lnTo>
                    <a:lnTo>
                      <a:pt x="32" y="33"/>
                    </a:lnTo>
                    <a:lnTo>
                      <a:pt x="33" y="33"/>
                    </a:lnTo>
                    <a:lnTo>
                      <a:pt x="34" y="31"/>
                    </a:lnTo>
                    <a:lnTo>
                      <a:pt x="36" y="31"/>
                    </a:lnTo>
                    <a:lnTo>
                      <a:pt x="36" y="32"/>
                    </a:lnTo>
                    <a:lnTo>
                      <a:pt x="37" y="31"/>
                    </a:lnTo>
                    <a:lnTo>
                      <a:pt x="38" y="29"/>
                    </a:lnTo>
                    <a:lnTo>
                      <a:pt x="40" y="28"/>
                    </a:lnTo>
                    <a:lnTo>
                      <a:pt x="38" y="28"/>
                    </a:lnTo>
                    <a:lnTo>
                      <a:pt x="37" y="29"/>
                    </a:lnTo>
                    <a:lnTo>
                      <a:pt x="34" y="26"/>
                    </a:lnTo>
                    <a:lnTo>
                      <a:pt x="34" y="24"/>
                    </a:lnTo>
                    <a:lnTo>
                      <a:pt x="34" y="22"/>
                    </a:lnTo>
                    <a:lnTo>
                      <a:pt x="32" y="20"/>
                    </a:lnTo>
                    <a:lnTo>
                      <a:pt x="30" y="17"/>
                    </a:lnTo>
                    <a:lnTo>
                      <a:pt x="29" y="16"/>
                    </a:lnTo>
                    <a:lnTo>
                      <a:pt x="25" y="11"/>
                    </a:lnTo>
                    <a:lnTo>
                      <a:pt x="23" y="1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19" name="Freeform 1208"/>
              <p:cNvSpPr>
                <a:spLocks/>
              </p:cNvSpPr>
              <p:nvPr/>
            </p:nvSpPr>
            <p:spPr bwMode="gray">
              <a:xfrm>
                <a:off x="7640889" y="1563540"/>
                <a:ext cx="299518" cy="340942"/>
              </a:xfrm>
              <a:custGeom>
                <a:avLst/>
                <a:gdLst>
                  <a:gd name="T0" fmla="*/ 17 w 94"/>
                  <a:gd name="T1" fmla="*/ 22 h 107"/>
                  <a:gd name="T2" fmla="*/ 15 w 94"/>
                  <a:gd name="T3" fmla="*/ 30 h 107"/>
                  <a:gd name="T4" fmla="*/ 13 w 94"/>
                  <a:gd name="T5" fmla="*/ 34 h 107"/>
                  <a:gd name="T6" fmla="*/ 10 w 94"/>
                  <a:gd name="T7" fmla="*/ 40 h 107"/>
                  <a:gd name="T8" fmla="*/ 10 w 94"/>
                  <a:gd name="T9" fmla="*/ 44 h 107"/>
                  <a:gd name="T10" fmla="*/ 8 w 94"/>
                  <a:gd name="T11" fmla="*/ 47 h 107"/>
                  <a:gd name="T12" fmla="*/ 10 w 94"/>
                  <a:gd name="T13" fmla="*/ 49 h 107"/>
                  <a:gd name="T14" fmla="*/ 10 w 94"/>
                  <a:gd name="T15" fmla="*/ 52 h 107"/>
                  <a:gd name="T16" fmla="*/ 6 w 94"/>
                  <a:gd name="T17" fmla="*/ 54 h 107"/>
                  <a:gd name="T18" fmla="*/ 6 w 94"/>
                  <a:gd name="T19" fmla="*/ 58 h 107"/>
                  <a:gd name="T20" fmla="*/ 6 w 94"/>
                  <a:gd name="T21" fmla="*/ 62 h 107"/>
                  <a:gd name="T22" fmla="*/ 6 w 94"/>
                  <a:gd name="T23" fmla="*/ 63 h 107"/>
                  <a:gd name="T24" fmla="*/ 6 w 94"/>
                  <a:gd name="T25" fmla="*/ 67 h 107"/>
                  <a:gd name="T26" fmla="*/ 4 w 94"/>
                  <a:gd name="T27" fmla="*/ 70 h 107"/>
                  <a:gd name="T28" fmla="*/ 4 w 94"/>
                  <a:gd name="T29" fmla="*/ 73 h 107"/>
                  <a:gd name="T30" fmla="*/ 2 w 94"/>
                  <a:gd name="T31" fmla="*/ 75 h 107"/>
                  <a:gd name="T32" fmla="*/ 1 w 94"/>
                  <a:gd name="T33" fmla="*/ 78 h 107"/>
                  <a:gd name="T34" fmla="*/ 0 w 94"/>
                  <a:gd name="T35" fmla="*/ 81 h 107"/>
                  <a:gd name="T36" fmla="*/ 8 w 94"/>
                  <a:gd name="T37" fmla="*/ 82 h 107"/>
                  <a:gd name="T38" fmla="*/ 6 w 94"/>
                  <a:gd name="T39" fmla="*/ 84 h 107"/>
                  <a:gd name="T40" fmla="*/ 10 w 94"/>
                  <a:gd name="T41" fmla="*/ 85 h 107"/>
                  <a:gd name="T42" fmla="*/ 16 w 94"/>
                  <a:gd name="T43" fmla="*/ 88 h 107"/>
                  <a:gd name="T44" fmla="*/ 19 w 94"/>
                  <a:gd name="T45" fmla="*/ 96 h 107"/>
                  <a:gd name="T46" fmla="*/ 26 w 94"/>
                  <a:gd name="T47" fmla="*/ 106 h 107"/>
                  <a:gd name="T48" fmla="*/ 34 w 94"/>
                  <a:gd name="T49" fmla="*/ 99 h 107"/>
                  <a:gd name="T50" fmla="*/ 38 w 94"/>
                  <a:gd name="T51" fmla="*/ 96 h 107"/>
                  <a:gd name="T52" fmla="*/ 41 w 94"/>
                  <a:gd name="T53" fmla="*/ 97 h 107"/>
                  <a:gd name="T54" fmla="*/ 42 w 94"/>
                  <a:gd name="T55" fmla="*/ 95 h 107"/>
                  <a:gd name="T56" fmla="*/ 45 w 94"/>
                  <a:gd name="T57" fmla="*/ 96 h 107"/>
                  <a:gd name="T58" fmla="*/ 47 w 94"/>
                  <a:gd name="T59" fmla="*/ 89 h 107"/>
                  <a:gd name="T60" fmla="*/ 47 w 94"/>
                  <a:gd name="T61" fmla="*/ 84 h 107"/>
                  <a:gd name="T62" fmla="*/ 50 w 94"/>
                  <a:gd name="T63" fmla="*/ 75 h 107"/>
                  <a:gd name="T64" fmla="*/ 53 w 94"/>
                  <a:gd name="T65" fmla="*/ 74 h 107"/>
                  <a:gd name="T66" fmla="*/ 58 w 94"/>
                  <a:gd name="T67" fmla="*/ 70 h 107"/>
                  <a:gd name="T68" fmla="*/ 60 w 94"/>
                  <a:gd name="T69" fmla="*/ 62 h 107"/>
                  <a:gd name="T70" fmla="*/ 65 w 94"/>
                  <a:gd name="T71" fmla="*/ 58 h 107"/>
                  <a:gd name="T72" fmla="*/ 75 w 94"/>
                  <a:gd name="T73" fmla="*/ 51 h 107"/>
                  <a:gd name="T74" fmla="*/ 83 w 94"/>
                  <a:gd name="T75" fmla="*/ 43 h 107"/>
                  <a:gd name="T76" fmla="*/ 94 w 94"/>
                  <a:gd name="T77" fmla="*/ 33 h 107"/>
                  <a:gd name="T78" fmla="*/ 90 w 94"/>
                  <a:gd name="T79" fmla="*/ 29 h 107"/>
                  <a:gd name="T80" fmla="*/ 82 w 94"/>
                  <a:gd name="T81" fmla="*/ 19 h 107"/>
                  <a:gd name="T82" fmla="*/ 75 w 94"/>
                  <a:gd name="T83" fmla="*/ 11 h 107"/>
                  <a:gd name="T84" fmla="*/ 62 w 94"/>
                  <a:gd name="T85" fmla="*/ 12 h 107"/>
                  <a:gd name="T86" fmla="*/ 62 w 94"/>
                  <a:gd name="T87" fmla="*/ 17 h 107"/>
                  <a:gd name="T88" fmla="*/ 60 w 94"/>
                  <a:gd name="T89" fmla="*/ 18 h 107"/>
                  <a:gd name="T90" fmla="*/ 60 w 94"/>
                  <a:gd name="T91" fmla="*/ 12 h 107"/>
                  <a:gd name="T92" fmla="*/ 57 w 94"/>
                  <a:gd name="T93" fmla="*/ 14 h 107"/>
                  <a:gd name="T94" fmla="*/ 54 w 94"/>
                  <a:gd name="T95" fmla="*/ 17 h 107"/>
                  <a:gd name="T96" fmla="*/ 49 w 94"/>
                  <a:gd name="T97" fmla="*/ 8 h 107"/>
                  <a:gd name="T98" fmla="*/ 45 w 94"/>
                  <a:gd name="T99" fmla="*/ 2 h 107"/>
                  <a:gd name="T100" fmla="*/ 36 w 94"/>
                  <a:gd name="T101" fmla="*/ 2 h 107"/>
                  <a:gd name="T102" fmla="*/ 26 w 94"/>
                  <a:gd name="T103" fmla="*/ 3 h 107"/>
                  <a:gd name="T104" fmla="*/ 26 w 94"/>
                  <a:gd name="T105" fmla="*/ 7 h 107"/>
                  <a:gd name="T106" fmla="*/ 24 w 94"/>
                  <a:gd name="T107" fmla="*/ 3 h 107"/>
                  <a:gd name="T108" fmla="*/ 21 w 94"/>
                  <a:gd name="T109" fmla="*/ 4 h 107"/>
                  <a:gd name="T110" fmla="*/ 19 w 94"/>
                  <a:gd name="T111" fmla="*/ 4 h 107"/>
                  <a:gd name="T112" fmla="*/ 16 w 94"/>
                  <a:gd name="T113" fmla="*/ 4 h 107"/>
                  <a:gd name="T114" fmla="*/ 12 w 94"/>
                  <a:gd name="T115" fmla="*/ 7 h 107"/>
                  <a:gd name="T116" fmla="*/ 13 w 94"/>
                  <a:gd name="T117"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107">
                    <a:moveTo>
                      <a:pt x="15" y="19"/>
                    </a:moveTo>
                    <a:lnTo>
                      <a:pt x="16" y="21"/>
                    </a:lnTo>
                    <a:lnTo>
                      <a:pt x="17" y="22"/>
                    </a:lnTo>
                    <a:lnTo>
                      <a:pt x="17" y="23"/>
                    </a:lnTo>
                    <a:lnTo>
                      <a:pt x="16" y="26"/>
                    </a:lnTo>
                    <a:lnTo>
                      <a:pt x="15" y="30"/>
                    </a:lnTo>
                    <a:lnTo>
                      <a:pt x="15" y="32"/>
                    </a:lnTo>
                    <a:lnTo>
                      <a:pt x="13" y="33"/>
                    </a:lnTo>
                    <a:lnTo>
                      <a:pt x="13" y="34"/>
                    </a:lnTo>
                    <a:lnTo>
                      <a:pt x="12" y="36"/>
                    </a:lnTo>
                    <a:lnTo>
                      <a:pt x="12" y="37"/>
                    </a:lnTo>
                    <a:lnTo>
                      <a:pt x="10" y="40"/>
                    </a:lnTo>
                    <a:lnTo>
                      <a:pt x="10" y="41"/>
                    </a:lnTo>
                    <a:lnTo>
                      <a:pt x="9" y="43"/>
                    </a:lnTo>
                    <a:lnTo>
                      <a:pt x="10" y="44"/>
                    </a:lnTo>
                    <a:lnTo>
                      <a:pt x="9" y="44"/>
                    </a:lnTo>
                    <a:lnTo>
                      <a:pt x="9" y="47"/>
                    </a:lnTo>
                    <a:lnTo>
                      <a:pt x="8" y="47"/>
                    </a:lnTo>
                    <a:lnTo>
                      <a:pt x="9" y="48"/>
                    </a:lnTo>
                    <a:lnTo>
                      <a:pt x="9" y="48"/>
                    </a:lnTo>
                    <a:lnTo>
                      <a:pt x="10" y="49"/>
                    </a:lnTo>
                    <a:lnTo>
                      <a:pt x="10" y="51"/>
                    </a:lnTo>
                    <a:lnTo>
                      <a:pt x="10" y="51"/>
                    </a:lnTo>
                    <a:lnTo>
                      <a:pt x="10" y="52"/>
                    </a:lnTo>
                    <a:lnTo>
                      <a:pt x="8" y="54"/>
                    </a:lnTo>
                    <a:lnTo>
                      <a:pt x="6" y="54"/>
                    </a:lnTo>
                    <a:lnTo>
                      <a:pt x="6" y="54"/>
                    </a:lnTo>
                    <a:lnTo>
                      <a:pt x="6" y="55"/>
                    </a:lnTo>
                    <a:lnTo>
                      <a:pt x="6" y="56"/>
                    </a:lnTo>
                    <a:lnTo>
                      <a:pt x="6" y="58"/>
                    </a:lnTo>
                    <a:lnTo>
                      <a:pt x="6" y="58"/>
                    </a:lnTo>
                    <a:lnTo>
                      <a:pt x="6" y="59"/>
                    </a:lnTo>
                    <a:lnTo>
                      <a:pt x="6" y="62"/>
                    </a:lnTo>
                    <a:lnTo>
                      <a:pt x="8" y="62"/>
                    </a:lnTo>
                    <a:lnTo>
                      <a:pt x="8" y="63"/>
                    </a:lnTo>
                    <a:lnTo>
                      <a:pt x="6" y="63"/>
                    </a:lnTo>
                    <a:lnTo>
                      <a:pt x="5" y="64"/>
                    </a:lnTo>
                    <a:lnTo>
                      <a:pt x="6" y="66"/>
                    </a:lnTo>
                    <a:lnTo>
                      <a:pt x="6" y="67"/>
                    </a:lnTo>
                    <a:lnTo>
                      <a:pt x="5" y="66"/>
                    </a:lnTo>
                    <a:lnTo>
                      <a:pt x="4" y="69"/>
                    </a:lnTo>
                    <a:lnTo>
                      <a:pt x="4" y="70"/>
                    </a:lnTo>
                    <a:lnTo>
                      <a:pt x="2" y="71"/>
                    </a:lnTo>
                    <a:lnTo>
                      <a:pt x="2" y="71"/>
                    </a:lnTo>
                    <a:lnTo>
                      <a:pt x="4" y="73"/>
                    </a:lnTo>
                    <a:lnTo>
                      <a:pt x="1" y="74"/>
                    </a:lnTo>
                    <a:lnTo>
                      <a:pt x="2" y="74"/>
                    </a:lnTo>
                    <a:lnTo>
                      <a:pt x="2" y="75"/>
                    </a:lnTo>
                    <a:lnTo>
                      <a:pt x="1" y="75"/>
                    </a:lnTo>
                    <a:lnTo>
                      <a:pt x="1" y="77"/>
                    </a:lnTo>
                    <a:lnTo>
                      <a:pt x="1" y="78"/>
                    </a:lnTo>
                    <a:lnTo>
                      <a:pt x="2" y="78"/>
                    </a:lnTo>
                    <a:lnTo>
                      <a:pt x="1" y="81"/>
                    </a:lnTo>
                    <a:lnTo>
                      <a:pt x="0" y="81"/>
                    </a:lnTo>
                    <a:lnTo>
                      <a:pt x="0" y="82"/>
                    </a:lnTo>
                    <a:lnTo>
                      <a:pt x="4" y="81"/>
                    </a:lnTo>
                    <a:lnTo>
                      <a:pt x="8" y="82"/>
                    </a:lnTo>
                    <a:lnTo>
                      <a:pt x="8" y="82"/>
                    </a:lnTo>
                    <a:lnTo>
                      <a:pt x="6" y="82"/>
                    </a:lnTo>
                    <a:lnTo>
                      <a:pt x="6" y="84"/>
                    </a:lnTo>
                    <a:lnTo>
                      <a:pt x="9" y="85"/>
                    </a:lnTo>
                    <a:lnTo>
                      <a:pt x="10" y="86"/>
                    </a:lnTo>
                    <a:lnTo>
                      <a:pt x="10" y="85"/>
                    </a:lnTo>
                    <a:lnTo>
                      <a:pt x="12" y="85"/>
                    </a:lnTo>
                    <a:lnTo>
                      <a:pt x="12" y="86"/>
                    </a:lnTo>
                    <a:lnTo>
                      <a:pt x="16" y="88"/>
                    </a:lnTo>
                    <a:lnTo>
                      <a:pt x="17" y="92"/>
                    </a:lnTo>
                    <a:lnTo>
                      <a:pt x="19" y="93"/>
                    </a:lnTo>
                    <a:lnTo>
                      <a:pt x="19" y="96"/>
                    </a:lnTo>
                    <a:lnTo>
                      <a:pt x="21" y="103"/>
                    </a:lnTo>
                    <a:lnTo>
                      <a:pt x="24" y="107"/>
                    </a:lnTo>
                    <a:lnTo>
                      <a:pt x="26" y="106"/>
                    </a:lnTo>
                    <a:lnTo>
                      <a:pt x="28" y="103"/>
                    </a:lnTo>
                    <a:lnTo>
                      <a:pt x="31" y="101"/>
                    </a:lnTo>
                    <a:lnTo>
                      <a:pt x="34" y="99"/>
                    </a:lnTo>
                    <a:lnTo>
                      <a:pt x="35" y="96"/>
                    </a:lnTo>
                    <a:lnTo>
                      <a:pt x="36" y="95"/>
                    </a:lnTo>
                    <a:lnTo>
                      <a:pt x="38" y="96"/>
                    </a:lnTo>
                    <a:lnTo>
                      <a:pt x="38" y="96"/>
                    </a:lnTo>
                    <a:lnTo>
                      <a:pt x="38" y="97"/>
                    </a:lnTo>
                    <a:lnTo>
                      <a:pt x="41" y="97"/>
                    </a:lnTo>
                    <a:lnTo>
                      <a:pt x="42" y="97"/>
                    </a:lnTo>
                    <a:lnTo>
                      <a:pt x="42" y="96"/>
                    </a:lnTo>
                    <a:lnTo>
                      <a:pt x="42" y="95"/>
                    </a:lnTo>
                    <a:lnTo>
                      <a:pt x="43" y="96"/>
                    </a:lnTo>
                    <a:lnTo>
                      <a:pt x="43" y="96"/>
                    </a:lnTo>
                    <a:lnTo>
                      <a:pt x="45" y="96"/>
                    </a:lnTo>
                    <a:lnTo>
                      <a:pt x="46" y="93"/>
                    </a:lnTo>
                    <a:lnTo>
                      <a:pt x="47" y="92"/>
                    </a:lnTo>
                    <a:lnTo>
                      <a:pt x="47" y="89"/>
                    </a:lnTo>
                    <a:lnTo>
                      <a:pt x="49" y="88"/>
                    </a:lnTo>
                    <a:lnTo>
                      <a:pt x="47" y="88"/>
                    </a:lnTo>
                    <a:lnTo>
                      <a:pt x="47" y="84"/>
                    </a:lnTo>
                    <a:lnTo>
                      <a:pt x="47" y="82"/>
                    </a:lnTo>
                    <a:lnTo>
                      <a:pt x="50" y="77"/>
                    </a:lnTo>
                    <a:lnTo>
                      <a:pt x="50" y="75"/>
                    </a:lnTo>
                    <a:lnTo>
                      <a:pt x="50" y="73"/>
                    </a:lnTo>
                    <a:lnTo>
                      <a:pt x="51" y="73"/>
                    </a:lnTo>
                    <a:lnTo>
                      <a:pt x="53" y="74"/>
                    </a:lnTo>
                    <a:lnTo>
                      <a:pt x="54" y="73"/>
                    </a:lnTo>
                    <a:lnTo>
                      <a:pt x="56" y="73"/>
                    </a:lnTo>
                    <a:lnTo>
                      <a:pt x="58" y="70"/>
                    </a:lnTo>
                    <a:lnTo>
                      <a:pt x="58" y="67"/>
                    </a:lnTo>
                    <a:lnTo>
                      <a:pt x="60" y="64"/>
                    </a:lnTo>
                    <a:lnTo>
                      <a:pt x="60" y="62"/>
                    </a:lnTo>
                    <a:lnTo>
                      <a:pt x="61" y="60"/>
                    </a:lnTo>
                    <a:lnTo>
                      <a:pt x="64" y="59"/>
                    </a:lnTo>
                    <a:lnTo>
                      <a:pt x="65" y="58"/>
                    </a:lnTo>
                    <a:lnTo>
                      <a:pt x="67" y="56"/>
                    </a:lnTo>
                    <a:lnTo>
                      <a:pt x="71" y="54"/>
                    </a:lnTo>
                    <a:lnTo>
                      <a:pt x="75" y="51"/>
                    </a:lnTo>
                    <a:lnTo>
                      <a:pt x="76" y="49"/>
                    </a:lnTo>
                    <a:lnTo>
                      <a:pt x="77" y="48"/>
                    </a:lnTo>
                    <a:lnTo>
                      <a:pt x="83" y="43"/>
                    </a:lnTo>
                    <a:lnTo>
                      <a:pt x="90" y="41"/>
                    </a:lnTo>
                    <a:lnTo>
                      <a:pt x="94" y="36"/>
                    </a:lnTo>
                    <a:lnTo>
                      <a:pt x="94" y="33"/>
                    </a:lnTo>
                    <a:lnTo>
                      <a:pt x="93" y="32"/>
                    </a:lnTo>
                    <a:lnTo>
                      <a:pt x="91" y="29"/>
                    </a:lnTo>
                    <a:lnTo>
                      <a:pt x="90" y="29"/>
                    </a:lnTo>
                    <a:lnTo>
                      <a:pt x="87" y="25"/>
                    </a:lnTo>
                    <a:lnTo>
                      <a:pt x="83" y="21"/>
                    </a:lnTo>
                    <a:lnTo>
                      <a:pt x="82" y="19"/>
                    </a:lnTo>
                    <a:lnTo>
                      <a:pt x="79" y="15"/>
                    </a:lnTo>
                    <a:lnTo>
                      <a:pt x="77" y="14"/>
                    </a:lnTo>
                    <a:lnTo>
                      <a:pt x="75" y="11"/>
                    </a:lnTo>
                    <a:lnTo>
                      <a:pt x="68" y="10"/>
                    </a:lnTo>
                    <a:lnTo>
                      <a:pt x="62" y="11"/>
                    </a:lnTo>
                    <a:lnTo>
                      <a:pt x="62" y="12"/>
                    </a:lnTo>
                    <a:lnTo>
                      <a:pt x="61" y="14"/>
                    </a:lnTo>
                    <a:lnTo>
                      <a:pt x="62" y="15"/>
                    </a:lnTo>
                    <a:lnTo>
                      <a:pt x="62" y="17"/>
                    </a:lnTo>
                    <a:lnTo>
                      <a:pt x="61" y="18"/>
                    </a:lnTo>
                    <a:lnTo>
                      <a:pt x="60" y="19"/>
                    </a:lnTo>
                    <a:lnTo>
                      <a:pt x="60" y="18"/>
                    </a:lnTo>
                    <a:lnTo>
                      <a:pt x="61" y="17"/>
                    </a:lnTo>
                    <a:lnTo>
                      <a:pt x="61" y="14"/>
                    </a:lnTo>
                    <a:lnTo>
                      <a:pt x="60" y="12"/>
                    </a:lnTo>
                    <a:lnTo>
                      <a:pt x="58" y="12"/>
                    </a:lnTo>
                    <a:lnTo>
                      <a:pt x="57" y="12"/>
                    </a:lnTo>
                    <a:lnTo>
                      <a:pt x="57" y="14"/>
                    </a:lnTo>
                    <a:lnTo>
                      <a:pt x="56" y="15"/>
                    </a:lnTo>
                    <a:lnTo>
                      <a:pt x="54" y="18"/>
                    </a:lnTo>
                    <a:lnTo>
                      <a:pt x="54" y="17"/>
                    </a:lnTo>
                    <a:lnTo>
                      <a:pt x="54" y="14"/>
                    </a:lnTo>
                    <a:lnTo>
                      <a:pt x="56" y="12"/>
                    </a:lnTo>
                    <a:lnTo>
                      <a:pt x="49" y="8"/>
                    </a:lnTo>
                    <a:lnTo>
                      <a:pt x="47" y="6"/>
                    </a:lnTo>
                    <a:lnTo>
                      <a:pt x="45" y="3"/>
                    </a:lnTo>
                    <a:lnTo>
                      <a:pt x="45" y="2"/>
                    </a:lnTo>
                    <a:lnTo>
                      <a:pt x="39" y="0"/>
                    </a:lnTo>
                    <a:lnTo>
                      <a:pt x="36" y="0"/>
                    </a:lnTo>
                    <a:lnTo>
                      <a:pt x="36" y="2"/>
                    </a:lnTo>
                    <a:lnTo>
                      <a:pt x="34" y="2"/>
                    </a:lnTo>
                    <a:lnTo>
                      <a:pt x="31" y="3"/>
                    </a:lnTo>
                    <a:lnTo>
                      <a:pt x="26" y="3"/>
                    </a:lnTo>
                    <a:lnTo>
                      <a:pt x="24" y="3"/>
                    </a:lnTo>
                    <a:lnTo>
                      <a:pt x="26" y="6"/>
                    </a:lnTo>
                    <a:lnTo>
                      <a:pt x="26" y="7"/>
                    </a:lnTo>
                    <a:lnTo>
                      <a:pt x="24" y="6"/>
                    </a:lnTo>
                    <a:lnTo>
                      <a:pt x="24" y="4"/>
                    </a:lnTo>
                    <a:lnTo>
                      <a:pt x="24" y="3"/>
                    </a:lnTo>
                    <a:lnTo>
                      <a:pt x="23" y="3"/>
                    </a:lnTo>
                    <a:lnTo>
                      <a:pt x="23" y="4"/>
                    </a:lnTo>
                    <a:lnTo>
                      <a:pt x="21" y="4"/>
                    </a:lnTo>
                    <a:lnTo>
                      <a:pt x="21" y="3"/>
                    </a:lnTo>
                    <a:lnTo>
                      <a:pt x="19" y="3"/>
                    </a:lnTo>
                    <a:lnTo>
                      <a:pt x="19" y="4"/>
                    </a:lnTo>
                    <a:lnTo>
                      <a:pt x="16" y="3"/>
                    </a:lnTo>
                    <a:lnTo>
                      <a:pt x="16" y="4"/>
                    </a:lnTo>
                    <a:lnTo>
                      <a:pt x="16" y="4"/>
                    </a:lnTo>
                    <a:lnTo>
                      <a:pt x="13" y="6"/>
                    </a:lnTo>
                    <a:lnTo>
                      <a:pt x="10" y="6"/>
                    </a:lnTo>
                    <a:lnTo>
                      <a:pt x="12" y="7"/>
                    </a:lnTo>
                    <a:lnTo>
                      <a:pt x="12" y="10"/>
                    </a:lnTo>
                    <a:lnTo>
                      <a:pt x="15" y="11"/>
                    </a:lnTo>
                    <a:lnTo>
                      <a:pt x="13" y="12"/>
                    </a:lnTo>
                    <a:lnTo>
                      <a:pt x="13" y="14"/>
                    </a:lnTo>
                    <a:lnTo>
                      <a:pt x="15" y="1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0" name="Freeform 1209"/>
              <p:cNvSpPr>
                <a:spLocks/>
              </p:cNvSpPr>
              <p:nvPr/>
            </p:nvSpPr>
            <p:spPr bwMode="gray">
              <a:xfrm>
                <a:off x="8179383" y="1652758"/>
                <a:ext cx="70100" cy="86033"/>
              </a:xfrm>
              <a:custGeom>
                <a:avLst/>
                <a:gdLst>
                  <a:gd name="T0" fmla="*/ 19 w 22"/>
                  <a:gd name="T1" fmla="*/ 20 h 27"/>
                  <a:gd name="T2" fmla="*/ 19 w 22"/>
                  <a:gd name="T3" fmla="*/ 19 h 27"/>
                  <a:gd name="T4" fmla="*/ 19 w 22"/>
                  <a:gd name="T5" fmla="*/ 17 h 27"/>
                  <a:gd name="T6" fmla="*/ 21 w 22"/>
                  <a:gd name="T7" fmla="*/ 15 h 27"/>
                  <a:gd name="T8" fmla="*/ 22 w 22"/>
                  <a:gd name="T9" fmla="*/ 12 h 27"/>
                  <a:gd name="T10" fmla="*/ 22 w 22"/>
                  <a:gd name="T11" fmla="*/ 9 h 27"/>
                  <a:gd name="T12" fmla="*/ 22 w 22"/>
                  <a:gd name="T13" fmla="*/ 6 h 27"/>
                  <a:gd name="T14" fmla="*/ 22 w 22"/>
                  <a:gd name="T15" fmla="*/ 5 h 27"/>
                  <a:gd name="T16" fmla="*/ 22 w 22"/>
                  <a:gd name="T17" fmla="*/ 4 h 27"/>
                  <a:gd name="T18" fmla="*/ 21 w 22"/>
                  <a:gd name="T19" fmla="*/ 4 h 27"/>
                  <a:gd name="T20" fmla="*/ 19 w 22"/>
                  <a:gd name="T21" fmla="*/ 2 h 27"/>
                  <a:gd name="T22" fmla="*/ 17 w 22"/>
                  <a:gd name="T23" fmla="*/ 0 h 27"/>
                  <a:gd name="T24" fmla="*/ 14 w 22"/>
                  <a:gd name="T25" fmla="*/ 0 h 27"/>
                  <a:gd name="T26" fmla="*/ 11 w 22"/>
                  <a:gd name="T27" fmla="*/ 0 h 27"/>
                  <a:gd name="T28" fmla="*/ 6 w 22"/>
                  <a:gd name="T29" fmla="*/ 0 h 27"/>
                  <a:gd name="T30" fmla="*/ 4 w 22"/>
                  <a:gd name="T31" fmla="*/ 1 h 27"/>
                  <a:gd name="T32" fmla="*/ 1 w 22"/>
                  <a:gd name="T33" fmla="*/ 5 h 27"/>
                  <a:gd name="T34" fmla="*/ 0 w 22"/>
                  <a:gd name="T35" fmla="*/ 6 h 27"/>
                  <a:gd name="T36" fmla="*/ 0 w 22"/>
                  <a:gd name="T37" fmla="*/ 9 h 27"/>
                  <a:gd name="T38" fmla="*/ 4 w 22"/>
                  <a:gd name="T39" fmla="*/ 10 h 27"/>
                  <a:gd name="T40" fmla="*/ 6 w 22"/>
                  <a:gd name="T41" fmla="*/ 12 h 27"/>
                  <a:gd name="T42" fmla="*/ 7 w 22"/>
                  <a:gd name="T43" fmla="*/ 15 h 27"/>
                  <a:gd name="T44" fmla="*/ 8 w 22"/>
                  <a:gd name="T45" fmla="*/ 17 h 27"/>
                  <a:gd name="T46" fmla="*/ 10 w 22"/>
                  <a:gd name="T47" fmla="*/ 17 h 27"/>
                  <a:gd name="T48" fmla="*/ 11 w 22"/>
                  <a:gd name="T49" fmla="*/ 21 h 27"/>
                  <a:gd name="T50" fmla="*/ 12 w 22"/>
                  <a:gd name="T51" fmla="*/ 23 h 27"/>
                  <a:gd name="T52" fmla="*/ 15 w 22"/>
                  <a:gd name="T53" fmla="*/ 27 h 27"/>
                  <a:gd name="T54" fmla="*/ 15 w 22"/>
                  <a:gd name="T55" fmla="*/ 26 h 27"/>
                  <a:gd name="T56" fmla="*/ 15 w 22"/>
                  <a:gd name="T57" fmla="*/ 26 h 27"/>
                  <a:gd name="T58" fmla="*/ 17 w 22"/>
                  <a:gd name="T59" fmla="*/ 26 h 27"/>
                  <a:gd name="T60" fmla="*/ 18 w 22"/>
                  <a:gd name="T61" fmla="*/ 23 h 27"/>
                  <a:gd name="T62" fmla="*/ 18 w 22"/>
                  <a:gd name="T63" fmla="*/ 21 h 27"/>
                  <a:gd name="T64" fmla="*/ 19 w 22"/>
                  <a:gd name="T65"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27">
                    <a:moveTo>
                      <a:pt x="19" y="20"/>
                    </a:moveTo>
                    <a:lnTo>
                      <a:pt x="19" y="19"/>
                    </a:lnTo>
                    <a:lnTo>
                      <a:pt x="19" y="17"/>
                    </a:lnTo>
                    <a:lnTo>
                      <a:pt x="21" y="15"/>
                    </a:lnTo>
                    <a:lnTo>
                      <a:pt x="22" y="12"/>
                    </a:lnTo>
                    <a:lnTo>
                      <a:pt x="22" y="9"/>
                    </a:lnTo>
                    <a:lnTo>
                      <a:pt x="22" y="6"/>
                    </a:lnTo>
                    <a:lnTo>
                      <a:pt x="22" y="5"/>
                    </a:lnTo>
                    <a:lnTo>
                      <a:pt x="22" y="4"/>
                    </a:lnTo>
                    <a:lnTo>
                      <a:pt x="21" y="4"/>
                    </a:lnTo>
                    <a:lnTo>
                      <a:pt x="19" y="2"/>
                    </a:lnTo>
                    <a:lnTo>
                      <a:pt x="17" y="0"/>
                    </a:lnTo>
                    <a:lnTo>
                      <a:pt x="14" y="0"/>
                    </a:lnTo>
                    <a:lnTo>
                      <a:pt x="11" y="0"/>
                    </a:lnTo>
                    <a:lnTo>
                      <a:pt x="6" y="0"/>
                    </a:lnTo>
                    <a:lnTo>
                      <a:pt x="4" y="1"/>
                    </a:lnTo>
                    <a:lnTo>
                      <a:pt x="1" y="5"/>
                    </a:lnTo>
                    <a:lnTo>
                      <a:pt x="0" y="6"/>
                    </a:lnTo>
                    <a:lnTo>
                      <a:pt x="0" y="9"/>
                    </a:lnTo>
                    <a:lnTo>
                      <a:pt x="4" y="10"/>
                    </a:lnTo>
                    <a:lnTo>
                      <a:pt x="6" y="12"/>
                    </a:lnTo>
                    <a:lnTo>
                      <a:pt x="7" y="15"/>
                    </a:lnTo>
                    <a:lnTo>
                      <a:pt x="8" y="17"/>
                    </a:lnTo>
                    <a:lnTo>
                      <a:pt x="10" y="17"/>
                    </a:lnTo>
                    <a:lnTo>
                      <a:pt x="11" y="21"/>
                    </a:lnTo>
                    <a:lnTo>
                      <a:pt x="12" y="23"/>
                    </a:lnTo>
                    <a:lnTo>
                      <a:pt x="15" y="27"/>
                    </a:lnTo>
                    <a:lnTo>
                      <a:pt x="15" y="26"/>
                    </a:lnTo>
                    <a:lnTo>
                      <a:pt x="15" y="26"/>
                    </a:lnTo>
                    <a:lnTo>
                      <a:pt x="17" y="26"/>
                    </a:lnTo>
                    <a:lnTo>
                      <a:pt x="18" y="23"/>
                    </a:lnTo>
                    <a:lnTo>
                      <a:pt x="18" y="21"/>
                    </a:lnTo>
                    <a:lnTo>
                      <a:pt x="19" y="2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1" name="Freeform 1210"/>
              <p:cNvSpPr>
                <a:spLocks/>
              </p:cNvSpPr>
              <p:nvPr/>
            </p:nvSpPr>
            <p:spPr bwMode="gray">
              <a:xfrm>
                <a:off x="8310025" y="1636828"/>
                <a:ext cx="175251" cy="248537"/>
              </a:xfrm>
              <a:custGeom>
                <a:avLst/>
                <a:gdLst>
                  <a:gd name="T0" fmla="*/ 21 w 55"/>
                  <a:gd name="T1" fmla="*/ 58 h 78"/>
                  <a:gd name="T2" fmla="*/ 18 w 55"/>
                  <a:gd name="T3" fmla="*/ 55 h 78"/>
                  <a:gd name="T4" fmla="*/ 15 w 55"/>
                  <a:gd name="T5" fmla="*/ 52 h 78"/>
                  <a:gd name="T6" fmla="*/ 10 w 55"/>
                  <a:gd name="T7" fmla="*/ 52 h 78"/>
                  <a:gd name="T8" fmla="*/ 7 w 55"/>
                  <a:gd name="T9" fmla="*/ 48 h 78"/>
                  <a:gd name="T10" fmla="*/ 0 w 55"/>
                  <a:gd name="T11" fmla="*/ 40 h 78"/>
                  <a:gd name="T12" fmla="*/ 2 w 55"/>
                  <a:gd name="T13" fmla="*/ 31 h 78"/>
                  <a:gd name="T14" fmla="*/ 6 w 55"/>
                  <a:gd name="T15" fmla="*/ 31 h 78"/>
                  <a:gd name="T16" fmla="*/ 7 w 55"/>
                  <a:gd name="T17" fmla="*/ 33 h 78"/>
                  <a:gd name="T18" fmla="*/ 11 w 55"/>
                  <a:gd name="T19" fmla="*/ 36 h 78"/>
                  <a:gd name="T20" fmla="*/ 12 w 55"/>
                  <a:gd name="T21" fmla="*/ 40 h 78"/>
                  <a:gd name="T22" fmla="*/ 17 w 55"/>
                  <a:gd name="T23" fmla="*/ 39 h 78"/>
                  <a:gd name="T24" fmla="*/ 21 w 55"/>
                  <a:gd name="T25" fmla="*/ 36 h 78"/>
                  <a:gd name="T26" fmla="*/ 21 w 55"/>
                  <a:gd name="T27" fmla="*/ 32 h 78"/>
                  <a:gd name="T28" fmla="*/ 22 w 55"/>
                  <a:gd name="T29" fmla="*/ 31 h 78"/>
                  <a:gd name="T30" fmla="*/ 19 w 55"/>
                  <a:gd name="T31" fmla="*/ 28 h 78"/>
                  <a:gd name="T32" fmla="*/ 18 w 55"/>
                  <a:gd name="T33" fmla="*/ 24 h 78"/>
                  <a:gd name="T34" fmla="*/ 23 w 55"/>
                  <a:gd name="T35" fmla="*/ 25 h 78"/>
                  <a:gd name="T36" fmla="*/ 19 w 55"/>
                  <a:gd name="T37" fmla="*/ 20 h 78"/>
                  <a:gd name="T38" fmla="*/ 15 w 55"/>
                  <a:gd name="T39" fmla="*/ 22 h 78"/>
                  <a:gd name="T40" fmla="*/ 10 w 55"/>
                  <a:gd name="T41" fmla="*/ 17 h 78"/>
                  <a:gd name="T42" fmla="*/ 14 w 55"/>
                  <a:gd name="T43" fmla="*/ 13 h 78"/>
                  <a:gd name="T44" fmla="*/ 17 w 55"/>
                  <a:gd name="T45" fmla="*/ 15 h 78"/>
                  <a:gd name="T46" fmla="*/ 17 w 55"/>
                  <a:gd name="T47" fmla="*/ 11 h 78"/>
                  <a:gd name="T48" fmla="*/ 12 w 55"/>
                  <a:gd name="T49" fmla="*/ 10 h 78"/>
                  <a:gd name="T50" fmla="*/ 17 w 55"/>
                  <a:gd name="T51" fmla="*/ 3 h 78"/>
                  <a:gd name="T52" fmla="*/ 21 w 55"/>
                  <a:gd name="T53" fmla="*/ 6 h 78"/>
                  <a:gd name="T54" fmla="*/ 19 w 55"/>
                  <a:gd name="T55" fmla="*/ 3 h 78"/>
                  <a:gd name="T56" fmla="*/ 22 w 55"/>
                  <a:gd name="T57" fmla="*/ 0 h 78"/>
                  <a:gd name="T58" fmla="*/ 25 w 55"/>
                  <a:gd name="T59" fmla="*/ 3 h 78"/>
                  <a:gd name="T60" fmla="*/ 32 w 55"/>
                  <a:gd name="T61" fmla="*/ 6 h 78"/>
                  <a:gd name="T62" fmla="*/ 41 w 55"/>
                  <a:gd name="T63" fmla="*/ 2 h 78"/>
                  <a:gd name="T64" fmla="*/ 48 w 55"/>
                  <a:gd name="T65" fmla="*/ 5 h 78"/>
                  <a:gd name="T66" fmla="*/ 47 w 55"/>
                  <a:gd name="T67" fmla="*/ 11 h 78"/>
                  <a:gd name="T68" fmla="*/ 44 w 55"/>
                  <a:gd name="T69" fmla="*/ 13 h 78"/>
                  <a:gd name="T70" fmla="*/ 47 w 55"/>
                  <a:gd name="T71" fmla="*/ 18 h 78"/>
                  <a:gd name="T72" fmla="*/ 41 w 55"/>
                  <a:gd name="T73" fmla="*/ 21 h 78"/>
                  <a:gd name="T74" fmla="*/ 37 w 55"/>
                  <a:gd name="T75" fmla="*/ 26 h 78"/>
                  <a:gd name="T76" fmla="*/ 36 w 55"/>
                  <a:gd name="T77" fmla="*/ 32 h 78"/>
                  <a:gd name="T78" fmla="*/ 44 w 55"/>
                  <a:gd name="T79" fmla="*/ 28 h 78"/>
                  <a:gd name="T80" fmla="*/ 47 w 55"/>
                  <a:gd name="T81" fmla="*/ 33 h 78"/>
                  <a:gd name="T82" fmla="*/ 48 w 55"/>
                  <a:gd name="T83" fmla="*/ 36 h 78"/>
                  <a:gd name="T84" fmla="*/ 48 w 55"/>
                  <a:gd name="T85" fmla="*/ 40 h 78"/>
                  <a:gd name="T86" fmla="*/ 52 w 55"/>
                  <a:gd name="T87" fmla="*/ 36 h 78"/>
                  <a:gd name="T88" fmla="*/ 53 w 55"/>
                  <a:gd name="T89" fmla="*/ 40 h 78"/>
                  <a:gd name="T90" fmla="*/ 53 w 55"/>
                  <a:gd name="T91" fmla="*/ 47 h 78"/>
                  <a:gd name="T92" fmla="*/ 52 w 55"/>
                  <a:gd name="T93" fmla="*/ 51 h 78"/>
                  <a:gd name="T94" fmla="*/ 53 w 55"/>
                  <a:gd name="T95" fmla="*/ 57 h 78"/>
                  <a:gd name="T96" fmla="*/ 53 w 55"/>
                  <a:gd name="T97" fmla="*/ 59 h 78"/>
                  <a:gd name="T98" fmla="*/ 53 w 55"/>
                  <a:gd name="T99" fmla="*/ 63 h 78"/>
                  <a:gd name="T100" fmla="*/ 49 w 55"/>
                  <a:gd name="T101" fmla="*/ 68 h 78"/>
                  <a:gd name="T102" fmla="*/ 41 w 55"/>
                  <a:gd name="T103" fmla="*/ 70 h 78"/>
                  <a:gd name="T104" fmla="*/ 41 w 55"/>
                  <a:gd name="T105" fmla="*/ 73 h 78"/>
                  <a:gd name="T106" fmla="*/ 38 w 55"/>
                  <a:gd name="T107" fmla="*/ 77 h 78"/>
                  <a:gd name="T108" fmla="*/ 34 w 55"/>
                  <a:gd name="T109" fmla="*/ 76 h 78"/>
                  <a:gd name="T110" fmla="*/ 30 w 55"/>
                  <a:gd name="T111" fmla="*/ 77 h 78"/>
                  <a:gd name="T112" fmla="*/ 29 w 55"/>
                  <a:gd name="T113" fmla="*/ 69 h 78"/>
                  <a:gd name="T114" fmla="*/ 23 w 55"/>
                  <a:gd name="T115" fmla="*/ 6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78">
                    <a:moveTo>
                      <a:pt x="22" y="62"/>
                    </a:moveTo>
                    <a:lnTo>
                      <a:pt x="22" y="61"/>
                    </a:lnTo>
                    <a:lnTo>
                      <a:pt x="21" y="58"/>
                    </a:lnTo>
                    <a:lnTo>
                      <a:pt x="21" y="57"/>
                    </a:lnTo>
                    <a:lnTo>
                      <a:pt x="19" y="55"/>
                    </a:lnTo>
                    <a:lnTo>
                      <a:pt x="18" y="55"/>
                    </a:lnTo>
                    <a:lnTo>
                      <a:pt x="17" y="57"/>
                    </a:lnTo>
                    <a:lnTo>
                      <a:pt x="15" y="54"/>
                    </a:lnTo>
                    <a:lnTo>
                      <a:pt x="15" y="52"/>
                    </a:lnTo>
                    <a:lnTo>
                      <a:pt x="14" y="52"/>
                    </a:lnTo>
                    <a:lnTo>
                      <a:pt x="12" y="54"/>
                    </a:lnTo>
                    <a:lnTo>
                      <a:pt x="10" y="52"/>
                    </a:lnTo>
                    <a:lnTo>
                      <a:pt x="8" y="50"/>
                    </a:lnTo>
                    <a:lnTo>
                      <a:pt x="7" y="48"/>
                    </a:lnTo>
                    <a:lnTo>
                      <a:pt x="7" y="48"/>
                    </a:lnTo>
                    <a:lnTo>
                      <a:pt x="4" y="46"/>
                    </a:lnTo>
                    <a:lnTo>
                      <a:pt x="3" y="44"/>
                    </a:lnTo>
                    <a:lnTo>
                      <a:pt x="0" y="40"/>
                    </a:lnTo>
                    <a:lnTo>
                      <a:pt x="0" y="37"/>
                    </a:lnTo>
                    <a:lnTo>
                      <a:pt x="0" y="33"/>
                    </a:lnTo>
                    <a:lnTo>
                      <a:pt x="2" y="31"/>
                    </a:lnTo>
                    <a:lnTo>
                      <a:pt x="3" y="29"/>
                    </a:lnTo>
                    <a:lnTo>
                      <a:pt x="4" y="29"/>
                    </a:lnTo>
                    <a:lnTo>
                      <a:pt x="6" y="31"/>
                    </a:lnTo>
                    <a:lnTo>
                      <a:pt x="7" y="32"/>
                    </a:lnTo>
                    <a:lnTo>
                      <a:pt x="7" y="32"/>
                    </a:lnTo>
                    <a:lnTo>
                      <a:pt x="7" y="33"/>
                    </a:lnTo>
                    <a:lnTo>
                      <a:pt x="8" y="35"/>
                    </a:lnTo>
                    <a:lnTo>
                      <a:pt x="10" y="35"/>
                    </a:lnTo>
                    <a:lnTo>
                      <a:pt x="11" y="36"/>
                    </a:lnTo>
                    <a:lnTo>
                      <a:pt x="11" y="37"/>
                    </a:lnTo>
                    <a:lnTo>
                      <a:pt x="11" y="39"/>
                    </a:lnTo>
                    <a:lnTo>
                      <a:pt x="12" y="40"/>
                    </a:lnTo>
                    <a:lnTo>
                      <a:pt x="15" y="40"/>
                    </a:lnTo>
                    <a:lnTo>
                      <a:pt x="17" y="39"/>
                    </a:lnTo>
                    <a:lnTo>
                      <a:pt x="17" y="39"/>
                    </a:lnTo>
                    <a:lnTo>
                      <a:pt x="18" y="39"/>
                    </a:lnTo>
                    <a:lnTo>
                      <a:pt x="19" y="39"/>
                    </a:lnTo>
                    <a:lnTo>
                      <a:pt x="21" y="36"/>
                    </a:lnTo>
                    <a:lnTo>
                      <a:pt x="19" y="35"/>
                    </a:lnTo>
                    <a:lnTo>
                      <a:pt x="19" y="32"/>
                    </a:lnTo>
                    <a:lnTo>
                      <a:pt x="21" y="32"/>
                    </a:lnTo>
                    <a:lnTo>
                      <a:pt x="21" y="33"/>
                    </a:lnTo>
                    <a:lnTo>
                      <a:pt x="22" y="33"/>
                    </a:lnTo>
                    <a:lnTo>
                      <a:pt x="22" y="31"/>
                    </a:lnTo>
                    <a:lnTo>
                      <a:pt x="21" y="31"/>
                    </a:lnTo>
                    <a:lnTo>
                      <a:pt x="19" y="29"/>
                    </a:lnTo>
                    <a:lnTo>
                      <a:pt x="19" y="28"/>
                    </a:lnTo>
                    <a:lnTo>
                      <a:pt x="18" y="28"/>
                    </a:lnTo>
                    <a:lnTo>
                      <a:pt x="18" y="25"/>
                    </a:lnTo>
                    <a:lnTo>
                      <a:pt x="18" y="24"/>
                    </a:lnTo>
                    <a:lnTo>
                      <a:pt x="19" y="22"/>
                    </a:lnTo>
                    <a:lnTo>
                      <a:pt x="21" y="22"/>
                    </a:lnTo>
                    <a:lnTo>
                      <a:pt x="23" y="25"/>
                    </a:lnTo>
                    <a:lnTo>
                      <a:pt x="23" y="24"/>
                    </a:lnTo>
                    <a:lnTo>
                      <a:pt x="19" y="18"/>
                    </a:lnTo>
                    <a:lnTo>
                      <a:pt x="19" y="20"/>
                    </a:lnTo>
                    <a:lnTo>
                      <a:pt x="19" y="21"/>
                    </a:lnTo>
                    <a:lnTo>
                      <a:pt x="18" y="21"/>
                    </a:lnTo>
                    <a:lnTo>
                      <a:pt x="15" y="22"/>
                    </a:lnTo>
                    <a:lnTo>
                      <a:pt x="12" y="20"/>
                    </a:lnTo>
                    <a:lnTo>
                      <a:pt x="11" y="17"/>
                    </a:lnTo>
                    <a:lnTo>
                      <a:pt x="10" y="17"/>
                    </a:lnTo>
                    <a:lnTo>
                      <a:pt x="10" y="14"/>
                    </a:lnTo>
                    <a:lnTo>
                      <a:pt x="10" y="13"/>
                    </a:lnTo>
                    <a:lnTo>
                      <a:pt x="14" y="13"/>
                    </a:lnTo>
                    <a:lnTo>
                      <a:pt x="15" y="14"/>
                    </a:lnTo>
                    <a:lnTo>
                      <a:pt x="15" y="15"/>
                    </a:lnTo>
                    <a:lnTo>
                      <a:pt x="17" y="15"/>
                    </a:lnTo>
                    <a:lnTo>
                      <a:pt x="17" y="15"/>
                    </a:lnTo>
                    <a:lnTo>
                      <a:pt x="17" y="13"/>
                    </a:lnTo>
                    <a:lnTo>
                      <a:pt x="17" y="11"/>
                    </a:lnTo>
                    <a:lnTo>
                      <a:pt x="14" y="11"/>
                    </a:lnTo>
                    <a:lnTo>
                      <a:pt x="14" y="10"/>
                    </a:lnTo>
                    <a:lnTo>
                      <a:pt x="12" y="10"/>
                    </a:lnTo>
                    <a:lnTo>
                      <a:pt x="11" y="7"/>
                    </a:lnTo>
                    <a:lnTo>
                      <a:pt x="12" y="5"/>
                    </a:lnTo>
                    <a:lnTo>
                      <a:pt x="17" y="3"/>
                    </a:lnTo>
                    <a:lnTo>
                      <a:pt x="17" y="5"/>
                    </a:lnTo>
                    <a:lnTo>
                      <a:pt x="19" y="5"/>
                    </a:lnTo>
                    <a:lnTo>
                      <a:pt x="21" y="6"/>
                    </a:lnTo>
                    <a:lnTo>
                      <a:pt x="21" y="5"/>
                    </a:lnTo>
                    <a:lnTo>
                      <a:pt x="21" y="5"/>
                    </a:lnTo>
                    <a:lnTo>
                      <a:pt x="19" y="3"/>
                    </a:lnTo>
                    <a:lnTo>
                      <a:pt x="18" y="2"/>
                    </a:lnTo>
                    <a:lnTo>
                      <a:pt x="19" y="0"/>
                    </a:lnTo>
                    <a:lnTo>
                      <a:pt x="22" y="0"/>
                    </a:lnTo>
                    <a:lnTo>
                      <a:pt x="22" y="0"/>
                    </a:lnTo>
                    <a:lnTo>
                      <a:pt x="23" y="3"/>
                    </a:lnTo>
                    <a:lnTo>
                      <a:pt x="25" y="3"/>
                    </a:lnTo>
                    <a:lnTo>
                      <a:pt x="27" y="5"/>
                    </a:lnTo>
                    <a:lnTo>
                      <a:pt x="29" y="6"/>
                    </a:lnTo>
                    <a:lnTo>
                      <a:pt x="32" y="6"/>
                    </a:lnTo>
                    <a:lnTo>
                      <a:pt x="32" y="6"/>
                    </a:lnTo>
                    <a:lnTo>
                      <a:pt x="36" y="5"/>
                    </a:lnTo>
                    <a:lnTo>
                      <a:pt x="41" y="2"/>
                    </a:lnTo>
                    <a:lnTo>
                      <a:pt x="45" y="0"/>
                    </a:lnTo>
                    <a:lnTo>
                      <a:pt x="45" y="2"/>
                    </a:lnTo>
                    <a:lnTo>
                      <a:pt x="48" y="5"/>
                    </a:lnTo>
                    <a:lnTo>
                      <a:pt x="48" y="5"/>
                    </a:lnTo>
                    <a:lnTo>
                      <a:pt x="48" y="9"/>
                    </a:lnTo>
                    <a:lnTo>
                      <a:pt x="47" y="11"/>
                    </a:lnTo>
                    <a:lnTo>
                      <a:pt x="44" y="11"/>
                    </a:lnTo>
                    <a:lnTo>
                      <a:pt x="44" y="13"/>
                    </a:lnTo>
                    <a:lnTo>
                      <a:pt x="44" y="13"/>
                    </a:lnTo>
                    <a:lnTo>
                      <a:pt x="47" y="14"/>
                    </a:lnTo>
                    <a:lnTo>
                      <a:pt x="47" y="15"/>
                    </a:lnTo>
                    <a:lnTo>
                      <a:pt x="47" y="18"/>
                    </a:lnTo>
                    <a:lnTo>
                      <a:pt x="45" y="18"/>
                    </a:lnTo>
                    <a:lnTo>
                      <a:pt x="44" y="18"/>
                    </a:lnTo>
                    <a:lnTo>
                      <a:pt x="41" y="21"/>
                    </a:lnTo>
                    <a:lnTo>
                      <a:pt x="40" y="24"/>
                    </a:lnTo>
                    <a:lnTo>
                      <a:pt x="38" y="25"/>
                    </a:lnTo>
                    <a:lnTo>
                      <a:pt x="37" y="26"/>
                    </a:lnTo>
                    <a:lnTo>
                      <a:pt x="37" y="28"/>
                    </a:lnTo>
                    <a:lnTo>
                      <a:pt x="36" y="31"/>
                    </a:lnTo>
                    <a:lnTo>
                      <a:pt x="36" y="32"/>
                    </a:lnTo>
                    <a:lnTo>
                      <a:pt x="40" y="28"/>
                    </a:lnTo>
                    <a:lnTo>
                      <a:pt x="43" y="28"/>
                    </a:lnTo>
                    <a:lnTo>
                      <a:pt x="44" y="28"/>
                    </a:lnTo>
                    <a:lnTo>
                      <a:pt x="47" y="31"/>
                    </a:lnTo>
                    <a:lnTo>
                      <a:pt x="45" y="33"/>
                    </a:lnTo>
                    <a:lnTo>
                      <a:pt x="47" y="33"/>
                    </a:lnTo>
                    <a:lnTo>
                      <a:pt x="47" y="35"/>
                    </a:lnTo>
                    <a:lnTo>
                      <a:pt x="48" y="35"/>
                    </a:lnTo>
                    <a:lnTo>
                      <a:pt x="48" y="36"/>
                    </a:lnTo>
                    <a:lnTo>
                      <a:pt x="48" y="37"/>
                    </a:lnTo>
                    <a:lnTo>
                      <a:pt x="48" y="39"/>
                    </a:lnTo>
                    <a:lnTo>
                      <a:pt x="48" y="40"/>
                    </a:lnTo>
                    <a:lnTo>
                      <a:pt x="49" y="39"/>
                    </a:lnTo>
                    <a:lnTo>
                      <a:pt x="52" y="39"/>
                    </a:lnTo>
                    <a:lnTo>
                      <a:pt x="52" y="36"/>
                    </a:lnTo>
                    <a:lnTo>
                      <a:pt x="53" y="37"/>
                    </a:lnTo>
                    <a:lnTo>
                      <a:pt x="53" y="40"/>
                    </a:lnTo>
                    <a:lnTo>
                      <a:pt x="53" y="40"/>
                    </a:lnTo>
                    <a:lnTo>
                      <a:pt x="55" y="44"/>
                    </a:lnTo>
                    <a:lnTo>
                      <a:pt x="55" y="46"/>
                    </a:lnTo>
                    <a:lnTo>
                      <a:pt x="53" y="47"/>
                    </a:lnTo>
                    <a:lnTo>
                      <a:pt x="52" y="48"/>
                    </a:lnTo>
                    <a:lnTo>
                      <a:pt x="52" y="50"/>
                    </a:lnTo>
                    <a:lnTo>
                      <a:pt x="52" y="51"/>
                    </a:lnTo>
                    <a:lnTo>
                      <a:pt x="53" y="52"/>
                    </a:lnTo>
                    <a:lnTo>
                      <a:pt x="53" y="55"/>
                    </a:lnTo>
                    <a:lnTo>
                      <a:pt x="53" y="57"/>
                    </a:lnTo>
                    <a:lnTo>
                      <a:pt x="52" y="58"/>
                    </a:lnTo>
                    <a:lnTo>
                      <a:pt x="53" y="58"/>
                    </a:lnTo>
                    <a:lnTo>
                      <a:pt x="53" y="59"/>
                    </a:lnTo>
                    <a:lnTo>
                      <a:pt x="53" y="61"/>
                    </a:lnTo>
                    <a:lnTo>
                      <a:pt x="53" y="63"/>
                    </a:lnTo>
                    <a:lnTo>
                      <a:pt x="53" y="63"/>
                    </a:lnTo>
                    <a:lnTo>
                      <a:pt x="52" y="63"/>
                    </a:lnTo>
                    <a:lnTo>
                      <a:pt x="51" y="65"/>
                    </a:lnTo>
                    <a:lnTo>
                      <a:pt x="49" y="68"/>
                    </a:lnTo>
                    <a:lnTo>
                      <a:pt x="47" y="70"/>
                    </a:lnTo>
                    <a:lnTo>
                      <a:pt x="44" y="69"/>
                    </a:lnTo>
                    <a:lnTo>
                      <a:pt x="41" y="70"/>
                    </a:lnTo>
                    <a:lnTo>
                      <a:pt x="40" y="69"/>
                    </a:lnTo>
                    <a:lnTo>
                      <a:pt x="38" y="70"/>
                    </a:lnTo>
                    <a:lnTo>
                      <a:pt x="41" y="73"/>
                    </a:lnTo>
                    <a:lnTo>
                      <a:pt x="41" y="74"/>
                    </a:lnTo>
                    <a:lnTo>
                      <a:pt x="38" y="77"/>
                    </a:lnTo>
                    <a:lnTo>
                      <a:pt x="38" y="77"/>
                    </a:lnTo>
                    <a:lnTo>
                      <a:pt x="37" y="78"/>
                    </a:lnTo>
                    <a:lnTo>
                      <a:pt x="36" y="78"/>
                    </a:lnTo>
                    <a:lnTo>
                      <a:pt x="34" y="76"/>
                    </a:lnTo>
                    <a:lnTo>
                      <a:pt x="33" y="76"/>
                    </a:lnTo>
                    <a:lnTo>
                      <a:pt x="32" y="77"/>
                    </a:lnTo>
                    <a:lnTo>
                      <a:pt x="30" y="77"/>
                    </a:lnTo>
                    <a:lnTo>
                      <a:pt x="30" y="74"/>
                    </a:lnTo>
                    <a:lnTo>
                      <a:pt x="29" y="70"/>
                    </a:lnTo>
                    <a:lnTo>
                      <a:pt x="29" y="69"/>
                    </a:lnTo>
                    <a:lnTo>
                      <a:pt x="27" y="66"/>
                    </a:lnTo>
                    <a:lnTo>
                      <a:pt x="26" y="65"/>
                    </a:lnTo>
                    <a:lnTo>
                      <a:pt x="23" y="63"/>
                    </a:lnTo>
                    <a:lnTo>
                      <a:pt x="22" y="6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2" name="Freeform 1211"/>
              <p:cNvSpPr>
                <a:spLocks/>
              </p:cNvSpPr>
              <p:nvPr/>
            </p:nvSpPr>
            <p:spPr bwMode="gray">
              <a:xfrm>
                <a:off x="8459783" y="1706928"/>
                <a:ext cx="15933" cy="31864"/>
              </a:xfrm>
              <a:custGeom>
                <a:avLst/>
                <a:gdLst>
                  <a:gd name="T0" fmla="*/ 5 w 5"/>
                  <a:gd name="T1" fmla="*/ 6 h 10"/>
                  <a:gd name="T2" fmla="*/ 5 w 5"/>
                  <a:gd name="T3" fmla="*/ 4 h 10"/>
                  <a:gd name="T4" fmla="*/ 5 w 5"/>
                  <a:gd name="T5" fmla="*/ 3 h 10"/>
                  <a:gd name="T6" fmla="*/ 4 w 5"/>
                  <a:gd name="T7" fmla="*/ 2 h 10"/>
                  <a:gd name="T8" fmla="*/ 4 w 5"/>
                  <a:gd name="T9" fmla="*/ 0 h 10"/>
                  <a:gd name="T10" fmla="*/ 0 w 5"/>
                  <a:gd name="T11" fmla="*/ 3 h 10"/>
                  <a:gd name="T12" fmla="*/ 0 w 5"/>
                  <a:gd name="T13" fmla="*/ 6 h 10"/>
                  <a:gd name="T14" fmla="*/ 2 w 5"/>
                  <a:gd name="T15" fmla="*/ 10 h 10"/>
                  <a:gd name="T16" fmla="*/ 4 w 5"/>
                  <a:gd name="T17" fmla="*/ 9 h 10"/>
                  <a:gd name="T18" fmla="*/ 5 w 5"/>
                  <a:gd name="T19" fmla="*/ 9 h 10"/>
                  <a:gd name="T20" fmla="*/ 5 w 5"/>
                  <a:gd name="T21" fmla="*/ 7 h 10"/>
                  <a:gd name="T22" fmla="*/ 5 w 5"/>
                  <a:gd name="T2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0">
                    <a:moveTo>
                      <a:pt x="5" y="6"/>
                    </a:moveTo>
                    <a:lnTo>
                      <a:pt x="5" y="4"/>
                    </a:lnTo>
                    <a:lnTo>
                      <a:pt x="5" y="3"/>
                    </a:lnTo>
                    <a:lnTo>
                      <a:pt x="4" y="2"/>
                    </a:lnTo>
                    <a:lnTo>
                      <a:pt x="4" y="0"/>
                    </a:lnTo>
                    <a:lnTo>
                      <a:pt x="0" y="3"/>
                    </a:lnTo>
                    <a:lnTo>
                      <a:pt x="0" y="6"/>
                    </a:lnTo>
                    <a:lnTo>
                      <a:pt x="2" y="10"/>
                    </a:lnTo>
                    <a:lnTo>
                      <a:pt x="4" y="9"/>
                    </a:lnTo>
                    <a:lnTo>
                      <a:pt x="5" y="9"/>
                    </a:lnTo>
                    <a:lnTo>
                      <a:pt x="5" y="7"/>
                    </a:lnTo>
                    <a:lnTo>
                      <a:pt x="5"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3" name="Freeform 1212"/>
              <p:cNvSpPr>
                <a:spLocks/>
              </p:cNvSpPr>
              <p:nvPr/>
            </p:nvSpPr>
            <p:spPr bwMode="gray">
              <a:xfrm>
                <a:off x="8459783" y="1706928"/>
                <a:ext cx="15933" cy="31864"/>
              </a:xfrm>
              <a:custGeom>
                <a:avLst/>
                <a:gdLst>
                  <a:gd name="T0" fmla="*/ 5 w 5"/>
                  <a:gd name="T1" fmla="*/ 6 h 10"/>
                  <a:gd name="T2" fmla="*/ 5 w 5"/>
                  <a:gd name="T3" fmla="*/ 4 h 10"/>
                  <a:gd name="T4" fmla="*/ 5 w 5"/>
                  <a:gd name="T5" fmla="*/ 3 h 10"/>
                  <a:gd name="T6" fmla="*/ 4 w 5"/>
                  <a:gd name="T7" fmla="*/ 2 h 10"/>
                  <a:gd name="T8" fmla="*/ 4 w 5"/>
                  <a:gd name="T9" fmla="*/ 0 h 10"/>
                  <a:gd name="T10" fmla="*/ 0 w 5"/>
                  <a:gd name="T11" fmla="*/ 3 h 10"/>
                  <a:gd name="T12" fmla="*/ 0 w 5"/>
                  <a:gd name="T13" fmla="*/ 6 h 10"/>
                  <a:gd name="T14" fmla="*/ 2 w 5"/>
                  <a:gd name="T15" fmla="*/ 10 h 10"/>
                  <a:gd name="T16" fmla="*/ 4 w 5"/>
                  <a:gd name="T17" fmla="*/ 9 h 10"/>
                  <a:gd name="T18" fmla="*/ 5 w 5"/>
                  <a:gd name="T19" fmla="*/ 9 h 10"/>
                  <a:gd name="T20" fmla="*/ 5 w 5"/>
                  <a:gd name="T2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6"/>
                    </a:moveTo>
                    <a:lnTo>
                      <a:pt x="5" y="4"/>
                    </a:lnTo>
                    <a:lnTo>
                      <a:pt x="5" y="3"/>
                    </a:lnTo>
                    <a:lnTo>
                      <a:pt x="4" y="2"/>
                    </a:lnTo>
                    <a:lnTo>
                      <a:pt x="4" y="0"/>
                    </a:lnTo>
                    <a:lnTo>
                      <a:pt x="0" y="3"/>
                    </a:lnTo>
                    <a:lnTo>
                      <a:pt x="0" y="6"/>
                    </a:lnTo>
                    <a:lnTo>
                      <a:pt x="2" y="10"/>
                    </a:lnTo>
                    <a:lnTo>
                      <a:pt x="4" y="9"/>
                    </a:lnTo>
                    <a:lnTo>
                      <a:pt x="5" y="9"/>
                    </a:lnTo>
                    <a:lnTo>
                      <a:pt x="5" y="7"/>
                    </a:lnTo>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4" name="Freeform 1213"/>
              <p:cNvSpPr>
                <a:spLocks/>
              </p:cNvSpPr>
              <p:nvPr/>
            </p:nvSpPr>
            <p:spPr bwMode="gray">
              <a:xfrm>
                <a:off x="8396056" y="1617709"/>
                <a:ext cx="44609" cy="28678"/>
              </a:xfrm>
              <a:custGeom>
                <a:avLst/>
                <a:gdLst>
                  <a:gd name="T0" fmla="*/ 7 w 14"/>
                  <a:gd name="T1" fmla="*/ 9 h 9"/>
                  <a:gd name="T2" fmla="*/ 10 w 14"/>
                  <a:gd name="T3" fmla="*/ 8 h 9"/>
                  <a:gd name="T4" fmla="*/ 13 w 14"/>
                  <a:gd name="T5" fmla="*/ 5 h 9"/>
                  <a:gd name="T6" fmla="*/ 14 w 14"/>
                  <a:gd name="T7" fmla="*/ 4 h 9"/>
                  <a:gd name="T8" fmla="*/ 14 w 14"/>
                  <a:gd name="T9" fmla="*/ 1 h 9"/>
                  <a:gd name="T10" fmla="*/ 14 w 14"/>
                  <a:gd name="T11" fmla="*/ 0 h 9"/>
                  <a:gd name="T12" fmla="*/ 13 w 14"/>
                  <a:gd name="T13" fmla="*/ 0 h 9"/>
                  <a:gd name="T14" fmla="*/ 7 w 14"/>
                  <a:gd name="T15" fmla="*/ 2 h 9"/>
                  <a:gd name="T16" fmla="*/ 6 w 14"/>
                  <a:gd name="T17" fmla="*/ 2 h 9"/>
                  <a:gd name="T18" fmla="*/ 3 w 14"/>
                  <a:gd name="T19" fmla="*/ 4 h 9"/>
                  <a:gd name="T20" fmla="*/ 3 w 14"/>
                  <a:gd name="T21" fmla="*/ 5 h 9"/>
                  <a:gd name="T22" fmla="*/ 0 w 14"/>
                  <a:gd name="T23" fmla="*/ 8 h 9"/>
                  <a:gd name="T24" fmla="*/ 0 w 14"/>
                  <a:gd name="T25" fmla="*/ 8 h 9"/>
                  <a:gd name="T26" fmla="*/ 3 w 14"/>
                  <a:gd name="T27" fmla="*/ 9 h 9"/>
                  <a:gd name="T28" fmla="*/ 3 w 14"/>
                  <a:gd name="T29" fmla="*/ 8 h 9"/>
                  <a:gd name="T30" fmla="*/ 5 w 14"/>
                  <a:gd name="T31" fmla="*/ 8 h 9"/>
                  <a:gd name="T32" fmla="*/ 5 w 14"/>
                  <a:gd name="T33" fmla="*/ 9 h 9"/>
                  <a:gd name="T34" fmla="*/ 6 w 14"/>
                  <a:gd name="T35" fmla="*/ 8 h 9"/>
                  <a:gd name="T36" fmla="*/ 6 w 14"/>
                  <a:gd name="T37" fmla="*/ 9 h 9"/>
                  <a:gd name="T38" fmla="*/ 7 w 14"/>
                  <a:gd name="T3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9">
                    <a:moveTo>
                      <a:pt x="7" y="9"/>
                    </a:moveTo>
                    <a:lnTo>
                      <a:pt x="10" y="8"/>
                    </a:lnTo>
                    <a:lnTo>
                      <a:pt x="13" y="5"/>
                    </a:lnTo>
                    <a:lnTo>
                      <a:pt x="14" y="4"/>
                    </a:lnTo>
                    <a:lnTo>
                      <a:pt x="14" y="1"/>
                    </a:lnTo>
                    <a:lnTo>
                      <a:pt x="14" y="0"/>
                    </a:lnTo>
                    <a:lnTo>
                      <a:pt x="13" y="0"/>
                    </a:lnTo>
                    <a:lnTo>
                      <a:pt x="7" y="2"/>
                    </a:lnTo>
                    <a:lnTo>
                      <a:pt x="6" y="2"/>
                    </a:lnTo>
                    <a:lnTo>
                      <a:pt x="3" y="4"/>
                    </a:lnTo>
                    <a:lnTo>
                      <a:pt x="3" y="5"/>
                    </a:lnTo>
                    <a:lnTo>
                      <a:pt x="0" y="8"/>
                    </a:lnTo>
                    <a:lnTo>
                      <a:pt x="0" y="8"/>
                    </a:lnTo>
                    <a:lnTo>
                      <a:pt x="3" y="9"/>
                    </a:lnTo>
                    <a:lnTo>
                      <a:pt x="3" y="8"/>
                    </a:lnTo>
                    <a:lnTo>
                      <a:pt x="5" y="8"/>
                    </a:lnTo>
                    <a:lnTo>
                      <a:pt x="5" y="9"/>
                    </a:lnTo>
                    <a:lnTo>
                      <a:pt x="6" y="8"/>
                    </a:lnTo>
                    <a:lnTo>
                      <a:pt x="6" y="9"/>
                    </a:lnTo>
                    <a:lnTo>
                      <a:pt x="7" y="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5" name="Freeform 1214"/>
              <p:cNvSpPr>
                <a:spLocks/>
              </p:cNvSpPr>
              <p:nvPr/>
            </p:nvSpPr>
            <p:spPr bwMode="gray">
              <a:xfrm>
                <a:off x="8746556" y="2309150"/>
                <a:ext cx="200742" cy="184809"/>
              </a:xfrm>
              <a:custGeom>
                <a:avLst/>
                <a:gdLst>
                  <a:gd name="T0" fmla="*/ 15 w 63"/>
                  <a:gd name="T1" fmla="*/ 0 h 58"/>
                  <a:gd name="T2" fmla="*/ 18 w 63"/>
                  <a:gd name="T3" fmla="*/ 4 h 58"/>
                  <a:gd name="T4" fmla="*/ 19 w 63"/>
                  <a:gd name="T5" fmla="*/ 10 h 58"/>
                  <a:gd name="T6" fmla="*/ 22 w 63"/>
                  <a:gd name="T7" fmla="*/ 11 h 58"/>
                  <a:gd name="T8" fmla="*/ 26 w 63"/>
                  <a:gd name="T9" fmla="*/ 11 h 58"/>
                  <a:gd name="T10" fmla="*/ 29 w 63"/>
                  <a:gd name="T11" fmla="*/ 17 h 58"/>
                  <a:gd name="T12" fmla="*/ 34 w 63"/>
                  <a:gd name="T13" fmla="*/ 19 h 58"/>
                  <a:gd name="T14" fmla="*/ 40 w 63"/>
                  <a:gd name="T15" fmla="*/ 24 h 58"/>
                  <a:gd name="T16" fmla="*/ 45 w 63"/>
                  <a:gd name="T17" fmla="*/ 26 h 58"/>
                  <a:gd name="T18" fmla="*/ 48 w 63"/>
                  <a:gd name="T19" fmla="*/ 30 h 58"/>
                  <a:gd name="T20" fmla="*/ 49 w 63"/>
                  <a:gd name="T21" fmla="*/ 39 h 58"/>
                  <a:gd name="T22" fmla="*/ 53 w 63"/>
                  <a:gd name="T23" fmla="*/ 39 h 58"/>
                  <a:gd name="T24" fmla="*/ 57 w 63"/>
                  <a:gd name="T25" fmla="*/ 39 h 58"/>
                  <a:gd name="T26" fmla="*/ 59 w 63"/>
                  <a:gd name="T27" fmla="*/ 43 h 58"/>
                  <a:gd name="T28" fmla="*/ 63 w 63"/>
                  <a:gd name="T29" fmla="*/ 45 h 58"/>
                  <a:gd name="T30" fmla="*/ 57 w 63"/>
                  <a:gd name="T31" fmla="*/ 48 h 58"/>
                  <a:gd name="T32" fmla="*/ 52 w 63"/>
                  <a:gd name="T33" fmla="*/ 50 h 58"/>
                  <a:gd name="T34" fmla="*/ 50 w 63"/>
                  <a:gd name="T35" fmla="*/ 50 h 58"/>
                  <a:gd name="T36" fmla="*/ 46 w 63"/>
                  <a:gd name="T37" fmla="*/ 47 h 58"/>
                  <a:gd name="T38" fmla="*/ 42 w 63"/>
                  <a:gd name="T39" fmla="*/ 47 h 58"/>
                  <a:gd name="T40" fmla="*/ 42 w 63"/>
                  <a:gd name="T41" fmla="*/ 41 h 58"/>
                  <a:gd name="T42" fmla="*/ 38 w 63"/>
                  <a:gd name="T43" fmla="*/ 41 h 58"/>
                  <a:gd name="T44" fmla="*/ 37 w 63"/>
                  <a:gd name="T45" fmla="*/ 39 h 58"/>
                  <a:gd name="T46" fmla="*/ 34 w 63"/>
                  <a:gd name="T47" fmla="*/ 37 h 58"/>
                  <a:gd name="T48" fmla="*/ 31 w 63"/>
                  <a:gd name="T49" fmla="*/ 43 h 58"/>
                  <a:gd name="T50" fmla="*/ 30 w 63"/>
                  <a:gd name="T51" fmla="*/ 45 h 58"/>
                  <a:gd name="T52" fmla="*/ 29 w 63"/>
                  <a:gd name="T53" fmla="*/ 48 h 58"/>
                  <a:gd name="T54" fmla="*/ 25 w 63"/>
                  <a:gd name="T55" fmla="*/ 51 h 58"/>
                  <a:gd name="T56" fmla="*/ 23 w 63"/>
                  <a:gd name="T57" fmla="*/ 52 h 58"/>
                  <a:gd name="T58" fmla="*/ 18 w 63"/>
                  <a:gd name="T59" fmla="*/ 58 h 58"/>
                  <a:gd name="T60" fmla="*/ 14 w 63"/>
                  <a:gd name="T61" fmla="*/ 55 h 58"/>
                  <a:gd name="T62" fmla="*/ 14 w 63"/>
                  <a:gd name="T63" fmla="*/ 47 h 58"/>
                  <a:gd name="T64" fmla="*/ 12 w 63"/>
                  <a:gd name="T65" fmla="*/ 44 h 58"/>
                  <a:gd name="T66" fmla="*/ 9 w 63"/>
                  <a:gd name="T67" fmla="*/ 47 h 58"/>
                  <a:gd name="T68" fmla="*/ 5 w 63"/>
                  <a:gd name="T69" fmla="*/ 47 h 58"/>
                  <a:gd name="T70" fmla="*/ 0 w 63"/>
                  <a:gd name="T71" fmla="*/ 48 h 58"/>
                  <a:gd name="T72" fmla="*/ 3 w 63"/>
                  <a:gd name="T73" fmla="*/ 41 h 58"/>
                  <a:gd name="T74" fmla="*/ 8 w 63"/>
                  <a:gd name="T75" fmla="*/ 35 h 58"/>
                  <a:gd name="T76" fmla="*/ 7 w 63"/>
                  <a:gd name="T77" fmla="*/ 29 h 58"/>
                  <a:gd name="T78" fmla="*/ 8 w 63"/>
                  <a:gd name="T79" fmla="*/ 21 h 58"/>
                  <a:gd name="T80" fmla="*/ 9 w 63"/>
                  <a:gd name="T81" fmla="*/ 13 h 58"/>
                  <a:gd name="T82" fmla="*/ 11 w 63"/>
                  <a:gd name="T83"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58">
                    <a:moveTo>
                      <a:pt x="12" y="3"/>
                    </a:moveTo>
                    <a:lnTo>
                      <a:pt x="14" y="0"/>
                    </a:lnTo>
                    <a:lnTo>
                      <a:pt x="15" y="0"/>
                    </a:lnTo>
                    <a:lnTo>
                      <a:pt x="15" y="2"/>
                    </a:lnTo>
                    <a:lnTo>
                      <a:pt x="16" y="2"/>
                    </a:lnTo>
                    <a:lnTo>
                      <a:pt x="18" y="4"/>
                    </a:lnTo>
                    <a:lnTo>
                      <a:pt x="19" y="7"/>
                    </a:lnTo>
                    <a:lnTo>
                      <a:pt x="18" y="9"/>
                    </a:lnTo>
                    <a:lnTo>
                      <a:pt x="19" y="10"/>
                    </a:lnTo>
                    <a:lnTo>
                      <a:pt x="19" y="14"/>
                    </a:lnTo>
                    <a:lnTo>
                      <a:pt x="20" y="14"/>
                    </a:lnTo>
                    <a:lnTo>
                      <a:pt x="22" y="11"/>
                    </a:lnTo>
                    <a:lnTo>
                      <a:pt x="23" y="10"/>
                    </a:lnTo>
                    <a:lnTo>
                      <a:pt x="25" y="10"/>
                    </a:lnTo>
                    <a:lnTo>
                      <a:pt x="26" y="11"/>
                    </a:lnTo>
                    <a:lnTo>
                      <a:pt x="27" y="13"/>
                    </a:lnTo>
                    <a:lnTo>
                      <a:pt x="27" y="15"/>
                    </a:lnTo>
                    <a:lnTo>
                      <a:pt x="29" y="17"/>
                    </a:lnTo>
                    <a:lnTo>
                      <a:pt x="34" y="17"/>
                    </a:lnTo>
                    <a:lnTo>
                      <a:pt x="34" y="18"/>
                    </a:lnTo>
                    <a:lnTo>
                      <a:pt x="34" y="19"/>
                    </a:lnTo>
                    <a:lnTo>
                      <a:pt x="35" y="21"/>
                    </a:lnTo>
                    <a:lnTo>
                      <a:pt x="38" y="22"/>
                    </a:lnTo>
                    <a:lnTo>
                      <a:pt x="40" y="24"/>
                    </a:lnTo>
                    <a:lnTo>
                      <a:pt x="41" y="25"/>
                    </a:lnTo>
                    <a:lnTo>
                      <a:pt x="44" y="25"/>
                    </a:lnTo>
                    <a:lnTo>
                      <a:pt x="45" y="26"/>
                    </a:lnTo>
                    <a:lnTo>
                      <a:pt x="46" y="26"/>
                    </a:lnTo>
                    <a:lnTo>
                      <a:pt x="48" y="29"/>
                    </a:lnTo>
                    <a:lnTo>
                      <a:pt x="48" y="30"/>
                    </a:lnTo>
                    <a:lnTo>
                      <a:pt x="49" y="36"/>
                    </a:lnTo>
                    <a:lnTo>
                      <a:pt x="50" y="37"/>
                    </a:lnTo>
                    <a:lnTo>
                      <a:pt x="49" y="39"/>
                    </a:lnTo>
                    <a:lnTo>
                      <a:pt x="50" y="40"/>
                    </a:lnTo>
                    <a:lnTo>
                      <a:pt x="52" y="39"/>
                    </a:lnTo>
                    <a:lnTo>
                      <a:pt x="53" y="39"/>
                    </a:lnTo>
                    <a:lnTo>
                      <a:pt x="53" y="40"/>
                    </a:lnTo>
                    <a:lnTo>
                      <a:pt x="56" y="37"/>
                    </a:lnTo>
                    <a:lnTo>
                      <a:pt x="57" y="39"/>
                    </a:lnTo>
                    <a:lnTo>
                      <a:pt x="57" y="40"/>
                    </a:lnTo>
                    <a:lnTo>
                      <a:pt x="59" y="40"/>
                    </a:lnTo>
                    <a:lnTo>
                      <a:pt x="59" y="43"/>
                    </a:lnTo>
                    <a:lnTo>
                      <a:pt x="59" y="43"/>
                    </a:lnTo>
                    <a:lnTo>
                      <a:pt x="63" y="44"/>
                    </a:lnTo>
                    <a:lnTo>
                      <a:pt x="63" y="45"/>
                    </a:lnTo>
                    <a:lnTo>
                      <a:pt x="61" y="45"/>
                    </a:lnTo>
                    <a:lnTo>
                      <a:pt x="59" y="48"/>
                    </a:lnTo>
                    <a:lnTo>
                      <a:pt x="57" y="48"/>
                    </a:lnTo>
                    <a:lnTo>
                      <a:pt x="56" y="51"/>
                    </a:lnTo>
                    <a:lnTo>
                      <a:pt x="55" y="51"/>
                    </a:lnTo>
                    <a:lnTo>
                      <a:pt x="52" y="50"/>
                    </a:lnTo>
                    <a:lnTo>
                      <a:pt x="50" y="50"/>
                    </a:lnTo>
                    <a:lnTo>
                      <a:pt x="50" y="48"/>
                    </a:lnTo>
                    <a:lnTo>
                      <a:pt x="50" y="50"/>
                    </a:lnTo>
                    <a:lnTo>
                      <a:pt x="49" y="48"/>
                    </a:lnTo>
                    <a:lnTo>
                      <a:pt x="48" y="47"/>
                    </a:lnTo>
                    <a:lnTo>
                      <a:pt x="46" y="47"/>
                    </a:lnTo>
                    <a:lnTo>
                      <a:pt x="45" y="47"/>
                    </a:lnTo>
                    <a:lnTo>
                      <a:pt x="45" y="47"/>
                    </a:lnTo>
                    <a:lnTo>
                      <a:pt x="42" y="47"/>
                    </a:lnTo>
                    <a:lnTo>
                      <a:pt x="42" y="45"/>
                    </a:lnTo>
                    <a:lnTo>
                      <a:pt x="44" y="44"/>
                    </a:lnTo>
                    <a:lnTo>
                      <a:pt x="42" y="41"/>
                    </a:lnTo>
                    <a:lnTo>
                      <a:pt x="41" y="41"/>
                    </a:lnTo>
                    <a:lnTo>
                      <a:pt x="38" y="40"/>
                    </a:lnTo>
                    <a:lnTo>
                      <a:pt x="38" y="41"/>
                    </a:lnTo>
                    <a:lnTo>
                      <a:pt x="38" y="41"/>
                    </a:lnTo>
                    <a:lnTo>
                      <a:pt x="37" y="40"/>
                    </a:lnTo>
                    <a:lnTo>
                      <a:pt x="37" y="39"/>
                    </a:lnTo>
                    <a:lnTo>
                      <a:pt x="38" y="37"/>
                    </a:lnTo>
                    <a:lnTo>
                      <a:pt x="38" y="37"/>
                    </a:lnTo>
                    <a:lnTo>
                      <a:pt x="34" y="37"/>
                    </a:lnTo>
                    <a:lnTo>
                      <a:pt x="31" y="39"/>
                    </a:lnTo>
                    <a:lnTo>
                      <a:pt x="33" y="40"/>
                    </a:lnTo>
                    <a:lnTo>
                      <a:pt x="31" y="43"/>
                    </a:lnTo>
                    <a:lnTo>
                      <a:pt x="31" y="43"/>
                    </a:lnTo>
                    <a:lnTo>
                      <a:pt x="31" y="45"/>
                    </a:lnTo>
                    <a:lnTo>
                      <a:pt x="30" y="45"/>
                    </a:lnTo>
                    <a:lnTo>
                      <a:pt x="30" y="47"/>
                    </a:lnTo>
                    <a:lnTo>
                      <a:pt x="29" y="47"/>
                    </a:lnTo>
                    <a:lnTo>
                      <a:pt x="29" y="48"/>
                    </a:lnTo>
                    <a:lnTo>
                      <a:pt x="27" y="48"/>
                    </a:lnTo>
                    <a:lnTo>
                      <a:pt x="26" y="48"/>
                    </a:lnTo>
                    <a:lnTo>
                      <a:pt x="25" y="51"/>
                    </a:lnTo>
                    <a:lnTo>
                      <a:pt x="25" y="52"/>
                    </a:lnTo>
                    <a:lnTo>
                      <a:pt x="23" y="52"/>
                    </a:lnTo>
                    <a:lnTo>
                      <a:pt x="23" y="52"/>
                    </a:lnTo>
                    <a:lnTo>
                      <a:pt x="23" y="54"/>
                    </a:lnTo>
                    <a:lnTo>
                      <a:pt x="22" y="55"/>
                    </a:lnTo>
                    <a:lnTo>
                      <a:pt x="18" y="58"/>
                    </a:lnTo>
                    <a:lnTo>
                      <a:pt x="16" y="56"/>
                    </a:lnTo>
                    <a:lnTo>
                      <a:pt x="15" y="58"/>
                    </a:lnTo>
                    <a:lnTo>
                      <a:pt x="14" y="55"/>
                    </a:lnTo>
                    <a:lnTo>
                      <a:pt x="14" y="51"/>
                    </a:lnTo>
                    <a:lnTo>
                      <a:pt x="14" y="48"/>
                    </a:lnTo>
                    <a:lnTo>
                      <a:pt x="14" y="47"/>
                    </a:lnTo>
                    <a:lnTo>
                      <a:pt x="14" y="44"/>
                    </a:lnTo>
                    <a:lnTo>
                      <a:pt x="14" y="43"/>
                    </a:lnTo>
                    <a:lnTo>
                      <a:pt x="12" y="44"/>
                    </a:lnTo>
                    <a:lnTo>
                      <a:pt x="12" y="47"/>
                    </a:lnTo>
                    <a:lnTo>
                      <a:pt x="11" y="47"/>
                    </a:lnTo>
                    <a:lnTo>
                      <a:pt x="9" y="47"/>
                    </a:lnTo>
                    <a:lnTo>
                      <a:pt x="7" y="47"/>
                    </a:lnTo>
                    <a:lnTo>
                      <a:pt x="7" y="47"/>
                    </a:lnTo>
                    <a:lnTo>
                      <a:pt x="5" y="47"/>
                    </a:lnTo>
                    <a:lnTo>
                      <a:pt x="4" y="48"/>
                    </a:lnTo>
                    <a:lnTo>
                      <a:pt x="1" y="50"/>
                    </a:lnTo>
                    <a:lnTo>
                      <a:pt x="0" y="48"/>
                    </a:lnTo>
                    <a:lnTo>
                      <a:pt x="0" y="47"/>
                    </a:lnTo>
                    <a:lnTo>
                      <a:pt x="1" y="43"/>
                    </a:lnTo>
                    <a:lnTo>
                      <a:pt x="3" y="41"/>
                    </a:lnTo>
                    <a:lnTo>
                      <a:pt x="5" y="40"/>
                    </a:lnTo>
                    <a:lnTo>
                      <a:pt x="8" y="37"/>
                    </a:lnTo>
                    <a:lnTo>
                      <a:pt x="8" y="35"/>
                    </a:lnTo>
                    <a:lnTo>
                      <a:pt x="8" y="35"/>
                    </a:lnTo>
                    <a:lnTo>
                      <a:pt x="7" y="30"/>
                    </a:lnTo>
                    <a:lnTo>
                      <a:pt x="7" y="29"/>
                    </a:lnTo>
                    <a:lnTo>
                      <a:pt x="7" y="26"/>
                    </a:lnTo>
                    <a:lnTo>
                      <a:pt x="8" y="24"/>
                    </a:lnTo>
                    <a:lnTo>
                      <a:pt x="8" y="21"/>
                    </a:lnTo>
                    <a:lnTo>
                      <a:pt x="8" y="21"/>
                    </a:lnTo>
                    <a:lnTo>
                      <a:pt x="9" y="18"/>
                    </a:lnTo>
                    <a:lnTo>
                      <a:pt x="9" y="13"/>
                    </a:lnTo>
                    <a:lnTo>
                      <a:pt x="9" y="10"/>
                    </a:lnTo>
                    <a:lnTo>
                      <a:pt x="9" y="9"/>
                    </a:lnTo>
                    <a:lnTo>
                      <a:pt x="11" y="6"/>
                    </a:lnTo>
                    <a:lnTo>
                      <a:pt x="11" y="3"/>
                    </a:lnTo>
                    <a:lnTo>
                      <a:pt x="12"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6" name="Freeform 1215"/>
              <p:cNvSpPr>
                <a:spLocks/>
              </p:cNvSpPr>
              <p:nvPr/>
            </p:nvSpPr>
            <p:spPr bwMode="gray">
              <a:xfrm>
                <a:off x="8826216" y="2293219"/>
                <a:ext cx="28678" cy="35051"/>
              </a:xfrm>
              <a:custGeom>
                <a:avLst/>
                <a:gdLst>
                  <a:gd name="T0" fmla="*/ 5 w 9"/>
                  <a:gd name="T1" fmla="*/ 4 h 11"/>
                  <a:gd name="T2" fmla="*/ 5 w 9"/>
                  <a:gd name="T3" fmla="*/ 5 h 11"/>
                  <a:gd name="T4" fmla="*/ 6 w 9"/>
                  <a:gd name="T5" fmla="*/ 5 h 11"/>
                  <a:gd name="T6" fmla="*/ 6 w 9"/>
                  <a:gd name="T7" fmla="*/ 7 h 11"/>
                  <a:gd name="T8" fmla="*/ 6 w 9"/>
                  <a:gd name="T9" fmla="*/ 8 h 11"/>
                  <a:gd name="T10" fmla="*/ 8 w 9"/>
                  <a:gd name="T11" fmla="*/ 9 h 11"/>
                  <a:gd name="T12" fmla="*/ 9 w 9"/>
                  <a:gd name="T13" fmla="*/ 9 h 11"/>
                  <a:gd name="T14" fmla="*/ 9 w 9"/>
                  <a:gd name="T15" fmla="*/ 11 h 11"/>
                  <a:gd name="T16" fmla="*/ 6 w 9"/>
                  <a:gd name="T17" fmla="*/ 11 h 11"/>
                  <a:gd name="T18" fmla="*/ 5 w 9"/>
                  <a:gd name="T19" fmla="*/ 9 h 11"/>
                  <a:gd name="T20" fmla="*/ 2 w 9"/>
                  <a:gd name="T21" fmla="*/ 8 h 11"/>
                  <a:gd name="T22" fmla="*/ 2 w 9"/>
                  <a:gd name="T23" fmla="*/ 7 h 11"/>
                  <a:gd name="T24" fmla="*/ 1 w 9"/>
                  <a:gd name="T25" fmla="*/ 4 h 11"/>
                  <a:gd name="T26" fmla="*/ 0 w 9"/>
                  <a:gd name="T27" fmla="*/ 1 h 11"/>
                  <a:gd name="T28" fmla="*/ 0 w 9"/>
                  <a:gd name="T29" fmla="*/ 0 h 11"/>
                  <a:gd name="T30" fmla="*/ 1 w 9"/>
                  <a:gd name="T31" fmla="*/ 0 h 11"/>
                  <a:gd name="T32" fmla="*/ 2 w 9"/>
                  <a:gd name="T33" fmla="*/ 1 h 11"/>
                  <a:gd name="T34" fmla="*/ 5 w 9"/>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1">
                    <a:moveTo>
                      <a:pt x="5" y="4"/>
                    </a:moveTo>
                    <a:lnTo>
                      <a:pt x="5" y="5"/>
                    </a:lnTo>
                    <a:lnTo>
                      <a:pt x="6" y="5"/>
                    </a:lnTo>
                    <a:lnTo>
                      <a:pt x="6" y="7"/>
                    </a:lnTo>
                    <a:lnTo>
                      <a:pt x="6" y="8"/>
                    </a:lnTo>
                    <a:lnTo>
                      <a:pt x="8" y="9"/>
                    </a:lnTo>
                    <a:lnTo>
                      <a:pt x="9" y="9"/>
                    </a:lnTo>
                    <a:lnTo>
                      <a:pt x="9" y="11"/>
                    </a:lnTo>
                    <a:lnTo>
                      <a:pt x="6" y="11"/>
                    </a:lnTo>
                    <a:lnTo>
                      <a:pt x="5" y="9"/>
                    </a:lnTo>
                    <a:lnTo>
                      <a:pt x="2" y="8"/>
                    </a:lnTo>
                    <a:lnTo>
                      <a:pt x="2" y="7"/>
                    </a:lnTo>
                    <a:lnTo>
                      <a:pt x="1" y="4"/>
                    </a:lnTo>
                    <a:lnTo>
                      <a:pt x="0" y="1"/>
                    </a:lnTo>
                    <a:lnTo>
                      <a:pt x="0" y="0"/>
                    </a:lnTo>
                    <a:lnTo>
                      <a:pt x="1" y="0"/>
                    </a:lnTo>
                    <a:lnTo>
                      <a:pt x="2" y="1"/>
                    </a:lnTo>
                    <a:lnTo>
                      <a:pt x="5"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7" name="Freeform 1216"/>
              <p:cNvSpPr>
                <a:spLocks/>
              </p:cNvSpPr>
              <p:nvPr/>
            </p:nvSpPr>
            <p:spPr bwMode="gray">
              <a:xfrm>
                <a:off x="9030144" y="2130713"/>
                <a:ext cx="60542" cy="89218"/>
              </a:xfrm>
              <a:custGeom>
                <a:avLst/>
                <a:gdLst>
                  <a:gd name="T0" fmla="*/ 8 w 19"/>
                  <a:gd name="T1" fmla="*/ 2 h 28"/>
                  <a:gd name="T2" fmla="*/ 8 w 19"/>
                  <a:gd name="T3" fmla="*/ 0 h 28"/>
                  <a:gd name="T4" fmla="*/ 9 w 19"/>
                  <a:gd name="T5" fmla="*/ 2 h 28"/>
                  <a:gd name="T6" fmla="*/ 9 w 19"/>
                  <a:gd name="T7" fmla="*/ 3 h 28"/>
                  <a:gd name="T8" fmla="*/ 12 w 19"/>
                  <a:gd name="T9" fmla="*/ 2 h 28"/>
                  <a:gd name="T10" fmla="*/ 13 w 19"/>
                  <a:gd name="T11" fmla="*/ 2 h 28"/>
                  <a:gd name="T12" fmla="*/ 15 w 19"/>
                  <a:gd name="T13" fmla="*/ 3 h 28"/>
                  <a:gd name="T14" fmla="*/ 16 w 19"/>
                  <a:gd name="T15" fmla="*/ 3 h 28"/>
                  <a:gd name="T16" fmla="*/ 18 w 19"/>
                  <a:gd name="T17" fmla="*/ 3 h 28"/>
                  <a:gd name="T18" fmla="*/ 19 w 19"/>
                  <a:gd name="T19" fmla="*/ 6 h 28"/>
                  <a:gd name="T20" fmla="*/ 19 w 19"/>
                  <a:gd name="T21" fmla="*/ 8 h 28"/>
                  <a:gd name="T22" fmla="*/ 19 w 19"/>
                  <a:gd name="T23" fmla="*/ 12 h 28"/>
                  <a:gd name="T24" fmla="*/ 19 w 19"/>
                  <a:gd name="T25" fmla="*/ 17 h 28"/>
                  <a:gd name="T26" fmla="*/ 19 w 19"/>
                  <a:gd name="T27" fmla="*/ 19 h 28"/>
                  <a:gd name="T28" fmla="*/ 16 w 19"/>
                  <a:gd name="T29" fmla="*/ 23 h 28"/>
                  <a:gd name="T30" fmla="*/ 13 w 19"/>
                  <a:gd name="T31" fmla="*/ 25 h 28"/>
                  <a:gd name="T32" fmla="*/ 5 w 19"/>
                  <a:gd name="T33" fmla="*/ 28 h 28"/>
                  <a:gd name="T34" fmla="*/ 5 w 19"/>
                  <a:gd name="T35" fmla="*/ 26 h 28"/>
                  <a:gd name="T36" fmla="*/ 3 w 19"/>
                  <a:gd name="T37" fmla="*/ 25 h 28"/>
                  <a:gd name="T38" fmla="*/ 0 w 19"/>
                  <a:gd name="T39" fmla="*/ 22 h 28"/>
                  <a:gd name="T40" fmla="*/ 0 w 19"/>
                  <a:gd name="T41" fmla="*/ 18 h 28"/>
                  <a:gd name="T42" fmla="*/ 0 w 19"/>
                  <a:gd name="T43" fmla="*/ 15 h 28"/>
                  <a:gd name="T44" fmla="*/ 0 w 19"/>
                  <a:gd name="T45" fmla="*/ 12 h 28"/>
                  <a:gd name="T46" fmla="*/ 1 w 19"/>
                  <a:gd name="T47" fmla="*/ 11 h 28"/>
                  <a:gd name="T48" fmla="*/ 1 w 19"/>
                  <a:gd name="T49" fmla="*/ 8 h 28"/>
                  <a:gd name="T50" fmla="*/ 3 w 19"/>
                  <a:gd name="T51" fmla="*/ 4 h 28"/>
                  <a:gd name="T52" fmla="*/ 4 w 19"/>
                  <a:gd name="T53" fmla="*/ 3 h 28"/>
                  <a:gd name="T54" fmla="*/ 7 w 19"/>
                  <a:gd name="T55" fmla="*/ 2 h 28"/>
                  <a:gd name="T56" fmla="*/ 8 w 19"/>
                  <a:gd name="T5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28">
                    <a:moveTo>
                      <a:pt x="8" y="2"/>
                    </a:moveTo>
                    <a:lnTo>
                      <a:pt x="8" y="0"/>
                    </a:lnTo>
                    <a:lnTo>
                      <a:pt x="9" y="2"/>
                    </a:lnTo>
                    <a:lnTo>
                      <a:pt x="9" y="3"/>
                    </a:lnTo>
                    <a:lnTo>
                      <a:pt x="12" y="2"/>
                    </a:lnTo>
                    <a:lnTo>
                      <a:pt x="13" y="2"/>
                    </a:lnTo>
                    <a:lnTo>
                      <a:pt x="15" y="3"/>
                    </a:lnTo>
                    <a:lnTo>
                      <a:pt x="16" y="3"/>
                    </a:lnTo>
                    <a:lnTo>
                      <a:pt x="18" y="3"/>
                    </a:lnTo>
                    <a:lnTo>
                      <a:pt x="19" y="6"/>
                    </a:lnTo>
                    <a:lnTo>
                      <a:pt x="19" y="8"/>
                    </a:lnTo>
                    <a:lnTo>
                      <a:pt x="19" y="12"/>
                    </a:lnTo>
                    <a:lnTo>
                      <a:pt x="19" y="17"/>
                    </a:lnTo>
                    <a:lnTo>
                      <a:pt x="19" y="19"/>
                    </a:lnTo>
                    <a:lnTo>
                      <a:pt x="16" y="23"/>
                    </a:lnTo>
                    <a:lnTo>
                      <a:pt x="13" y="25"/>
                    </a:lnTo>
                    <a:lnTo>
                      <a:pt x="5" y="28"/>
                    </a:lnTo>
                    <a:lnTo>
                      <a:pt x="5" y="26"/>
                    </a:lnTo>
                    <a:lnTo>
                      <a:pt x="3" y="25"/>
                    </a:lnTo>
                    <a:lnTo>
                      <a:pt x="0" y="22"/>
                    </a:lnTo>
                    <a:lnTo>
                      <a:pt x="0" y="18"/>
                    </a:lnTo>
                    <a:lnTo>
                      <a:pt x="0" y="15"/>
                    </a:lnTo>
                    <a:lnTo>
                      <a:pt x="0" y="12"/>
                    </a:lnTo>
                    <a:lnTo>
                      <a:pt x="1" y="11"/>
                    </a:lnTo>
                    <a:lnTo>
                      <a:pt x="1" y="8"/>
                    </a:lnTo>
                    <a:lnTo>
                      <a:pt x="3" y="4"/>
                    </a:lnTo>
                    <a:lnTo>
                      <a:pt x="4" y="3"/>
                    </a:lnTo>
                    <a:lnTo>
                      <a:pt x="7" y="2"/>
                    </a:lnTo>
                    <a:lnTo>
                      <a:pt x="8"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8" name="Freeform 1217"/>
              <p:cNvSpPr>
                <a:spLocks/>
              </p:cNvSpPr>
              <p:nvPr/>
            </p:nvSpPr>
            <p:spPr bwMode="gray">
              <a:xfrm>
                <a:off x="9100244" y="2143459"/>
                <a:ext cx="35051" cy="35051"/>
              </a:xfrm>
              <a:custGeom>
                <a:avLst/>
                <a:gdLst>
                  <a:gd name="T0" fmla="*/ 0 w 11"/>
                  <a:gd name="T1" fmla="*/ 4 h 11"/>
                  <a:gd name="T2" fmla="*/ 1 w 11"/>
                  <a:gd name="T3" fmla="*/ 3 h 11"/>
                  <a:gd name="T4" fmla="*/ 2 w 11"/>
                  <a:gd name="T5" fmla="*/ 3 h 11"/>
                  <a:gd name="T6" fmla="*/ 4 w 11"/>
                  <a:gd name="T7" fmla="*/ 0 h 11"/>
                  <a:gd name="T8" fmla="*/ 5 w 11"/>
                  <a:gd name="T9" fmla="*/ 3 h 11"/>
                  <a:gd name="T10" fmla="*/ 8 w 11"/>
                  <a:gd name="T11" fmla="*/ 4 h 11"/>
                  <a:gd name="T12" fmla="*/ 9 w 11"/>
                  <a:gd name="T13" fmla="*/ 4 h 11"/>
                  <a:gd name="T14" fmla="*/ 11 w 11"/>
                  <a:gd name="T15" fmla="*/ 8 h 11"/>
                  <a:gd name="T16" fmla="*/ 9 w 11"/>
                  <a:gd name="T17" fmla="*/ 11 h 11"/>
                  <a:gd name="T18" fmla="*/ 7 w 11"/>
                  <a:gd name="T19" fmla="*/ 10 h 11"/>
                  <a:gd name="T20" fmla="*/ 2 w 11"/>
                  <a:gd name="T21" fmla="*/ 10 h 11"/>
                  <a:gd name="T22" fmla="*/ 1 w 11"/>
                  <a:gd name="T23" fmla="*/ 7 h 11"/>
                  <a:gd name="T24" fmla="*/ 0 w 11"/>
                  <a:gd name="T2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1">
                    <a:moveTo>
                      <a:pt x="0" y="4"/>
                    </a:moveTo>
                    <a:lnTo>
                      <a:pt x="1" y="3"/>
                    </a:lnTo>
                    <a:lnTo>
                      <a:pt x="2" y="3"/>
                    </a:lnTo>
                    <a:lnTo>
                      <a:pt x="4" y="0"/>
                    </a:lnTo>
                    <a:lnTo>
                      <a:pt x="5" y="3"/>
                    </a:lnTo>
                    <a:lnTo>
                      <a:pt x="8" y="4"/>
                    </a:lnTo>
                    <a:lnTo>
                      <a:pt x="9" y="4"/>
                    </a:lnTo>
                    <a:lnTo>
                      <a:pt x="11" y="8"/>
                    </a:lnTo>
                    <a:lnTo>
                      <a:pt x="9" y="11"/>
                    </a:lnTo>
                    <a:lnTo>
                      <a:pt x="7" y="10"/>
                    </a:lnTo>
                    <a:lnTo>
                      <a:pt x="2" y="10"/>
                    </a:lnTo>
                    <a:lnTo>
                      <a:pt x="1" y="7"/>
                    </a:lnTo>
                    <a:lnTo>
                      <a:pt x="0"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29" name="Freeform 1218"/>
              <p:cNvSpPr>
                <a:spLocks/>
              </p:cNvSpPr>
              <p:nvPr/>
            </p:nvSpPr>
            <p:spPr bwMode="gray">
              <a:xfrm>
                <a:off x="8969602" y="2047868"/>
                <a:ext cx="28678" cy="38236"/>
              </a:xfrm>
              <a:custGeom>
                <a:avLst/>
                <a:gdLst>
                  <a:gd name="T0" fmla="*/ 6 w 9"/>
                  <a:gd name="T1" fmla="*/ 6 h 12"/>
                  <a:gd name="T2" fmla="*/ 6 w 9"/>
                  <a:gd name="T3" fmla="*/ 7 h 12"/>
                  <a:gd name="T4" fmla="*/ 5 w 9"/>
                  <a:gd name="T5" fmla="*/ 11 h 12"/>
                  <a:gd name="T6" fmla="*/ 4 w 9"/>
                  <a:gd name="T7" fmla="*/ 12 h 12"/>
                  <a:gd name="T8" fmla="*/ 0 w 9"/>
                  <a:gd name="T9" fmla="*/ 12 h 12"/>
                  <a:gd name="T10" fmla="*/ 0 w 9"/>
                  <a:gd name="T11" fmla="*/ 11 h 12"/>
                  <a:gd name="T12" fmla="*/ 1 w 9"/>
                  <a:gd name="T13" fmla="*/ 8 h 12"/>
                  <a:gd name="T14" fmla="*/ 4 w 9"/>
                  <a:gd name="T15" fmla="*/ 7 h 12"/>
                  <a:gd name="T16" fmla="*/ 5 w 9"/>
                  <a:gd name="T17" fmla="*/ 3 h 12"/>
                  <a:gd name="T18" fmla="*/ 6 w 9"/>
                  <a:gd name="T19" fmla="*/ 2 h 12"/>
                  <a:gd name="T20" fmla="*/ 6 w 9"/>
                  <a:gd name="T21" fmla="*/ 0 h 12"/>
                  <a:gd name="T22" fmla="*/ 8 w 9"/>
                  <a:gd name="T23" fmla="*/ 0 h 12"/>
                  <a:gd name="T24" fmla="*/ 9 w 9"/>
                  <a:gd name="T25" fmla="*/ 2 h 12"/>
                  <a:gd name="T26" fmla="*/ 9 w 9"/>
                  <a:gd name="T27" fmla="*/ 3 h 12"/>
                  <a:gd name="T28" fmla="*/ 9 w 9"/>
                  <a:gd name="T29" fmla="*/ 4 h 12"/>
                  <a:gd name="T30" fmla="*/ 8 w 9"/>
                  <a:gd name="T31" fmla="*/ 4 h 12"/>
                  <a:gd name="T32" fmla="*/ 6 w 9"/>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2">
                    <a:moveTo>
                      <a:pt x="6" y="6"/>
                    </a:moveTo>
                    <a:lnTo>
                      <a:pt x="6" y="7"/>
                    </a:lnTo>
                    <a:lnTo>
                      <a:pt x="5" y="11"/>
                    </a:lnTo>
                    <a:lnTo>
                      <a:pt x="4" y="12"/>
                    </a:lnTo>
                    <a:lnTo>
                      <a:pt x="0" y="12"/>
                    </a:lnTo>
                    <a:lnTo>
                      <a:pt x="0" y="11"/>
                    </a:lnTo>
                    <a:lnTo>
                      <a:pt x="1" y="8"/>
                    </a:lnTo>
                    <a:lnTo>
                      <a:pt x="4" y="7"/>
                    </a:lnTo>
                    <a:lnTo>
                      <a:pt x="5" y="3"/>
                    </a:lnTo>
                    <a:lnTo>
                      <a:pt x="6" y="2"/>
                    </a:lnTo>
                    <a:lnTo>
                      <a:pt x="6" y="0"/>
                    </a:lnTo>
                    <a:lnTo>
                      <a:pt x="8" y="0"/>
                    </a:lnTo>
                    <a:lnTo>
                      <a:pt x="9" y="2"/>
                    </a:lnTo>
                    <a:lnTo>
                      <a:pt x="9" y="3"/>
                    </a:lnTo>
                    <a:lnTo>
                      <a:pt x="9" y="4"/>
                    </a:lnTo>
                    <a:lnTo>
                      <a:pt x="8" y="4"/>
                    </a:lnTo>
                    <a:lnTo>
                      <a:pt x="6"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0" name="Freeform 1219"/>
              <p:cNvSpPr>
                <a:spLocks/>
              </p:cNvSpPr>
              <p:nvPr/>
            </p:nvSpPr>
            <p:spPr bwMode="gray">
              <a:xfrm>
                <a:off x="8937738" y="2012819"/>
                <a:ext cx="31864" cy="25491"/>
              </a:xfrm>
              <a:custGeom>
                <a:avLst/>
                <a:gdLst>
                  <a:gd name="T0" fmla="*/ 3 w 10"/>
                  <a:gd name="T1" fmla="*/ 0 h 8"/>
                  <a:gd name="T2" fmla="*/ 3 w 10"/>
                  <a:gd name="T3" fmla="*/ 2 h 8"/>
                  <a:gd name="T4" fmla="*/ 4 w 10"/>
                  <a:gd name="T5" fmla="*/ 2 h 8"/>
                  <a:gd name="T6" fmla="*/ 4 w 10"/>
                  <a:gd name="T7" fmla="*/ 3 h 8"/>
                  <a:gd name="T8" fmla="*/ 6 w 10"/>
                  <a:gd name="T9" fmla="*/ 2 h 8"/>
                  <a:gd name="T10" fmla="*/ 7 w 10"/>
                  <a:gd name="T11" fmla="*/ 0 h 8"/>
                  <a:gd name="T12" fmla="*/ 8 w 10"/>
                  <a:gd name="T13" fmla="*/ 2 h 8"/>
                  <a:gd name="T14" fmla="*/ 10 w 10"/>
                  <a:gd name="T15" fmla="*/ 2 h 8"/>
                  <a:gd name="T16" fmla="*/ 10 w 10"/>
                  <a:gd name="T17" fmla="*/ 4 h 8"/>
                  <a:gd name="T18" fmla="*/ 6 w 10"/>
                  <a:gd name="T19" fmla="*/ 6 h 8"/>
                  <a:gd name="T20" fmla="*/ 4 w 10"/>
                  <a:gd name="T21" fmla="*/ 4 h 8"/>
                  <a:gd name="T22" fmla="*/ 4 w 10"/>
                  <a:gd name="T23" fmla="*/ 8 h 8"/>
                  <a:gd name="T24" fmla="*/ 1 w 10"/>
                  <a:gd name="T25" fmla="*/ 6 h 8"/>
                  <a:gd name="T26" fmla="*/ 0 w 10"/>
                  <a:gd name="T27" fmla="*/ 2 h 8"/>
                  <a:gd name="T28" fmla="*/ 3 w 10"/>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8">
                    <a:moveTo>
                      <a:pt x="3" y="0"/>
                    </a:moveTo>
                    <a:lnTo>
                      <a:pt x="3" y="2"/>
                    </a:lnTo>
                    <a:lnTo>
                      <a:pt x="4" y="2"/>
                    </a:lnTo>
                    <a:lnTo>
                      <a:pt x="4" y="3"/>
                    </a:lnTo>
                    <a:lnTo>
                      <a:pt x="6" y="2"/>
                    </a:lnTo>
                    <a:lnTo>
                      <a:pt x="7" y="0"/>
                    </a:lnTo>
                    <a:lnTo>
                      <a:pt x="8" y="2"/>
                    </a:lnTo>
                    <a:lnTo>
                      <a:pt x="10" y="2"/>
                    </a:lnTo>
                    <a:lnTo>
                      <a:pt x="10" y="4"/>
                    </a:lnTo>
                    <a:lnTo>
                      <a:pt x="6" y="6"/>
                    </a:lnTo>
                    <a:lnTo>
                      <a:pt x="4" y="4"/>
                    </a:lnTo>
                    <a:lnTo>
                      <a:pt x="4" y="8"/>
                    </a:lnTo>
                    <a:lnTo>
                      <a:pt x="1" y="6"/>
                    </a:lnTo>
                    <a:lnTo>
                      <a:pt x="0" y="2"/>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1" name="Freeform 1220"/>
              <p:cNvSpPr>
                <a:spLocks/>
              </p:cNvSpPr>
              <p:nvPr/>
            </p:nvSpPr>
            <p:spPr bwMode="gray">
              <a:xfrm>
                <a:off x="8995093" y="2471655"/>
                <a:ext cx="25491" cy="25491"/>
              </a:xfrm>
              <a:custGeom>
                <a:avLst/>
                <a:gdLst>
                  <a:gd name="T0" fmla="*/ 0 w 8"/>
                  <a:gd name="T1" fmla="*/ 1 h 8"/>
                  <a:gd name="T2" fmla="*/ 0 w 8"/>
                  <a:gd name="T3" fmla="*/ 1 h 8"/>
                  <a:gd name="T4" fmla="*/ 0 w 8"/>
                  <a:gd name="T5" fmla="*/ 1 h 8"/>
                  <a:gd name="T6" fmla="*/ 3 w 8"/>
                  <a:gd name="T7" fmla="*/ 0 h 8"/>
                  <a:gd name="T8" fmla="*/ 4 w 8"/>
                  <a:gd name="T9" fmla="*/ 0 h 8"/>
                  <a:gd name="T10" fmla="*/ 5 w 8"/>
                  <a:gd name="T11" fmla="*/ 1 h 8"/>
                  <a:gd name="T12" fmla="*/ 7 w 8"/>
                  <a:gd name="T13" fmla="*/ 1 h 8"/>
                  <a:gd name="T14" fmla="*/ 8 w 8"/>
                  <a:gd name="T15" fmla="*/ 3 h 8"/>
                  <a:gd name="T16" fmla="*/ 8 w 8"/>
                  <a:gd name="T17" fmla="*/ 5 h 8"/>
                  <a:gd name="T18" fmla="*/ 5 w 8"/>
                  <a:gd name="T19" fmla="*/ 8 h 8"/>
                  <a:gd name="T20" fmla="*/ 0 w 8"/>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1"/>
                    </a:moveTo>
                    <a:lnTo>
                      <a:pt x="0" y="1"/>
                    </a:lnTo>
                    <a:lnTo>
                      <a:pt x="0" y="1"/>
                    </a:lnTo>
                    <a:lnTo>
                      <a:pt x="3" y="0"/>
                    </a:lnTo>
                    <a:lnTo>
                      <a:pt x="4" y="0"/>
                    </a:lnTo>
                    <a:lnTo>
                      <a:pt x="5" y="1"/>
                    </a:lnTo>
                    <a:lnTo>
                      <a:pt x="7" y="1"/>
                    </a:lnTo>
                    <a:lnTo>
                      <a:pt x="8" y="3"/>
                    </a:lnTo>
                    <a:lnTo>
                      <a:pt x="8" y="5"/>
                    </a:lnTo>
                    <a:lnTo>
                      <a:pt x="5" y="8"/>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2" name="Freeform 1221"/>
              <p:cNvSpPr>
                <a:spLocks/>
              </p:cNvSpPr>
              <p:nvPr/>
            </p:nvSpPr>
            <p:spPr bwMode="gray">
              <a:xfrm>
                <a:off x="9023771" y="2458910"/>
                <a:ext cx="22306" cy="15933"/>
              </a:xfrm>
              <a:custGeom>
                <a:avLst/>
                <a:gdLst>
                  <a:gd name="T0" fmla="*/ 0 w 7"/>
                  <a:gd name="T1" fmla="*/ 0 h 5"/>
                  <a:gd name="T2" fmla="*/ 2 w 7"/>
                  <a:gd name="T3" fmla="*/ 0 h 5"/>
                  <a:gd name="T4" fmla="*/ 5 w 7"/>
                  <a:gd name="T5" fmla="*/ 1 h 5"/>
                  <a:gd name="T6" fmla="*/ 6 w 7"/>
                  <a:gd name="T7" fmla="*/ 3 h 5"/>
                  <a:gd name="T8" fmla="*/ 7 w 7"/>
                  <a:gd name="T9" fmla="*/ 3 h 5"/>
                  <a:gd name="T10" fmla="*/ 7 w 7"/>
                  <a:gd name="T11" fmla="*/ 5 h 5"/>
                  <a:gd name="T12" fmla="*/ 6 w 7"/>
                  <a:gd name="T13" fmla="*/ 5 h 5"/>
                  <a:gd name="T14" fmla="*/ 3 w 7"/>
                  <a:gd name="T15" fmla="*/ 4 h 5"/>
                  <a:gd name="T16" fmla="*/ 2 w 7"/>
                  <a:gd name="T17" fmla="*/ 3 h 5"/>
                  <a:gd name="T18" fmla="*/ 0 w 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0" y="0"/>
                    </a:moveTo>
                    <a:lnTo>
                      <a:pt x="2" y="0"/>
                    </a:lnTo>
                    <a:lnTo>
                      <a:pt x="5" y="1"/>
                    </a:lnTo>
                    <a:lnTo>
                      <a:pt x="6" y="3"/>
                    </a:lnTo>
                    <a:lnTo>
                      <a:pt x="7" y="3"/>
                    </a:lnTo>
                    <a:lnTo>
                      <a:pt x="7" y="5"/>
                    </a:lnTo>
                    <a:lnTo>
                      <a:pt x="6" y="5"/>
                    </a:lnTo>
                    <a:lnTo>
                      <a:pt x="3" y="4"/>
                    </a:lnTo>
                    <a:lnTo>
                      <a:pt x="2"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3" name="Freeform 1222"/>
              <p:cNvSpPr>
                <a:spLocks/>
              </p:cNvSpPr>
              <p:nvPr/>
            </p:nvSpPr>
            <p:spPr bwMode="gray">
              <a:xfrm>
                <a:off x="8924993" y="1655946"/>
                <a:ext cx="140200" cy="98778"/>
              </a:xfrm>
              <a:custGeom>
                <a:avLst/>
                <a:gdLst>
                  <a:gd name="T0" fmla="*/ 18 w 44"/>
                  <a:gd name="T1" fmla="*/ 3 h 31"/>
                  <a:gd name="T2" fmla="*/ 20 w 44"/>
                  <a:gd name="T3" fmla="*/ 3 h 31"/>
                  <a:gd name="T4" fmla="*/ 25 w 44"/>
                  <a:gd name="T5" fmla="*/ 3 h 31"/>
                  <a:gd name="T6" fmla="*/ 33 w 44"/>
                  <a:gd name="T7" fmla="*/ 7 h 31"/>
                  <a:gd name="T8" fmla="*/ 34 w 44"/>
                  <a:gd name="T9" fmla="*/ 9 h 31"/>
                  <a:gd name="T10" fmla="*/ 34 w 44"/>
                  <a:gd name="T11" fmla="*/ 11 h 31"/>
                  <a:gd name="T12" fmla="*/ 36 w 44"/>
                  <a:gd name="T13" fmla="*/ 14 h 31"/>
                  <a:gd name="T14" fmla="*/ 37 w 44"/>
                  <a:gd name="T15" fmla="*/ 15 h 31"/>
                  <a:gd name="T16" fmla="*/ 40 w 44"/>
                  <a:gd name="T17" fmla="*/ 19 h 31"/>
                  <a:gd name="T18" fmla="*/ 41 w 44"/>
                  <a:gd name="T19" fmla="*/ 20 h 31"/>
                  <a:gd name="T20" fmla="*/ 41 w 44"/>
                  <a:gd name="T21" fmla="*/ 22 h 31"/>
                  <a:gd name="T22" fmla="*/ 41 w 44"/>
                  <a:gd name="T23" fmla="*/ 25 h 31"/>
                  <a:gd name="T24" fmla="*/ 44 w 44"/>
                  <a:gd name="T25" fmla="*/ 26 h 31"/>
                  <a:gd name="T26" fmla="*/ 41 w 44"/>
                  <a:gd name="T27" fmla="*/ 29 h 31"/>
                  <a:gd name="T28" fmla="*/ 38 w 44"/>
                  <a:gd name="T29" fmla="*/ 29 h 31"/>
                  <a:gd name="T30" fmla="*/ 34 w 44"/>
                  <a:gd name="T31" fmla="*/ 27 h 31"/>
                  <a:gd name="T32" fmla="*/ 30 w 44"/>
                  <a:gd name="T33" fmla="*/ 26 h 31"/>
                  <a:gd name="T34" fmla="*/ 25 w 44"/>
                  <a:gd name="T35" fmla="*/ 26 h 31"/>
                  <a:gd name="T36" fmla="*/ 18 w 44"/>
                  <a:gd name="T37" fmla="*/ 30 h 31"/>
                  <a:gd name="T38" fmla="*/ 14 w 44"/>
                  <a:gd name="T39" fmla="*/ 31 h 31"/>
                  <a:gd name="T40" fmla="*/ 11 w 44"/>
                  <a:gd name="T41" fmla="*/ 30 h 31"/>
                  <a:gd name="T42" fmla="*/ 8 w 44"/>
                  <a:gd name="T43" fmla="*/ 27 h 31"/>
                  <a:gd name="T44" fmla="*/ 7 w 44"/>
                  <a:gd name="T45" fmla="*/ 23 h 31"/>
                  <a:gd name="T46" fmla="*/ 7 w 44"/>
                  <a:gd name="T47" fmla="*/ 16 h 31"/>
                  <a:gd name="T48" fmla="*/ 1 w 44"/>
                  <a:gd name="T49" fmla="*/ 15 h 31"/>
                  <a:gd name="T50" fmla="*/ 0 w 44"/>
                  <a:gd name="T51" fmla="*/ 12 h 31"/>
                  <a:gd name="T52" fmla="*/ 0 w 44"/>
                  <a:gd name="T53" fmla="*/ 8 h 31"/>
                  <a:gd name="T54" fmla="*/ 1 w 44"/>
                  <a:gd name="T55" fmla="*/ 7 h 31"/>
                  <a:gd name="T56" fmla="*/ 1 w 44"/>
                  <a:gd name="T57" fmla="*/ 3 h 31"/>
                  <a:gd name="T58" fmla="*/ 3 w 44"/>
                  <a:gd name="T59" fmla="*/ 0 h 31"/>
                  <a:gd name="T60" fmla="*/ 4 w 44"/>
                  <a:gd name="T61" fmla="*/ 0 h 31"/>
                  <a:gd name="T62" fmla="*/ 7 w 44"/>
                  <a:gd name="T63" fmla="*/ 1 h 31"/>
                  <a:gd name="T64" fmla="*/ 8 w 44"/>
                  <a:gd name="T65" fmla="*/ 1 h 31"/>
                  <a:gd name="T66" fmla="*/ 12 w 44"/>
                  <a:gd name="T67" fmla="*/ 3 h 31"/>
                  <a:gd name="T68" fmla="*/ 16 w 44"/>
                  <a:gd name="T69" fmla="*/ 4 h 31"/>
                  <a:gd name="T70" fmla="*/ 18 w 44"/>
                  <a:gd name="T7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31">
                    <a:moveTo>
                      <a:pt x="18" y="3"/>
                    </a:moveTo>
                    <a:lnTo>
                      <a:pt x="20" y="3"/>
                    </a:lnTo>
                    <a:lnTo>
                      <a:pt x="25" y="3"/>
                    </a:lnTo>
                    <a:lnTo>
                      <a:pt x="33" y="7"/>
                    </a:lnTo>
                    <a:lnTo>
                      <a:pt x="34" y="9"/>
                    </a:lnTo>
                    <a:lnTo>
                      <a:pt x="34" y="11"/>
                    </a:lnTo>
                    <a:lnTo>
                      <a:pt x="36" y="14"/>
                    </a:lnTo>
                    <a:lnTo>
                      <a:pt x="37" y="15"/>
                    </a:lnTo>
                    <a:lnTo>
                      <a:pt x="40" y="19"/>
                    </a:lnTo>
                    <a:lnTo>
                      <a:pt x="41" y="20"/>
                    </a:lnTo>
                    <a:lnTo>
                      <a:pt x="41" y="22"/>
                    </a:lnTo>
                    <a:lnTo>
                      <a:pt x="41" y="25"/>
                    </a:lnTo>
                    <a:lnTo>
                      <a:pt x="44" y="26"/>
                    </a:lnTo>
                    <a:lnTo>
                      <a:pt x="41" y="29"/>
                    </a:lnTo>
                    <a:lnTo>
                      <a:pt x="38" y="29"/>
                    </a:lnTo>
                    <a:lnTo>
                      <a:pt x="34" y="27"/>
                    </a:lnTo>
                    <a:lnTo>
                      <a:pt x="30" y="26"/>
                    </a:lnTo>
                    <a:lnTo>
                      <a:pt x="25" y="26"/>
                    </a:lnTo>
                    <a:lnTo>
                      <a:pt x="18" y="30"/>
                    </a:lnTo>
                    <a:lnTo>
                      <a:pt x="14" y="31"/>
                    </a:lnTo>
                    <a:lnTo>
                      <a:pt x="11" y="30"/>
                    </a:lnTo>
                    <a:lnTo>
                      <a:pt x="8" y="27"/>
                    </a:lnTo>
                    <a:lnTo>
                      <a:pt x="7" y="23"/>
                    </a:lnTo>
                    <a:lnTo>
                      <a:pt x="7" y="16"/>
                    </a:lnTo>
                    <a:lnTo>
                      <a:pt x="1" y="15"/>
                    </a:lnTo>
                    <a:lnTo>
                      <a:pt x="0" y="12"/>
                    </a:lnTo>
                    <a:lnTo>
                      <a:pt x="0" y="8"/>
                    </a:lnTo>
                    <a:lnTo>
                      <a:pt x="1" y="7"/>
                    </a:lnTo>
                    <a:lnTo>
                      <a:pt x="1" y="3"/>
                    </a:lnTo>
                    <a:lnTo>
                      <a:pt x="3" y="0"/>
                    </a:lnTo>
                    <a:lnTo>
                      <a:pt x="4" y="0"/>
                    </a:lnTo>
                    <a:lnTo>
                      <a:pt x="7" y="1"/>
                    </a:lnTo>
                    <a:lnTo>
                      <a:pt x="8" y="1"/>
                    </a:lnTo>
                    <a:lnTo>
                      <a:pt x="12" y="3"/>
                    </a:lnTo>
                    <a:lnTo>
                      <a:pt x="16" y="4"/>
                    </a:lnTo>
                    <a:lnTo>
                      <a:pt x="18"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4" name="Freeform 1223"/>
              <p:cNvSpPr>
                <a:spLocks/>
              </p:cNvSpPr>
              <p:nvPr/>
            </p:nvSpPr>
            <p:spPr bwMode="gray">
              <a:xfrm>
                <a:off x="8842147" y="2506705"/>
                <a:ext cx="50982" cy="50982"/>
              </a:xfrm>
              <a:custGeom>
                <a:avLst/>
                <a:gdLst>
                  <a:gd name="T0" fmla="*/ 12 w 16"/>
                  <a:gd name="T1" fmla="*/ 0 h 16"/>
                  <a:gd name="T2" fmla="*/ 7 w 16"/>
                  <a:gd name="T3" fmla="*/ 3 h 16"/>
                  <a:gd name="T4" fmla="*/ 5 w 16"/>
                  <a:gd name="T5" fmla="*/ 4 h 16"/>
                  <a:gd name="T6" fmla="*/ 4 w 16"/>
                  <a:gd name="T7" fmla="*/ 7 h 16"/>
                  <a:gd name="T8" fmla="*/ 3 w 16"/>
                  <a:gd name="T9" fmla="*/ 10 h 16"/>
                  <a:gd name="T10" fmla="*/ 0 w 16"/>
                  <a:gd name="T11" fmla="*/ 14 h 16"/>
                  <a:gd name="T12" fmla="*/ 0 w 16"/>
                  <a:gd name="T13" fmla="*/ 16 h 16"/>
                  <a:gd name="T14" fmla="*/ 1 w 16"/>
                  <a:gd name="T15" fmla="*/ 16 h 16"/>
                  <a:gd name="T16" fmla="*/ 4 w 16"/>
                  <a:gd name="T17" fmla="*/ 15 h 16"/>
                  <a:gd name="T18" fmla="*/ 5 w 16"/>
                  <a:gd name="T19" fmla="*/ 15 h 16"/>
                  <a:gd name="T20" fmla="*/ 7 w 16"/>
                  <a:gd name="T21" fmla="*/ 12 h 16"/>
                  <a:gd name="T22" fmla="*/ 10 w 16"/>
                  <a:gd name="T23" fmla="*/ 12 h 16"/>
                  <a:gd name="T24" fmla="*/ 10 w 16"/>
                  <a:gd name="T25" fmla="*/ 10 h 16"/>
                  <a:gd name="T26" fmla="*/ 10 w 16"/>
                  <a:gd name="T27" fmla="*/ 8 h 16"/>
                  <a:gd name="T28" fmla="*/ 11 w 16"/>
                  <a:gd name="T29" fmla="*/ 8 h 16"/>
                  <a:gd name="T30" fmla="*/ 15 w 16"/>
                  <a:gd name="T31" fmla="*/ 5 h 16"/>
                  <a:gd name="T32" fmla="*/ 15 w 16"/>
                  <a:gd name="T33" fmla="*/ 3 h 16"/>
                  <a:gd name="T34" fmla="*/ 16 w 16"/>
                  <a:gd name="T35" fmla="*/ 1 h 16"/>
                  <a:gd name="T36" fmla="*/ 16 w 16"/>
                  <a:gd name="T37" fmla="*/ 1 h 16"/>
                  <a:gd name="T38" fmla="*/ 14 w 16"/>
                  <a:gd name="T39" fmla="*/ 0 h 16"/>
                  <a:gd name="T40" fmla="*/ 12 w 16"/>
                  <a:gd name="T4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6">
                    <a:moveTo>
                      <a:pt x="12" y="0"/>
                    </a:moveTo>
                    <a:lnTo>
                      <a:pt x="7" y="3"/>
                    </a:lnTo>
                    <a:lnTo>
                      <a:pt x="5" y="4"/>
                    </a:lnTo>
                    <a:lnTo>
                      <a:pt x="4" y="7"/>
                    </a:lnTo>
                    <a:lnTo>
                      <a:pt x="3" y="10"/>
                    </a:lnTo>
                    <a:lnTo>
                      <a:pt x="0" y="14"/>
                    </a:lnTo>
                    <a:lnTo>
                      <a:pt x="0" y="16"/>
                    </a:lnTo>
                    <a:lnTo>
                      <a:pt x="1" y="16"/>
                    </a:lnTo>
                    <a:lnTo>
                      <a:pt x="4" y="15"/>
                    </a:lnTo>
                    <a:lnTo>
                      <a:pt x="5" y="15"/>
                    </a:lnTo>
                    <a:lnTo>
                      <a:pt x="7" y="12"/>
                    </a:lnTo>
                    <a:lnTo>
                      <a:pt x="10" y="12"/>
                    </a:lnTo>
                    <a:lnTo>
                      <a:pt x="10" y="10"/>
                    </a:lnTo>
                    <a:lnTo>
                      <a:pt x="10" y="8"/>
                    </a:lnTo>
                    <a:lnTo>
                      <a:pt x="11" y="8"/>
                    </a:lnTo>
                    <a:lnTo>
                      <a:pt x="15" y="5"/>
                    </a:lnTo>
                    <a:lnTo>
                      <a:pt x="15" y="3"/>
                    </a:lnTo>
                    <a:lnTo>
                      <a:pt x="16" y="1"/>
                    </a:lnTo>
                    <a:lnTo>
                      <a:pt x="16" y="1"/>
                    </a:lnTo>
                    <a:lnTo>
                      <a:pt x="14" y="0"/>
                    </a:lnTo>
                    <a:lnTo>
                      <a:pt x="1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5" name="Freeform 1224"/>
              <p:cNvSpPr>
                <a:spLocks/>
              </p:cNvSpPr>
              <p:nvPr/>
            </p:nvSpPr>
            <p:spPr bwMode="gray">
              <a:xfrm>
                <a:off x="8940925" y="2541756"/>
                <a:ext cx="28678" cy="47796"/>
              </a:xfrm>
              <a:custGeom>
                <a:avLst/>
                <a:gdLst>
                  <a:gd name="T0" fmla="*/ 3 w 9"/>
                  <a:gd name="T1" fmla="*/ 0 h 15"/>
                  <a:gd name="T2" fmla="*/ 3 w 9"/>
                  <a:gd name="T3" fmla="*/ 0 h 15"/>
                  <a:gd name="T4" fmla="*/ 2 w 9"/>
                  <a:gd name="T5" fmla="*/ 1 h 15"/>
                  <a:gd name="T6" fmla="*/ 2 w 9"/>
                  <a:gd name="T7" fmla="*/ 1 h 15"/>
                  <a:gd name="T8" fmla="*/ 2 w 9"/>
                  <a:gd name="T9" fmla="*/ 3 h 15"/>
                  <a:gd name="T10" fmla="*/ 0 w 9"/>
                  <a:gd name="T11" fmla="*/ 4 h 15"/>
                  <a:gd name="T12" fmla="*/ 0 w 9"/>
                  <a:gd name="T13" fmla="*/ 7 h 15"/>
                  <a:gd name="T14" fmla="*/ 0 w 9"/>
                  <a:gd name="T15" fmla="*/ 9 h 15"/>
                  <a:gd name="T16" fmla="*/ 0 w 9"/>
                  <a:gd name="T17" fmla="*/ 11 h 15"/>
                  <a:gd name="T18" fmla="*/ 2 w 9"/>
                  <a:gd name="T19" fmla="*/ 12 h 15"/>
                  <a:gd name="T20" fmla="*/ 3 w 9"/>
                  <a:gd name="T21" fmla="*/ 14 h 15"/>
                  <a:gd name="T22" fmla="*/ 3 w 9"/>
                  <a:gd name="T23" fmla="*/ 15 h 15"/>
                  <a:gd name="T24" fmla="*/ 5 w 9"/>
                  <a:gd name="T25" fmla="*/ 15 h 15"/>
                  <a:gd name="T26" fmla="*/ 6 w 9"/>
                  <a:gd name="T27" fmla="*/ 14 h 15"/>
                  <a:gd name="T28" fmla="*/ 6 w 9"/>
                  <a:gd name="T29" fmla="*/ 12 h 15"/>
                  <a:gd name="T30" fmla="*/ 7 w 9"/>
                  <a:gd name="T31" fmla="*/ 8 h 15"/>
                  <a:gd name="T32" fmla="*/ 9 w 9"/>
                  <a:gd name="T33" fmla="*/ 5 h 15"/>
                  <a:gd name="T34" fmla="*/ 9 w 9"/>
                  <a:gd name="T35" fmla="*/ 3 h 15"/>
                  <a:gd name="T36" fmla="*/ 9 w 9"/>
                  <a:gd name="T37" fmla="*/ 1 h 15"/>
                  <a:gd name="T38" fmla="*/ 7 w 9"/>
                  <a:gd name="T39" fmla="*/ 0 h 15"/>
                  <a:gd name="T40" fmla="*/ 3 w 9"/>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5">
                    <a:moveTo>
                      <a:pt x="3" y="0"/>
                    </a:moveTo>
                    <a:lnTo>
                      <a:pt x="3" y="0"/>
                    </a:lnTo>
                    <a:lnTo>
                      <a:pt x="2" y="1"/>
                    </a:lnTo>
                    <a:lnTo>
                      <a:pt x="2" y="1"/>
                    </a:lnTo>
                    <a:lnTo>
                      <a:pt x="2" y="3"/>
                    </a:lnTo>
                    <a:lnTo>
                      <a:pt x="0" y="4"/>
                    </a:lnTo>
                    <a:lnTo>
                      <a:pt x="0" y="7"/>
                    </a:lnTo>
                    <a:lnTo>
                      <a:pt x="0" y="9"/>
                    </a:lnTo>
                    <a:lnTo>
                      <a:pt x="0" y="11"/>
                    </a:lnTo>
                    <a:lnTo>
                      <a:pt x="2" y="12"/>
                    </a:lnTo>
                    <a:lnTo>
                      <a:pt x="3" y="14"/>
                    </a:lnTo>
                    <a:lnTo>
                      <a:pt x="3" y="15"/>
                    </a:lnTo>
                    <a:lnTo>
                      <a:pt x="5" y="15"/>
                    </a:lnTo>
                    <a:lnTo>
                      <a:pt x="6" y="14"/>
                    </a:lnTo>
                    <a:lnTo>
                      <a:pt x="6" y="12"/>
                    </a:lnTo>
                    <a:lnTo>
                      <a:pt x="7" y="8"/>
                    </a:lnTo>
                    <a:lnTo>
                      <a:pt x="9" y="5"/>
                    </a:lnTo>
                    <a:lnTo>
                      <a:pt x="9" y="3"/>
                    </a:lnTo>
                    <a:lnTo>
                      <a:pt x="9" y="1"/>
                    </a:lnTo>
                    <a:lnTo>
                      <a:pt x="7" y="0"/>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6" name="Freeform 1225"/>
              <p:cNvSpPr>
                <a:spLocks/>
              </p:cNvSpPr>
              <p:nvPr/>
            </p:nvSpPr>
            <p:spPr bwMode="gray">
              <a:xfrm>
                <a:off x="9285053" y="2646905"/>
                <a:ext cx="15933" cy="22306"/>
              </a:xfrm>
              <a:custGeom>
                <a:avLst/>
                <a:gdLst>
                  <a:gd name="T0" fmla="*/ 2 w 5"/>
                  <a:gd name="T1" fmla="*/ 2 h 7"/>
                  <a:gd name="T2" fmla="*/ 0 w 5"/>
                  <a:gd name="T3" fmla="*/ 1 h 7"/>
                  <a:gd name="T4" fmla="*/ 0 w 5"/>
                  <a:gd name="T5" fmla="*/ 5 h 7"/>
                  <a:gd name="T6" fmla="*/ 0 w 5"/>
                  <a:gd name="T7" fmla="*/ 7 h 7"/>
                  <a:gd name="T8" fmla="*/ 2 w 5"/>
                  <a:gd name="T9" fmla="*/ 5 h 7"/>
                  <a:gd name="T10" fmla="*/ 3 w 5"/>
                  <a:gd name="T11" fmla="*/ 4 h 7"/>
                  <a:gd name="T12" fmla="*/ 5 w 5"/>
                  <a:gd name="T13" fmla="*/ 2 h 7"/>
                  <a:gd name="T14" fmla="*/ 5 w 5"/>
                  <a:gd name="T15" fmla="*/ 0 h 7"/>
                  <a:gd name="T16" fmla="*/ 3 w 5"/>
                  <a:gd name="T17" fmla="*/ 0 h 7"/>
                  <a:gd name="T18" fmla="*/ 2 w 5"/>
                  <a:gd name="T19" fmla="*/ 1 h 7"/>
                  <a:gd name="T20" fmla="*/ 2 w 5"/>
                  <a:gd name="T2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7">
                    <a:moveTo>
                      <a:pt x="2" y="2"/>
                    </a:moveTo>
                    <a:lnTo>
                      <a:pt x="0" y="1"/>
                    </a:lnTo>
                    <a:lnTo>
                      <a:pt x="0" y="5"/>
                    </a:lnTo>
                    <a:lnTo>
                      <a:pt x="0" y="7"/>
                    </a:lnTo>
                    <a:lnTo>
                      <a:pt x="2" y="5"/>
                    </a:lnTo>
                    <a:lnTo>
                      <a:pt x="3" y="4"/>
                    </a:lnTo>
                    <a:lnTo>
                      <a:pt x="5" y="2"/>
                    </a:lnTo>
                    <a:lnTo>
                      <a:pt x="5" y="0"/>
                    </a:lnTo>
                    <a:lnTo>
                      <a:pt x="3" y="0"/>
                    </a:lnTo>
                    <a:lnTo>
                      <a:pt x="2" y="1"/>
                    </a:lnTo>
                    <a:lnTo>
                      <a:pt x="2"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7" name="Freeform 1226"/>
              <p:cNvSpPr>
                <a:spLocks/>
              </p:cNvSpPr>
              <p:nvPr/>
            </p:nvSpPr>
            <p:spPr bwMode="gray">
              <a:xfrm>
                <a:off x="9364711" y="2579992"/>
                <a:ext cx="22306" cy="22306"/>
              </a:xfrm>
              <a:custGeom>
                <a:avLst/>
                <a:gdLst>
                  <a:gd name="T0" fmla="*/ 4 w 7"/>
                  <a:gd name="T1" fmla="*/ 0 h 7"/>
                  <a:gd name="T2" fmla="*/ 4 w 7"/>
                  <a:gd name="T3" fmla="*/ 0 h 7"/>
                  <a:gd name="T4" fmla="*/ 6 w 7"/>
                  <a:gd name="T5" fmla="*/ 2 h 7"/>
                  <a:gd name="T6" fmla="*/ 6 w 7"/>
                  <a:gd name="T7" fmla="*/ 3 h 7"/>
                  <a:gd name="T8" fmla="*/ 7 w 7"/>
                  <a:gd name="T9" fmla="*/ 3 h 7"/>
                  <a:gd name="T10" fmla="*/ 7 w 7"/>
                  <a:gd name="T11" fmla="*/ 3 h 7"/>
                  <a:gd name="T12" fmla="*/ 7 w 7"/>
                  <a:gd name="T13" fmla="*/ 7 h 7"/>
                  <a:gd name="T14" fmla="*/ 6 w 7"/>
                  <a:gd name="T15" fmla="*/ 7 h 7"/>
                  <a:gd name="T16" fmla="*/ 4 w 7"/>
                  <a:gd name="T17" fmla="*/ 7 h 7"/>
                  <a:gd name="T18" fmla="*/ 4 w 7"/>
                  <a:gd name="T19" fmla="*/ 6 h 7"/>
                  <a:gd name="T20" fmla="*/ 3 w 7"/>
                  <a:gd name="T21" fmla="*/ 6 h 7"/>
                  <a:gd name="T22" fmla="*/ 1 w 7"/>
                  <a:gd name="T23" fmla="*/ 3 h 7"/>
                  <a:gd name="T24" fmla="*/ 0 w 7"/>
                  <a:gd name="T25" fmla="*/ 3 h 7"/>
                  <a:gd name="T26" fmla="*/ 0 w 7"/>
                  <a:gd name="T27" fmla="*/ 2 h 7"/>
                  <a:gd name="T28" fmla="*/ 1 w 7"/>
                  <a:gd name="T29" fmla="*/ 0 h 7"/>
                  <a:gd name="T30" fmla="*/ 4 w 7"/>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7">
                    <a:moveTo>
                      <a:pt x="4" y="0"/>
                    </a:moveTo>
                    <a:lnTo>
                      <a:pt x="4" y="0"/>
                    </a:lnTo>
                    <a:lnTo>
                      <a:pt x="6" y="2"/>
                    </a:lnTo>
                    <a:lnTo>
                      <a:pt x="6" y="3"/>
                    </a:lnTo>
                    <a:lnTo>
                      <a:pt x="7" y="3"/>
                    </a:lnTo>
                    <a:lnTo>
                      <a:pt x="7" y="3"/>
                    </a:lnTo>
                    <a:lnTo>
                      <a:pt x="7" y="7"/>
                    </a:lnTo>
                    <a:lnTo>
                      <a:pt x="6" y="7"/>
                    </a:lnTo>
                    <a:lnTo>
                      <a:pt x="4" y="7"/>
                    </a:lnTo>
                    <a:lnTo>
                      <a:pt x="4" y="6"/>
                    </a:lnTo>
                    <a:lnTo>
                      <a:pt x="3" y="6"/>
                    </a:lnTo>
                    <a:lnTo>
                      <a:pt x="1" y="3"/>
                    </a:lnTo>
                    <a:lnTo>
                      <a:pt x="0" y="3"/>
                    </a:lnTo>
                    <a:lnTo>
                      <a:pt x="0" y="2"/>
                    </a:lnTo>
                    <a:lnTo>
                      <a:pt x="1" y="0"/>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8" name="Freeform 1227"/>
              <p:cNvSpPr>
                <a:spLocks/>
              </p:cNvSpPr>
              <p:nvPr/>
            </p:nvSpPr>
            <p:spPr bwMode="gray">
              <a:xfrm>
                <a:off x="8660525" y="1643200"/>
                <a:ext cx="822082" cy="927234"/>
              </a:xfrm>
              <a:custGeom>
                <a:avLst/>
                <a:gdLst>
                  <a:gd name="T0" fmla="*/ 186 w 258"/>
                  <a:gd name="T1" fmla="*/ 274 h 291"/>
                  <a:gd name="T2" fmla="*/ 196 w 258"/>
                  <a:gd name="T3" fmla="*/ 285 h 291"/>
                  <a:gd name="T4" fmla="*/ 216 w 258"/>
                  <a:gd name="T5" fmla="*/ 287 h 291"/>
                  <a:gd name="T6" fmla="*/ 199 w 258"/>
                  <a:gd name="T7" fmla="*/ 265 h 291"/>
                  <a:gd name="T8" fmla="*/ 206 w 258"/>
                  <a:gd name="T9" fmla="*/ 264 h 291"/>
                  <a:gd name="T10" fmla="*/ 225 w 258"/>
                  <a:gd name="T11" fmla="*/ 272 h 291"/>
                  <a:gd name="T12" fmla="*/ 229 w 258"/>
                  <a:gd name="T13" fmla="*/ 272 h 291"/>
                  <a:gd name="T14" fmla="*/ 231 w 258"/>
                  <a:gd name="T15" fmla="*/ 264 h 291"/>
                  <a:gd name="T16" fmla="*/ 227 w 258"/>
                  <a:gd name="T17" fmla="*/ 239 h 291"/>
                  <a:gd name="T18" fmla="*/ 214 w 258"/>
                  <a:gd name="T19" fmla="*/ 230 h 291"/>
                  <a:gd name="T20" fmla="*/ 205 w 258"/>
                  <a:gd name="T21" fmla="*/ 219 h 291"/>
                  <a:gd name="T22" fmla="*/ 203 w 258"/>
                  <a:gd name="T23" fmla="*/ 204 h 291"/>
                  <a:gd name="T24" fmla="*/ 207 w 258"/>
                  <a:gd name="T25" fmla="*/ 196 h 291"/>
                  <a:gd name="T26" fmla="*/ 227 w 258"/>
                  <a:gd name="T27" fmla="*/ 220 h 291"/>
                  <a:gd name="T28" fmla="*/ 240 w 258"/>
                  <a:gd name="T29" fmla="*/ 223 h 291"/>
                  <a:gd name="T30" fmla="*/ 247 w 258"/>
                  <a:gd name="T31" fmla="*/ 205 h 291"/>
                  <a:gd name="T32" fmla="*/ 258 w 258"/>
                  <a:gd name="T33" fmla="*/ 194 h 291"/>
                  <a:gd name="T34" fmla="*/ 240 w 258"/>
                  <a:gd name="T35" fmla="*/ 179 h 291"/>
                  <a:gd name="T36" fmla="*/ 225 w 258"/>
                  <a:gd name="T37" fmla="*/ 165 h 291"/>
                  <a:gd name="T38" fmla="*/ 210 w 258"/>
                  <a:gd name="T39" fmla="*/ 157 h 291"/>
                  <a:gd name="T40" fmla="*/ 201 w 258"/>
                  <a:gd name="T41" fmla="*/ 142 h 291"/>
                  <a:gd name="T42" fmla="*/ 205 w 258"/>
                  <a:gd name="T43" fmla="*/ 133 h 291"/>
                  <a:gd name="T44" fmla="*/ 192 w 258"/>
                  <a:gd name="T45" fmla="*/ 122 h 291"/>
                  <a:gd name="T46" fmla="*/ 196 w 258"/>
                  <a:gd name="T47" fmla="*/ 108 h 291"/>
                  <a:gd name="T48" fmla="*/ 195 w 258"/>
                  <a:gd name="T49" fmla="*/ 100 h 291"/>
                  <a:gd name="T50" fmla="*/ 180 w 258"/>
                  <a:gd name="T51" fmla="*/ 89 h 291"/>
                  <a:gd name="T52" fmla="*/ 166 w 258"/>
                  <a:gd name="T53" fmla="*/ 82 h 291"/>
                  <a:gd name="T54" fmla="*/ 153 w 258"/>
                  <a:gd name="T55" fmla="*/ 74 h 291"/>
                  <a:gd name="T56" fmla="*/ 142 w 258"/>
                  <a:gd name="T57" fmla="*/ 63 h 291"/>
                  <a:gd name="T58" fmla="*/ 135 w 258"/>
                  <a:gd name="T59" fmla="*/ 48 h 291"/>
                  <a:gd name="T60" fmla="*/ 101 w 258"/>
                  <a:gd name="T61" fmla="*/ 46 h 291"/>
                  <a:gd name="T62" fmla="*/ 83 w 258"/>
                  <a:gd name="T63" fmla="*/ 59 h 291"/>
                  <a:gd name="T64" fmla="*/ 83 w 258"/>
                  <a:gd name="T65" fmla="*/ 29 h 291"/>
                  <a:gd name="T66" fmla="*/ 64 w 258"/>
                  <a:gd name="T67" fmla="*/ 5 h 291"/>
                  <a:gd name="T68" fmla="*/ 47 w 258"/>
                  <a:gd name="T69" fmla="*/ 15 h 291"/>
                  <a:gd name="T70" fmla="*/ 49 w 258"/>
                  <a:gd name="T71" fmla="*/ 29 h 291"/>
                  <a:gd name="T72" fmla="*/ 46 w 258"/>
                  <a:gd name="T73" fmla="*/ 45 h 291"/>
                  <a:gd name="T74" fmla="*/ 46 w 258"/>
                  <a:gd name="T75" fmla="*/ 67 h 291"/>
                  <a:gd name="T76" fmla="*/ 46 w 258"/>
                  <a:gd name="T77" fmla="*/ 79 h 291"/>
                  <a:gd name="T78" fmla="*/ 46 w 258"/>
                  <a:gd name="T79" fmla="*/ 75 h 291"/>
                  <a:gd name="T80" fmla="*/ 36 w 258"/>
                  <a:gd name="T81" fmla="*/ 16 h 291"/>
                  <a:gd name="T82" fmla="*/ 12 w 258"/>
                  <a:gd name="T83" fmla="*/ 16 h 291"/>
                  <a:gd name="T84" fmla="*/ 1 w 258"/>
                  <a:gd name="T85" fmla="*/ 45 h 291"/>
                  <a:gd name="T86" fmla="*/ 19 w 258"/>
                  <a:gd name="T87" fmla="*/ 78 h 291"/>
                  <a:gd name="T88" fmla="*/ 13 w 258"/>
                  <a:gd name="T89" fmla="*/ 98 h 291"/>
                  <a:gd name="T90" fmla="*/ 43 w 258"/>
                  <a:gd name="T91" fmla="*/ 112 h 291"/>
                  <a:gd name="T92" fmla="*/ 73 w 258"/>
                  <a:gd name="T93" fmla="*/ 116 h 291"/>
                  <a:gd name="T94" fmla="*/ 90 w 258"/>
                  <a:gd name="T95" fmla="*/ 112 h 291"/>
                  <a:gd name="T96" fmla="*/ 108 w 258"/>
                  <a:gd name="T97" fmla="*/ 105 h 291"/>
                  <a:gd name="T98" fmla="*/ 123 w 258"/>
                  <a:gd name="T99" fmla="*/ 124 h 291"/>
                  <a:gd name="T100" fmla="*/ 139 w 258"/>
                  <a:gd name="T101" fmla="*/ 135 h 291"/>
                  <a:gd name="T102" fmla="*/ 150 w 258"/>
                  <a:gd name="T103" fmla="*/ 156 h 291"/>
                  <a:gd name="T104" fmla="*/ 155 w 258"/>
                  <a:gd name="T105" fmla="*/ 183 h 291"/>
                  <a:gd name="T106" fmla="*/ 149 w 258"/>
                  <a:gd name="T107" fmla="*/ 215 h 291"/>
                  <a:gd name="T108" fmla="*/ 121 w 258"/>
                  <a:gd name="T109" fmla="*/ 220 h 291"/>
                  <a:gd name="T110" fmla="*/ 109 w 258"/>
                  <a:gd name="T111" fmla="*/ 239 h 291"/>
                  <a:gd name="T112" fmla="*/ 128 w 258"/>
                  <a:gd name="T113" fmla="*/ 238 h 291"/>
                  <a:gd name="T114" fmla="*/ 139 w 258"/>
                  <a:gd name="T115" fmla="*/ 233 h 291"/>
                  <a:gd name="T116" fmla="*/ 150 w 258"/>
                  <a:gd name="T117" fmla="*/ 238 h 291"/>
                  <a:gd name="T118" fmla="*/ 158 w 258"/>
                  <a:gd name="T119" fmla="*/ 253 h 291"/>
                  <a:gd name="T120" fmla="*/ 165 w 258"/>
                  <a:gd name="T121" fmla="*/ 26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8" h="291">
                    <a:moveTo>
                      <a:pt x="169" y="270"/>
                    </a:moveTo>
                    <a:lnTo>
                      <a:pt x="172" y="271"/>
                    </a:lnTo>
                    <a:lnTo>
                      <a:pt x="176" y="272"/>
                    </a:lnTo>
                    <a:lnTo>
                      <a:pt x="176" y="272"/>
                    </a:lnTo>
                    <a:lnTo>
                      <a:pt x="176" y="272"/>
                    </a:lnTo>
                    <a:lnTo>
                      <a:pt x="179" y="274"/>
                    </a:lnTo>
                    <a:lnTo>
                      <a:pt x="180" y="274"/>
                    </a:lnTo>
                    <a:lnTo>
                      <a:pt x="181" y="271"/>
                    </a:lnTo>
                    <a:lnTo>
                      <a:pt x="181" y="272"/>
                    </a:lnTo>
                    <a:lnTo>
                      <a:pt x="181" y="274"/>
                    </a:lnTo>
                    <a:lnTo>
                      <a:pt x="183" y="275"/>
                    </a:lnTo>
                    <a:lnTo>
                      <a:pt x="184" y="274"/>
                    </a:lnTo>
                    <a:lnTo>
                      <a:pt x="186" y="274"/>
                    </a:lnTo>
                    <a:lnTo>
                      <a:pt x="186" y="274"/>
                    </a:lnTo>
                    <a:lnTo>
                      <a:pt x="186" y="275"/>
                    </a:lnTo>
                    <a:lnTo>
                      <a:pt x="187" y="276"/>
                    </a:lnTo>
                    <a:lnTo>
                      <a:pt x="187" y="276"/>
                    </a:lnTo>
                    <a:lnTo>
                      <a:pt x="188" y="278"/>
                    </a:lnTo>
                    <a:lnTo>
                      <a:pt x="188" y="279"/>
                    </a:lnTo>
                    <a:lnTo>
                      <a:pt x="190" y="281"/>
                    </a:lnTo>
                    <a:lnTo>
                      <a:pt x="191" y="282"/>
                    </a:lnTo>
                    <a:lnTo>
                      <a:pt x="192" y="279"/>
                    </a:lnTo>
                    <a:lnTo>
                      <a:pt x="192" y="282"/>
                    </a:lnTo>
                    <a:lnTo>
                      <a:pt x="194" y="282"/>
                    </a:lnTo>
                    <a:lnTo>
                      <a:pt x="194" y="283"/>
                    </a:lnTo>
                    <a:lnTo>
                      <a:pt x="196" y="285"/>
                    </a:lnTo>
                    <a:lnTo>
                      <a:pt x="198" y="283"/>
                    </a:lnTo>
                    <a:lnTo>
                      <a:pt x="199" y="285"/>
                    </a:lnTo>
                    <a:lnTo>
                      <a:pt x="202" y="285"/>
                    </a:lnTo>
                    <a:lnTo>
                      <a:pt x="203" y="286"/>
                    </a:lnTo>
                    <a:lnTo>
                      <a:pt x="205" y="287"/>
                    </a:lnTo>
                    <a:lnTo>
                      <a:pt x="205" y="289"/>
                    </a:lnTo>
                    <a:lnTo>
                      <a:pt x="207" y="289"/>
                    </a:lnTo>
                    <a:lnTo>
                      <a:pt x="210" y="287"/>
                    </a:lnTo>
                    <a:lnTo>
                      <a:pt x="214" y="291"/>
                    </a:lnTo>
                    <a:lnTo>
                      <a:pt x="217" y="291"/>
                    </a:lnTo>
                    <a:lnTo>
                      <a:pt x="217" y="290"/>
                    </a:lnTo>
                    <a:lnTo>
                      <a:pt x="216" y="289"/>
                    </a:lnTo>
                    <a:lnTo>
                      <a:pt x="216" y="287"/>
                    </a:lnTo>
                    <a:lnTo>
                      <a:pt x="216" y="286"/>
                    </a:lnTo>
                    <a:lnTo>
                      <a:pt x="217" y="285"/>
                    </a:lnTo>
                    <a:lnTo>
                      <a:pt x="216" y="283"/>
                    </a:lnTo>
                    <a:lnTo>
                      <a:pt x="213" y="279"/>
                    </a:lnTo>
                    <a:lnTo>
                      <a:pt x="210" y="278"/>
                    </a:lnTo>
                    <a:lnTo>
                      <a:pt x="209" y="275"/>
                    </a:lnTo>
                    <a:lnTo>
                      <a:pt x="207" y="275"/>
                    </a:lnTo>
                    <a:lnTo>
                      <a:pt x="205" y="272"/>
                    </a:lnTo>
                    <a:lnTo>
                      <a:pt x="205" y="271"/>
                    </a:lnTo>
                    <a:lnTo>
                      <a:pt x="202" y="270"/>
                    </a:lnTo>
                    <a:lnTo>
                      <a:pt x="202" y="268"/>
                    </a:lnTo>
                    <a:lnTo>
                      <a:pt x="201" y="268"/>
                    </a:lnTo>
                    <a:lnTo>
                      <a:pt x="199" y="265"/>
                    </a:lnTo>
                    <a:lnTo>
                      <a:pt x="199" y="265"/>
                    </a:lnTo>
                    <a:lnTo>
                      <a:pt x="199" y="265"/>
                    </a:lnTo>
                    <a:lnTo>
                      <a:pt x="198" y="265"/>
                    </a:lnTo>
                    <a:lnTo>
                      <a:pt x="195" y="260"/>
                    </a:lnTo>
                    <a:lnTo>
                      <a:pt x="192" y="259"/>
                    </a:lnTo>
                    <a:lnTo>
                      <a:pt x="191" y="254"/>
                    </a:lnTo>
                    <a:lnTo>
                      <a:pt x="194" y="254"/>
                    </a:lnTo>
                    <a:lnTo>
                      <a:pt x="196" y="256"/>
                    </a:lnTo>
                    <a:lnTo>
                      <a:pt x="199" y="260"/>
                    </a:lnTo>
                    <a:lnTo>
                      <a:pt x="202" y="260"/>
                    </a:lnTo>
                    <a:lnTo>
                      <a:pt x="201" y="259"/>
                    </a:lnTo>
                    <a:lnTo>
                      <a:pt x="202" y="259"/>
                    </a:lnTo>
                    <a:lnTo>
                      <a:pt x="206" y="264"/>
                    </a:lnTo>
                    <a:lnTo>
                      <a:pt x="207" y="265"/>
                    </a:lnTo>
                    <a:lnTo>
                      <a:pt x="210" y="265"/>
                    </a:lnTo>
                    <a:lnTo>
                      <a:pt x="210" y="270"/>
                    </a:lnTo>
                    <a:lnTo>
                      <a:pt x="216" y="270"/>
                    </a:lnTo>
                    <a:lnTo>
                      <a:pt x="218" y="272"/>
                    </a:lnTo>
                    <a:lnTo>
                      <a:pt x="218" y="270"/>
                    </a:lnTo>
                    <a:lnTo>
                      <a:pt x="220" y="271"/>
                    </a:lnTo>
                    <a:lnTo>
                      <a:pt x="221" y="271"/>
                    </a:lnTo>
                    <a:lnTo>
                      <a:pt x="222" y="270"/>
                    </a:lnTo>
                    <a:lnTo>
                      <a:pt x="222" y="271"/>
                    </a:lnTo>
                    <a:lnTo>
                      <a:pt x="222" y="271"/>
                    </a:lnTo>
                    <a:lnTo>
                      <a:pt x="224" y="274"/>
                    </a:lnTo>
                    <a:lnTo>
                      <a:pt x="225" y="272"/>
                    </a:lnTo>
                    <a:lnTo>
                      <a:pt x="225" y="274"/>
                    </a:lnTo>
                    <a:lnTo>
                      <a:pt x="224" y="275"/>
                    </a:lnTo>
                    <a:lnTo>
                      <a:pt x="224" y="276"/>
                    </a:lnTo>
                    <a:lnTo>
                      <a:pt x="227" y="276"/>
                    </a:lnTo>
                    <a:lnTo>
                      <a:pt x="227" y="279"/>
                    </a:lnTo>
                    <a:lnTo>
                      <a:pt x="228" y="278"/>
                    </a:lnTo>
                    <a:lnTo>
                      <a:pt x="228" y="276"/>
                    </a:lnTo>
                    <a:lnTo>
                      <a:pt x="228" y="276"/>
                    </a:lnTo>
                    <a:lnTo>
                      <a:pt x="227" y="274"/>
                    </a:lnTo>
                    <a:lnTo>
                      <a:pt x="227" y="272"/>
                    </a:lnTo>
                    <a:lnTo>
                      <a:pt x="227" y="271"/>
                    </a:lnTo>
                    <a:lnTo>
                      <a:pt x="228" y="271"/>
                    </a:lnTo>
                    <a:lnTo>
                      <a:pt x="229" y="272"/>
                    </a:lnTo>
                    <a:lnTo>
                      <a:pt x="231" y="272"/>
                    </a:lnTo>
                    <a:lnTo>
                      <a:pt x="231" y="271"/>
                    </a:lnTo>
                    <a:lnTo>
                      <a:pt x="231" y="271"/>
                    </a:lnTo>
                    <a:lnTo>
                      <a:pt x="231" y="270"/>
                    </a:lnTo>
                    <a:lnTo>
                      <a:pt x="231" y="270"/>
                    </a:lnTo>
                    <a:lnTo>
                      <a:pt x="229" y="270"/>
                    </a:lnTo>
                    <a:lnTo>
                      <a:pt x="228" y="270"/>
                    </a:lnTo>
                    <a:lnTo>
                      <a:pt x="227" y="267"/>
                    </a:lnTo>
                    <a:lnTo>
                      <a:pt x="227" y="264"/>
                    </a:lnTo>
                    <a:lnTo>
                      <a:pt x="227" y="263"/>
                    </a:lnTo>
                    <a:lnTo>
                      <a:pt x="227" y="260"/>
                    </a:lnTo>
                    <a:lnTo>
                      <a:pt x="228" y="261"/>
                    </a:lnTo>
                    <a:lnTo>
                      <a:pt x="231" y="264"/>
                    </a:lnTo>
                    <a:lnTo>
                      <a:pt x="231" y="263"/>
                    </a:lnTo>
                    <a:lnTo>
                      <a:pt x="229" y="261"/>
                    </a:lnTo>
                    <a:lnTo>
                      <a:pt x="231" y="260"/>
                    </a:lnTo>
                    <a:lnTo>
                      <a:pt x="231" y="257"/>
                    </a:lnTo>
                    <a:lnTo>
                      <a:pt x="231" y="256"/>
                    </a:lnTo>
                    <a:lnTo>
                      <a:pt x="231" y="253"/>
                    </a:lnTo>
                    <a:lnTo>
                      <a:pt x="229" y="249"/>
                    </a:lnTo>
                    <a:lnTo>
                      <a:pt x="227" y="249"/>
                    </a:lnTo>
                    <a:lnTo>
                      <a:pt x="225" y="248"/>
                    </a:lnTo>
                    <a:lnTo>
                      <a:pt x="224" y="246"/>
                    </a:lnTo>
                    <a:lnTo>
                      <a:pt x="224" y="244"/>
                    </a:lnTo>
                    <a:lnTo>
                      <a:pt x="225" y="242"/>
                    </a:lnTo>
                    <a:lnTo>
                      <a:pt x="227" y="239"/>
                    </a:lnTo>
                    <a:lnTo>
                      <a:pt x="227" y="238"/>
                    </a:lnTo>
                    <a:lnTo>
                      <a:pt x="224" y="238"/>
                    </a:lnTo>
                    <a:lnTo>
                      <a:pt x="224" y="237"/>
                    </a:lnTo>
                    <a:lnTo>
                      <a:pt x="224" y="235"/>
                    </a:lnTo>
                    <a:lnTo>
                      <a:pt x="222" y="235"/>
                    </a:lnTo>
                    <a:lnTo>
                      <a:pt x="221" y="237"/>
                    </a:lnTo>
                    <a:lnTo>
                      <a:pt x="220" y="234"/>
                    </a:lnTo>
                    <a:lnTo>
                      <a:pt x="220" y="231"/>
                    </a:lnTo>
                    <a:lnTo>
                      <a:pt x="218" y="231"/>
                    </a:lnTo>
                    <a:lnTo>
                      <a:pt x="216" y="234"/>
                    </a:lnTo>
                    <a:lnTo>
                      <a:pt x="214" y="233"/>
                    </a:lnTo>
                    <a:lnTo>
                      <a:pt x="216" y="230"/>
                    </a:lnTo>
                    <a:lnTo>
                      <a:pt x="214" y="230"/>
                    </a:lnTo>
                    <a:lnTo>
                      <a:pt x="213" y="230"/>
                    </a:lnTo>
                    <a:lnTo>
                      <a:pt x="212" y="230"/>
                    </a:lnTo>
                    <a:lnTo>
                      <a:pt x="210" y="233"/>
                    </a:lnTo>
                    <a:lnTo>
                      <a:pt x="210" y="230"/>
                    </a:lnTo>
                    <a:lnTo>
                      <a:pt x="209" y="227"/>
                    </a:lnTo>
                    <a:lnTo>
                      <a:pt x="209" y="227"/>
                    </a:lnTo>
                    <a:lnTo>
                      <a:pt x="209" y="224"/>
                    </a:lnTo>
                    <a:lnTo>
                      <a:pt x="206" y="224"/>
                    </a:lnTo>
                    <a:lnTo>
                      <a:pt x="206" y="223"/>
                    </a:lnTo>
                    <a:lnTo>
                      <a:pt x="206" y="222"/>
                    </a:lnTo>
                    <a:lnTo>
                      <a:pt x="206" y="220"/>
                    </a:lnTo>
                    <a:lnTo>
                      <a:pt x="206" y="220"/>
                    </a:lnTo>
                    <a:lnTo>
                      <a:pt x="205" y="219"/>
                    </a:lnTo>
                    <a:lnTo>
                      <a:pt x="205" y="218"/>
                    </a:lnTo>
                    <a:lnTo>
                      <a:pt x="206" y="216"/>
                    </a:lnTo>
                    <a:lnTo>
                      <a:pt x="203" y="215"/>
                    </a:lnTo>
                    <a:lnTo>
                      <a:pt x="201" y="216"/>
                    </a:lnTo>
                    <a:lnTo>
                      <a:pt x="199" y="216"/>
                    </a:lnTo>
                    <a:lnTo>
                      <a:pt x="201" y="213"/>
                    </a:lnTo>
                    <a:lnTo>
                      <a:pt x="201" y="209"/>
                    </a:lnTo>
                    <a:lnTo>
                      <a:pt x="201" y="209"/>
                    </a:lnTo>
                    <a:lnTo>
                      <a:pt x="202" y="209"/>
                    </a:lnTo>
                    <a:lnTo>
                      <a:pt x="205" y="208"/>
                    </a:lnTo>
                    <a:lnTo>
                      <a:pt x="206" y="208"/>
                    </a:lnTo>
                    <a:lnTo>
                      <a:pt x="206" y="205"/>
                    </a:lnTo>
                    <a:lnTo>
                      <a:pt x="203" y="204"/>
                    </a:lnTo>
                    <a:lnTo>
                      <a:pt x="201" y="202"/>
                    </a:lnTo>
                    <a:lnTo>
                      <a:pt x="199" y="201"/>
                    </a:lnTo>
                    <a:lnTo>
                      <a:pt x="198" y="198"/>
                    </a:lnTo>
                    <a:lnTo>
                      <a:pt x="201" y="198"/>
                    </a:lnTo>
                    <a:lnTo>
                      <a:pt x="201" y="197"/>
                    </a:lnTo>
                    <a:lnTo>
                      <a:pt x="202" y="197"/>
                    </a:lnTo>
                    <a:lnTo>
                      <a:pt x="205" y="201"/>
                    </a:lnTo>
                    <a:lnTo>
                      <a:pt x="206" y="201"/>
                    </a:lnTo>
                    <a:lnTo>
                      <a:pt x="205" y="197"/>
                    </a:lnTo>
                    <a:lnTo>
                      <a:pt x="206" y="197"/>
                    </a:lnTo>
                    <a:lnTo>
                      <a:pt x="203" y="196"/>
                    </a:lnTo>
                    <a:lnTo>
                      <a:pt x="205" y="194"/>
                    </a:lnTo>
                    <a:lnTo>
                      <a:pt x="207" y="196"/>
                    </a:lnTo>
                    <a:lnTo>
                      <a:pt x="209" y="196"/>
                    </a:lnTo>
                    <a:lnTo>
                      <a:pt x="209" y="198"/>
                    </a:lnTo>
                    <a:lnTo>
                      <a:pt x="209" y="200"/>
                    </a:lnTo>
                    <a:lnTo>
                      <a:pt x="210" y="201"/>
                    </a:lnTo>
                    <a:lnTo>
                      <a:pt x="216" y="204"/>
                    </a:lnTo>
                    <a:lnTo>
                      <a:pt x="217" y="205"/>
                    </a:lnTo>
                    <a:lnTo>
                      <a:pt x="218" y="208"/>
                    </a:lnTo>
                    <a:lnTo>
                      <a:pt x="221" y="208"/>
                    </a:lnTo>
                    <a:lnTo>
                      <a:pt x="222" y="208"/>
                    </a:lnTo>
                    <a:lnTo>
                      <a:pt x="222" y="211"/>
                    </a:lnTo>
                    <a:lnTo>
                      <a:pt x="222" y="213"/>
                    </a:lnTo>
                    <a:lnTo>
                      <a:pt x="224" y="215"/>
                    </a:lnTo>
                    <a:lnTo>
                      <a:pt x="227" y="220"/>
                    </a:lnTo>
                    <a:lnTo>
                      <a:pt x="229" y="219"/>
                    </a:lnTo>
                    <a:lnTo>
                      <a:pt x="229" y="220"/>
                    </a:lnTo>
                    <a:lnTo>
                      <a:pt x="228" y="223"/>
                    </a:lnTo>
                    <a:lnTo>
                      <a:pt x="231" y="226"/>
                    </a:lnTo>
                    <a:lnTo>
                      <a:pt x="233" y="223"/>
                    </a:lnTo>
                    <a:lnTo>
                      <a:pt x="233" y="227"/>
                    </a:lnTo>
                    <a:lnTo>
                      <a:pt x="236" y="226"/>
                    </a:lnTo>
                    <a:lnTo>
                      <a:pt x="236" y="228"/>
                    </a:lnTo>
                    <a:lnTo>
                      <a:pt x="237" y="230"/>
                    </a:lnTo>
                    <a:lnTo>
                      <a:pt x="239" y="231"/>
                    </a:lnTo>
                    <a:lnTo>
                      <a:pt x="240" y="227"/>
                    </a:lnTo>
                    <a:lnTo>
                      <a:pt x="240" y="224"/>
                    </a:lnTo>
                    <a:lnTo>
                      <a:pt x="240" y="223"/>
                    </a:lnTo>
                    <a:lnTo>
                      <a:pt x="242" y="223"/>
                    </a:lnTo>
                    <a:lnTo>
                      <a:pt x="242" y="219"/>
                    </a:lnTo>
                    <a:lnTo>
                      <a:pt x="240" y="215"/>
                    </a:lnTo>
                    <a:lnTo>
                      <a:pt x="240" y="212"/>
                    </a:lnTo>
                    <a:lnTo>
                      <a:pt x="244" y="216"/>
                    </a:lnTo>
                    <a:lnTo>
                      <a:pt x="247" y="216"/>
                    </a:lnTo>
                    <a:lnTo>
                      <a:pt x="247" y="215"/>
                    </a:lnTo>
                    <a:lnTo>
                      <a:pt x="247" y="213"/>
                    </a:lnTo>
                    <a:lnTo>
                      <a:pt x="250" y="212"/>
                    </a:lnTo>
                    <a:lnTo>
                      <a:pt x="250" y="208"/>
                    </a:lnTo>
                    <a:lnTo>
                      <a:pt x="253" y="207"/>
                    </a:lnTo>
                    <a:lnTo>
                      <a:pt x="251" y="205"/>
                    </a:lnTo>
                    <a:lnTo>
                      <a:pt x="247" y="205"/>
                    </a:lnTo>
                    <a:lnTo>
                      <a:pt x="248" y="204"/>
                    </a:lnTo>
                    <a:lnTo>
                      <a:pt x="250" y="204"/>
                    </a:lnTo>
                    <a:lnTo>
                      <a:pt x="250" y="201"/>
                    </a:lnTo>
                    <a:lnTo>
                      <a:pt x="247" y="201"/>
                    </a:lnTo>
                    <a:lnTo>
                      <a:pt x="250" y="200"/>
                    </a:lnTo>
                    <a:lnTo>
                      <a:pt x="254" y="202"/>
                    </a:lnTo>
                    <a:lnTo>
                      <a:pt x="255" y="202"/>
                    </a:lnTo>
                    <a:lnTo>
                      <a:pt x="257" y="201"/>
                    </a:lnTo>
                    <a:lnTo>
                      <a:pt x="255" y="198"/>
                    </a:lnTo>
                    <a:lnTo>
                      <a:pt x="255" y="198"/>
                    </a:lnTo>
                    <a:lnTo>
                      <a:pt x="257" y="196"/>
                    </a:lnTo>
                    <a:lnTo>
                      <a:pt x="258" y="196"/>
                    </a:lnTo>
                    <a:lnTo>
                      <a:pt x="258" y="194"/>
                    </a:lnTo>
                    <a:lnTo>
                      <a:pt x="258" y="192"/>
                    </a:lnTo>
                    <a:lnTo>
                      <a:pt x="254" y="187"/>
                    </a:lnTo>
                    <a:lnTo>
                      <a:pt x="253" y="187"/>
                    </a:lnTo>
                    <a:lnTo>
                      <a:pt x="251" y="185"/>
                    </a:lnTo>
                    <a:lnTo>
                      <a:pt x="250" y="186"/>
                    </a:lnTo>
                    <a:lnTo>
                      <a:pt x="247" y="185"/>
                    </a:lnTo>
                    <a:lnTo>
                      <a:pt x="244" y="186"/>
                    </a:lnTo>
                    <a:lnTo>
                      <a:pt x="242" y="187"/>
                    </a:lnTo>
                    <a:lnTo>
                      <a:pt x="242" y="182"/>
                    </a:lnTo>
                    <a:lnTo>
                      <a:pt x="244" y="181"/>
                    </a:lnTo>
                    <a:lnTo>
                      <a:pt x="244" y="178"/>
                    </a:lnTo>
                    <a:lnTo>
                      <a:pt x="242" y="178"/>
                    </a:lnTo>
                    <a:lnTo>
                      <a:pt x="240" y="179"/>
                    </a:lnTo>
                    <a:lnTo>
                      <a:pt x="236" y="181"/>
                    </a:lnTo>
                    <a:lnTo>
                      <a:pt x="233" y="181"/>
                    </a:lnTo>
                    <a:lnTo>
                      <a:pt x="235" y="179"/>
                    </a:lnTo>
                    <a:lnTo>
                      <a:pt x="233" y="178"/>
                    </a:lnTo>
                    <a:lnTo>
                      <a:pt x="233" y="178"/>
                    </a:lnTo>
                    <a:lnTo>
                      <a:pt x="236" y="176"/>
                    </a:lnTo>
                    <a:lnTo>
                      <a:pt x="236" y="175"/>
                    </a:lnTo>
                    <a:lnTo>
                      <a:pt x="233" y="170"/>
                    </a:lnTo>
                    <a:lnTo>
                      <a:pt x="232" y="168"/>
                    </a:lnTo>
                    <a:lnTo>
                      <a:pt x="231" y="167"/>
                    </a:lnTo>
                    <a:lnTo>
                      <a:pt x="229" y="165"/>
                    </a:lnTo>
                    <a:lnTo>
                      <a:pt x="225" y="167"/>
                    </a:lnTo>
                    <a:lnTo>
                      <a:pt x="225" y="165"/>
                    </a:lnTo>
                    <a:lnTo>
                      <a:pt x="225" y="164"/>
                    </a:lnTo>
                    <a:lnTo>
                      <a:pt x="227" y="163"/>
                    </a:lnTo>
                    <a:lnTo>
                      <a:pt x="227" y="160"/>
                    </a:lnTo>
                    <a:lnTo>
                      <a:pt x="224" y="161"/>
                    </a:lnTo>
                    <a:lnTo>
                      <a:pt x="220" y="161"/>
                    </a:lnTo>
                    <a:lnTo>
                      <a:pt x="217" y="164"/>
                    </a:lnTo>
                    <a:lnTo>
                      <a:pt x="217" y="163"/>
                    </a:lnTo>
                    <a:lnTo>
                      <a:pt x="214" y="161"/>
                    </a:lnTo>
                    <a:lnTo>
                      <a:pt x="216" y="160"/>
                    </a:lnTo>
                    <a:lnTo>
                      <a:pt x="217" y="159"/>
                    </a:lnTo>
                    <a:lnTo>
                      <a:pt x="216" y="156"/>
                    </a:lnTo>
                    <a:lnTo>
                      <a:pt x="213" y="157"/>
                    </a:lnTo>
                    <a:lnTo>
                      <a:pt x="210" y="157"/>
                    </a:lnTo>
                    <a:lnTo>
                      <a:pt x="209" y="156"/>
                    </a:lnTo>
                    <a:lnTo>
                      <a:pt x="210" y="155"/>
                    </a:lnTo>
                    <a:lnTo>
                      <a:pt x="212" y="152"/>
                    </a:lnTo>
                    <a:lnTo>
                      <a:pt x="209" y="152"/>
                    </a:lnTo>
                    <a:lnTo>
                      <a:pt x="205" y="150"/>
                    </a:lnTo>
                    <a:lnTo>
                      <a:pt x="199" y="149"/>
                    </a:lnTo>
                    <a:lnTo>
                      <a:pt x="196" y="148"/>
                    </a:lnTo>
                    <a:lnTo>
                      <a:pt x="196" y="146"/>
                    </a:lnTo>
                    <a:lnTo>
                      <a:pt x="199" y="146"/>
                    </a:lnTo>
                    <a:lnTo>
                      <a:pt x="199" y="145"/>
                    </a:lnTo>
                    <a:lnTo>
                      <a:pt x="202" y="145"/>
                    </a:lnTo>
                    <a:lnTo>
                      <a:pt x="201" y="144"/>
                    </a:lnTo>
                    <a:lnTo>
                      <a:pt x="201" y="142"/>
                    </a:lnTo>
                    <a:lnTo>
                      <a:pt x="198" y="139"/>
                    </a:lnTo>
                    <a:lnTo>
                      <a:pt x="198" y="138"/>
                    </a:lnTo>
                    <a:lnTo>
                      <a:pt x="201" y="138"/>
                    </a:lnTo>
                    <a:lnTo>
                      <a:pt x="202" y="137"/>
                    </a:lnTo>
                    <a:lnTo>
                      <a:pt x="199" y="135"/>
                    </a:lnTo>
                    <a:lnTo>
                      <a:pt x="196" y="134"/>
                    </a:lnTo>
                    <a:lnTo>
                      <a:pt x="195" y="134"/>
                    </a:lnTo>
                    <a:lnTo>
                      <a:pt x="194" y="133"/>
                    </a:lnTo>
                    <a:lnTo>
                      <a:pt x="196" y="131"/>
                    </a:lnTo>
                    <a:lnTo>
                      <a:pt x="198" y="133"/>
                    </a:lnTo>
                    <a:lnTo>
                      <a:pt x="199" y="131"/>
                    </a:lnTo>
                    <a:lnTo>
                      <a:pt x="199" y="130"/>
                    </a:lnTo>
                    <a:lnTo>
                      <a:pt x="205" y="133"/>
                    </a:lnTo>
                    <a:lnTo>
                      <a:pt x="206" y="133"/>
                    </a:lnTo>
                    <a:lnTo>
                      <a:pt x="209" y="133"/>
                    </a:lnTo>
                    <a:lnTo>
                      <a:pt x="212" y="133"/>
                    </a:lnTo>
                    <a:lnTo>
                      <a:pt x="213" y="131"/>
                    </a:lnTo>
                    <a:lnTo>
                      <a:pt x="213" y="130"/>
                    </a:lnTo>
                    <a:lnTo>
                      <a:pt x="210" y="127"/>
                    </a:lnTo>
                    <a:lnTo>
                      <a:pt x="207" y="126"/>
                    </a:lnTo>
                    <a:lnTo>
                      <a:pt x="205" y="126"/>
                    </a:lnTo>
                    <a:lnTo>
                      <a:pt x="201" y="126"/>
                    </a:lnTo>
                    <a:lnTo>
                      <a:pt x="198" y="124"/>
                    </a:lnTo>
                    <a:lnTo>
                      <a:pt x="198" y="126"/>
                    </a:lnTo>
                    <a:lnTo>
                      <a:pt x="195" y="123"/>
                    </a:lnTo>
                    <a:lnTo>
                      <a:pt x="192" y="122"/>
                    </a:lnTo>
                    <a:lnTo>
                      <a:pt x="191" y="123"/>
                    </a:lnTo>
                    <a:lnTo>
                      <a:pt x="194" y="120"/>
                    </a:lnTo>
                    <a:lnTo>
                      <a:pt x="196" y="120"/>
                    </a:lnTo>
                    <a:lnTo>
                      <a:pt x="199" y="119"/>
                    </a:lnTo>
                    <a:lnTo>
                      <a:pt x="201" y="118"/>
                    </a:lnTo>
                    <a:lnTo>
                      <a:pt x="203" y="118"/>
                    </a:lnTo>
                    <a:lnTo>
                      <a:pt x="206" y="119"/>
                    </a:lnTo>
                    <a:lnTo>
                      <a:pt x="207" y="116"/>
                    </a:lnTo>
                    <a:lnTo>
                      <a:pt x="206" y="113"/>
                    </a:lnTo>
                    <a:lnTo>
                      <a:pt x="201" y="105"/>
                    </a:lnTo>
                    <a:lnTo>
                      <a:pt x="198" y="104"/>
                    </a:lnTo>
                    <a:lnTo>
                      <a:pt x="196" y="107"/>
                    </a:lnTo>
                    <a:lnTo>
                      <a:pt x="196" y="108"/>
                    </a:lnTo>
                    <a:lnTo>
                      <a:pt x="194" y="111"/>
                    </a:lnTo>
                    <a:lnTo>
                      <a:pt x="192" y="113"/>
                    </a:lnTo>
                    <a:lnTo>
                      <a:pt x="190" y="112"/>
                    </a:lnTo>
                    <a:lnTo>
                      <a:pt x="192" y="108"/>
                    </a:lnTo>
                    <a:lnTo>
                      <a:pt x="192" y="107"/>
                    </a:lnTo>
                    <a:lnTo>
                      <a:pt x="187" y="107"/>
                    </a:lnTo>
                    <a:lnTo>
                      <a:pt x="186" y="108"/>
                    </a:lnTo>
                    <a:lnTo>
                      <a:pt x="184" y="107"/>
                    </a:lnTo>
                    <a:lnTo>
                      <a:pt x="187" y="105"/>
                    </a:lnTo>
                    <a:lnTo>
                      <a:pt x="191" y="102"/>
                    </a:lnTo>
                    <a:lnTo>
                      <a:pt x="192" y="100"/>
                    </a:lnTo>
                    <a:lnTo>
                      <a:pt x="195" y="101"/>
                    </a:lnTo>
                    <a:lnTo>
                      <a:pt x="195" y="100"/>
                    </a:lnTo>
                    <a:lnTo>
                      <a:pt x="195" y="96"/>
                    </a:lnTo>
                    <a:lnTo>
                      <a:pt x="190" y="93"/>
                    </a:lnTo>
                    <a:lnTo>
                      <a:pt x="187" y="92"/>
                    </a:lnTo>
                    <a:lnTo>
                      <a:pt x="186" y="92"/>
                    </a:lnTo>
                    <a:lnTo>
                      <a:pt x="181" y="93"/>
                    </a:lnTo>
                    <a:lnTo>
                      <a:pt x="180" y="96"/>
                    </a:lnTo>
                    <a:lnTo>
                      <a:pt x="179" y="96"/>
                    </a:lnTo>
                    <a:lnTo>
                      <a:pt x="177" y="98"/>
                    </a:lnTo>
                    <a:lnTo>
                      <a:pt x="177" y="97"/>
                    </a:lnTo>
                    <a:lnTo>
                      <a:pt x="179" y="94"/>
                    </a:lnTo>
                    <a:lnTo>
                      <a:pt x="180" y="93"/>
                    </a:lnTo>
                    <a:lnTo>
                      <a:pt x="181" y="89"/>
                    </a:lnTo>
                    <a:lnTo>
                      <a:pt x="180" y="89"/>
                    </a:lnTo>
                    <a:lnTo>
                      <a:pt x="179" y="92"/>
                    </a:lnTo>
                    <a:lnTo>
                      <a:pt x="176" y="92"/>
                    </a:lnTo>
                    <a:lnTo>
                      <a:pt x="173" y="94"/>
                    </a:lnTo>
                    <a:lnTo>
                      <a:pt x="173" y="93"/>
                    </a:lnTo>
                    <a:lnTo>
                      <a:pt x="175" y="90"/>
                    </a:lnTo>
                    <a:lnTo>
                      <a:pt x="176" y="86"/>
                    </a:lnTo>
                    <a:lnTo>
                      <a:pt x="176" y="83"/>
                    </a:lnTo>
                    <a:lnTo>
                      <a:pt x="173" y="83"/>
                    </a:lnTo>
                    <a:lnTo>
                      <a:pt x="170" y="85"/>
                    </a:lnTo>
                    <a:lnTo>
                      <a:pt x="168" y="86"/>
                    </a:lnTo>
                    <a:lnTo>
                      <a:pt x="166" y="85"/>
                    </a:lnTo>
                    <a:lnTo>
                      <a:pt x="162" y="83"/>
                    </a:lnTo>
                    <a:lnTo>
                      <a:pt x="166" y="82"/>
                    </a:lnTo>
                    <a:lnTo>
                      <a:pt x="169" y="82"/>
                    </a:lnTo>
                    <a:lnTo>
                      <a:pt x="170" y="81"/>
                    </a:lnTo>
                    <a:lnTo>
                      <a:pt x="172" y="78"/>
                    </a:lnTo>
                    <a:lnTo>
                      <a:pt x="170" y="75"/>
                    </a:lnTo>
                    <a:lnTo>
                      <a:pt x="168" y="71"/>
                    </a:lnTo>
                    <a:lnTo>
                      <a:pt x="161" y="68"/>
                    </a:lnTo>
                    <a:lnTo>
                      <a:pt x="158" y="64"/>
                    </a:lnTo>
                    <a:lnTo>
                      <a:pt x="158" y="64"/>
                    </a:lnTo>
                    <a:lnTo>
                      <a:pt x="157" y="67"/>
                    </a:lnTo>
                    <a:lnTo>
                      <a:pt x="155" y="70"/>
                    </a:lnTo>
                    <a:lnTo>
                      <a:pt x="153" y="68"/>
                    </a:lnTo>
                    <a:lnTo>
                      <a:pt x="151" y="70"/>
                    </a:lnTo>
                    <a:lnTo>
                      <a:pt x="153" y="74"/>
                    </a:lnTo>
                    <a:lnTo>
                      <a:pt x="151" y="76"/>
                    </a:lnTo>
                    <a:lnTo>
                      <a:pt x="151" y="75"/>
                    </a:lnTo>
                    <a:lnTo>
                      <a:pt x="150" y="75"/>
                    </a:lnTo>
                    <a:lnTo>
                      <a:pt x="150" y="74"/>
                    </a:lnTo>
                    <a:lnTo>
                      <a:pt x="149" y="72"/>
                    </a:lnTo>
                    <a:lnTo>
                      <a:pt x="149" y="68"/>
                    </a:lnTo>
                    <a:lnTo>
                      <a:pt x="147" y="68"/>
                    </a:lnTo>
                    <a:lnTo>
                      <a:pt x="145" y="72"/>
                    </a:lnTo>
                    <a:lnTo>
                      <a:pt x="147" y="67"/>
                    </a:lnTo>
                    <a:lnTo>
                      <a:pt x="150" y="63"/>
                    </a:lnTo>
                    <a:lnTo>
                      <a:pt x="149" y="61"/>
                    </a:lnTo>
                    <a:lnTo>
                      <a:pt x="145" y="63"/>
                    </a:lnTo>
                    <a:lnTo>
                      <a:pt x="142" y="63"/>
                    </a:lnTo>
                    <a:lnTo>
                      <a:pt x="139" y="67"/>
                    </a:lnTo>
                    <a:lnTo>
                      <a:pt x="138" y="67"/>
                    </a:lnTo>
                    <a:lnTo>
                      <a:pt x="139" y="64"/>
                    </a:lnTo>
                    <a:lnTo>
                      <a:pt x="136" y="66"/>
                    </a:lnTo>
                    <a:lnTo>
                      <a:pt x="139" y="63"/>
                    </a:lnTo>
                    <a:lnTo>
                      <a:pt x="142" y="61"/>
                    </a:lnTo>
                    <a:lnTo>
                      <a:pt x="143" y="59"/>
                    </a:lnTo>
                    <a:lnTo>
                      <a:pt x="142" y="55"/>
                    </a:lnTo>
                    <a:lnTo>
                      <a:pt x="139" y="55"/>
                    </a:lnTo>
                    <a:lnTo>
                      <a:pt x="135" y="55"/>
                    </a:lnTo>
                    <a:lnTo>
                      <a:pt x="134" y="53"/>
                    </a:lnTo>
                    <a:lnTo>
                      <a:pt x="136" y="50"/>
                    </a:lnTo>
                    <a:lnTo>
                      <a:pt x="135" y="48"/>
                    </a:lnTo>
                    <a:lnTo>
                      <a:pt x="134" y="44"/>
                    </a:lnTo>
                    <a:lnTo>
                      <a:pt x="132" y="42"/>
                    </a:lnTo>
                    <a:lnTo>
                      <a:pt x="134" y="41"/>
                    </a:lnTo>
                    <a:lnTo>
                      <a:pt x="129" y="39"/>
                    </a:lnTo>
                    <a:lnTo>
                      <a:pt x="127" y="39"/>
                    </a:lnTo>
                    <a:lnTo>
                      <a:pt x="117" y="34"/>
                    </a:lnTo>
                    <a:lnTo>
                      <a:pt x="112" y="34"/>
                    </a:lnTo>
                    <a:lnTo>
                      <a:pt x="108" y="37"/>
                    </a:lnTo>
                    <a:lnTo>
                      <a:pt x="103" y="39"/>
                    </a:lnTo>
                    <a:lnTo>
                      <a:pt x="103" y="44"/>
                    </a:lnTo>
                    <a:lnTo>
                      <a:pt x="106" y="46"/>
                    </a:lnTo>
                    <a:lnTo>
                      <a:pt x="103" y="46"/>
                    </a:lnTo>
                    <a:lnTo>
                      <a:pt x="101" y="46"/>
                    </a:lnTo>
                    <a:lnTo>
                      <a:pt x="99" y="49"/>
                    </a:lnTo>
                    <a:lnTo>
                      <a:pt x="97" y="45"/>
                    </a:lnTo>
                    <a:lnTo>
                      <a:pt x="94" y="48"/>
                    </a:lnTo>
                    <a:lnTo>
                      <a:pt x="93" y="46"/>
                    </a:lnTo>
                    <a:lnTo>
                      <a:pt x="93" y="44"/>
                    </a:lnTo>
                    <a:lnTo>
                      <a:pt x="93" y="41"/>
                    </a:lnTo>
                    <a:lnTo>
                      <a:pt x="90" y="45"/>
                    </a:lnTo>
                    <a:lnTo>
                      <a:pt x="90" y="46"/>
                    </a:lnTo>
                    <a:lnTo>
                      <a:pt x="90" y="50"/>
                    </a:lnTo>
                    <a:lnTo>
                      <a:pt x="88" y="50"/>
                    </a:lnTo>
                    <a:lnTo>
                      <a:pt x="87" y="53"/>
                    </a:lnTo>
                    <a:lnTo>
                      <a:pt x="86" y="56"/>
                    </a:lnTo>
                    <a:lnTo>
                      <a:pt x="83" y="59"/>
                    </a:lnTo>
                    <a:lnTo>
                      <a:pt x="83" y="57"/>
                    </a:lnTo>
                    <a:lnTo>
                      <a:pt x="82" y="55"/>
                    </a:lnTo>
                    <a:lnTo>
                      <a:pt x="83" y="53"/>
                    </a:lnTo>
                    <a:lnTo>
                      <a:pt x="84" y="55"/>
                    </a:lnTo>
                    <a:lnTo>
                      <a:pt x="86" y="53"/>
                    </a:lnTo>
                    <a:lnTo>
                      <a:pt x="84" y="52"/>
                    </a:lnTo>
                    <a:lnTo>
                      <a:pt x="83" y="52"/>
                    </a:lnTo>
                    <a:lnTo>
                      <a:pt x="84" y="48"/>
                    </a:lnTo>
                    <a:lnTo>
                      <a:pt x="84" y="45"/>
                    </a:lnTo>
                    <a:lnTo>
                      <a:pt x="87" y="38"/>
                    </a:lnTo>
                    <a:lnTo>
                      <a:pt x="87" y="34"/>
                    </a:lnTo>
                    <a:lnTo>
                      <a:pt x="84" y="33"/>
                    </a:lnTo>
                    <a:lnTo>
                      <a:pt x="83" y="29"/>
                    </a:lnTo>
                    <a:lnTo>
                      <a:pt x="83" y="27"/>
                    </a:lnTo>
                    <a:lnTo>
                      <a:pt x="84" y="26"/>
                    </a:lnTo>
                    <a:lnTo>
                      <a:pt x="86" y="24"/>
                    </a:lnTo>
                    <a:lnTo>
                      <a:pt x="84" y="22"/>
                    </a:lnTo>
                    <a:lnTo>
                      <a:pt x="82" y="20"/>
                    </a:lnTo>
                    <a:lnTo>
                      <a:pt x="77" y="19"/>
                    </a:lnTo>
                    <a:lnTo>
                      <a:pt x="80" y="16"/>
                    </a:lnTo>
                    <a:lnTo>
                      <a:pt x="79" y="8"/>
                    </a:lnTo>
                    <a:lnTo>
                      <a:pt x="77" y="5"/>
                    </a:lnTo>
                    <a:lnTo>
                      <a:pt x="77" y="4"/>
                    </a:lnTo>
                    <a:lnTo>
                      <a:pt x="68" y="4"/>
                    </a:lnTo>
                    <a:lnTo>
                      <a:pt x="65" y="4"/>
                    </a:lnTo>
                    <a:lnTo>
                      <a:pt x="64" y="5"/>
                    </a:lnTo>
                    <a:lnTo>
                      <a:pt x="62" y="7"/>
                    </a:lnTo>
                    <a:lnTo>
                      <a:pt x="58" y="8"/>
                    </a:lnTo>
                    <a:lnTo>
                      <a:pt x="56" y="11"/>
                    </a:lnTo>
                    <a:lnTo>
                      <a:pt x="58" y="13"/>
                    </a:lnTo>
                    <a:lnTo>
                      <a:pt x="57" y="18"/>
                    </a:lnTo>
                    <a:lnTo>
                      <a:pt x="57" y="15"/>
                    </a:lnTo>
                    <a:lnTo>
                      <a:pt x="56" y="13"/>
                    </a:lnTo>
                    <a:lnTo>
                      <a:pt x="53" y="12"/>
                    </a:lnTo>
                    <a:lnTo>
                      <a:pt x="50" y="13"/>
                    </a:lnTo>
                    <a:lnTo>
                      <a:pt x="50" y="15"/>
                    </a:lnTo>
                    <a:lnTo>
                      <a:pt x="52" y="19"/>
                    </a:lnTo>
                    <a:lnTo>
                      <a:pt x="50" y="19"/>
                    </a:lnTo>
                    <a:lnTo>
                      <a:pt x="47" y="15"/>
                    </a:lnTo>
                    <a:lnTo>
                      <a:pt x="46" y="16"/>
                    </a:lnTo>
                    <a:lnTo>
                      <a:pt x="45" y="19"/>
                    </a:lnTo>
                    <a:lnTo>
                      <a:pt x="46" y="22"/>
                    </a:lnTo>
                    <a:lnTo>
                      <a:pt x="57" y="24"/>
                    </a:lnTo>
                    <a:lnTo>
                      <a:pt x="56" y="26"/>
                    </a:lnTo>
                    <a:lnTo>
                      <a:pt x="53" y="26"/>
                    </a:lnTo>
                    <a:lnTo>
                      <a:pt x="43" y="23"/>
                    </a:lnTo>
                    <a:lnTo>
                      <a:pt x="43" y="24"/>
                    </a:lnTo>
                    <a:lnTo>
                      <a:pt x="42" y="23"/>
                    </a:lnTo>
                    <a:lnTo>
                      <a:pt x="41" y="24"/>
                    </a:lnTo>
                    <a:lnTo>
                      <a:pt x="43" y="26"/>
                    </a:lnTo>
                    <a:lnTo>
                      <a:pt x="46" y="26"/>
                    </a:lnTo>
                    <a:lnTo>
                      <a:pt x="49" y="29"/>
                    </a:lnTo>
                    <a:lnTo>
                      <a:pt x="52" y="30"/>
                    </a:lnTo>
                    <a:lnTo>
                      <a:pt x="54" y="34"/>
                    </a:lnTo>
                    <a:lnTo>
                      <a:pt x="53" y="34"/>
                    </a:lnTo>
                    <a:lnTo>
                      <a:pt x="46" y="29"/>
                    </a:lnTo>
                    <a:lnTo>
                      <a:pt x="42" y="29"/>
                    </a:lnTo>
                    <a:lnTo>
                      <a:pt x="41" y="29"/>
                    </a:lnTo>
                    <a:lnTo>
                      <a:pt x="39" y="30"/>
                    </a:lnTo>
                    <a:lnTo>
                      <a:pt x="39" y="34"/>
                    </a:lnTo>
                    <a:lnTo>
                      <a:pt x="41" y="39"/>
                    </a:lnTo>
                    <a:lnTo>
                      <a:pt x="41" y="41"/>
                    </a:lnTo>
                    <a:lnTo>
                      <a:pt x="41" y="44"/>
                    </a:lnTo>
                    <a:lnTo>
                      <a:pt x="45" y="45"/>
                    </a:lnTo>
                    <a:lnTo>
                      <a:pt x="46" y="45"/>
                    </a:lnTo>
                    <a:lnTo>
                      <a:pt x="46" y="44"/>
                    </a:lnTo>
                    <a:lnTo>
                      <a:pt x="47" y="45"/>
                    </a:lnTo>
                    <a:lnTo>
                      <a:pt x="46" y="48"/>
                    </a:lnTo>
                    <a:lnTo>
                      <a:pt x="45" y="49"/>
                    </a:lnTo>
                    <a:lnTo>
                      <a:pt x="42" y="49"/>
                    </a:lnTo>
                    <a:lnTo>
                      <a:pt x="41" y="52"/>
                    </a:lnTo>
                    <a:lnTo>
                      <a:pt x="41" y="53"/>
                    </a:lnTo>
                    <a:lnTo>
                      <a:pt x="36" y="56"/>
                    </a:lnTo>
                    <a:lnTo>
                      <a:pt x="38" y="59"/>
                    </a:lnTo>
                    <a:lnTo>
                      <a:pt x="41" y="60"/>
                    </a:lnTo>
                    <a:lnTo>
                      <a:pt x="41" y="63"/>
                    </a:lnTo>
                    <a:lnTo>
                      <a:pt x="42" y="66"/>
                    </a:lnTo>
                    <a:lnTo>
                      <a:pt x="46" y="67"/>
                    </a:lnTo>
                    <a:lnTo>
                      <a:pt x="49" y="67"/>
                    </a:lnTo>
                    <a:lnTo>
                      <a:pt x="49" y="68"/>
                    </a:lnTo>
                    <a:lnTo>
                      <a:pt x="49" y="72"/>
                    </a:lnTo>
                    <a:lnTo>
                      <a:pt x="49" y="74"/>
                    </a:lnTo>
                    <a:lnTo>
                      <a:pt x="47" y="75"/>
                    </a:lnTo>
                    <a:lnTo>
                      <a:pt x="47" y="78"/>
                    </a:lnTo>
                    <a:lnTo>
                      <a:pt x="47" y="79"/>
                    </a:lnTo>
                    <a:lnTo>
                      <a:pt x="47" y="83"/>
                    </a:lnTo>
                    <a:lnTo>
                      <a:pt x="46" y="86"/>
                    </a:lnTo>
                    <a:lnTo>
                      <a:pt x="45" y="85"/>
                    </a:lnTo>
                    <a:lnTo>
                      <a:pt x="46" y="82"/>
                    </a:lnTo>
                    <a:lnTo>
                      <a:pt x="46" y="81"/>
                    </a:lnTo>
                    <a:lnTo>
                      <a:pt x="46" y="79"/>
                    </a:lnTo>
                    <a:lnTo>
                      <a:pt x="45" y="81"/>
                    </a:lnTo>
                    <a:lnTo>
                      <a:pt x="42" y="79"/>
                    </a:lnTo>
                    <a:lnTo>
                      <a:pt x="39" y="81"/>
                    </a:lnTo>
                    <a:lnTo>
                      <a:pt x="38" y="82"/>
                    </a:lnTo>
                    <a:lnTo>
                      <a:pt x="34" y="85"/>
                    </a:lnTo>
                    <a:lnTo>
                      <a:pt x="31" y="85"/>
                    </a:lnTo>
                    <a:lnTo>
                      <a:pt x="35" y="81"/>
                    </a:lnTo>
                    <a:lnTo>
                      <a:pt x="38" y="79"/>
                    </a:lnTo>
                    <a:lnTo>
                      <a:pt x="42" y="78"/>
                    </a:lnTo>
                    <a:lnTo>
                      <a:pt x="42" y="76"/>
                    </a:lnTo>
                    <a:lnTo>
                      <a:pt x="43" y="76"/>
                    </a:lnTo>
                    <a:lnTo>
                      <a:pt x="46" y="76"/>
                    </a:lnTo>
                    <a:lnTo>
                      <a:pt x="46" y="75"/>
                    </a:lnTo>
                    <a:lnTo>
                      <a:pt x="46" y="74"/>
                    </a:lnTo>
                    <a:lnTo>
                      <a:pt x="45" y="72"/>
                    </a:lnTo>
                    <a:lnTo>
                      <a:pt x="42" y="71"/>
                    </a:lnTo>
                    <a:lnTo>
                      <a:pt x="34" y="59"/>
                    </a:lnTo>
                    <a:lnTo>
                      <a:pt x="32" y="55"/>
                    </a:lnTo>
                    <a:lnTo>
                      <a:pt x="32" y="50"/>
                    </a:lnTo>
                    <a:lnTo>
                      <a:pt x="34" y="45"/>
                    </a:lnTo>
                    <a:lnTo>
                      <a:pt x="32" y="41"/>
                    </a:lnTo>
                    <a:lnTo>
                      <a:pt x="31" y="38"/>
                    </a:lnTo>
                    <a:lnTo>
                      <a:pt x="31" y="33"/>
                    </a:lnTo>
                    <a:lnTo>
                      <a:pt x="34" y="26"/>
                    </a:lnTo>
                    <a:lnTo>
                      <a:pt x="35" y="20"/>
                    </a:lnTo>
                    <a:lnTo>
                      <a:pt x="36" y="16"/>
                    </a:lnTo>
                    <a:lnTo>
                      <a:pt x="39" y="15"/>
                    </a:lnTo>
                    <a:lnTo>
                      <a:pt x="41" y="11"/>
                    </a:lnTo>
                    <a:lnTo>
                      <a:pt x="45" y="7"/>
                    </a:lnTo>
                    <a:lnTo>
                      <a:pt x="46" y="4"/>
                    </a:lnTo>
                    <a:lnTo>
                      <a:pt x="46" y="4"/>
                    </a:lnTo>
                    <a:lnTo>
                      <a:pt x="46" y="3"/>
                    </a:lnTo>
                    <a:lnTo>
                      <a:pt x="45" y="1"/>
                    </a:lnTo>
                    <a:lnTo>
                      <a:pt x="34" y="0"/>
                    </a:lnTo>
                    <a:lnTo>
                      <a:pt x="31" y="1"/>
                    </a:lnTo>
                    <a:lnTo>
                      <a:pt x="24" y="4"/>
                    </a:lnTo>
                    <a:lnTo>
                      <a:pt x="19" y="7"/>
                    </a:lnTo>
                    <a:lnTo>
                      <a:pt x="13" y="12"/>
                    </a:lnTo>
                    <a:lnTo>
                      <a:pt x="12" y="16"/>
                    </a:lnTo>
                    <a:lnTo>
                      <a:pt x="10" y="19"/>
                    </a:lnTo>
                    <a:lnTo>
                      <a:pt x="9" y="20"/>
                    </a:lnTo>
                    <a:lnTo>
                      <a:pt x="8" y="22"/>
                    </a:lnTo>
                    <a:lnTo>
                      <a:pt x="8" y="24"/>
                    </a:lnTo>
                    <a:lnTo>
                      <a:pt x="9" y="27"/>
                    </a:lnTo>
                    <a:lnTo>
                      <a:pt x="6" y="29"/>
                    </a:lnTo>
                    <a:lnTo>
                      <a:pt x="6" y="33"/>
                    </a:lnTo>
                    <a:lnTo>
                      <a:pt x="8" y="34"/>
                    </a:lnTo>
                    <a:lnTo>
                      <a:pt x="5" y="34"/>
                    </a:lnTo>
                    <a:lnTo>
                      <a:pt x="4" y="38"/>
                    </a:lnTo>
                    <a:lnTo>
                      <a:pt x="2" y="38"/>
                    </a:lnTo>
                    <a:lnTo>
                      <a:pt x="2" y="42"/>
                    </a:lnTo>
                    <a:lnTo>
                      <a:pt x="1" y="45"/>
                    </a:lnTo>
                    <a:lnTo>
                      <a:pt x="2" y="50"/>
                    </a:lnTo>
                    <a:lnTo>
                      <a:pt x="5" y="50"/>
                    </a:lnTo>
                    <a:lnTo>
                      <a:pt x="2" y="52"/>
                    </a:lnTo>
                    <a:lnTo>
                      <a:pt x="1" y="55"/>
                    </a:lnTo>
                    <a:lnTo>
                      <a:pt x="0" y="57"/>
                    </a:lnTo>
                    <a:lnTo>
                      <a:pt x="1" y="60"/>
                    </a:lnTo>
                    <a:lnTo>
                      <a:pt x="2" y="63"/>
                    </a:lnTo>
                    <a:lnTo>
                      <a:pt x="1" y="66"/>
                    </a:lnTo>
                    <a:lnTo>
                      <a:pt x="1" y="72"/>
                    </a:lnTo>
                    <a:lnTo>
                      <a:pt x="1" y="75"/>
                    </a:lnTo>
                    <a:lnTo>
                      <a:pt x="2" y="75"/>
                    </a:lnTo>
                    <a:lnTo>
                      <a:pt x="10" y="78"/>
                    </a:lnTo>
                    <a:lnTo>
                      <a:pt x="19" y="78"/>
                    </a:lnTo>
                    <a:lnTo>
                      <a:pt x="21" y="81"/>
                    </a:lnTo>
                    <a:lnTo>
                      <a:pt x="24" y="83"/>
                    </a:lnTo>
                    <a:lnTo>
                      <a:pt x="27" y="85"/>
                    </a:lnTo>
                    <a:lnTo>
                      <a:pt x="21" y="86"/>
                    </a:lnTo>
                    <a:lnTo>
                      <a:pt x="17" y="87"/>
                    </a:lnTo>
                    <a:lnTo>
                      <a:pt x="12" y="83"/>
                    </a:lnTo>
                    <a:lnTo>
                      <a:pt x="9" y="83"/>
                    </a:lnTo>
                    <a:lnTo>
                      <a:pt x="6" y="83"/>
                    </a:lnTo>
                    <a:lnTo>
                      <a:pt x="8" y="85"/>
                    </a:lnTo>
                    <a:lnTo>
                      <a:pt x="6" y="87"/>
                    </a:lnTo>
                    <a:lnTo>
                      <a:pt x="8" y="90"/>
                    </a:lnTo>
                    <a:lnTo>
                      <a:pt x="10" y="94"/>
                    </a:lnTo>
                    <a:lnTo>
                      <a:pt x="13" y="98"/>
                    </a:lnTo>
                    <a:lnTo>
                      <a:pt x="20" y="102"/>
                    </a:lnTo>
                    <a:lnTo>
                      <a:pt x="17" y="102"/>
                    </a:lnTo>
                    <a:lnTo>
                      <a:pt x="20" y="104"/>
                    </a:lnTo>
                    <a:lnTo>
                      <a:pt x="21" y="102"/>
                    </a:lnTo>
                    <a:lnTo>
                      <a:pt x="23" y="102"/>
                    </a:lnTo>
                    <a:lnTo>
                      <a:pt x="27" y="104"/>
                    </a:lnTo>
                    <a:lnTo>
                      <a:pt x="31" y="102"/>
                    </a:lnTo>
                    <a:lnTo>
                      <a:pt x="32" y="100"/>
                    </a:lnTo>
                    <a:lnTo>
                      <a:pt x="32" y="104"/>
                    </a:lnTo>
                    <a:lnTo>
                      <a:pt x="34" y="108"/>
                    </a:lnTo>
                    <a:lnTo>
                      <a:pt x="38" y="111"/>
                    </a:lnTo>
                    <a:lnTo>
                      <a:pt x="42" y="112"/>
                    </a:lnTo>
                    <a:lnTo>
                      <a:pt x="43" y="112"/>
                    </a:lnTo>
                    <a:lnTo>
                      <a:pt x="41" y="111"/>
                    </a:lnTo>
                    <a:lnTo>
                      <a:pt x="43" y="109"/>
                    </a:lnTo>
                    <a:lnTo>
                      <a:pt x="47" y="112"/>
                    </a:lnTo>
                    <a:lnTo>
                      <a:pt x="57" y="113"/>
                    </a:lnTo>
                    <a:lnTo>
                      <a:pt x="58" y="113"/>
                    </a:lnTo>
                    <a:lnTo>
                      <a:pt x="60" y="113"/>
                    </a:lnTo>
                    <a:lnTo>
                      <a:pt x="62" y="111"/>
                    </a:lnTo>
                    <a:lnTo>
                      <a:pt x="69" y="115"/>
                    </a:lnTo>
                    <a:lnTo>
                      <a:pt x="71" y="115"/>
                    </a:lnTo>
                    <a:lnTo>
                      <a:pt x="72" y="116"/>
                    </a:lnTo>
                    <a:lnTo>
                      <a:pt x="72" y="115"/>
                    </a:lnTo>
                    <a:lnTo>
                      <a:pt x="72" y="115"/>
                    </a:lnTo>
                    <a:lnTo>
                      <a:pt x="73" y="116"/>
                    </a:lnTo>
                    <a:lnTo>
                      <a:pt x="75" y="113"/>
                    </a:lnTo>
                    <a:lnTo>
                      <a:pt x="77" y="112"/>
                    </a:lnTo>
                    <a:lnTo>
                      <a:pt x="79" y="113"/>
                    </a:lnTo>
                    <a:lnTo>
                      <a:pt x="82" y="118"/>
                    </a:lnTo>
                    <a:lnTo>
                      <a:pt x="83" y="118"/>
                    </a:lnTo>
                    <a:lnTo>
                      <a:pt x="82" y="115"/>
                    </a:lnTo>
                    <a:lnTo>
                      <a:pt x="79" y="112"/>
                    </a:lnTo>
                    <a:lnTo>
                      <a:pt x="76" y="111"/>
                    </a:lnTo>
                    <a:lnTo>
                      <a:pt x="76" y="108"/>
                    </a:lnTo>
                    <a:lnTo>
                      <a:pt x="84" y="111"/>
                    </a:lnTo>
                    <a:lnTo>
                      <a:pt x="87" y="112"/>
                    </a:lnTo>
                    <a:lnTo>
                      <a:pt x="88" y="111"/>
                    </a:lnTo>
                    <a:lnTo>
                      <a:pt x="90" y="112"/>
                    </a:lnTo>
                    <a:lnTo>
                      <a:pt x="91" y="112"/>
                    </a:lnTo>
                    <a:lnTo>
                      <a:pt x="93" y="116"/>
                    </a:lnTo>
                    <a:lnTo>
                      <a:pt x="98" y="115"/>
                    </a:lnTo>
                    <a:lnTo>
                      <a:pt x="101" y="113"/>
                    </a:lnTo>
                    <a:lnTo>
                      <a:pt x="102" y="112"/>
                    </a:lnTo>
                    <a:lnTo>
                      <a:pt x="102" y="108"/>
                    </a:lnTo>
                    <a:lnTo>
                      <a:pt x="99" y="102"/>
                    </a:lnTo>
                    <a:lnTo>
                      <a:pt x="97" y="102"/>
                    </a:lnTo>
                    <a:lnTo>
                      <a:pt x="95" y="101"/>
                    </a:lnTo>
                    <a:lnTo>
                      <a:pt x="97" y="100"/>
                    </a:lnTo>
                    <a:lnTo>
                      <a:pt x="102" y="101"/>
                    </a:lnTo>
                    <a:lnTo>
                      <a:pt x="108" y="107"/>
                    </a:lnTo>
                    <a:lnTo>
                      <a:pt x="108" y="105"/>
                    </a:lnTo>
                    <a:lnTo>
                      <a:pt x="110" y="107"/>
                    </a:lnTo>
                    <a:lnTo>
                      <a:pt x="112" y="105"/>
                    </a:lnTo>
                    <a:lnTo>
                      <a:pt x="112" y="116"/>
                    </a:lnTo>
                    <a:lnTo>
                      <a:pt x="113" y="118"/>
                    </a:lnTo>
                    <a:lnTo>
                      <a:pt x="114" y="115"/>
                    </a:lnTo>
                    <a:lnTo>
                      <a:pt x="117" y="116"/>
                    </a:lnTo>
                    <a:lnTo>
                      <a:pt x="119" y="116"/>
                    </a:lnTo>
                    <a:lnTo>
                      <a:pt x="120" y="118"/>
                    </a:lnTo>
                    <a:lnTo>
                      <a:pt x="119" y="119"/>
                    </a:lnTo>
                    <a:lnTo>
                      <a:pt x="117" y="120"/>
                    </a:lnTo>
                    <a:lnTo>
                      <a:pt x="119" y="120"/>
                    </a:lnTo>
                    <a:lnTo>
                      <a:pt x="121" y="122"/>
                    </a:lnTo>
                    <a:lnTo>
                      <a:pt x="123" y="124"/>
                    </a:lnTo>
                    <a:lnTo>
                      <a:pt x="129" y="130"/>
                    </a:lnTo>
                    <a:lnTo>
                      <a:pt x="129" y="134"/>
                    </a:lnTo>
                    <a:lnTo>
                      <a:pt x="127" y="137"/>
                    </a:lnTo>
                    <a:lnTo>
                      <a:pt x="123" y="135"/>
                    </a:lnTo>
                    <a:lnTo>
                      <a:pt x="121" y="135"/>
                    </a:lnTo>
                    <a:lnTo>
                      <a:pt x="121" y="139"/>
                    </a:lnTo>
                    <a:lnTo>
                      <a:pt x="121" y="145"/>
                    </a:lnTo>
                    <a:lnTo>
                      <a:pt x="124" y="144"/>
                    </a:lnTo>
                    <a:lnTo>
                      <a:pt x="129" y="141"/>
                    </a:lnTo>
                    <a:lnTo>
                      <a:pt x="131" y="138"/>
                    </a:lnTo>
                    <a:lnTo>
                      <a:pt x="134" y="139"/>
                    </a:lnTo>
                    <a:lnTo>
                      <a:pt x="136" y="137"/>
                    </a:lnTo>
                    <a:lnTo>
                      <a:pt x="139" y="135"/>
                    </a:lnTo>
                    <a:lnTo>
                      <a:pt x="142" y="137"/>
                    </a:lnTo>
                    <a:lnTo>
                      <a:pt x="136" y="138"/>
                    </a:lnTo>
                    <a:lnTo>
                      <a:pt x="138" y="139"/>
                    </a:lnTo>
                    <a:lnTo>
                      <a:pt x="136" y="141"/>
                    </a:lnTo>
                    <a:lnTo>
                      <a:pt x="140" y="146"/>
                    </a:lnTo>
                    <a:lnTo>
                      <a:pt x="143" y="149"/>
                    </a:lnTo>
                    <a:lnTo>
                      <a:pt x="143" y="148"/>
                    </a:lnTo>
                    <a:lnTo>
                      <a:pt x="143" y="145"/>
                    </a:lnTo>
                    <a:lnTo>
                      <a:pt x="143" y="144"/>
                    </a:lnTo>
                    <a:lnTo>
                      <a:pt x="146" y="145"/>
                    </a:lnTo>
                    <a:lnTo>
                      <a:pt x="146" y="150"/>
                    </a:lnTo>
                    <a:lnTo>
                      <a:pt x="147" y="153"/>
                    </a:lnTo>
                    <a:lnTo>
                      <a:pt x="150" y="156"/>
                    </a:lnTo>
                    <a:lnTo>
                      <a:pt x="151" y="155"/>
                    </a:lnTo>
                    <a:lnTo>
                      <a:pt x="154" y="157"/>
                    </a:lnTo>
                    <a:lnTo>
                      <a:pt x="154" y="161"/>
                    </a:lnTo>
                    <a:lnTo>
                      <a:pt x="155" y="164"/>
                    </a:lnTo>
                    <a:lnTo>
                      <a:pt x="157" y="165"/>
                    </a:lnTo>
                    <a:lnTo>
                      <a:pt x="157" y="170"/>
                    </a:lnTo>
                    <a:lnTo>
                      <a:pt x="158" y="172"/>
                    </a:lnTo>
                    <a:lnTo>
                      <a:pt x="158" y="175"/>
                    </a:lnTo>
                    <a:lnTo>
                      <a:pt x="160" y="178"/>
                    </a:lnTo>
                    <a:lnTo>
                      <a:pt x="160" y="178"/>
                    </a:lnTo>
                    <a:lnTo>
                      <a:pt x="160" y="181"/>
                    </a:lnTo>
                    <a:lnTo>
                      <a:pt x="158" y="182"/>
                    </a:lnTo>
                    <a:lnTo>
                      <a:pt x="155" y="183"/>
                    </a:lnTo>
                    <a:lnTo>
                      <a:pt x="154" y="185"/>
                    </a:lnTo>
                    <a:lnTo>
                      <a:pt x="154" y="192"/>
                    </a:lnTo>
                    <a:lnTo>
                      <a:pt x="154" y="192"/>
                    </a:lnTo>
                    <a:lnTo>
                      <a:pt x="151" y="193"/>
                    </a:lnTo>
                    <a:lnTo>
                      <a:pt x="149" y="196"/>
                    </a:lnTo>
                    <a:lnTo>
                      <a:pt x="146" y="197"/>
                    </a:lnTo>
                    <a:lnTo>
                      <a:pt x="145" y="201"/>
                    </a:lnTo>
                    <a:lnTo>
                      <a:pt x="140" y="204"/>
                    </a:lnTo>
                    <a:lnTo>
                      <a:pt x="142" y="205"/>
                    </a:lnTo>
                    <a:lnTo>
                      <a:pt x="143" y="209"/>
                    </a:lnTo>
                    <a:lnTo>
                      <a:pt x="146" y="212"/>
                    </a:lnTo>
                    <a:lnTo>
                      <a:pt x="147" y="215"/>
                    </a:lnTo>
                    <a:lnTo>
                      <a:pt x="149" y="215"/>
                    </a:lnTo>
                    <a:lnTo>
                      <a:pt x="149" y="219"/>
                    </a:lnTo>
                    <a:lnTo>
                      <a:pt x="146" y="218"/>
                    </a:lnTo>
                    <a:lnTo>
                      <a:pt x="146" y="219"/>
                    </a:lnTo>
                    <a:lnTo>
                      <a:pt x="143" y="218"/>
                    </a:lnTo>
                    <a:lnTo>
                      <a:pt x="143" y="219"/>
                    </a:lnTo>
                    <a:lnTo>
                      <a:pt x="142" y="219"/>
                    </a:lnTo>
                    <a:lnTo>
                      <a:pt x="139" y="220"/>
                    </a:lnTo>
                    <a:lnTo>
                      <a:pt x="135" y="220"/>
                    </a:lnTo>
                    <a:lnTo>
                      <a:pt x="135" y="223"/>
                    </a:lnTo>
                    <a:lnTo>
                      <a:pt x="132" y="223"/>
                    </a:lnTo>
                    <a:lnTo>
                      <a:pt x="129" y="222"/>
                    </a:lnTo>
                    <a:lnTo>
                      <a:pt x="125" y="223"/>
                    </a:lnTo>
                    <a:lnTo>
                      <a:pt x="121" y="220"/>
                    </a:lnTo>
                    <a:lnTo>
                      <a:pt x="120" y="220"/>
                    </a:lnTo>
                    <a:lnTo>
                      <a:pt x="117" y="220"/>
                    </a:lnTo>
                    <a:lnTo>
                      <a:pt x="116" y="219"/>
                    </a:lnTo>
                    <a:lnTo>
                      <a:pt x="114" y="219"/>
                    </a:lnTo>
                    <a:lnTo>
                      <a:pt x="116" y="222"/>
                    </a:lnTo>
                    <a:lnTo>
                      <a:pt x="114" y="222"/>
                    </a:lnTo>
                    <a:lnTo>
                      <a:pt x="114" y="226"/>
                    </a:lnTo>
                    <a:lnTo>
                      <a:pt x="113" y="226"/>
                    </a:lnTo>
                    <a:lnTo>
                      <a:pt x="109" y="228"/>
                    </a:lnTo>
                    <a:lnTo>
                      <a:pt x="108" y="231"/>
                    </a:lnTo>
                    <a:lnTo>
                      <a:pt x="108" y="234"/>
                    </a:lnTo>
                    <a:lnTo>
                      <a:pt x="108" y="237"/>
                    </a:lnTo>
                    <a:lnTo>
                      <a:pt x="109" y="239"/>
                    </a:lnTo>
                    <a:lnTo>
                      <a:pt x="112" y="241"/>
                    </a:lnTo>
                    <a:lnTo>
                      <a:pt x="113" y="241"/>
                    </a:lnTo>
                    <a:lnTo>
                      <a:pt x="114" y="244"/>
                    </a:lnTo>
                    <a:lnTo>
                      <a:pt x="116" y="244"/>
                    </a:lnTo>
                    <a:lnTo>
                      <a:pt x="120" y="245"/>
                    </a:lnTo>
                    <a:lnTo>
                      <a:pt x="120" y="245"/>
                    </a:lnTo>
                    <a:lnTo>
                      <a:pt x="121" y="245"/>
                    </a:lnTo>
                    <a:lnTo>
                      <a:pt x="125" y="244"/>
                    </a:lnTo>
                    <a:lnTo>
                      <a:pt x="124" y="242"/>
                    </a:lnTo>
                    <a:lnTo>
                      <a:pt x="127" y="242"/>
                    </a:lnTo>
                    <a:lnTo>
                      <a:pt x="128" y="241"/>
                    </a:lnTo>
                    <a:lnTo>
                      <a:pt x="128" y="239"/>
                    </a:lnTo>
                    <a:lnTo>
                      <a:pt x="128" y="238"/>
                    </a:lnTo>
                    <a:lnTo>
                      <a:pt x="129" y="237"/>
                    </a:lnTo>
                    <a:lnTo>
                      <a:pt x="132" y="237"/>
                    </a:lnTo>
                    <a:lnTo>
                      <a:pt x="134" y="238"/>
                    </a:lnTo>
                    <a:lnTo>
                      <a:pt x="134" y="241"/>
                    </a:lnTo>
                    <a:lnTo>
                      <a:pt x="138" y="241"/>
                    </a:lnTo>
                    <a:lnTo>
                      <a:pt x="139" y="241"/>
                    </a:lnTo>
                    <a:lnTo>
                      <a:pt x="139" y="239"/>
                    </a:lnTo>
                    <a:lnTo>
                      <a:pt x="140" y="238"/>
                    </a:lnTo>
                    <a:lnTo>
                      <a:pt x="140" y="239"/>
                    </a:lnTo>
                    <a:lnTo>
                      <a:pt x="139" y="237"/>
                    </a:lnTo>
                    <a:lnTo>
                      <a:pt x="136" y="235"/>
                    </a:lnTo>
                    <a:lnTo>
                      <a:pt x="136" y="233"/>
                    </a:lnTo>
                    <a:lnTo>
                      <a:pt x="139" y="233"/>
                    </a:lnTo>
                    <a:lnTo>
                      <a:pt x="139" y="231"/>
                    </a:lnTo>
                    <a:lnTo>
                      <a:pt x="139" y="234"/>
                    </a:lnTo>
                    <a:lnTo>
                      <a:pt x="139" y="235"/>
                    </a:lnTo>
                    <a:lnTo>
                      <a:pt x="140" y="234"/>
                    </a:lnTo>
                    <a:lnTo>
                      <a:pt x="142" y="235"/>
                    </a:lnTo>
                    <a:lnTo>
                      <a:pt x="143" y="237"/>
                    </a:lnTo>
                    <a:lnTo>
                      <a:pt x="143" y="235"/>
                    </a:lnTo>
                    <a:lnTo>
                      <a:pt x="145" y="235"/>
                    </a:lnTo>
                    <a:lnTo>
                      <a:pt x="146" y="235"/>
                    </a:lnTo>
                    <a:lnTo>
                      <a:pt x="147" y="238"/>
                    </a:lnTo>
                    <a:lnTo>
                      <a:pt x="149" y="237"/>
                    </a:lnTo>
                    <a:lnTo>
                      <a:pt x="150" y="237"/>
                    </a:lnTo>
                    <a:lnTo>
                      <a:pt x="150" y="238"/>
                    </a:lnTo>
                    <a:lnTo>
                      <a:pt x="150" y="239"/>
                    </a:lnTo>
                    <a:lnTo>
                      <a:pt x="150" y="241"/>
                    </a:lnTo>
                    <a:lnTo>
                      <a:pt x="151" y="244"/>
                    </a:lnTo>
                    <a:lnTo>
                      <a:pt x="151" y="242"/>
                    </a:lnTo>
                    <a:lnTo>
                      <a:pt x="154" y="245"/>
                    </a:lnTo>
                    <a:lnTo>
                      <a:pt x="154" y="246"/>
                    </a:lnTo>
                    <a:lnTo>
                      <a:pt x="154" y="248"/>
                    </a:lnTo>
                    <a:lnTo>
                      <a:pt x="154" y="249"/>
                    </a:lnTo>
                    <a:lnTo>
                      <a:pt x="154" y="250"/>
                    </a:lnTo>
                    <a:lnTo>
                      <a:pt x="155" y="250"/>
                    </a:lnTo>
                    <a:lnTo>
                      <a:pt x="157" y="250"/>
                    </a:lnTo>
                    <a:lnTo>
                      <a:pt x="158" y="253"/>
                    </a:lnTo>
                    <a:lnTo>
                      <a:pt x="158" y="253"/>
                    </a:lnTo>
                    <a:lnTo>
                      <a:pt x="160" y="253"/>
                    </a:lnTo>
                    <a:lnTo>
                      <a:pt x="161" y="253"/>
                    </a:lnTo>
                    <a:lnTo>
                      <a:pt x="161" y="254"/>
                    </a:lnTo>
                    <a:lnTo>
                      <a:pt x="161" y="256"/>
                    </a:lnTo>
                    <a:lnTo>
                      <a:pt x="162" y="256"/>
                    </a:lnTo>
                    <a:lnTo>
                      <a:pt x="162" y="254"/>
                    </a:lnTo>
                    <a:lnTo>
                      <a:pt x="164" y="253"/>
                    </a:lnTo>
                    <a:lnTo>
                      <a:pt x="165" y="256"/>
                    </a:lnTo>
                    <a:lnTo>
                      <a:pt x="166" y="256"/>
                    </a:lnTo>
                    <a:lnTo>
                      <a:pt x="168" y="257"/>
                    </a:lnTo>
                    <a:lnTo>
                      <a:pt x="169" y="257"/>
                    </a:lnTo>
                    <a:lnTo>
                      <a:pt x="166" y="260"/>
                    </a:lnTo>
                    <a:lnTo>
                      <a:pt x="165" y="261"/>
                    </a:lnTo>
                    <a:lnTo>
                      <a:pt x="162" y="259"/>
                    </a:lnTo>
                    <a:lnTo>
                      <a:pt x="164" y="261"/>
                    </a:lnTo>
                    <a:lnTo>
                      <a:pt x="166" y="267"/>
                    </a:lnTo>
                    <a:lnTo>
                      <a:pt x="168" y="267"/>
                    </a:lnTo>
                    <a:lnTo>
                      <a:pt x="169" y="270"/>
                    </a:lnTo>
                    <a:lnTo>
                      <a:pt x="169" y="27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39" name="Freeform 1228"/>
              <p:cNvSpPr>
                <a:spLocks/>
              </p:cNvSpPr>
              <p:nvPr/>
            </p:nvSpPr>
            <p:spPr bwMode="gray">
              <a:xfrm>
                <a:off x="8749744" y="2130713"/>
                <a:ext cx="19118" cy="44609"/>
              </a:xfrm>
              <a:custGeom>
                <a:avLst/>
                <a:gdLst>
                  <a:gd name="T0" fmla="*/ 4 w 6"/>
                  <a:gd name="T1" fmla="*/ 2 h 14"/>
                  <a:gd name="T2" fmla="*/ 4 w 6"/>
                  <a:gd name="T3" fmla="*/ 2 h 14"/>
                  <a:gd name="T4" fmla="*/ 4 w 6"/>
                  <a:gd name="T5" fmla="*/ 6 h 14"/>
                  <a:gd name="T6" fmla="*/ 6 w 6"/>
                  <a:gd name="T7" fmla="*/ 11 h 14"/>
                  <a:gd name="T8" fmla="*/ 4 w 6"/>
                  <a:gd name="T9" fmla="*/ 14 h 14"/>
                  <a:gd name="T10" fmla="*/ 3 w 6"/>
                  <a:gd name="T11" fmla="*/ 14 h 14"/>
                  <a:gd name="T12" fmla="*/ 0 w 6"/>
                  <a:gd name="T13" fmla="*/ 11 h 14"/>
                  <a:gd name="T14" fmla="*/ 0 w 6"/>
                  <a:gd name="T15" fmla="*/ 7 h 14"/>
                  <a:gd name="T16" fmla="*/ 2 w 6"/>
                  <a:gd name="T17" fmla="*/ 3 h 14"/>
                  <a:gd name="T18" fmla="*/ 3 w 6"/>
                  <a:gd name="T19" fmla="*/ 0 h 14"/>
                  <a:gd name="T20" fmla="*/ 4 w 6"/>
                  <a:gd name="T2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4">
                    <a:moveTo>
                      <a:pt x="4" y="2"/>
                    </a:moveTo>
                    <a:lnTo>
                      <a:pt x="4" y="2"/>
                    </a:lnTo>
                    <a:lnTo>
                      <a:pt x="4" y="6"/>
                    </a:lnTo>
                    <a:lnTo>
                      <a:pt x="6" y="11"/>
                    </a:lnTo>
                    <a:lnTo>
                      <a:pt x="4" y="14"/>
                    </a:lnTo>
                    <a:lnTo>
                      <a:pt x="3" y="14"/>
                    </a:lnTo>
                    <a:lnTo>
                      <a:pt x="0" y="11"/>
                    </a:lnTo>
                    <a:lnTo>
                      <a:pt x="0" y="7"/>
                    </a:lnTo>
                    <a:lnTo>
                      <a:pt x="2" y="3"/>
                    </a:lnTo>
                    <a:lnTo>
                      <a:pt x="3" y="0"/>
                    </a:lnTo>
                    <a:lnTo>
                      <a:pt x="4"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0" name="Freeform 1229"/>
              <p:cNvSpPr>
                <a:spLocks/>
              </p:cNvSpPr>
              <p:nvPr/>
            </p:nvSpPr>
            <p:spPr bwMode="gray">
              <a:xfrm>
                <a:off x="9100244" y="2519450"/>
                <a:ext cx="25491" cy="3187"/>
              </a:xfrm>
              <a:custGeom>
                <a:avLst/>
                <a:gdLst>
                  <a:gd name="T0" fmla="*/ 7 w 8"/>
                  <a:gd name="T1" fmla="*/ 0 h 1"/>
                  <a:gd name="T2" fmla="*/ 7 w 8"/>
                  <a:gd name="T3" fmla="*/ 0 h 1"/>
                  <a:gd name="T4" fmla="*/ 7 w 8"/>
                  <a:gd name="T5" fmla="*/ 0 h 1"/>
                  <a:gd name="T6" fmla="*/ 8 w 8"/>
                  <a:gd name="T7" fmla="*/ 1 h 1"/>
                  <a:gd name="T8" fmla="*/ 7 w 8"/>
                  <a:gd name="T9" fmla="*/ 1 h 1"/>
                  <a:gd name="T10" fmla="*/ 5 w 8"/>
                  <a:gd name="T11" fmla="*/ 1 h 1"/>
                  <a:gd name="T12" fmla="*/ 1 w 8"/>
                  <a:gd name="T13" fmla="*/ 1 h 1"/>
                  <a:gd name="T14" fmla="*/ 0 w 8"/>
                  <a:gd name="T15" fmla="*/ 0 h 1"/>
                  <a:gd name="T16" fmla="*/ 1 w 8"/>
                  <a:gd name="T17" fmla="*/ 0 h 1"/>
                  <a:gd name="T18" fmla="*/ 2 w 8"/>
                  <a:gd name="T19" fmla="*/ 0 h 1"/>
                  <a:gd name="T20" fmla="*/ 7 w 8"/>
                  <a:gd name="T21" fmla="*/ 0 h 1"/>
                  <a:gd name="T22" fmla="*/ 7 w 8"/>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
                    <a:moveTo>
                      <a:pt x="7" y="0"/>
                    </a:moveTo>
                    <a:lnTo>
                      <a:pt x="7" y="0"/>
                    </a:lnTo>
                    <a:lnTo>
                      <a:pt x="7" y="0"/>
                    </a:lnTo>
                    <a:lnTo>
                      <a:pt x="8" y="1"/>
                    </a:lnTo>
                    <a:lnTo>
                      <a:pt x="7" y="1"/>
                    </a:lnTo>
                    <a:lnTo>
                      <a:pt x="5" y="1"/>
                    </a:lnTo>
                    <a:lnTo>
                      <a:pt x="1" y="1"/>
                    </a:lnTo>
                    <a:lnTo>
                      <a:pt x="0" y="0"/>
                    </a:lnTo>
                    <a:lnTo>
                      <a:pt x="1" y="0"/>
                    </a:lnTo>
                    <a:lnTo>
                      <a:pt x="2" y="0"/>
                    </a:lnTo>
                    <a:lnTo>
                      <a:pt x="7" y="0"/>
                    </a:lnTo>
                    <a:lnTo>
                      <a:pt x="7"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1" name="Freeform 1236"/>
              <p:cNvSpPr>
                <a:spLocks/>
              </p:cNvSpPr>
              <p:nvPr/>
            </p:nvSpPr>
            <p:spPr bwMode="gray">
              <a:xfrm>
                <a:off x="8501207" y="1608149"/>
                <a:ext cx="159318" cy="216673"/>
              </a:xfrm>
              <a:custGeom>
                <a:avLst/>
                <a:gdLst>
                  <a:gd name="T0" fmla="*/ 19 w 50"/>
                  <a:gd name="T1" fmla="*/ 0 h 68"/>
                  <a:gd name="T2" fmla="*/ 18 w 50"/>
                  <a:gd name="T3" fmla="*/ 3 h 68"/>
                  <a:gd name="T4" fmla="*/ 15 w 50"/>
                  <a:gd name="T5" fmla="*/ 1 h 68"/>
                  <a:gd name="T6" fmla="*/ 10 w 50"/>
                  <a:gd name="T7" fmla="*/ 3 h 68"/>
                  <a:gd name="T8" fmla="*/ 6 w 50"/>
                  <a:gd name="T9" fmla="*/ 5 h 68"/>
                  <a:gd name="T10" fmla="*/ 4 w 50"/>
                  <a:gd name="T11" fmla="*/ 9 h 68"/>
                  <a:gd name="T12" fmla="*/ 6 w 50"/>
                  <a:gd name="T13" fmla="*/ 11 h 68"/>
                  <a:gd name="T14" fmla="*/ 6 w 50"/>
                  <a:gd name="T15" fmla="*/ 12 h 68"/>
                  <a:gd name="T16" fmla="*/ 9 w 50"/>
                  <a:gd name="T17" fmla="*/ 15 h 68"/>
                  <a:gd name="T18" fmla="*/ 10 w 50"/>
                  <a:gd name="T19" fmla="*/ 16 h 68"/>
                  <a:gd name="T20" fmla="*/ 6 w 50"/>
                  <a:gd name="T21" fmla="*/ 15 h 68"/>
                  <a:gd name="T22" fmla="*/ 3 w 50"/>
                  <a:gd name="T23" fmla="*/ 12 h 68"/>
                  <a:gd name="T24" fmla="*/ 0 w 50"/>
                  <a:gd name="T25" fmla="*/ 15 h 68"/>
                  <a:gd name="T26" fmla="*/ 2 w 50"/>
                  <a:gd name="T27" fmla="*/ 19 h 68"/>
                  <a:gd name="T28" fmla="*/ 2 w 50"/>
                  <a:gd name="T29" fmla="*/ 20 h 68"/>
                  <a:gd name="T30" fmla="*/ 2 w 50"/>
                  <a:gd name="T31" fmla="*/ 27 h 68"/>
                  <a:gd name="T32" fmla="*/ 2 w 50"/>
                  <a:gd name="T33" fmla="*/ 33 h 68"/>
                  <a:gd name="T34" fmla="*/ 0 w 50"/>
                  <a:gd name="T35" fmla="*/ 37 h 68"/>
                  <a:gd name="T36" fmla="*/ 0 w 50"/>
                  <a:gd name="T37" fmla="*/ 42 h 68"/>
                  <a:gd name="T38" fmla="*/ 2 w 50"/>
                  <a:gd name="T39" fmla="*/ 45 h 68"/>
                  <a:gd name="T40" fmla="*/ 3 w 50"/>
                  <a:gd name="T41" fmla="*/ 48 h 68"/>
                  <a:gd name="T42" fmla="*/ 4 w 50"/>
                  <a:gd name="T43" fmla="*/ 52 h 68"/>
                  <a:gd name="T44" fmla="*/ 6 w 50"/>
                  <a:gd name="T45" fmla="*/ 59 h 68"/>
                  <a:gd name="T46" fmla="*/ 6 w 50"/>
                  <a:gd name="T47" fmla="*/ 63 h 68"/>
                  <a:gd name="T48" fmla="*/ 7 w 50"/>
                  <a:gd name="T49" fmla="*/ 63 h 68"/>
                  <a:gd name="T50" fmla="*/ 4 w 50"/>
                  <a:gd name="T51" fmla="*/ 67 h 68"/>
                  <a:gd name="T52" fmla="*/ 9 w 50"/>
                  <a:gd name="T53" fmla="*/ 67 h 68"/>
                  <a:gd name="T54" fmla="*/ 13 w 50"/>
                  <a:gd name="T55" fmla="*/ 66 h 68"/>
                  <a:gd name="T56" fmla="*/ 15 w 50"/>
                  <a:gd name="T57" fmla="*/ 67 h 68"/>
                  <a:gd name="T58" fmla="*/ 14 w 50"/>
                  <a:gd name="T59" fmla="*/ 66 h 68"/>
                  <a:gd name="T60" fmla="*/ 15 w 50"/>
                  <a:gd name="T61" fmla="*/ 63 h 68"/>
                  <a:gd name="T62" fmla="*/ 18 w 50"/>
                  <a:gd name="T63" fmla="*/ 57 h 68"/>
                  <a:gd name="T64" fmla="*/ 21 w 50"/>
                  <a:gd name="T65" fmla="*/ 52 h 68"/>
                  <a:gd name="T66" fmla="*/ 18 w 50"/>
                  <a:gd name="T67" fmla="*/ 46 h 68"/>
                  <a:gd name="T68" fmla="*/ 15 w 50"/>
                  <a:gd name="T69" fmla="*/ 46 h 68"/>
                  <a:gd name="T70" fmla="*/ 13 w 50"/>
                  <a:gd name="T71" fmla="*/ 45 h 68"/>
                  <a:gd name="T72" fmla="*/ 15 w 50"/>
                  <a:gd name="T73" fmla="*/ 44 h 68"/>
                  <a:gd name="T74" fmla="*/ 19 w 50"/>
                  <a:gd name="T75" fmla="*/ 44 h 68"/>
                  <a:gd name="T76" fmla="*/ 22 w 50"/>
                  <a:gd name="T77" fmla="*/ 44 h 68"/>
                  <a:gd name="T78" fmla="*/ 28 w 50"/>
                  <a:gd name="T79" fmla="*/ 45 h 68"/>
                  <a:gd name="T80" fmla="*/ 32 w 50"/>
                  <a:gd name="T81" fmla="*/ 45 h 68"/>
                  <a:gd name="T82" fmla="*/ 36 w 50"/>
                  <a:gd name="T83" fmla="*/ 41 h 68"/>
                  <a:gd name="T84" fmla="*/ 37 w 50"/>
                  <a:gd name="T85" fmla="*/ 35 h 68"/>
                  <a:gd name="T86" fmla="*/ 39 w 50"/>
                  <a:gd name="T87" fmla="*/ 30 h 68"/>
                  <a:gd name="T88" fmla="*/ 40 w 50"/>
                  <a:gd name="T89" fmla="*/ 29 h 68"/>
                  <a:gd name="T90" fmla="*/ 43 w 50"/>
                  <a:gd name="T91" fmla="*/ 23 h 68"/>
                  <a:gd name="T92" fmla="*/ 43 w 50"/>
                  <a:gd name="T93" fmla="*/ 20 h 68"/>
                  <a:gd name="T94" fmla="*/ 47 w 50"/>
                  <a:gd name="T95" fmla="*/ 16 h 68"/>
                  <a:gd name="T96" fmla="*/ 48 w 50"/>
                  <a:gd name="T97" fmla="*/ 9 h 68"/>
                  <a:gd name="T98" fmla="*/ 48 w 50"/>
                  <a:gd name="T99" fmla="*/ 8 h 68"/>
                  <a:gd name="T100" fmla="*/ 45 w 50"/>
                  <a:gd name="T101" fmla="*/ 7 h 68"/>
                  <a:gd name="T102" fmla="*/ 40 w 50"/>
                  <a:gd name="T103" fmla="*/ 5 h 68"/>
                  <a:gd name="T104" fmla="*/ 34 w 50"/>
                  <a:gd name="T105" fmla="*/ 5 h 68"/>
                  <a:gd name="T106" fmla="*/ 30 w 50"/>
                  <a:gd name="T107" fmla="*/ 7 h 68"/>
                  <a:gd name="T108" fmla="*/ 28 w 50"/>
                  <a:gd name="T109" fmla="*/ 3 h 68"/>
                  <a:gd name="T110" fmla="*/ 25 w 50"/>
                  <a:gd name="T111"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 h="68">
                    <a:moveTo>
                      <a:pt x="22" y="0"/>
                    </a:moveTo>
                    <a:lnTo>
                      <a:pt x="22" y="0"/>
                    </a:lnTo>
                    <a:lnTo>
                      <a:pt x="21" y="0"/>
                    </a:lnTo>
                    <a:lnTo>
                      <a:pt x="19" y="0"/>
                    </a:lnTo>
                    <a:lnTo>
                      <a:pt x="19" y="0"/>
                    </a:lnTo>
                    <a:lnTo>
                      <a:pt x="18" y="0"/>
                    </a:lnTo>
                    <a:lnTo>
                      <a:pt x="18" y="0"/>
                    </a:lnTo>
                    <a:lnTo>
                      <a:pt x="18" y="1"/>
                    </a:lnTo>
                    <a:lnTo>
                      <a:pt x="18" y="3"/>
                    </a:lnTo>
                    <a:lnTo>
                      <a:pt x="18" y="3"/>
                    </a:lnTo>
                    <a:lnTo>
                      <a:pt x="17" y="3"/>
                    </a:lnTo>
                    <a:lnTo>
                      <a:pt x="17" y="1"/>
                    </a:lnTo>
                    <a:lnTo>
                      <a:pt x="17" y="1"/>
                    </a:lnTo>
                    <a:lnTo>
                      <a:pt x="15" y="1"/>
                    </a:lnTo>
                    <a:lnTo>
                      <a:pt x="15" y="1"/>
                    </a:lnTo>
                    <a:lnTo>
                      <a:pt x="14" y="1"/>
                    </a:lnTo>
                    <a:lnTo>
                      <a:pt x="11" y="1"/>
                    </a:lnTo>
                    <a:lnTo>
                      <a:pt x="11" y="3"/>
                    </a:lnTo>
                    <a:lnTo>
                      <a:pt x="11" y="3"/>
                    </a:lnTo>
                    <a:lnTo>
                      <a:pt x="10" y="3"/>
                    </a:lnTo>
                    <a:lnTo>
                      <a:pt x="10" y="3"/>
                    </a:lnTo>
                    <a:lnTo>
                      <a:pt x="9" y="3"/>
                    </a:lnTo>
                    <a:lnTo>
                      <a:pt x="9" y="4"/>
                    </a:lnTo>
                    <a:lnTo>
                      <a:pt x="7" y="4"/>
                    </a:lnTo>
                    <a:lnTo>
                      <a:pt x="6" y="5"/>
                    </a:lnTo>
                    <a:lnTo>
                      <a:pt x="4" y="5"/>
                    </a:lnTo>
                    <a:lnTo>
                      <a:pt x="4" y="7"/>
                    </a:lnTo>
                    <a:lnTo>
                      <a:pt x="4" y="7"/>
                    </a:lnTo>
                    <a:lnTo>
                      <a:pt x="4" y="9"/>
                    </a:lnTo>
                    <a:lnTo>
                      <a:pt x="4" y="9"/>
                    </a:lnTo>
                    <a:lnTo>
                      <a:pt x="4" y="11"/>
                    </a:lnTo>
                    <a:lnTo>
                      <a:pt x="4" y="11"/>
                    </a:lnTo>
                    <a:lnTo>
                      <a:pt x="6" y="11"/>
                    </a:lnTo>
                    <a:lnTo>
                      <a:pt x="6" y="11"/>
                    </a:lnTo>
                    <a:lnTo>
                      <a:pt x="6" y="11"/>
                    </a:lnTo>
                    <a:lnTo>
                      <a:pt x="7" y="9"/>
                    </a:lnTo>
                    <a:lnTo>
                      <a:pt x="7" y="11"/>
                    </a:lnTo>
                    <a:lnTo>
                      <a:pt x="6" y="11"/>
                    </a:lnTo>
                    <a:lnTo>
                      <a:pt x="6" y="11"/>
                    </a:lnTo>
                    <a:lnTo>
                      <a:pt x="6" y="12"/>
                    </a:lnTo>
                    <a:lnTo>
                      <a:pt x="6" y="12"/>
                    </a:lnTo>
                    <a:lnTo>
                      <a:pt x="6" y="14"/>
                    </a:lnTo>
                    <a:lnTo>
                      <a:pt x="7" y="15"/>
                    </a:lnTo>
                    <a:lnTo>
                      <a:pt x="7" y="15"/>
                    </a:lnTo>
                    <a:lnTo>
                      <a:pt x="9" y="15"/>
                    </a:lnTo>
                    <a:lnTo>
                      <a:pt x="9" y="15"/>
                    </a:lnTo>
                    <a:lnTo>
                      <a:pt x="10" y="16"/>
                    </a:lnTo>
                    <a:lnTo>
                      <a:pt x="10" y="16"/>
                    </a:lnTo>
                    <a:lnTo>
                      <a:pt x="10" y="16"/>
                    </a:lnTo>
                    <a:lnTo>
                      <a:pt x="10" y="16"/>
                    </a:lnTo>
                    <a:lnTo>
                      <a:pt x="9" y="16"/>
                    </a:lnTo>
                    <a:lnTo>
                      <a:pt x="9" y="16"/>
                    </a:lnTo>
                    <a:lnTo>
                      <a:pt x="7" y="16"/>
                    </a:lnTo>
                    <a:lnTo>
                      <a:pt x="6" y="15"/>
                    </a:lnTo>
                    <a:lnTo>
                      <a:pt x="6" y="15"/>
                    </a:lnTo>
                    <a:lnTo>
                      <a:pt x="4" y="14"/>
                    </a:lnTo>
                    <a:lnTo>
                      <a:pt x="4" y="12"/>
                    </a:lnTo>
                    <a:lnTo>
                      <a:pt x="4" y="14"/>
                    </a:lnTo>
                    <a:lnTo>
                      <a:pt x="3" y="14"/>
                    </a:lnTo>
                    <a:lnTo>
                      <a:pt x="3" y="12"/>
                    </a:lnTo>
                    <a:lnTo>
                      <a:pt x="2" y="14"/>
                    </a:lnTo>
                    <a:lnTo>
                      <a:pt x="2" y="14"/>
                    </a:lnTo>
                    <a:lnTo>
                      <a:pt x="2" y="14"/>
                    </a:lnTo>
                    <a:lnTo>
                      <a:pt x="0" y="15"/>
                    </a:lnTo>
                    <a:lnTo>
                      <a:pt x="0" y="15"/>
                    </a:lnTo>
                    <a:lnTo>
                      <a:pt x="0" y="16"/>
                    </a:lnTo>
                    <a:lnTo>
                      <a:pt x="0" y="18"/>
                    </a:lnTo>
                    <a:lnTo>
                      <a:pt x="0" y="18"/>
                    </a:lnTo>
                    <a:lnTo>
                      <a:pt x="2" y="18"/>
                    </a:lnTo>
                    <a:lnTo>
                      <a:pt x="2" y="19"/>
                    </a:lnTo>
                    <a:lnTo>
                      <a:pt x="2" y="19"/>
                    </a:lnTo>
                    <a:lnTo>
                      <a:pt x="2" y="19"/>
                    </a:lnTo>
                    <a:lnTo>
                      <a:pt x="0" y="19"/>
                    </a:lnTo>
                    <a:lnTo>
                      <a:pt x="0" y="20"/>
                    </a:lnTo>
                    <a:lnTo>
                      <a:pt x="2" y="20"/>
                    </a:lnTo>
                    <a:lnTo>
                      <a:pt x="0" y="22"/>
                    </a:lnTo>
                    <a:lnTo>
                      <a:pt x="0" y="23"/>
                    </a:lnTo>
                    <a:lnTo>
                      <a:pt x="2" y="24"/>
                    </a:lnTo>
                    <a:lnTo>
                      <a:pt x="2" y="26"/>
                    </a:lnTo>
                    <a:lnTo>
                      <a:pt x="2" y="27"/>
                    </a:lnTo>
                    <a:lnTo>
                      <a:pt x="2" y="29"/>
                    </a:lnTo>
                    <a:lnTo>
                      <a:pt x="2" y="30"/>
                    </a:lnTo>
                    <a:lnTo>
                      <a:pt x="2" y="33"/>
                    </a:lnTo>
                    <a:lnTo>
                      <a:pt x="2" y="33"/>
                    </a:lnTo>
                    <a:lnTo>
                      <a:pt x="2" y="33"/>
                    </a:lnTo>
                    <a:lnTo>
                      <a:pt x="2" y="33"/>
                    </a:lnTo>
                    <a:lnTo>
                      <a:pt x="0" y="34"/>
                    </a:lnTo>
                    <a:lnTo>
                      <a:pt x="0" y="34"/>
                    </a:lnTo>
                    <a:lnTo>
                      <a:pt x="0" y="35"/>
                    </a:lnTo>
                    <a:lnTo>
                      <a:pt x="0" y="37"/>
                    </a:lnTo>
                    <a:lnTo>
                      <a:pt x="0" y="37"/>
                    </a:lnTo>
                    <a:lnTo>
                      <a:pt x="0" y="38"/>
                    </a:lnTo>
                    <a:lnTo>
                      <a:pt x="2" y="40"/>
                    </a:lnTo>
                    <a:lnTo>
                      <a:pt x="0" y="41"/>
                    </a:lnTo>
                    <a:lnTo>
                      <a:pt x="0" y="42"/>
                    </a:lnTo>
                    <a:lnTo>
                      <a:pt x="0" y="44"/>
                    </a:lnTo>
                    <a:lnTo>
                      <a:pt x="2" y="44"/>
                    </a:lnTo>
                    <a:lnTo>
                      <a:pt x="2" y="44"/>
                    </a:lnTo>
                    <a:lnTo>
                      <a:pt x="2" y="45"/>
                    </a:lnTo>
                    <a:lnTo>
                      <a:pt x="2" y="45"/>
                    </a:lnTo>
                    <a:lnTo>
                      <a:pt x="2" y="46"/>
                    </a:lnTo>
                    <a:lnTo>
                      <a:pt x="2" y="46"/>
                    </a:lnTo>
                    <a:lnTo>
                      <a:pt x="2" y="46"/>
                    </a:lnTo>
                    <a:lnTo>
                      <a:pt x="3" y="46"/>
                    </a:lnTo>
                    <a:lnTo>
                      <a:pt x="3" y="48"/>
                    </a:lnTo>
                    <a:lnTo>
                      <a:pt x="3" y="49"/>
                    </a:lnTo>
                    <a:lnTo>
                      <a:pt x="3" y="50"/>
                    </a:lnTo>
                    <a:lnTo>
                      <a:pt x="4" y="50"/>
                    </a:lnTo>
                    <a:lnTo>
                      <a:pt x="4" y="52"/>
                    </a:lnTo>
                    <a:lnTo>
                      <a:pt x="4" y="52"/>
                    </a:lnTo>
                    <a:lnTo>
                      <a:pt x="6" y="53"/>
                    </a:lnTo>
                    <a:lnTo>
                      <a:pt x="4" y="55"/>
                    </a:lnTo>
                    <a:lnTo>
                      <a:pt x="4" y="55"/>
                    </a:lnTo>
                    <a:lnTo>
                      <a:pt x="6" y="56"/>
                    </a:lnTo>
                    <a:lnTo>
                      <a:pt x="6" y="59"/>
                    </a:lnTo>
                    <a:lnTo>
                      <a:pt x="4" y="60"/>
                    </a:lnTo>
                    <a:lnTo>
                      <a:pt x="4" y="61"/>
                    </a:lnTo>
                    <a:lnTo>
                      <a:pt x="6" y="63"/>
                    </a:lnTo>
                    <a:lnTo>
                      <a:pt x="6" y="63"/>
                    </a:lnTo>
                    <a:lnTo>
                      <a:pt x="6" y="63"/>
                    </a:lnTo>
                    <a:lnTo>
                      <a:pt x="7" y="61"/>
                    </a:lnTo>
                    <a:lnTo>
                      <a:pt x="7" y="61"/>
                    </a:lnTo>
                    <a:lnTo>
                      <a:pt x="9" y="63"/>
                    </a:lnTo>
                    <a:lnTo>
                      <a:pt x="9" y="63"/>
                    </a:lnTo>
                    <a:lnTo>
                      <a:pt x="7" y="63"/>
                    </a:lnTo>
                    <a:lnTo>
                      <a:pt x="6" y="63"/>
                    </a:lnTo>
                    <a:lnTo>
                      <a:pt x="6" y="64"/>
                    </a:lnTo>
                    <a:lnTo>
                      <a:pt x="6" y="64"/>
                    </a:lnTo>
                    <a:lnTo>
                      <a:pt x="4" y="66"/>
                    </a:lnTo>
                    <a:lnTo>
                      <a:pt x="4" y="67"/>
                    </a:lnTo>
                    <a:lnTo>
                      <a:pt x="6" y="67"/>
                    </a:lnTo>
                    <a:lnTo>
                      <a:pt x="6" y="68"/>
                    </a:lnTo>
                    <a:lnTo>
                      <a:pt x="6" y="68"/>
                    </a:lnTo>
                    <a:lnTo>
                      <a:pt x="7" y="67"/>
                    </a:lnTo>
                    <a:lnTo>
                      <a:pt x="9" y="67"/>
                    </a:lnTo>
                    <a:lnTo>
                      <a:pt x="9" y="67"/>
                    </a:lnTo>
                    <a:lnTo>
                      <a:pt x="10" y="67"/>
                    </a:lnTo>
                    <a:lnTo>
                      <a:pt x="10" y="67"/>
                    </a:lnTo>
                    <a:lnTo>
                      <a:pt x="11" y="66"/>
                    </a:lnTo>
                    <a:lnTo>
                      <a:pt x="13" y="66"/>
                    </a:lnTo>
                    <a:lnTo>
                      <a:pt x="13" y="67"/>
                    </a:lnTo>
                    <a:lnTo>
                      <a:pt x="14" y="67"/>
                    </a:lnTo>
                    <a:lnTo>
                      <a:pt x="14" y="67"/>
                    </a:lnTo>
                    <a:lnTo>
                      <a:pt x="15" y="67"/>
                    </a:lnTo>
                    <a:lnTo>
                      <a:pt x="15" y="67"/>
                    </a:lnTo>
                    <a:lnTo>
                      <a:pt x="15" y="66"/>
                    </a:lnTo>
                    <a:lnTo>
                      <a:pt x="15" y="66"/>
                    </a:lnTo>
                    <a:lnTo>
                      <a:pt x="15" y="66"/>
                    </a:lnTo>
                    <a:lnTo>
                      <a:pt x="14" y="66"/>
                    </a:lnTo>
                    <a:lnTo>
                      <a:pt x="14" y="66"/>
                    </a:lnTo>
                    <a:lnTo>
                      <a:pt x="14" y="66"/>
                    </a:lnTo>
                    <a:lnTo>
                      <a:pt x="14" y="66"/>
                    </a:lnTo>
                    <a:lnTo>
                      <a:pt x="15" y="64"/>
                    </a:lnTo>
                    <a:lnTo>
                      <a:pt x="15" y="64"/>
                    </a:lnTo>
                    <a:lnTo>
                      <a:pt x="15" y="63"/>
                    </a:lnTo>
                    <a:lnTo>
                      <a:pt x="17" y="60"/>
                    </a:lnTo>
                    <a:lnTo>
                      <a:pt x="17" y="60"/>
                    </a:lnTo>
                    <a:lnTo>
                      <a:pt x="17" y="57"/>
                    </a:lnTo>
                    <a:lnTo>
                      <a:pt x="18" y="57"/>
                    </a:lnTo>
                    <a:lnTo>
                      <a:pt x="18" y="57"/>
                    </a:lnTo>
                    <a:lnTo>
                      <a:pt x="19" y="57"/>
                    </a:lnTo>
                    <a:lnTo>
                      <a:pt x="19" y="55"/>
                    </a:lnTo>
                    <a:lnTo>
                      <a:pt x="19" y="55"/>
                    </a:lnTo>
                    <a:lnTo>
                      <a:pt x="21" y="53"/>
                    </a:lnTo>
                    <a:lnTo>
                      <a:pt x="21" y="52"/>
                    </a:lnTo>
                    <a:lnTo>
                      <a:pt x="19" y="50"/>
                    </a:lnTo>
                    <a:lnTo>
                      <a:pt x="19" y="49"/>
                    </a:lnTo>
                    <a:lnTo>
                      <a:pt x="18" y="49"/>
                    </a:lnTo>
                    <a:lnTo>
                      <a:pt x="18" y="48"/>
                    </a:lnTo>
                    <a:lnTo>
                      <a:pt x="18" y="46"/>
                    </a:lnTo>
                    <a:lnTo>
                      <a:pt x="18" y="45"/>
                    </a:lnTo>
                    <a:lnTo>
                      <a:pt x="17" y="45"/>
                    </a:lnTo>
                    <a:lnTo>
                      <a:pt x="17" y="46"/>
                    </a:lnTo>
                    <a:lnTo>
                      <a:pt x="15" y="46"/>
                    </a:lnTo>
                    <a:lnTo>
                      <a:pt x="15" y="46"/>
                    </a:lnTo>
                    <a:lnTo>
                      <a:pt x="14" y="45"/>
                    </a:lnTo>
                    <a:lnTo>
                      <a:pt x="14" y="45"/>
                    </a:lnTo>
                    <a:lnTo>
                      <a:pt x="14" y="45"/>
                    </a:lnTo>
                    <a:lnTo>
                      <a:pt x="13" y="45"/>
                    </a:lnTo>
                    <a:lnTo>
                      <a:pt x="13" y="45"/>
                    </a:lnTo>
                    <a:lnTo>
                      <a:pt x="13" y="44"/>
                    </a:lnTo>
                    <a:lnTo>
                      <a:pt x="14" y="44"/>
                    </a:lnTo>
                    <a:lnTo>
                      <a:pt x="14" y="44"/>
                    </a:lnTo>
                    <a:lnTo>
                      <a:pt x="15" y="44"/>
                    </a:lnTo>
                    <a:lnTo>
                      <a:pt x="15" y="44"/>
                    </a:lnTo>
                    <a:lnTo>
                      <a:pt x="17" y="44"/>
                    </a:lnTo>
                    <a:lnTo>
                      <a:pt x="17" y="44"/>
                    </a:lnTo>
                    <a:lnTo>
                      <a:pt x="18" y="44"/>
                    </a:lnTo>
                    <a:lnTo>
                      <a:pt x="18" y="44"/>
                    </a:lnTo>
                    <a:lnTo>
                      <a:pt x="19" y="44"/>
                    </a:lnTo>
                    <a:lnTo>
                      <a:pt x="21" y="44"/>
                    </a:lnTo>
                    <a:lnTo>
                      <a:pt x="21" y="44"/>
                    </a:lnTo>
                    <a:lnTo>
                      <a:pt x="21" y="44"/>
                    </a:lnTo>
                    <a:lnTo>
                      <a:pt x="22" y="42"/>
                    </a:lnTo>
                    <a:lnTo>
                      <a:pt x="22" y="44"/>
                    </a:lnTo>
                    <a:lnTo>
                      <a:pt x="24" y="44"/>
                    </a:lnTo>
                    <a:lnTo>
                      <a:pt x="24" y="44"/>
                    </a:lnTo>
                    <a:lnTo>
                      <a:pt x="25" y="44"/>
                    </a:lnTo>
                    <a:lnTo>
                      <a:pt x="26" y="45"/>
                    </a:lnTo>
                    <a:lnTo>
                      <a:pt x="28" y="45"/>
                    </a:lnTo>
                    <a:lnTo>
                      <a:pt x="29" y="45"/>
                    </a:lnTo>
                    <a:lnTo>
                      <a:pt x="29" y="45"/>
                    </a:lnTo>
                    <a:lnTo>
                      <a:pt x="30" y="46"/>
                    </a:lnTo>
                    <a:lnTo>
                      <a:pt x="32" y="46"/>
                    </a:lnTo>
                    <a:lnTo>
                      <a:pt x="32" y="45"/>
                    </a:lnTo>
                    <a:lnTo>
                      <a:pt x="33" y="45"/>
                    </a:lnTo>
                    <a:lnTo>
                      <a:pt x="33" y="44"/>
                    </a:lnTo>
                    <a:lnTo>
                      <a:pt x="34" y="42"/>
                    </a:lnTo>
                    <a:lnTo>
                      <a:pt x="34" y="42"/>
                    </a:lnTo>
                    <a:lnTo>
                      <a:pt x="36" y="41"/>
                    </a:lnTo>
                    <a:lnTo>
                      <a:pt x="36" y="40"/>
                    </a:lnTo>
                    <a:lnTo>
                      <a:pt x="36" y="38"/>
                    </a:lnTo>
                    <a:lnTo>
                      <a:pt x="37" y="37"/>
                    </a:lnTo>
                    <a:lnTo>
                      <a:pt x="37" y="37"/>
                    </a:lnTo>
                    <a:lnTo>
                      <a:pt x="37" y="35"/>
                    </a:lnTo>
                    <a:lnTo>
                      <a:pt x="39" y="33"/>
                    </a:lnTo>
                    <a:lnTo>
                      <a:pt x="39" y="33"/>
                    </a:lnTo>
                    <a:lnTo>
                      <a:pt x="39" y="31"/>
                    </a:lnTo>
                    <a:lnTo>
                      <a:pt x="39" y="30"/>
                    </a:lnTo>
                    <a:lnTo>
                      <a:pt x="39" y="30"/>
                    </a:lnTo>
                    <a:lnTo>
                      <a:pt x="37" y="30"/>
                    </a:lnTo>
                    <a:lnTo>
                      <a:pt x="39" y="30"/>
                    </a:lnTo>
                    <a:lnTo>
                      <a:pt x="39" y="30"/>
                    </a:lnTo>
                    <a:lnTo>
                      <a:pt x="40" y="29"/>
                    </a:lnTo>
                    <a:lnTo>
                      <a:pt x="40" y="29"/>
                    </a:lnTo>
                    <a:lnTo>
                      <a:pt x="40" y="29"/>
                    </a:lnTo>
                    <a:lnTo>
                      <a:pt x="41" y="26"/>
                    </a:lnTo>
                    <a:lnTo>
                      <a:pt x="41" y="26"/>
                    </a:lnTo>
                    <a:lnTo>
                      <a:pt x="41" y="24"/>
                    </a:lnTo>
                    <a:lnTo>
                      <a:pt x="43" y="23"/>
                    </a:lnTo>
                    <a:lnTo>
                      <a:pt x="43" y="22"/>
                    </a:lnTo>
                    <a:lnTo>
                      <a:pt x="43" y="22"/>
                    </a:lnTo>
                    <a:lnTo>
                      <a:pt x="43" y="20"/>
                    </a:lnTo>
                    <a:lnTo>
                      <a:pt x="43" y="19"/>
                    </a:lnTo>
                    <a:lnTo>
                      <a:pt x="43" y="20"/>
                    </a:lnTo>
                    <a:lnTo>
                      <a:pt x="43" y="20"/>
                    </a:lnTo>
                    <a:lnTo>
                      <a:pt x="44" y="20"/>
                    </a:lnTo>
                    <a:lnTo>
                      <a:pt x="45" y="19"/>
                    </a:lnTo>
                    <a:lnTo>
                      <a:pt x="45" y="18"/>
                    </a:lnTo>
                    <a:lnTo>
                      <a:pt x="47" y="16"/>
                    </a:lnTo>
                    <a:lnTo>
                      <a:pt x="47" y="15"/>
                    </a:lnTo>
                    <a:lnTo>
                      <a:pt x="48" y="12"/>
                    </a:lnTo>
                    <a:lnTo>
                      <a:pt x="48" y="11"/>
                    </a:lnTo>
                    <a:lnTo>
                      <a:pt x="48" y="9"/>
                    </a:lnTo>
                    <a:lnTo>
                      <a:pt x="48" y="9"/>
                    </a:lnTo>
                    <a:lnTo>
                      <a:pt x="50" y="11"/>
                    </a:lnTo>
                    <a:lnTo>
                      <a:pt x="50" y="9"/>
                    </a:lnTo>
                    <a:lnTo>
                      <a:pt x="50" y="8"/>
                    </a:lnTo>
                    <a:lnTo>
                      <a:pt x="50" y="8"/>
                    </a:lnTo>
                    <a:lnTo>
                      <a:pt x="48" y="8"/>
                    </a:lnTo>
                    <a:lnTo>
                      <a:pt x="48" y="8"/>
                    </a:lnTo>
                    <a:lnTo>
                      <a:pt x="48" y="8"/>
                    </a:lnTo>
                    <a:lnTo>
                      <a:pt x="47" y="8"/>
                    </a:lnTo>
                    <a:lnTo>
                      <a:pt x="47" y="7"/>
                    </a:lnTo>
                    <a:lnTo>
                      <a:pt x="45" y="7"/>
                    </a:lnTo>
                    <a:lnTo>
                      <a:pt x="45" y="7"/>
                    </a:lnTo>
                    <a:lnTo>
                      <a:pt x="44" y="7"/>
                    </a:lnTo>
                    <a:lnTo>
                      <a:pt x="43" y="5"/>
                    </a:lnTo>
                    <a:lnTo>
                      <a:pt x="43" y="5"/>
                    </a:lnTo>
                    <a:lnTo>
                      <a:pt x="40" y="5"/>
                    </a:lnTo>
                    <a:lnTo>
                      <a:pt x="39" y="5"/>
                    </a:lnTo>
                    <a:lnTo>
                      <a:pt x="37" y="5"/>
                    </a:lnTo>
                    <a:lnTo>
                      <a:pt x="36" y="5"/>
                    </a:lnTo>
                    <a:lnTo>
                      <a:pt x="34" y="5"/>
                    </a:lnTo>
                    <a:lnTo>
                      <a:pt x="34" y="5"/>
                    </a:lnTo>
                    <a:lnTo>
                      <a:pt x="33" y="5"/>
                    </a:lnTo>
                    <a:lnTo>
                      <a:pt x="33" y="7"/>
                    </a:lnTo>
                    <a:lnTo>
                      <a:pt x="33" y="7"/>
                    </a:lnTo>
                    <a:lnTo>
                      <a:pt x="32" y="7"/>
                    </a:lnTo>
                    <a:lnTo>
                      <a:pt x="30" y="7"/>
                    </a:lnTo>
                    <a:lnTo>
                      <a:pt x="32" y="5"/>
                    </a:lnTo>
                    <a:lnTo>
                      <a:pt x="30" y="4"/>
                    </a:lnTo>
                    <a:lnTo>
                      <a:pt x="30" y="4"/>
                    </a:lnTo>
                    <a:lnTo>
                      <a:pt x="29" y="3"/>
                    </a:lnTo>
                    <a:lnTo>
                      <a:pt x="28" y="3"/>
                    </a:lnTo>
                    <a:lnTo>
                      <a:pt x="28" y="3"/>
                    </a:lnTo>
                    <a:lnTo>
                      <a:pt x="26" y="3"/>
                    </a:lnTo>
                    <a:lnTo>
                      <a:pt x="26" y="1"/>
                    </a:lnTo>
                    <a:lnTo>
                      <a:pt x="26" y="1"/>
                    </a:lnTo>
                    <a:lnTo>
                      <a:pt x="25" y="1"/>
                    </a:lnTo>
                    <a:lnTo>
                      <a:pt x="24" y="0"/>
                    </a:lnTo>
                    <a:lnTo>
                      <a:pt x="2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2" name="Freeform 1310"/>
              <p:cNvSpPr>
                <a:spLocks/>
              </p:cNvSpPr>
              <p:nvPr/>
            </p:nvSpPr>
            <p:spPr bwMode="gray">
              <a:xfrm>
                <a:off x="9176715" y="2341011"/>
                <a:ext cx="47797" cy="60542"/>
              </a:xfrm>
              <a:custGeom>
                <a:avLst/>
                <a:gdLst>
                  <a:gd name="T0" fmla="*/ 3 w 15"/>
                  <a:gd name="T1" fmla="*/ 0 h 19"/>
                  <a:gd name="T2" fmla="*/ 3 w 15"/>
                  <a:gd name="T3" fmla="*/ 1 h 19"/>
                  <a:gd name="T4" fmla="*/ 4 w 15"/>
                  <a:gd name="T5" fmla="*/ 3 h 19"/>
                  <a:gd name="T6" fmla="*/ 4 w 15"/>
                  <a:gd name="T7" fmla="*/ 4 h 19"/>
                  <a:gd name="T8" fmla="*/ 3 w 15"/>
                  <a:gd name="T9" fmla="*/ 5 h 19"/>
                  <a:gd name="T10" fmla="*/ 3 w 15"/>
                  <a:gd name="T11" fmla="*/ 5 h 19"/>
                  <a:gd name="T12" fmla="*/ 4 w 15"/>
                  <a:gd name="T13" fmla="*/ 5 h 19"/>
                  <a:gd name="T14" fmla="*/ 6 w 15"/>
                  <a:gd name="T15" fmla="*/ 9 h 19"/>
                  <a:gd name="T16" fmla="*/ 4 w 15"/>
                  <a:gd name="T17" fmla="*/ 8 h 19"/>
                  <a:gd name="T18" fmla="*/ 4 w 15"/>
                  <a:gd name="T19" fmla="*/ 9 h 19"/>
                  <a:gd name="T20" fmla="*/ 6 w 15"/>
                  <a:gd name="T21" fmla="*/ 11 h 19"/>
                  <a:gd name="T22" fmla="*/ 6 w 15"/>
                  <a:gd name="T23" fmla="*/ 12 h 19"/>
                  <a:gd name="T24" fmla="*/ 4 w 15"/>
                  <a:gd name="T25" fmla="*/ 12 h 19"/>
                  <a:gd name="T26" fmla="*/ 4 w 15"/>
                  <a:gd name="T27" fmla="*/ 14 h 19"/>
                  <a:gd name="T28" fmla="*/ 3 w 15"/>
                  <a:gd name="T29" fmla="*/ 14 h 19"/>
                  <a:gd name="T30" fmla="*/ 2 w 15"/>
                  <a:gd name="T31" fmla="*/ 12 h 19"/>
                  <a:gd name="T32" fmla="*/ 2 w 15"/>
                  <a:gd name="T33" fmla="*/ 11 h 19"/>
                  <a:gd name="T34" fmla="*/ 0 w 15"/>
                  <a:gd name="T35" fmla="*/ 11 h 19"/>
                  <a:gd name="T36" fmla="*/ 0 w 15"/>
                  <a:gd name="T37" fmla="*/ 12 h 19"/>
                  <a:gd name="T38" fmla="*/ 2 w 15"/>
                  <a:gd name="T39" fmla="*/ 14 h 19"/>
                  <a:gd name="T40" fmla="*/ 2 w 15"/>
                  <a:gd name="T41" fmla="*/ 15 h 19"/>
                  <a:gd name="T42" fmla="*/ 3 w 15"/>
                  <a:gd name="T43" fmla="*/ 18 h 19"/>
                  <a:gd name="T44" fmla="*/ 6 w 15"/>
                  <a:gd name="T45" fmla="*/ 18 h 19"/>
                  <a:gd name="T46" fmla="*/ 7 w 15"/>
                  <a:gd name="T47" fmla="*/ 18 h 19"/>
                  <a:gd name="T48" fmla="*/ 8 w 15"/>
                  <a:gd name="T49" fmla="*/ 18 h 19"/>
                  <a:gd name="T50" fmla="*/ 10 w 15"/>
                  <a:gd name="T51" fmla="*/ 15 h 19"/>
                  <a:gd name="T52" fmla="*/ 11 w 15"/>
                  <a:gd name="T53" fmla="*/ 14 h 19"/>
                  <a:gd name="T54" fmla="*/ 14 w 15"/>
                  <a:gd name="T55" fmla="*/ 15 h 19"/>
                  <a:gd name="T56" fmla="*/ 13 w 15"/>
                  <a:gd name="T57" fmla="*/ 18 h 19"/>
                  <a:gd name="T58" fmla="*/ 13 w 15"/>
                  <a:gd name="T59" fmla="*/ 18 h 19"/>
                  <a:gd name="T60" fmla="*/ 13 w 15"/>
                  <a:gd name="T61" fmla="*/ 18 h 19"/>
                  <a:gd name="T62" fmla="*/ 14 w 15"/>
                  <a:gd name="T63" fmla="*/ 18 h 19"/>
                  <a:gd name="T64" fmla="*/ 15 w 15"/>
                  <a:gd name="T65" fmla="*/ 19 h 19"/>
                  <a:gd name="T66" fmla="*/ 15 w 15"/>
                  <a:gd name="T67" fmla="*/ 19 h 19"/>
                  <a:gd name="T68" fmla="*/ 15 w 15"/>
                  <a:gd name="T69" fmla="*/ 18 h 19"/>
                  <a:gd name="T70" fmla="*/ 15 w 15"/>
                  <a:gd name="T71" fmla="*/ 16 h 19"/>
                  <a:gd name="T72" fmla="*/ 15 w 15"/>
                  <a:gd name="T73" fmla="*/ 15 h 19"/>
                  <a:gd name="T74" fmla="*/ 14 w 15"/>
                  <a:gd name="T75" fmla="*/ 12 h 19"/>
                  <a:gd name="T76" fmla="*/ 13 w 15"/>
                  <a:gd name="T77" fmla="*/ 8 h 19"/>
                  <a:gd name="T78" fmla="*/ 11 w 15"/>
                  <a:gd name="T79" fmla="*/ 7 h 19"/>
                  <a:gd name="T80" fmla="*/ 8 w 15"/>
                  <a:gd name="T81" fmla="*/ 7 h 19"/>
                  <a:gd name="T82" fmla="*/ 8 w 15"/>
                  <a:gd name="T83" fmla="*/ 5 h 19"/>
                  <a:gd name="T84" fmla="*/ 7 w 15"/>
                  <a:gd name="T85" fmla="*/ 4 h 19"/>
                  <a:gd name="T86" fmla="*/ 6 w 15"/>
                  <a:gd name="T87" fmla="*/ 4 h 19"/>
                  <a:gd name="T88" fmla="*/ 6 w 15"/>
                  <a:gd name="T89" fmla="*/ 4 h 19"/>
                  <a:gd name="T90" fmla="*/ 4 w 15"/>
                  <a:gd name="T91" fmla="*/ 3 h 19"/>
                  <a:gd name="T92" fmla="*/ 3 w 15"/>
                  <a:gd name="T9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 h="19">
                    <a:moveTo>
                      <a:pt x="3" y="0"/>
                    </a:moveTo>
                    <a:lnTo>
                      <a:pt x="3" y="1"/>
                    </a:lnTo>
                    <a:lnTo>
                      <a:pt x="4" y="3"/>
                    </a:lnTo>
                    <a:lnTo>
                      <a:pt x="4" y="4"/>
                    </a:lnTo>
                    <a:lnTo>
                      <a:pt x="3" y="5"/>
                    </a:lnTo>
                    <a:lnTo>
                      <a:pt x="3" y="5"/>
                    </a:lnTo>
                    <a:lnTo>
                      <a:pt x="4" y="5"/>
                    </a:lnTo>
                    <a:lnTo>
                      <a:pt x="6" y="9"/>
                    </a:lnTo>
                    <a:lnTo>
                      <a:pt x="4" y="8"/>
                    </a:lnTo>
                    <a:lnTo>
                      <a:pt x="4" y="9"/>
                    </a:lnTo>
                    <a:lnTo>
                      <a:pt x="6" y="11"/>
                    </a:lnTo>
                    <a:lnTo>
                      <a:pt x="6" y="12"/>
                    </a:lnTo>
                    <a:lnTo>
                      <a:pt x="4" y="12"/>
                    </a:lnTo>
                    <a:lnTo>
                      <a:pt x="4" y="14"/>
                    </a:lnTo>
                    <a:lnTo>
                      <a:pt x="3" y="14"/>
                    </a:lnTo>
                    <a:lnTo>
                      <a:pt x="2" y="12"/>
                    </a:lnTo>
                    <a:lnTo>
                      <a:pt x="2" y="11"/>
                    </a:lnTo>
                    <a:lnTo>
                      <a:pt x="0" y="11"/>
                    </a:lnTo>
                    <a:lnTo>
                      <a:pt x="0" y="12"/>
                    </a:lnTo>
                    <a:lnTo>
                      <a:pt x="2" y="14"/>
                    </a:lnTo>
                    <a:lnTo>
                      <a:pt x="2" y="15"/>
                    </a:lnTo>
                    <a:lnTo>
                      <a:pt x="3" y="18"/>
                    </a:lnTo>
                    <a:lnTo>
                      <a:pt x="6" y="18"/>
                    </a:lnTo>
                    <a:lnTo>
                      <a:pt x="7" y="18"/>
                    </a:lnTo>
                    <a:lnTo>
                      <a:pt x="8" y="18"/>
                    </a:lnTo>
                    <a:lnTo>
                      <a:pt x="10" y="15"/>
                    </a:lnTo>
                    <a:lnTo>
                      <a:pt x="11" y="14"/>
                    </a:lnTo>
                    <a:lnTo>
                      <a:pt x="14" y="15"/>
                    </a:lnTo>
                    <a:lnTo>
                      <a:pt x="13" y="18"/>
                    </a:lnTo>
                    <a:lnTo>
                      <a:pt x="13" y="18"/>
                    </a:lnTo>
                    <a:lnTo>
                      <a:pt x="13" y="18"/>
                    </a:lnTo>
                    <a:lnTo>
                      <a:pt x="14" y="18"/>
                    </a:lnTo>
                    <a:lnTo>
                      <a:pt x="15" y="19"/>
                    </a:lnTo>
                    <a:lnTo>
                      <a:pt x="15" y="19"/>
                    </a:lnTo>
                    <a:lnTo>
                      <a:pt x="15" y="18"/>
                    </a:lnTo>
                    <a:lnTo>
                      <a:pt x="15" y="16"/>
                    </a:lnTo>
                    <a:lnTo>
                      <a:pt x="15" y="15"/>
                    </a:lnTo>
                    <a:lnTo>
                      <a:pt x="14" y="12"/>
                    </a:lnTo>
                    <a:lnTo>
                      <a:pt x="13" y="8"/>
                    </a:lnTo>
                    <a:lnTo>
                      <a:pt x="11" y="7"/>
                    </a:lnTo>
                    <a:lnTo>
                      <a:pt x="8" y="7"/>
                    </a:lnTo>
                    <a:lnTo>
                      <a:pt x="8" y="5"/>
                    </a:lnTo>
                    <a:lnTo>
                      <a:pt x="7" y="4"/>
                    </a:lnTo>
                    <a:lnTo>
                      <a:pt x="6" y="4"/>
                    </a:lnTo>
                    <a:lnTo>
                      <a:pt x="6" y="4"/>
                    </a:lnTo>
                    <a:lnTo>
                      <a:pt x="4" y="3"/>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3" name="Freeform 1312"/>
              <p:cNvSpPr>
                <a:spLocks/>
              </p:cNvSpPr>
              <p:nvPr/>
            </p:nvSpPr>
            <p:spPr bwMode="gray">
              <a:xfrm>
                <a:off x="8045556" y="2519449"/>
                <a:ext cx="28678" cy="19118"/>
              </a:xfrm>
              <a:custGeom>
                <a:avLst/>
                <a:gdLst>
                  <a:gd name="T0" fmla="*/ 7 w 9"/>
                  <a:gd name="T1" fmla="*/ 3 h 6"/>
                  <a:gd name="T2" fmla="*/ 8 w 9"/>
                  <a:gd name="T3" fmla="*/ 3 h 6"/>
                  <a:gd name="T4" fmla="*/ 9 w 9"/>
                  <a:gd name="T5" fmla="*/ 3 h 6"/>
                  <a:gd name="T6" fmla="*/ 9 w 9"/>
                  <a:gd name="T7" fmla="*/ 1 h 6"/>
                  <a:gd name="T8" fmla="*/ 9 w 9"/>
                  <a:gd name="T9" fmla="*/ 1 h 6"/>
                  <a:gd name="T10" fmla="*/ 8 w 9"/>
                  <a:gd name="T11" fmla="*/ 0 h 6"/>
                  <a:gd name="T12" fmla="*/ 5 w 9"/>
                  <a:gd name="T13" fmla="*/ 1 h 6"/>
                  <a:gd name="T14" fmla="*/ 4 w 9"/>
                  <a:gd name="T15" fmla="*/ 1 h 6"/>
                  <a:gd name="T16" fmla="*/ 4 w 9"/>
                  <a:gd name="T17" fmla="*/ 1 h 6"/>
                  <a:gd name="T18" fmla="*/ 2 w 9"/>
                  <a:gd name="T19" fmla="*/ 1 h 6"/>
                  <a:gd name="T20" fmla="*/ 0 w 9"/>
                  <a:gd name="T21" fmla="*/ 4 h 6"/>
                  <a:gd name="T22" fmla="*/ 1 w 9"/>
                  <a:gd name="T23" fmla="*/ 6 h 6"/>
                  <a:gd name="T24" fmla="*/ 1 w 9"/>
                  <a:gd name="T25" fmla="*/ 6 h 6"/>
                  <a:gd name="T26" fmla="*/ 4 w 9"/>
                  <a:gd name="T27" fmla="*/ 3 h 6"/>
                  <a:gd name="T28" fmla="*/ 5 w 9"/>
                  <a:gd name="T29" fmla="*/ 3 h 6"/>
                  <a:gd name="T30" fmla="*/ 5 w 9"/>
                  <a:gd name="T31" fmla="*/ 3 h 6"/>
                  <a:gd name="T32" fmla="*/ 7 w 9"/>
                  <a:gd name="T3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6">
                    <a:moveTo>
                      <a:pt x="7" y="3"/>
                    </a:moveTo>
                    <a:lnTo>
                      <a:pt x="8" y="3"/>
                    </a:lnTo>
                    <a:lnTo>
                      <a:pt x="9" y="3"/>
                    </a:lnTo>
                    <a:lnTo>
                      <a:pt x="9" y="1"/>
                    </a:lnTo>
                    <a:lnTo>
                      <a:pt x="9" y="1"/>
                    </a:lnTo>
                    <a:lnTo>
                      <a:pt x="8" y="0"/>
                    </a:lnTo>
                    <a:lnTo>
                      <a:pt x="5" y="1"/>
                    </a:lnTo>
                    <a:lnTo>
                      <a:pt x="4" y="1"/>
                    </a:lnTo>
                    <a:lnTo>
                      <a:pt x="4" y="1"/>
                    </a:lnTo>
                    <a:lnTo>
                      <a:pt x="2" y="1"/>
                    </a:lnTo>
                    <a:lnTo>
                      <a:pt x="0" y="4"/>
                    </a:lnTo>
                    <a:lnTo>
                      <a:pt x="1" y="6"/>
                    </a:lnTo>
                    <a:lnTo>
                      <a:pt x="1" y="6"/>
                    </a:lnTo>
                    <a:lnTo>
                      <a:pt x="4" y="3"/>
                    </a:lnTo>
                    <a:lnTo>
                      <a:pt x="5" y="3"/>
                    </a:lnTo>
                    <a:lnTo>
                      <a:pt x="5" y="3"/>
                    </a:lnTo>
                    <a:lnTo>
                      <a:pt x="7"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4" name="Freeform 1313"/>
              <p:cNvSpPr>
                <a:spLocks/>
              </p:cNvSpPr>
              <p:nvPr/>
            </p:nvSpPr>
            <p:spPr bwMode="gray">
              <a:xfrm>
                <a:off x="8010507" y="2564058"/>
                <a:ext cx="22306" cy="15933"/>
              </a:xfrm>
              <a:custGeom>
                <a:avLst/>
                <a:gdLst>
                  <a:gd name="T0" fmla="*/ 4 w 7"/>
                  <a:gd name="T1" fmla="*/ 1 h 5"/>
                  <a:gd name="T2" fmla="*/ 1 w 7"/>
                  <a:gd name="T3" fmla="*/ 2 h 5"/>
                  <a:gd name="T4" fmla="*/ 0 w 7"/>
                  <a:gd name="T5" fmla="*/ 2 h 5"/>
                  <a:gd name="T6" fmla="*/ 0 w 7"/>
                  <a:gd name="T7" fmla="*/ 2 h 5"/>
                  <a:gd name="T8" fmla="*/ 1 w 7"/>
                  <a:gd name="T9" fmla="*/ 4 h 5"/>
                  <a:gd name="T10" fmla="*/ 1 w 7"/>
                  <a:gd name="T11" fmla="*/ 4 h 5"/>
                  <a:gd name="T12" fmla="*/ 3 w 7"/>
                  <a:gd name="T13" fmla="*/ 4 h 5"/>
                  <a:gd name="T14" fmla="*/ 4 w 7"/>
                  <a:gd name="T15" fmla="*/ 5 h 5"/>
                  <a:gd name="T16" fmla="*/ 5 w 7"/>
                  <a:gd name="T17" fmla="*/ 5 h 5"/>
                  <a:gd name="T18" fmla="*/ 5 w 7"/>
                  <a:gd name="T19" fmla="*/ 4 h 5"/>
                  <a:gd name="T20" fmla="*/ 7 w 7"/>
                  <a:gd name="T21" fmla="*/ 4 h 5"/>
                  <a:gd name="T22" fmla="*/ 7 w 7"/>
                  <a:gd name="T23" fmla="*/ 4 h 5"/>
                  <a:gd name="T24" fmla="*/ 7 w 7"/>
                  <a:gd name="T25" fmla="*/ 2 h 5"/>
                  <a:gd name="T26" fmla="*/ 7 w 7"/>
                  <a:gd name="T27" fmla="*/ 2 h 5"/>
                  <a:gd name="T28" fmla="*/ 7 w 7"/>
                  <a:gd name="T29" fmla="*/ 1 h 5"/>
                  <a:gd name="T30" fmla="*/ 7 w 7"/>
                  <a:gd name="T31" fmla="*/ 0 h 5"/>
                  <a:gd name="T32" fmla="*/ 7 w 7"/>
                  <a:gd name="T33" fmla="*/ 0 h 5"/>
                  <a:gd name="T34" fmla="*/ 4 w 7"/>
                  <a:gd name="T3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5">
                    <a:moveTo>
                      <a:pt x="4" y="1"/>
                    </a:moveTo>
                    <a:lnTo>
                      <a:pt x="1" y="2"/>
                    </a:lnTo>
                    <a:lnTo>
                      <a:pt x="0" y="2"/>
                    </a:lnTo>
                    <a:lnTo>
                      <a:pt x="0" y="2"/>
                    </a:lnTo>
                    <a:lnTo>
                      <a:pt x="1" y="4"/>
                    </a:lnTo>
                    <a:lnTo>
                      <a:pt x="1" y="4"/>
                    </a:lnTo>
                    <a:lnTo>
                      <a:pt x="3" y="4"/>
                    </a:lnTo>
                    <a:lnTo>
                      <a:pt x="4" y="5"/>
                    </a:lnTo>
                    <a:lnTo>
                      <a:pt x="5" y="5"/>
                    </a:lnTo>
                    <a:lnTo>
                      <a:pt x="5" y="4"/>
                    </a:lnTo>
                    <a:lnTo>
                      <a:pt x="7" y="4"/>
                    </a:lnTo>
                    <a:lnTo>
                      <a:pt x="7" y="4"/>
                    </a:lnTo>
                    <a:lnTo>
                      <a:pt x="7" y="2"/>
                    </a:lnTo>
                    <a:lnTo>
                      <a:pt x="7" y="2"/>
                    </a:lnTo>
                    <a:lnTo>
                      <a:pt x="7" y="1"/>
                    </a:lnTo>
                    <a:lnTo>
                      <a:pt x="7" y="0"/>
                    </a:lnTo>
                    <a:lnTo>
                      <a:pt x="7" y="0"/>
                    </a:lnTo>
                    <a:lnTo>
                      <a:pt x="4"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5" name="Freeform 1314"/>
              <p:cNvSpPr>
                <a:spLocks/>
              </p:cNvSpPr>
              <p:nvPr/>
            </p:nvSpPr>
            <p:spPr bwMode="gray">
              <a:xfrm>
                <a:off x="7905355" y="2611853"/>
                <a:ext cx="12746" cy="12745"/>
              </a:xfrm>
              <a:custGeom>
                <a:avLst/>
                <a:gdLst>
                  <a:gd name="T0" fmla="*/ 1 w 4"/>
                  <a:gd name="T1" fmla="*/ 0 h 4"/>
                  <a:gd name="T2" fmla="*/ 1 w 4"/>
                  <a:gd name="T3" fmla="*/ 0 h 4"/>
                  <a:gd name="T4" fmla="*/ 0 w 4"/>
                  <a:gd name="T5" fmla="*/ 0 h 4"/>
                  <a:gd name="T6" fmla="*/ 0 w 4"/>
                  <a:gd name="T7" fmla="*/ 1 h 4"/>
                  <a:gd name="T8" fmla="*/ 3 w 4"/>
                  <a:gd name="T9" fmla="*/ 3 h 4"/>
                  <a:gd name="T10" fmla="*/ 4 w 4"/>
                  <a:gd name="T11" fmla="*/ 4 h 4"/>
                  <a:gd name="T12" fmla="*/ 4 w 4"/>
                  <a:gd name="T13" fmla="*/ 4 h 4"/>
                  <a:gd name="T14" fmla="*/ 4 w 4"/>
                  <a:gd name="T15" fmla="*/ 3 h 4"/>
                  <a:gd name="T16" fmla="*/ 1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1" y="0"/>
                    </a:moveTo>
                    <a:lnTo>
                      <a:pt x="1" y="0"/>
                    </a:lnTo>
                    <a:lnTo>
                      <a:pt x="0" y="0"/>
                    </a:lnTo>
                    <a:lnTo>
                      <a:pt x="0" y="1"/>
                    </a:lnTo>
                    <a:lnTo>
                      <a:pt x="3" y="3"/>
                    </a:lnTo>
                    <a:lnTo>
                      <a:pt x="4" y="4"/>
                    </a:lnTo>
                    <a:lnTo>
                      <a:pt x="4" y="4"/>
                    </a:lnTo>
                    <a:lnTo>
                      <a:pt x="4" y="3"/>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6" name="Freeform 1315"/>
              <p:cNvSpPr>
                <a:spLocks/>
              </p:cNvSpPr>
              <p:nvPr/>
            </p:nvSpPr>
            <p:spPr bwMode="gray">
              <a:xfrm>
                <a:off x="9265934" y="3108925"/>
                <a:ext cx="19118" cy="22306"/>
              </a:xfrm>
              <a:custGeom>
                <a:avLst/>
                <a:gdLst>
                  <a:gd name="T0" fmla="*/ 6 w 6"/>
                  <a:gd name="T1" fmla="*/ 4 h 7"/>
                  <a:gd name="T2" fmla="*/ 5 w 6"/>
                  <a:gd name="T3" fmla="*/ 1 h 7"/>
                  <a:gd name="T4" fmla="*/ 4 w 6"/>
                  <a:gd name="T5" fmla="*/ 0 h 7"/>
                  <a:gd name="T6" fmla="*/ 2 w 6"/>
                  <a:gd name="T7" fmla="*/ 0 h 7"/>
                  <a:gd name="T8" fmla="*/ 1 w 6"/>
                  <a:gd name="T9" fmla="*/ 1 h 7"/>
                  <a:gd name="T10" fmla="*/ 0 w 6"/>
                  <a:gd name="T11" fmla="*/ 4 h 7"/>
                  <a:gd name="T12" fmla="*/ 0 w 6"/>
                  <a:gd name="T13" fmla="*/ 5 h 7"/>
                  <a:gd name="T14" fmla="*/ 2 w 6"/>
                  <a:gd name="T15" fmla="*/ 7 h 7"/>
                  <a:gd name="T16" fmla="*/ 4 w 6"/>
                  <a:gd name="T17" fmla="*/ 7 h 7"/>
                  <a:gd name="T18" fmla="*/ 5 w 6"/>
                  <a:gd name="T19" fmla="*/ 7 h 7"/>
                  <a:gd name="T20" fmla="*/ 6 w 6"/>
                  <a:gd name="T21" fmla="*/ 5 h 7"/>
                  <a:gd name="T22" fmla="*/ 5 w 6"/>
                  <a:gd name="T23" fmla="*/ 4 h 7"/>
                  <a:gd name="T24" fmla="*/ 4 w 6"/>
                  <a:gd name="T25" fmla="*/ 3 h 7"/>
                  <a:gd name="T26" fmla="*/ 5 w 6"/>
                  <a:gd name="T27" fmla="*/ 3 h 7"/>
                  <a:gd name="T28" fmla="*/ 5 w 6"/>
                  <a:gd name="T29" fmla="*/ 4 h 7"/>
                  <a:gd name="T30" fmla="*/ 6 w 6"/>
                  <a:gd name="T3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7">
                    <a:moveTo>
                      <a:pt x="6" y="4"/>
                    </a:moveTo>
                    <a:lnTo>
                      <a:pt x="5" y="1"/>
                    </a:lnTo>
                    <a:lnTo>
                      <a:pt x="4" y="0"/>
                    </a:lnTo>
                    <a:lnTo>
                      <a:pt x="2" y="0"/>
                    </a:lnTo>
                    <a:lnTo>
                      <a:pt x="1" y="1"/>
                    </a:lnTo>
                    <a:lnTo>
                      <a:pt x="0" y="4"/>
                    </a:lnTo>
                    <a:lnTo>
                      <a:pt x="0" y="5"/>
                    </a:lnTo>
                    <a:lnTo>
                      <a:pt x="2" y="7"/>
                    </a:lnTo>
                    <a:lnTo>
                      <a:pt x="4" y="7"/>
                    </a:lnTo>
                    <a:lnTo>
                      <a:pt x="5" y="7"/>
                    </a:lnTo>
                    <a:lnTo>
                      <a:pt x="6" y="5"/>
                    </a:lnTo>
                    <a:lnTo>
                      <a:pt x="5" y="4"/>
                    </a:lnTo>
                    <a:lnTo>
                      <a:pt x="4" y="3"/>
                    </a:lnTo>
                    <a:lnTo>
                      <a:pt x="5" y="3"/>
                    </a:lnTo>
                    <a:lnTo>
                      <a:pt x="5" y="4"/>
                    </a:lnTo>
                    <a:lnTo>
                      <a:pt x="6"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7" name="Freeform 1160"/>
              <p:cNvSpPr>
                <a:spLocks/>
              </p:cNvSpPr>
              <p:nvPr/>
            </p:nvSpPr>
            <p:spPr bwMode="gray">
              <a:xfrm>
                <a:off x="8858080" y="3357465"/>
                <a:ext cx="44609" cy="15933"/>
              </a:xfrm>
              <a:custGeom>
                <a:avLst/>
                <a:gdLst>
                  <a:gd name="T0" fmla="*/ 10 w 14"/>
                  <a:gd name="T1" fmla="*/ 0 h 5"/>
                  <a:gd name="T2" fmla="*/ 10 w 14"/>
                  <a:gd name="T3" fmla="*/ 0 h 5"/>
                  <a:gd name="T4" fmla="*/ 9 w 14"/>
                  <a:gd name="T5" fmla="*/ 0 h 5"/>
                  <a:gd name="T6" fmla="*/ 7 w 14"/>
                  <a:gd name="T7" fmla="*/ 0 h 5"/>
                  <a:gd name="T8" fmla="*/ 6 w 14"/>
                  <a:gd name="T9" fmla="*/ 1 h 5"/>
                  <a:gd name="T10" fmla="*/ 5 w 14"/>
                  <a:gd name="T11" fmla="*/ 0 h 5"/>
                  <a:gd name="T12" fmla="*/ 3 w 14"/>
                  <a:gd name="T13" fmla="*/ 0 h 5"/>
                  <a:gd name="T14" fmla="*/ 0 w 14"/>
                  <a:gd name="T15" fmla="*/ 0 h 5"/>
                  <a:gd name="T16" fmla="*/ 2 w 14"/>
                  <a:gd name="T17" fmla="*/ 1 h 5"/>
                  <a:gd name="T18" fmla="*/ 6 w 14"/>
                  <a:gd name="T19" fmla="*/ 3 h 5"/>
                  <a:gd name="T20" fmla="*/ 6 w 14"/>
                  <a:gd name="T21" fmla="*/ 3 h 5"/>
                  <a:gd name="T22" fmla="*/ 9 w 14"/>
                  <a:gd name="T23" fmla="*/ 4 h 5"/>
                  <a:gd name="T24" fmla="*/ 10 w 14"/>
                  <a:gd name="T25" fmla="*/ 4 h 5"/>
                  <a:gd name="T26" fmla="*/ 13 w 14"/>
                  <a:gd name="T27" fmla="*/ 5 h 5"/>
                  <a:gd name="T28" fmla="*/ 13 w 14"/>
                  <a:gd name="T29" fmla="*/ 4 h 5"/>
                  <a:gd name="T30" fmla="*/ 14 w 14"/>
                  <a:gd name="T31" fmla="*/ 4 h 5"/>
                  <a:gd name="T32" fmla="*/ 14 w 14"/>
                  <a:gd name="T33" fmla="*/ 1 h 5"/>
                  <a:gd name="T34" fmla="*/ 14 w 14"/>
                  <a:gd name="T35" fmla="*/ 1 h 5"/>
                  <a:gd name="T36" fmla="*/ 14 w 14"/>
                  <a:gd name="T37" fmla="*/ 1 h 5"/>
                  <a:gd name="T38" fmla="*/ 14 w 14"/>
                  <a:gd name="T39" fmla="*/ 3 h 5"/>
                  <a:gd name="T40" fmla="*/ 13 w 14"/>
                  <a:gd name="T41" fmla="*/ 4 h 5"/>
                  <a:gd name="T42" fmla="*/ 13 w 14"/>
                  <a:gd name="T43" fmla="*/ 4 h 5"/>
                  <a:gd name="T44" fmla="*/ 13 w 14"/>
                  <a:gd name="T45" fmla="*/ 3 h 5"/>
                  <a:gd name="T46" fmla="*/ 13 w 14"/>
                  <a:gd name="T47" fmla="*/ 1 h 5"/>
                  <a:gd name="T48" fmla="*/ 13 w 14"/>
                  <a:gd name="T49" fmla="*/ 0 h 5"/>
                  <a:gd name="T50" fmla="*/ 11 w 14"/>
                  <a:gd name="T51" fmla="*/ 0 h 5"/>
                  <a:gd name="T52" fmla="*/ 10 w 14"/>
                  <a:gd name="T5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5">
                    <a:moveTo>
                      <a:pt x="10" y="0"/>
                    </a:moveTo>
                    <a:lnTo>
                      <a:pt x="10" y="0"/>
                    </a:lnTo>
                    <a:lnTo>
                      <a:pt x="9" y="0"/>
                    </a:lnTo>
                    <a:lnTo>
                      <a:pt x="7" y="0"/>
                    </a:lnTo>
                    <a:lnTo>
                      <a:pt x="6" y="1"/>
                    </a:lnTo>
                    <a:lnTo>
                      <a:pt x="5" y="0"/>
                    </a:lnTo>
                    <a:lnTo>
                      <a:pt x="3" y="0"/>
                    </a:lnTo>
                    <a:lnTo>
                      <a:pt x="0" y="0"/>
                    </a:lnTo>
                    <a:lnTo>
                      <a:pt x="2" y="1"/>
                    </a:lnTo>
                    <a:lnTo>
                      <a:pt x="6" y="3"/>
                    </a:lnTo>
                    <a:lnTo>
                      <a:pt x="6" y="3"/>
                    </a:lnTo>
                    <a:lnTo>
                      <a:pt x="9" y="4"/>
                    </a:lnTo>
                    <a:lnTo>
                      <a:pt x="10" y="4"/>
                    </a:lnTo>
                    <a:lnTo>
                      <a:pt x="13" y="5"/>
                    </a:lnTo>
                    <a:lnTo>
                      <a:pt x="13" y="4"/>
                    </a:lnTo>
                    <a:lnTo>
                      <a:pt x="14" y="4"/>
                    </a:lnTo>
                    <a:lnTo>
                      <a:pt x="14" y="1"/>
                    </a:lnTo>
                    <a:lnTo>
                      <a:pt x="14" y="1"/>
                    </a:lnTo>
                    <a:lnTo>
                      <a:pt x="14" y="1"/>
                    </a:lnTo>
                    <a:lnTo>
                      <a:pt x="14" y="3"/>
                    </a:lnTo>
                    <a:lnTo>
                      <a:pt x="13" y="4"/>
                    </a:lnTo>
                    <a:lnTo>
                      <a:pt x="13" y="4"/>
                    </a:lnTo>
                    <a:lnTo>
                      <a:pt x="13" y="3"/>
                    </a:lnTo>
                    <a:lnTo>
                      <a:pt x="13" y="1"/>
                    </a:lnTo>
                    <a:lnTo>
                      <a:pt x="13" y="0"/>
                    </a:lnTo>
                    <a:lnTo>
                      <a:pt x="11" y="0"/>
                    </a:lnTo>
                    <a:lnTo>
                      <a:pt x="1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8" name="Freeform 1077"/>
              <p:cNvSpPr>
                <a:spLocks/>
              </p:cNvSpPr>
              <p:nvPr/>
            </p:nvSpPr>
            <p:spPr bwMode="gray">
              <a:xfrm>
                <a:off x="7370047" y="2019192"/>
                <a:ext cx="41424" cy="54169"/>
              </a:xfrm>
              <a:custGeom>
                <a:avLst/>
                <a:gdLst>
                  <a:gd name="T0" fmla="*/ 2 w 13"/>
                  <a:gd name="T1" fmla="*/ 9 h 17"/>
                  <a:gd name="T2" fmla="*/ 4 w 13"/>
                  <a:gd name="T3" fmla="*/ 9 h 17"/>
                  <a:gd name="T4" fmla="*/ 4 w 13"/>
                  <a:gd name="T5" fmla="*/ 9 h 17"/>
                  <a:gd name="T6" fmla="*/ 2 w 13"/>
                  <a:gd name="T7" fmla="*/ 6 h 17"/>
                  <a:gd name="T8" fmla="*/ 4 w 13"/>
                  <a:gd name="T9" fmla="*/ 6 h 17"/>
                  <a:gd name="T10" fmla="*/ 5 w 13"/>
                  <a:gd name="T11" fmla="*/ 8 h 17"/>
                  <a:gd name="T12" fmla="*/ 5 w 13"/>
                  <a:gd name="T13" fmla="*/ 8 h 17"/>
                  <a:gd name="T14" fmla="*/ 7 w 13"/>
                  <a:gd name="T15" fmla="*/ 8 h 17"/>
                  <a:gd name="T16" fmla="*/ 8 w 13"/>
                  <a:gd name="T17" fmla="*/ 6 h 17"/>
                  <a:gd name="T18" fmla="*/ 8 w 13"/>
                  <a:gd name="T19" fmla="*/ 5 h 17"/>
                  <a:gd name="T20" fmla="*/ 7 w 13"/>
                  <a:gd name="T21" fmla="*/ 6 h 17"/>
                  <a:gd name="T22" fmla="*/ 7 w 13"/>
                  <a:gd name="T23" fmla="*/ 5 h 17"/>
                  <a:gd name="T24" fmla="*/ 7 w 13"/>
                  <a:gd name="T25" fmla="*/ 5 h 17"/>
                  <a:gd name="T26" fmla="*/ 8 w 13"/>
                  <a:gd name="T27" fmla="*/ 2 h 17"/>
                  <a:gd name="T28" fmla="*/ 8 w 13"/>
                  <a:gd name="T29" fmla="*/ 1 h 17"/>
                  <a:gd name="T30" fmla="*/ 7 w 13"/>
                  <a:gd name="T31" fmla="*/ 0 h 17"/>
                  <a:gd name="T32" fmla="*/ 8 w 13"/>
                  <a:gd name="T33" fmla="*/ 0 h 17"/>
                  <a:gd name="T34" fmla="*/ 8 w 13"/>
                  <a:gd name="T35" fmla="*/ 1 h 17"/>
                  <a:gd name="T36" fmla="*/ 9 w 13"/>
                  <a:gd name="T37" fmla="*/ 2 h 17"/>
                  <a:gd name="T38" fmla="*/ 9 w 13"/>
                  <a:gd name="T39" fmla="*/ 4 h 17"/>
                  <a:gd name="T40" fmla="*/ 11 w 13"/>
                  <a:gd name="T41" fmla="*/ 5 h 17"/>
                  <a:gd name="T42" fmla="*/ 11 w 13"/>
                  <a:gd name="T43" fmla="*/ 5 h 17"/>
                  <a:gd name="T44" fmla="*/ 12 w 13"/>
                  <a:gd name="T45" fmla="*/ 4 h 17"/>
                  <a:gd name="T46" fmla="*/ 13 w 13"/>
                  <a:gd name="T47" fmla="*/ 5 h 17"/>
                  <a:gd name="T48" fmla="*/ 13 w 13"/>
                  <a:gd name="T49" fmla="*/ 6 h 17"/>
                  <a:gd name="T50" fmla="*/ 13 w 13"/>
                  <a:gd name="T51" fmla="*/ 8 h 17"/>
                  <a:gd name="T52" fmla="*/ 12 w 13"/>
                  <a:gd name="T53" fmla="*/ 9 h 17"/>
                  <a:gd name="T54" fmla="*/ 8 w 13"/>
                  <a:gd name="T55" fmla="*/ 15 h 17"/>
                  <a:gd name="T56" fmla="*/ 5 w 13"/>
                  <a:gd name="T57" fmla="*/ 17 h 17"/>
                  <a:gd name="T58" fmla="*/ 4 w 13"/>
                  <a:gd name="T59" fmla="*/ 17 h 17"/>
                  <a:gd name="T60" fmla="*/ 4 w 13"/>
                  <a:gd name="T61" fmla="*/ 17 h 17"/>
                  <a:gd name="T62" fmla="*/ 4 w 13"/>
                  <a:gd name="T63" fmla="*/ 17 h 17"/>
                  <a:gd name="T64" fmla="*/ 2 w 13"/>
                  <a:gd name="T65" fmla="*/ 17 h 17"/>
                  <a:gd name="T66" fmla="*/ 2 w 13"/>
                  <a:gd name="T67" fmla="*/ 16 h 17"/>
                  <a:gd name="T68" fmla="*/ 4 w 13"/>
                  <a:gd name="T69" fmla="*/ 16 h 17"/>
                  <a:gd name="T70" fmla="*/ 5 w 13"/>
                  <a:gd name="T71" fmla="*/ 15 h 17"/>
                  <a:gd name="T72" fmla="*/ 7 w 13"/>
                  <a:gd name="T73" fmla="*/ 13 h 17"/>
                  <a:gd name="T74" fmla="*/ 4 w 13"/>
                  <a:gd name="T75" fmla="*/ 15 h 17"/>
                  <a:gd name="T76" fmla="*/ 2 w 13"/>
                  <a:gd name="T77" fmla="*/ 13 h 17"/>
                  <a:gd name="T78" fmla="*/ 1 w 13"/>
                  <a:gd name="T79" fmla="*/ 12 h 17"/>
                  <a:gd name="T80" fmla="*/ 1 w 13"/>
                  <a:gd name="T81" fmla="*/ 9 h 17"/>
                  <a:gd name="T82" fmla="*/ 1 w 13"/>
                  <a:gd name="T83" fmla="*/ 9 h 17"/>
                  <a:gd name="T84" fmla="*/ 0 w 13"/>
                  <a:gd name="T85" fmla="*/ 8 h 17"/>
                  <a:gd name="T86" fmla="*/ 1 w 13"/>
                  <a:gd name="T87" fmla="*/ 6 h 17"/>
                  <a:gd name="T88" fmla="*/ 1 w 13"/>
                  <a:gd name="T89" fmla="*/ 6 h 17"/>
                  <a:gd name="T90" fmla="*/ 2 w 13"/>
                  <a:gd name="T9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 h="17">
                    <a:moveTo>
                      <a:pt x="2" y="9"/>
                    </a:moveTo>
                    <a:lnTo>
                      <a:pt x="4" y="9"/>
                    </a:lnTo>
                    <a:lnTo>
                      <a:pt x="4" y="9"/>
                    </a:lnTo>
                    <a:lnTo>
                      <a:pt x="2" y="6"/>
                    </a:lnTo>
                    <a:lnTo>
                      <a:pt x="4" y="6"/>
                    </a:lnTo>
                    <a:lnTo>
                      <a:pt x="5" y="8"/>
                    </a:lnTo>
                    <a:lnTo>
                      <a:pt x="5" y="8"/>
                    </a:lnTo>
                    <a:lnTo>
                      <a:pt x="7" y="8"/>
                    </a:lnTo>
                    <a:lnTo>
                      <a:pt x="8" y="6"/>
                    </a:lnTo>
                    <a:lnTo>
                      <a:pt x="8" y="5"/>
                    </a:lnTo>
                    <a:lnTo>
                      <a:pt x="7" y="6"/>
                    </a:lnTo>
                    <a:lnTo>
                      <a:pt x="7" y="5"/>
                    </a:lnTo>
                    <a:lnTo>
                      <a:pt x="7" y="5"/>
                    </a:lnTo>
                    <a:lnTo>
                      <a:pt x="8" y="2"/>
                    </a:lnTo>
                    <a:lnTo>
                      <a:pt x="8" y="1"/>
                    </a:lnTo>
                    <a:lnTo>
                      <a:pt x="7" y="0"/>
                    </a:lnTo>
                    <a:lnTo>
                      <a:pt x="8" y="0"/>
                    </a:lnTo>
                    <a:lnTo>
                      <a:pt x="8" y="1"/>
                    </a:lnTo>
                    <a:lnTo>
                      <a:pt x="9" y="2"/>
                    </a:lnTo>
                    <a:lnTo>
                      <a:pt x="9" y="4"/>
                    </a:lnTo>
                    <a:lnTo>
                      <a:pt x="11" y="5"/>
                    </a:lnTo>
                    <a:lnTo>
                      <a:pt x="11" y="5"/>
                    </a:lnTo>
                    <a:lnTo>
                      <a:pt x="12" y="4"/>
                    </a:lnTo>
                    <a:lnTo>
                      <a:pt x="13" y="5"/>
                    </a:lnTo>
                    <a:lnTo>
                      <a:pt x="13" y="6"/>
                    </a:lnTo>
                    <a:lnTo>
                      <a:pt x="13" y="8"/>
                    </a:lnTo>
                    <a:lnTo>
                      <a:pt x="12" y="9"/>
                    </a:lnTo>
                    <a:lnTo>
                      <a:pt x="8" y="15"/>
                    </a:lnTo>
                    <a:lnTo>
                      <a:pt x="5" y="17"/>
                    </a:lnTo>
                    <a:lnTo>
                      <a:pt x="4" y="17"/>
                    </a:lnTo>
                    <a:lnTo>
                      <a:pt x="4" y="17"/>
                    </a:lnTo>
                    <a:lnTo>
                      <a:pt x="4" y="17"/>
                    </a:lnTo>
                    <a:lnTo>
                      <a:pt x="2" y="17"/>
                    </a:lnTo>
                    <a:lnTo>
                      <a:pt x="2" y="16"/>
                    </a:lnTo>
                    <a:lnTo>
                      <a:pt x="4" y="16"/>
                    </a:lnTo>
                    <a:lnTo>
                      <a:pt x="5" y="15"/>
                    </a:lnTo>
                    <a:lnTo>
                      <a:pt x="7" y="13"/>
                    </a:lnTo>
                    <a:lnTo>
                      <a:pt x="4" y="15"/>
                    </a:lnTo>
                    <a:lnTo>
                      <a:pt x="2" y="13"/>
                    </a:lnTo>
                    <a:lnTo>
                      <a:pt x="1" y="12"/>
                    </a:lnTo>
                    <a:lnTo>
                      <a:pt x="1" y="9"/>
                    </a:lnTo>
                    <a:lnTo>
                      <a:pt x="1" y="9"/>
                    </a:lnTo>
                    <a:lnTo>
                      <a:pt x="0" y="8"/>
                    </a:lnTo>
                    <a:lnTo>
                      <a:pt x="1" y="6"/>
                    </a:lnTo>
                    <a:lnTo>
                      <a:pt x="1" y="6"/>
                    </a:lnTo>
                    <a:lnTo>
                      <a:pt x="2" y="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49" name="Freeform 1078"/>
              <p:cNvSpPr>
                <a:spLocks/>
              </p:cNvSpPr>
              <p:nvPr/>
            </p:nvSpPr>
            <p:spPr bwMode="gray">
              <a:xfrm>
                <a:off x="7350928" y="2057428"/>
                <a:ext cx="31864" cy="25491"/>
              </a:xfrm>
              <a:custGeom>
                <a:avLst/>
                <a:gdLst>
                  <a:gd name="T0" fmla="*/ 0 w 10"/>
                  <a:gd name="T1" fmla="*/ 0 h 8"/>
                  <a:gd name="T2" fmla="*/ 0 w 10"/>
                  <a:gd name="T3" fmla="*/ 0 h 8"/>
                  <a:gd name="T4" fmla="*/ 0 w 10"/>
                  <a:gd name="T5" fmla="*/ 1 h 8"/>
                  <a:gd name="T6" fmla="*/ 0 w 10"/>
                  <a:gd name="T7" fmla="*/ 3 h 8"/>
                  <a:gd name="T8" fmla="*/ 2 w 10"/>
                  <a:gd name="T9" fmla="*/ 4 h 8"/>
                  <a:gd name="T10" fmla="*/ 3 w 10"/>
                  <a:gd name="T11" fmla="*/ 5 h 8"/>
                  <a:gd name="T12" fmla="*/ 4 w 10"/>
                  <a:gd name="T13" fmla="*/ 5 h 8"/>
                  <a:gd name="T14" fmla="*/ 6 w 10"/>
                  <a:gd name="T15" fmla="*/ 7 h 8"/>
                  <a:gd name="T16" fmla="*/ 7 w 10"/>
                  <a:gd name="T17" fmla="*/ 8 h 8"/>
                  <a:gd name="T18" fmla="*/ 7 w 10"/>
                  <a:gd name="T19" fmla="*/ 8 h 8"/>
                  <a:gd name="T20" fmla="*/ 8 w 10"/>
                  <a:gd name="T21" fmla="*/ 8 h 8"/>
                  <a:gd name="T22" fmla="*/ 8 w 10"/>
                  <a:gd name="T23" fmla="*/ 8 h 8"/>
                  <a:gd name="T24" fmla="*/ 10 w 10"/>
                  <a:gd name="T25" fmla="*/ 8 h 8"/>
                  <a:gd name="T26" fmla="*/ 8 w 10"/>
                  <a:gd name="T27" fmla="*/ 5 h 8"/>
                  <a:gd name="T28" fmla="*/ 6 w 10"/>
                  <a:gd name="T29" fmla="*/ 4 h 8"/>
                  <a:gd name="T30" fmla="*/ 6 w 10"/>
                  <a:gd name="T31" fmla="*/ 3 h 8"/>
                  <a:gd name="T32" fmla="*/ 3 w 10"/>
                  <a:gd name="T33" fmla="*/ 1 h 8"/>
                  <a:gd name="T34" fmla="*/ 3 w 10"/>
                  <a:gd name="T35" fmla="*/ 0 h 8"/>
                  <a:gd name="T36" fmla="*/ 2 w 10"/>
                  <a:gd name="T37" fmla="*/ 0 h 8"/>
                  <a:gd name="T38" fmla="*/ 2 w 10"/>
                  <a:gd name="T39" fmla="*/ 0 h 8"/>
                  <a:gd name="T40" fmla="*/ 0 w 10"/>
                  <a:gd name="T4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8">
                    <a:moveTo>
                      <a:pt x="0" y="0"/>
                    </a:moveTo>
                    <a:lnTo>
                      <a:pt x="0" y="0"/>
                    </a:lnTo>
                    <a:lnTo>
                      <a:pt x="0" y="1"/>
                    </a:lnTo>
                    <a:lnTo>
                      <a:pt x="0" y="3"/>
                    </a:lnTo>
                    <a:lnTo>
                      <a:pt x="2" y="4"/>
                    </a:lnTo>
                    <a:lnTo>
                      <a:pt x="3" y="5"/>
                    </a:lnTo>
                    <a:lnTo>
                      <a:pt x="4" y="5"/>
                    </a:lnTo>
                    <a:lnTo>
                      <a:pt x="6" y="7"/>
                    </a:lnTo>
                    <a:lnTo>
                      <a:pt x="7" y="8"/>
                    </a:lnTo>
                    <a:lnTo>
                      <a:pt x="7" y="8"/>
                    </a:lnTo>
                    <a:lnTo>
                      <a:pt x="8" y="8"/>
                    </a:lnTo>
                    <a:lnTo>
                      <a:pt x="8" y="8"/>
                    </a:lnTo>
                    <a:lnTo>
                      <a:pt x="10" y="8"/>
                    </a:lnTo>
                    <a:lnTo>
                      <a:pt x="8" y="5"/>
                    </a:lnTo>
                    <a:lnTo>
                      <a:pt x="6" y="4"/>
                    </a:lnTo>
                    <a:lnTo>
                      <a:pt x="6" y="3"/>
                    </a:lnTo>
                    <a:lnTo>
                      <a:pt x="3" y="1"/>
                    </a:lnTo>
                    <a:lnTo>
                      <a:pt x="3" y="0"/>
                    </a:lnTo>
                    <a:lnTo>
                      <a:pt x="2" y="0"/>
                    </a:lnTo>
                    <a:lnTo>
                      <a:pt x="2"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0" name="Freeform 1093"/>
              <p:cNvSpPr>
                <a:spLocks/>
              </p:cNvSpPr>
              <p:nvPr/>
            </p:nvSpPr>
            <p:spPr bwMode="gray">
              <a:xfrm>
                <a:off x="7370047" y="2019192"/>
                <a:ext cx="41424" cy="54169"/>
              </a:xfrm>
              <a:custGeom>
                <a:avLst/>
                <a:gdLst>
                  <a:gd name="T0" fmla="*/ 2 w 13"/>
                  <a:gd name="T1" fmla="*/ 9 h 17"/>
                  <a:gd name="T2" fmla="*/ 4 w 13"/>
                  <a:gd name="T3" fmla="*/ 9 h 17"/>
                  <a:gd name="T4" fmla="*/ 4 w 13"/>
                  <a:gd name="T5" fmla="*/ 9 h 17"/>
                  <a:gd name="T6" fmla="*/ 2 w 13"/>
                  <a:gd name="T7" fmla="*/ 6 h 17"/>
                  <a:gd name="T8" fmla="*/ 4 w 13"/>
                  <a:gd name="T9" fmla="*/ 6 h 17"/>
                  <a:gd name="T10" fmla="*/ 5 w 13"/>
                  <a:gd name="T11" fmla="*/ 8 h 17"/>
                  <a:gd name="T12" fmla="*/ 5 w 13"/>
                  <a:gd name="T13" fmla="*/ 8 h 17"/>
                  <a:gd name="T14" fmla="*/ 7 w 13"/>
                  <a:gd name="T15" fmla="*/ 8 h 17"/>
                  <a:gd name="T16" fmla="*/ 8 w 13"/>
                  <a:gd name="T17" fmla="*/ 6 h 17"/>
                  <a:gd name="T18" fmla="*/ 8 w 13"/>
                  <a:gd name="T19" fmla="*/ 5 h 17"/>
                  <a:gd name="T20" fmla="*/ 7 w 13"/>
                  <a:gd name="T21" fmla="*/ 6 h 17"/>
                  <a:gd name="T22" fmla="*/ 7 w 13"/>
                  <a:gd name="T23" fmla="*/ 5 h 17"/>
                  <a:gd name="T24" fmla="*/ 7 w 13"/>
                  <a:gd name="T25" fmla="*/ 5 h 17"/>
                  <a:gd name="T26" fmla="*/ 8 w 13"/>
                  <a:gd name="T27" fmla="*/ 2 h 17"/>
                  <a:gd name="T28" fmla="*/ 8 w 13"/>
                  <a:gd name="T29" fmla="*/ 1 h 17"/>
                  <a:gd name="T30" fmla="*/ 7 w 13"/>
                  <a:gd name="T31" fmla="*/ 0 h 17"/>
                  <a:gd name="T32" fmla="*/ 8 w 13"/>
                  <a:gd name="T33" fmla="*/ 0 h 17"/>
                  <a:gd name="T34" fmla="*/ 8 w 13"/>
                  <a:gd name="T35" fmla="*/ 1 h 17"/>
                  <a:gd name="T36" fmla="*/ 9 w 13"/>
                  <a:gd name="T37" fmla="*/ 2 h 17"/>
                  <a:gd name="T38" fmla="*/ 9 w 13"/>
                  <a:gd name="T39" fmla="*/ 4 h 17"/>
                  <a:gd name="T40" fmla="*/ 11 w 13"/>
                  <a:gd name="T41" fmla="*/ 5 h 17"/>
                  <a:gd name="T42" fmla="*/ 11 w 13"/>
                  <a:gd name="T43" fmla="*/ 5 h 17"/>
                  <a:gd name="T44" fmla="*/ 12 w 13"/>
                  <a:gd name="T45" fmla="*/ 4 h 17"/>
                  <a:gd name="T46" fmla="*/ 13 w 13"/>
                  <a:gd name="T47" fmla="*/ 4 h 17"/>
                  <a:gd name="T48" fmla="*/ 13 w 13"/>
                  <a:gd name="T49" fmla="*/ 6 h 17"/>
                  <a:gd name="T50" fmla="*/ 13 w 13"/>
                  <a:gd name="T51" fmla="*/ 8 h 17"/>
                  <a:gd name="T52" fmla="*/ 12 w 13"/>
                  <a:gd name="T53" fmla="*/ 9 h 17"/>
                  <a:gd name="T54" fmla="*/ 8 w 13"/>
                  <a:gd name="T55" fmla="*/ 15 h 17"/>
                  <a:gd name="T56" fmla="*/ 5 w 13"/>
                  <a:gd name="T57" fmla="*/ 17 h 17"/>
                  <a:gd name="T58" fmla="*/ 4 w 13"/>
                  <a:gd name="T59" fmla="*/ 17 h 17"/>
                  <a:gd name="T60" fmla="*/ 4 w 13"/>
                  <a:gd name="T61" fmla="*/ 17 h 17"/>
                  <a:gd name="T62" fmla="*/ 4 w 13"/>
                  <a:gd name="T63" fmla="*/ 17 h 17"/>
                  <a:gd name="T64" fmla="*/ 2 w 13"/>
                  <a:gd name="T65" fmla="*/ 17 h 17"/>
                  <a:gd name="T66" fmla="*/ 2 w 13"/>
                  <a:gd name="T67" fmla="*/ 16 h 17"/>
                  <a:gd name="T68" fmla="*/ 4 w 13"/>
                  <a:gd name="T69" fmla="*/ 16 h 17"/>
                  <a:gd name="T70" fmla="*/ 5 w 13"/>
                  <a:gd name="T71" fmla="*/ 15 h 17"/>
                  <a:gd name="T72" fmla="*/ 7 w 13"/>
                  <a:gd name="T73" fmla="*/ 13 h 17"/>
                  <a:gd name="T74" fmla="*/ 4 w 13"/>
                  <a:gd name="T75" fmla="*/ 15 h 17"/>
                  <a:gd name="T76" fmla="*/ 2 w 13"/>
                  <a:gd name="T77" fmla="*/ 13 h 17"/>
                  <a:gd name="T78" fmla="*/ 1 w 13"/>
                  <a:gd name="T79" fmla="*/ 12 h 17"/>
                  <a:gd name="T80" fmla="*/ 1 w 13"/>
                  <a:gd name="T81" fmla="*/ 9 h 17"/>
                  <a:gd name="T82" fmla="*/ 1 w 13"/>
                  <a:gd name="T83" fmla="*/ 9 h 17"/>
                  <a:gd name="T84" fmla="*/ 0 w 13"/>
                  <a:gd name="T85" fmla="*/ 8 h 17"/>
                  <a:gd name="T86" fmla="*/ 1 w 13"/>
                  <a:gd name="T87" fmla="*/ 6 h 17"/>
                  <a:gd name="T88" fmla="*/ 1 w 13"/>
                  <a:gd name="T89" fmla="*/ 6 h 17"/>
                  <a:gd name="T90" fmla="*/ 2 w 13"/>
                  <a:gd name="T9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 h="17">
                    <a:moveTo>
                      <a:pt x="2" y="9"/>
                    </a:moveTo>
                    <a:lnTo>
                      <a:pt x="4" y="9"/>
                    </a:lnTo>
                    <a:lnTo>
                      <a:pt x="4" y="9"/>
                    </a:lnTo>
                    <a:lnTo>
                      <a:pt x="2" y="6"/>
                    </a:lnTo>
                    <a:lnTo>
                      <a:pt x="4" y="6"/>
                    </a:lnTo>
                    <a:lnTo>
                      <a:pt x="5" y="8"/>
                    </a:lnTo>
                    <a:lnTo>
                      <a:pt x="5" y="8"/>
                    </a:lnTo>
                    <a:lnTo>
                      <a:pt x="7" y="8"/>
                    </a:lnTo>
                    <a:lnTo>
                      <a:pt x="8" y="6"/>
                    </a:lnTo>
                    <a:lnTo>
                      <a:pt x="8" y="5"/>
                    </a:lnTo>
                    <a:lnTo>
                      <a:pt x="7" y="6"/>
                    </a:lnTo>
                    <a:lnTo>
                      <a:pt x="7" y="5"/>
                    </a:lnTo>
                    <a:lnTo>
                      <a:pt x="7" y="5"/>
                    </a:lnTo>
                    <a:lnTo>
                      <a:pt x="8" y="2"/>
                    </a:lnTo>
                    <a:lnTo>
                      <a:pt x="8" y="1"/>
                    </a:lnTo>
                    <a:lnTo>
                      <a:pt x="7" y="0"/>
                    </a:lnTo>
                    <a:lnTo>
                      <a:pt x="8" y="0"/>
                    </a:lnTo>
                    <a:lnTo>
                      <a:pt x="8" y="1"/>
                    </a:lnTo>
                    <a:lnTo>
                      <a:pt x="9" y="2"/>
                    </a:lnTo>
                    <a:lnTo>
                      <a:pt x="9" y="4"/>
                    </a:lnTo>
                    <a:lnTo>
                      <a:pt x="11" y="5"/>
                    </a:lnTo>
                    <a:lnTo>
                      <a:pt x="11" y="5"/>
                    </a:lnTo>
                    <a:lnTo>
                      <a:pt x="12" y="4"/>
                    </a:lnTo>
                    <a:lnTo>
                      <a:pt x="13" y="4"/>
                    </a:lnTo>
                    <a:lnTo>
                      <a:pt x="13" y="6"/>
                    </a:lnTo>
                    <a:lnTo>
                      <a:pt x="13" y="8"/>
                    </a:lnTo>
                    <a:lnTo>
                      <a:pt x="12" y="9"/>
                    </a:lnTo>
                    <a:lnTo>
                      <a:pt x="8" y="15"/>
                    </a:lnTo>
                    <a:lnTo>
                      <a:pt x="5" y="17"/>
                    </a:lnTo>
                    <a:lnTo>
                      <a:pt x="4" y="17"/>
                    </a:lnTo>
                    <a:lnTo>
                      <a:pt x="4" y="17"/>
                    </a:lnTo>
                    <a:lnTo>
                      <a:pt x="4" y="17"/>
                    </a:lnTo>
                    <a:lnTo>
                      <a:pt x="2" y="17"/>
                    </a:lnTo>
                    <a:lnTo>
                      <a:pt x="2" y="16"/>
                    </a:lnTo>
                    <a:lnTo>
                      <a:pt x="4" y="16"/>
                    </a:lnTo>
                    <a:lnTo>
                      <a:pt x="5" y="15"/>
                    </a:lnTo>
                    <a:lnTo>
                      <a:pt x="7" y="13"/>
                    </a:lnTo>
                    <a:lnTo>
                      <a:pt x="4" y="15"/>
                    </a:lnTo>
                    <a:lnTo>
                      <a:pt x="2" y="13"/>
                    </a:lnTo>
                    <a:lnTo>
                      <a:pt x="1" y="12"/>
                    </a:lnTo>
                    <a:lnTo>
                      <a:pt x="1" y="9"/>
                    </a:lnTo>
                    <a:lnTo>
                      <a:pt x="1" y="9"/>
                    </a:lnTo>
                    <a:lnTo>
                      <a:pt x="0" y="8"/>
                    </a:lnTo>
                    <a:lnTo>
                      <a:pt x="1" y="6"/>
                    </a:lnTo>
                    <a:lnTo>
                      <a:pt x="1" y="6"/>
                    </a:lnTo>
                    <a:lnTo>
                      <a:pt x="2" y="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1" name="Freeform 1094"/>
              <p:cNvSpPr>
                <a:spLocks/>
              </p:cNvSpPr>
              <p:nvPr/>
            </p:nvSpPr>
            <p:spPr bwMode="gray">
              <a:xfrm>
                <a:off x="7350928" y="2057428"/>
                <a:ext cx="31864" cy="25491"/>
              </a:xfrm>
              <a:custGeom>
                <a:avLst/>
                <a:gdLst>
                  <a:gd name="T0" fmla="*/ 0 w 10"/>
                  <a:gd name="T1" fmla="*/ 0 h 8"/>
                  <a:gd name="T2" fmla="*/ 0 w 10"/>
                  <a:gd name="T3" fmla="*/ 0 h 8"/>
                  <a:gd name="T4" fmla="*/ 0 w 10"/>
                  <a:gd name="T5" fmla="*/ 1 h 8"/>
                  <a:gd name="T6" fmla="*/ 0 w 10"/>
                  <a:gd name="T7" fmla="*/ 3 h 8"/>
                  <a:gd name="T8" fmla="*/ 2 w 10"/>
                  <a:gd name="T9" fmla="*/ 4 h 8"/>
                  <a:gd name="T10" fmla="*/ 3 w 10"/>
                  <a:gd name="T11" fmla="*/ 5 h 8"/>
                  <a:gd name="T12" fmla="*/ 4 w 10"/>
                  <a:gd name="T13" fmla="*/ 5 h 8"/>
                  <a:gd name="T14" fmla="*/ 6 w 10"/>
                  <a:gd name="T15" fmla="*/ 7 h 8"/>
                  <a:gd name="T16" fmla="*/ 7 w 10"/>
                  <a:gd name="T17" fmla="*/ 8 h 8"/>
                  <a:gd name="T18" fmla="*/ 7 w 10"/>
                  <a:gd name="T19" fmla="*/ 8 h 8"/>
                  <a:gd name="T20" fmla="*/ 8 w 10"/>
                  <a:gd name="T21" fmla="*/ 8 h 8"/>
                  <a:gd name="T22" fmla="*/ 8 w 10"/>
                  <a:gd name="T23" fmla="*/ 8 h 8"/>
                  <a:gd name="T24" fmla="*/ 10 w 10"/>
                  <a:gd name="T25" fmla="*/ 8 h 8"/>
                  <a:gd name="T26" fmla="*/ 8 w 10"/>
                  <a:gd name="T27" fmla="*/ 5 h 8"/>
                  <a:gd name="T28" fmla="*/ 6 w 10"/>
                  <a:gd name="T29" fmla="*/ 4 h 8"/>
                  <a:gd name="T30" fmla="*/ 6 w 10"/>
                  <a:gd name="T31" fmla="*/ 3 h 8"/>
                  <a:gd name="T32" fmla="*/ 3 w 10"/>
                  <a:gd name="T33" fmla="*/ 1 h 8"/>
                  <a:gd name="T34" fmla="*/ 3 w 10"/>
                  <a:gd name="T35" fmla="*/ 0 h 8"/>
                  <a:gd name="T36" fmla="*/ 2 w 10"/>
                  <a:gd name="T37" fmla="*/ 0 h 8"/>
                  <a:gd name="T38" fmla="*/ 2 w 10"/>
                  <a:gd name="T39" fmla="*/ 0 h 8"/>
                  <a:gd name="T40" fmla="*/ 0 w 10"/>
                  <a:gd name="T4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8">
                    <a:moveTo>
                      <a:pt x="0" y="0"/>
                    </a:moveTo>
                    <a:lnTo>
                      <a:pt x="0" y="0"/>
                    </a:lnTo>
                    <a:lnTo>
                      <a:pt x="0" y="1"/>
                    </a:lnTo>
                    <a:lnTo>
                      <a:pt x="0" y="3"/>
                    </a:lnTo>
                    <a:lnTo>
                      <a:pt x="2" y="4"/>
                    </a:lnTo>
                    <a:lnTo>
                      <a:pt x="3" y="5"/>
                    </a:lnTo>
                    <a:lnTo>
                      <a:pt x="4" y="5"/>
                    </a:lnTo>
                    <a:lnTo>
                      <a:pt x="6" y="7"/>
                    </a:lnTo>
                    <a:lnTo>
                      <a:pt x="7" y="8"/>
                    </a:lnTo>
                    <a:lnTo>
                      <a:pt x="7" y="8"/>
                    </a:lnTo>
                    <a:lnTo>
                      <a:pt x="8" y="8"/>
                    </a:lnTo>
                    <a:lnTo>
                      <a:pt x="8" y="8"/>
                    </a:lnTo>
                    <a:lnTo>
                      <a:pt x="10" y="8"/>
                    </a:lnTo>
                    <a:lnTo>
                      <a:pt x="8" y="5"/>
                    </a:lnTo>
                    <a:lnTo>
                      <a:pt x="6" y="4"/>
                    </a:lnTo>
                    <a:lnTo>
                      <a:pt x="6" y="3"/>
                    </a:lnTo>
                    <a:lnTo>
                      <a:pt x="3" y="1"/>
                    </a:lnTo>
                    <a:lnTo>
                      <a:pt x="3" y="0"/>
                    </a:lnTo>
                    <a:lnTo>
                      <a:pt x="2" y="0"/>
                    </a:lnTo>
                    <a:lnTo>
                      <a:pt x="2"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2" name="Freeform 1096"/>
              <p:cNvSpPr>
                <a:spLocks/>
              </p:cNvSpPr>
              <p:nvPr/>
            </p:nvSpPr>
            <p:spPr bwMode="gray">
              <a:xfrm>
                <a:off x="7350928" y="2057428"/>
                <a:ext cx="31864" cy="25491"/>
              </a:xfrm>
              <a:custGeom>
                <a:avLst/>
                <a:gdLst>
                  <a:gd name="T0" fmla="*/ 0 w 10"/>
                  <a:gd name="T1" fmla="*/ 0 h 8"/>
                  <a:gd name="T2" fmla="*/ 0 w 10"/>
                  <a:gd name="T3" fmla="*/ 0 h 8"/>
                  <a:gd name="T4" fmla="*/ 0 w 10"/>
                  <a:gd name="T5" fmla="*/ 1 h 8"/>
                  <a:gd name="T6" fmla="*/ 0 w 10"/>
                  <a:gd name="T7" fmla="*/ 3 h 8"/>
                  <a:gd name="T8" fmla="*/ 2 w 10"/>
                  <a:gd name="T9" fmla="*/ 4 h 8"/>
                  <a:gd name="T10" fmla="*/ 3 w 10"/>
                  <a:gd name="T11" fmla="*/ 5 h 8"/>
                  <a:gd name="T12" fmla="*/ 4 w 10"/>
                  <a:gd name="T13" fmla="*/ 5 h 8"/>
                  <a:gd name="T14" fmla="*/ 6 w 10"/>
                  <a:gd name="T15" fmla="*/ 7 h 8"/>
                  <a:gd name="T16" fmla="*/ 7 w 10"/>
                  <a:gd name="T17" fmla="*/ 8 h 8"/>
                  <a:gd name="T18" fmla="*/ 7 w 10"/>
                  <a:gd name="T19" fmla="*/ 8 h 8"/>
                  <a:gd name="T20" fmla="*/ 8 w 10"/>
                  <a:gd name="T21" fmla="*/ 8 h 8"/>
                  <a:gd name="T22" fmla="*/ 8 w 10"/>
                  <a:gd name="T23" fmla="*/ 8 h 8"/>
                  <a:gd name="T24" fmla="*/ 10 w 10"/>
                  <a:gd name="T25" fmla="*/ 8 h 8"/>
                  <a:gd name="T26" fmla="*/ 8 w 10"/>
                  <a:gd name="T27" fmla="*/ 5 h 8"/>
                  <a:gd name="T28" fmla="*/ 6 w 10"/>
                  <a:gd name="T29" fmla="*/ 4 h 8"/>
                  <a:gd name="T30" fmla="*/ 6 w 10"/>
                  <a:gd name="T31" fmla="*/ 3 h 8"/>
                  <a:gd name="T32" fmla="*/ 3 w 10"/>
                  <a:gd name="T33" fmla="*/ 1 h 8"/>
                  <a:gd name="T34" fmla="*/ 3 w 10"/>
                  <a:gd name="T35" fmla="*/ 0 h 8"/>
                  <a:gd name="T36" fmla="*/ 2 w 10"/>
                  <a:gd name="T37" fmla="*/ 0 h 8"/>
                  <a:gd name="T38" fmla="*/ 2 w 10"/>
                  <a:gd name="T39" fmla="*/ 0 h 8"/>
                  <a:gd name="T40" fmla="*/ 0 w 10"/>
                  <a:gd name="T4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8">
                    <a:moveTo>
                      <a:pt x="0" y="0"/>
                    </a:moveTo>
                    <a:lnTo>
                      <a:pt x="0" y="0"/>
                    </a:lnTo>
                    <a:lnTo>
                      <a:pt x="0" y="1"/>
                    </a:lnTo>
                    <a:lnTo>
                      <a:pt x="0" y="3"/>
                    </a:lnTo>
                    <a:lnTo>
                      <a:pt x="2" y="4"/>
                    </a:lnTo>
                    <a:lnTo>
                      <a:pt x="3" y="5"/>
                    </a:lnTo>
                    <a:lnTo>
                      <a:pt x="4" y="5"/>
                    </a:lnTo>
                    <a:lnTo>
                      <a:pt x="6" y="7"/>
                    </a:lnTo>
                    <a:lnTo>
                      <a:pt x="7" y="8"/>
                    </a:lnTo>
                    <a:lnTo>
                      <a:pt x="7" y="8"/>
                    </a:lnTo>
                    <a:lnTo>
                      <a:pt x="8" y="8"/>
                    </a:lnTo>
                    <a:lnTo>
                      <a:pt x="8" y="8"/>
                    </a:lnTo>
                    <a:lnTo>
                      <a:pt x="10" y="8"/>
                    </a:lnTo>
                    <a:lnTo>
                      <a:pt x="8" y="5"/>
                    </a:lnTo>
                    <a:lnTo>
                      <a:pt x="6" y="4"/>
                    </a:lnTo>
                    <a:lnTo>
                      <a:pt x="6" y="3"/>
                    </a:lnTo>
                    <a:lnTo>
                      <a:pt x="3" y="1"/>
                    </a:lnTo>
                    <a:lnTo>
                      <a:pt x="3" y="0"/>
                    </a:lnTo>
                    <a:lnTo>
                      <a:pt x="2" y="0"/>
                    </a:lnTo>
                    <a:lnTo>
                      <a:pt x="2"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3" name="Freeform 1156"/>
              <p:cNvSpPr>
                <a:spLocks/>
              </p:cNvSpPr>
              <p:nvPr/>
            </p:nvSpPr>
            <p:spPr bwMode="gray">
              <a:xfrm>
                <a:off x="7350928" y="2057428"/>
                <a:ext cx="31864" cy="25491"/>
              </a:xfrm>
              <a:custGeom>
                <a:avLst/>
                <a:gdLst>
                  <a:gd name="T0" fmla="*/ 0 w 10"/>
                  <a:gd name="T1" fmla="*/ 0 h 8"/>
                  <a:gd name="T2" fmla="*/ 0 w 10"/>
                  <a:gd name="T3" fmla="*/ 0 h 8"/>
                  <a:gd name="T4" fmla="*/ 0 w 10"/>
                  <a:gd name="T5" fmla="*/ 1 h 8"/>
                  <a:gd name="T6" fmla="*/ 0 w 10"/>
                  <a:gd name="T7" fmla="*/ 3 h 8"/>
                  <a:gd name="T8" fmla="*/ 2 w 10"/>
                  <a:gd name="T9" fmla="*/ 4 h 8"/>
                  <a:gd name="T10" fmla="*/ 3 w 10"/>
                  <a:gd name="T11" fmla="*/ 5 h 8"/>
                  <a:gd name="T12" fmla="*/ 4 w 10"/>
                  <a:gd name="T13" fmla="*/ 5 h 8"/>
                  <a:gd name="T14" fmla="*/ 6 w 10"/>
                  <a:gd name="T15" fmla="*/ 7 h 8"/>
                  <a:gd name="T16" fmla="*/ 7 w 10"/>
                  <a:gd name="T17" fmla="*/ 8 h 8"/>
                  <a:gd name="T18" fmla="*/ 7 w 10"/>
                  <a:gd name="T19" fmla="*/ 8 h 8"/>
                  <a:gd name="T20" fmla="*/ 8 w 10"/>
                  <a:gd name="T21" fmla="*/ 8 h 8"/>
                  <a:gd name="T22" fmla="*/ 8 w 10"/>
                  <a:gd name="T23" fmla="*/ 8 h 8"/>
                  <a:gd name="T24" fmla="*/ 10 w 10"/>
                  <a:gd name="T25" fmla="*/ 8 h 8"/>
                  <a:gd name="T26" fmla="*/ 8 w 10"/>
                  <a:gd name="T27" fmla="*/ 5 h 8"/>
                  <a:gd name="T28" fmla="*/ 6 w 10"/>
                  <a:gd name="T29" fmla="*/ 4 h 8"/>
                  <a:gd name="T30" fmla="*/ 6 w 10"/>
                  <a:gd name="T31" fmla="*/ 3 h 8"/>
                  <a:gd name="T32" fmla="*/ 3 w 10"/>
                  <a:gd name="T33" fmla="*/ 1 h 8"/>
                  <a:gd name="T34" fmla="*/ 3 w 10"/>
                  <a:gd name="T35" fmla="*/ 0 h 8"/>
                  <a:gd name="T36" fmla="*/ 2 w 10"/>
                  <a:gd name="T37" fmla="*/ 0 h 8"/>
                  <a:gd name="T38" fmla="*/ 2 w 10"/>
                  <a:gd name="T39" fmla="*/ 0 h 8"/>
                  <a:gd name="T40" fmla="*/ 0 w 10"/>
                  <a:gd name="T4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8">
                    <a:moveTo>
                      <a:pt x="0" y="0"/>
                    </a:moveTo>
                    <a:lnTo>
                      <a:pt x="0" y="0"/>
                    </a:lnTo>
                    <a:lnTo>
                      <a:pt x="0" y="1"/>
                    </a:lnTo>
                    <a:lnTo>
                      <a:pt x="0" y="3"/>
                    </a:lnTo>
                    <a:lnTo>
                      <a:pt x="2" y="4"/>
                    </a:lnTo>
                    <a:lnTo>
                      <a:pt x="3" y="5"/>
                    </a:lnTo>
                    <a:lnTo>
                      <a:pt x="4" y="5"/>
                    </a:lnTo>
                    <a:lnTo>
                      <a:pt x="6" y="7"/>
                    </a:lnTo>
                    <a:lnTo>
                      <a:pt x="7" y="8"/>
                    </a:lnTo>
                    <a:lnTo>
                      <a:pt x="7" y="8"/>
                    </a:lnTo>
                    <a:lnTo>
                      <a:pt x="8" y="8"/>
                    </a:lnTo>
                    <a:lnTo>
                      <a:pt x="8" y="8"/>
                    </a:lnTo>
                    <a:lnTo>
                      <a:pt x="10" y="8"/>
                    </a:lnTo>
                    <a:lnTo>
                      <a:pt x="8" y="5"/>
                    </a:lnTo>
                    <a:lnTo>
                      <a:pt x="6" y="4"/>
                    </a:lnTo>
                    <a:lnTo>
                      <a:pt x="6" y="3"/>
                    </a:lnTo>
                    <a:lnTo>
                      <a:pt x="3" y="1"/>
                    </a:lnTo>
                    <a:lnTo>
                      <a:pt x="3" y="0"/>
                    </a:lnTo>
                    <a:lnTo>
                      <a:pt x="2" y="0"/>
                    </a:lnTo>
                    <a:lnTo>
                      <a:pt x="2"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4" name="Freeform 1206"/>
              <p:cNvSpPr>
                <a:spLocks/>
              </p:cNvSpPr>
              <p:nvPr/>
            </p:nvSpPr>
            <p:spPr bwMode="gray">
              <a:xfrm>
                <a:off x="7370047" y="2019192"/>
                <a:ext cx="41424" cy="54169"/>
              </a:xfrm>
              <a:custGeom>
                <a:avLst/>
                <a:gdLst>
                  <a:gd name="T0" fmla="*/ 2 w 13"/>
                  <a:gd name="T1" fmla="*/ 9 h 17"/>
                  <a:gd name="T2" fmla="*/ 4 w 13"/>
                  <a:gd name="T3" fmla="*/ 9 h 17"/>
                  <a:gd name="T4" fmla="*/ 4 w 13"/>
                  <a:gd name="T5" fmla="*/ 9 h 17"/>
                  <a:gd name="T6" fmla="*/ 2 w 13"/>
                  <a:gd name="T7" fmla="*/ 6 h 17"/>
                  <a:gd name="T8" fmla="*/ 4 w 13"/>
                  <a:gd name="T9" fmla="*/ 6 h 17"/>
                  <a:gd name="T10" fmla="*/ 5 w 13"/>
                  <a:gd name="T11" fmla="*/ 8 h 17"/>
                  <a:gd name="T12" fmla="*/ 5 w 13"/>
                  <a:gd name="T13" fmla="*/ 8 h 17"/>
                  <a:gd name="T14" fmla="*/ 7 w 13"/>
                  <a:gd name="T15" fmla="*/ 8 h 17"/>
                  <a:gd name="T16" fmla="*/ 8 w 13"/>
                  <a:gd name="T17" fmla="*/ 6 h 17"/>
                  <a:gd name="T18" fmla="*/ 8 w 13"/>
                  <a:gd name="T19" fmla="*/ 5 h 17"/>
                  <a:gd name="T20" fmla="*/ 7 w 13"/>
                  <a:gd name="T21" fmla="*/ 6 h 17"/>
                  <a:gd name="T22" fmla="*/ 7 w 13"/>
                  <a:gd name="T23" fmla="*/ 5 h 17"/>
                  <a:gd name="T24" fmla="*/ 7 w 13"/>
                  <a:gd name="T25" fmla="*/ 5 h 17"/>
                  <a:gd name="T26" fmla="*/ 8 w 13"/>
                  <a:gd name="T27" fmla="*/ 2 h 17"/>
                  <a:gd name="T28" fmla="*/ 8 w 13"/>
                  <a:gd name="T29" fmla="*/ 1 h 17"/>
                  <a:gd name="T30" fmla="*/ 7 w 13"/>
                  <a:gd name="T31" fmla="*/ 0 h 17"/>
                  <a:gd name="T32" fmla="*/ 8 w 13"/>
                  <a:gd name="T33" fmla="*/ 0 h 17"/>
                  <a:gd name="T34" fmla="*/ 8 w 13"/>
                  <a:gd name="T35" fmla="*/ 1 h 17"/>
                  <a:gd name="T36" fmla="*/ 9 w 13"/>
                  <a:gd name="T37" fmla="*/ 2 h 17"/>
                  <a:gd name="T38" fmla="*/ 9 w 13"/>
                  <a:gd name="T39" fmla="*/ 4 h 17"/>
                  <a:gd name="T40" fmla="*/ 11 w 13"/>
                  <a:gd name="T41" fmla="*/ 5 h 17"/>
                  <a:gd name="T42" fmla="*/ 11 w 13"/>
                  <a:gd name="T43" fmla="*/ 5 h 17"/>
                  <a:gd name="T44" fmla="*/ 12 w 13"/>
                  <a:gd name="T45" fmla="*/ 4 h 17"/>
                  <a:gd name="T46" fmla="*/ 13 w 13"/>
                  <a:gd name="T47" fmla="*/ 4 h 17"/>
                  <a:gd name="T48" fmla="*/ 13 w 13"/>
                  <a:gd name="T49" fmla="*/ 6 h 17"/>
                  <a:gd name="T50" fmla="*/ 13 w 13"/>
                  <a:gd name="T51" fmla="*/ 8 h 17"/>
                  <a:gd name="T52" fmla="*/ 12 w 13"/>
                  <a:gd name="T53" fmla="*/ 9 h 17"/>
                  <a:gd name="T54" fmla="*/ 8 w 13"/>
                  <a:gd name="T55" fmla="*/ 15 h 17"/>
                  <a:gd name="T56" fmla="*/ 5 w 13"/>
                  <a:gd name="T57" fmla="*/ 17 h 17"/>
                  <a:gd name="T58" fmla="*/ 4 w 13"/>
                  <a:gd name="T59" fmla="*/ 17 h 17"/>
                  <a:gd name="T60" fmla="*/ 4 w 13"/>
                  <a:gd name="T61" fmla="*/ 17 h 17"/>
                  <a:gd name="T62" fmla="*/ 4 w 13"/>
                  <a:gd name="T63" fmla="*/ 17 h 17"/>
                  <a:gd name="T64" fmla="*/ 2 w 13"/>
                  <a:gd name="T65" fmla="*/ 17 h 17"/>
                  <a:gd name="T66" fmla="*/ 2 w 13"/>
                  <a:gd name="T67" fmla="*/ 16 h 17"/>
                  <a:gd name="T68" fmla="*/ 4 w 13"/>
                  <a:gd name="T69" fmla="*/ 16 h 17"/>
                  <a:gd name="T70" fmla="*/ 5 w 13"/>
                  <a:gd name="T71" fmla="*/ 15 h 17"/>
                  <a:gd name="T72" fmla="*/ 7 w 13"/>
                  <a:gd name="T73" fmla="*/ 13 h 17"/>
                  <a:gd name="T74" fmla="*/ 4 w 13"/>
                  <a:gd name="T75" fmla="*/ 15 h 17"/>
                  <a:gd name="T76" fmla="*/ 2 w 13"/>
                  <a:gd name="T77" fmla="*/ 13 h 17"/>
                  <a:gd name="T78" fmla="*/ 1 w 13"/>
                  <a:gd name="T79" fmla="*/ 12 h 17"/>
                  <a:gd name="T80" fmla="*/ 1 w 13"/>
                  <a:gd name="T81" fmla="*/ 9 h 17"/>
                  <a:gd name="T82" fmla="*/ 1 w 13"/>
                  <a:gd name="T83" fmla="*/ 9 h 17"/>
                  <a:gd name="T84" fmla="*/ 0 w 13"/>
                  <a:gd name="T85" fmla="*/ 8 h 17"/>
                  <a:gd name="T86" fmla="*/ 1 w 13"/>
                  <a:gd name="T87" fmla="*/ 6 h 17"/>
                  <a:gd name="T88" fmla="*/ 1 w 13"/>
                  <a:gd name="T89" fmla="*/ 6 h 17"/>
                  <a:gd name="T90" fmla="*/ 2 w 13"/>
                  <a:gd name="T9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 h="17">
                    <a:moveTo>
                      <a:pt x="2" y="9"/>
                    </a:moveTo>
                    <a:lnTo>
                      <a:pt x="4" y="9"/>
                    </a:lnTo>
                    <a:lnTo>
                      <a:pt x="4" y="9"/>
                    </a:lnTo>
                    <a:lnTo>
                      <a:pt x="2" y="6"/>
                    </a:lnTo>
                    <a:lnTo>
                      <a:pt x="4" y="6"/>
                    </a:lnTo>
                    <a:lnTo>
                      <a:pt x="5" y="8"/>
                    </a:lnTo>
                    <a:lnTo>
                      <a:pt x="5" y="8"/>
                    </a:lnTo>
                    <a:lnTo>
                      <a:pt x="7" y="8"/>
                    </a:lnTo>
                    <a:lnTo>
                      <a:pt x="8" y="6"/>
                    </a:lnTo>
                    <a:lnTo>
                      <a:pt x="8" y="5"/>
                    </a:lnTo>
                    <a:lnTo>
                      <a:pt x="7" y="6"/>
                    </a:lnTo>
                    <a:lnTo>
                      <a:pt x="7" y="5"/>
                    </a:lnTo>
                    <a:lnTo>
                      <a:pt x="7" y="5"/>
                    </a:lnTo>
                    <a:lnTo>
                      <a:pt x="8" y="2"/>
                    </a:lnTo>
                    <a:lnTo>
                      <a:pt x="8" y="1"/>
                    </a:lnTo>
                    <a:lnTo>
                      <a:pt x="7" y="0"/>
                    </a:lnTo>
                    <a:lnTo>
                      <a:pt x="8" y="0"/>
                    </a:lnTo>
                    <a:lnTo>
                      <a:pt x="8" y="1"/>
                    </a:lnTo>
                    <a:lnTo>
                      <a:pt x="9" y="2"/>
                    </a:lnTo>
                    <a:lnTo>
                      <a:pt x="9" y="4"/>
                    </a:lnTo>
                    <a:lnTo>
                      <a:pt x="11" y="5"/>
                    </a:lnTo>
                    <a:lnTo>
                      <a:pt x="11" y="5"/>
                    </a:lnTo>
                    <a:lnTo>
                      <a:pt x="12" y="4"/>
                    </a:lnTo>
                    <a:lnTo>
                      <a:pt x="13" y="4"/>
                    </a:lnTo>
                    <a:lnTo>
                      <a:pt x="13" y="6"/>
                    </a:lnTo>
                    <a:lnTo>
                      <a:pt x="13" y="8"/>
                    </a:lnTo>
                    <a:lnTo>
                      <a:pt x="12" y="9"/>
                    </a:lnTo>
                    <a:lnTo>
                      <a:pt x="8" y="15"/>
                    </a:lnTo>
                    <a:lnTo>
                      <a:pt x="5" y="17"/>
                    </a:lnTo>
                    <a:lnTo>
                      <a:pt x="4" y="17"/>
                    </a:lnTo>
                    <a:lnTo>
                      <a:pt x="4" y="17"/>
                    </a:lnTo>
                    <a:lnTo>
                      <a:pt x="4" y="17"/>
                    </a:lnTo>
                    <a:lnTo>
                      <a:pt x="2" y="17"/>
                    </a:lnTo>
                    <a:lnTo>
                      <a:pt x="2" y="16"/>
                    </a:lnTo>
                    <a:lnTo>
                      <a:pt x="4" y="16"/>
                    </a:lnTo>
                    <a:lnTo>
                      <a:pt x="5" y="15"/>
                    </a:lnTo>
                    <a:lnTo>
                      <a:pt x="7" y="13"/>
                    </a:lnTo>
                    <a:lnTo>
                      <a:pt x="4" y="15"/>
                    </a:lnTo>
                    <a:lnTo>
                      <a:pt x="2" y="13"/>
                    </a:lnTo>
                    <a:lnTo>
                      <a:pt x="1" y="12"/>
                    </a:lnTo>
                    <a:lnTo>
                      <a:pt x="1" y="9"/>
                    </a:lnTo>
                    <a:lnTo>
                      <a:pt x="1" y="9"/>
                    </a:lnTo>
                    <a:lnTo>
                      <a:pt x="0" y="8"/>
                    </a:lnTo>
                    <a:lnTo>
                      <a:pt x="1" y="6"/>
                    </a:lnTo>
                    <a:lnTo>
                      <a:pt x="1" y="6"/>
                    </a:lnTo>
                    <a:lnTo>
                      <a:pt x="2" y="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5" name="Freeform 1184"/>
              <p:cNvSpPr>
                <a:spLocks/>
              </p:cNvSpPr>
              <p:nvPr/>
            </p:nvSpPr>
            <p:spPr bwMode="gray">
              <a:xfrm>
                <a:off x="7510247" y="3013338"/>
                <a:ext cx="19118" cy="22306"/>
              </a:xfrm>
              <a:custGeom>
                <a:avLst/>
                <a:gdLst>
                  <a:gd name="T0" fmla="*/ 0 w 6"/>
                  <a:gd name="T1" fmla="*/ 0 h 7"/>
                  <a:gd name="T2" fmla="*/ 2 w 6"/>
                  <a:gd name="T3" fmla="*/ 1 h 7"/>
                  <a:gd name="T4" fmla="*/ 4 w 6"/>
                  <a:gd name="T5" fmla="*/ 3 h 7"/>
                  <a:gd name="T6" fmla="*/ 5 w 6"/>
                  <a:gd name="T7" fmla="*/ 4 h 7"/>
                  <a:gd name="T8" fmla="*/ 5 w 6"/>
                  <a:gd name="T9" fmla="*/ 7 h 7"/>
                  <a:gd name="T10" fmla="*/ 6 w 6"/>
                  <a:gd name="T11" fmla="*/ 7 h 7"/>
                  <a:gd name="T12" fmla="*/ 5 w 6"/>
                  <a:gd name="T13" fmla="*/ 7 h 7"/>
                  <a:gd name="T14" fmla="*/ 4 w 6"/>
                  <a:gd name="T15" fmla="*/ 5 h 7"/>
                  <a:gd name="T16" fmla="*/ 2 w 6"/>
                  <a:gd name="T17" fmla="*/ 4 h 7"/>
                  <a:gd name="T18" fmla="*/ 1 w 6"/>
                  <a:gd name="T19" fmla="*/ 3 h 7"/>
                  <a:gd name="T20" fmla="*/ 1 w 6"/>
                  <a:gd name="T21" fmla="*/ 3 h 7"/>
                  <a:gd name="T22" fmla="*/ 0 w 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7">
                    <a:moveTo>
                      <a:pt x="0" y="0"/>
                    </a:moveTo>
                    <a:lnTo>
                      <a:pt x="2" y="1"/>
                    </a:lnTo>
                    <a:lnTo>
                      <a:pt x="4" y="3"/>
                    </a:lnTo>
                    <a:lnTo>
                      <a:pt x="5" y="4"/>
                    </a:lnTo>
                    <a:lnTo>
                      <a:pt x="5" y="7"/>
                    </a:lnTo>
                    <a:lnTo>
                      <a:pt x="6" y="7"/>
                    </a:lnTo>
                    <a:lnTo>
                      <a:pt x="5" y="7"/>
                    </a:lnTo>
                    <a:lnTo>
                      <a:pt x="4" y="5"/>
                    </a:lnTo>
                    <a:lnTo>
                      <a:pt x="2" y="4"/>
                    </a:lnTo>
                    <a:lnTo>
                      <a:pt x="1" y="3"/>
                    </a:lnTo>
                    <a:lnTo>
                      <a:pt x="1"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6" name="Freeform 1185"/>
              <p:cNvSpPr>
                <a:spLocks/>
              </p:cNvSpPr>
              <p:nvPr/>
            </p:nvSpPr>
            <p:spPr bwMode="gray">
              <a:xfrm>
                <a:off x="7516619" y="3003778"/>
                <a:ext cx="22306" cy="31864"/>
              </a:xfrm>
              <a:custGeom>
                <a:avLst/>
                <a:gdLst>
                  <a:gd name="T0" fmla="*/ 4 w 7"/>
                  <a:gd name="T1" fmla="*/ 3 h 10"/>
                  <a:gd name="T2" fmla="*/ 4 w 7"/>
                  <a:gd name="T3" fmla="*/ 3 h 10"/>
                  <a:gd name="T4" fmla="*/ 4 w 7"/>
                  <a:gd name="T5" fmla="*/ 4 h 10"/>
                  <a:gd name="T6" fmla="*/ 6 w 7"/>
                  <a:gd name="T7" fmla="*/ 4 h 10"/>
                  <a:gd name="T8" fmla="*/ 7 w 7"/>
                  <a:gd name="T9" fmla="*/ 7 h 10"/>
                  <a:gd name="T10" fmla="*/ 7 w 7"/>
                  <a:gd name="T11" fmla="*/ 8 h 10"/>
                  <a:gd name="T12" fmla="*/ 6 w 7"/>
                  <a:gd name="T13" fmla="*/ 10 h 10"/>
                  <a:gd name="T14" fmla="*/ 4 w 7"/>
                  <a:gd name="T15" fmla="*/ 6 h 10"/>
                  <a:gd name="T16" fmla="*/ 2 w 7"/>
                  <a:gd name="T17" fmla="*/ 3 h 10"/>
                  <a:gd name="T18" fmla="*/ 2 w 7"/>
                  <a:gd name="T19" fmla="*/ 3 h 10"/>
                  <a:gd name="T20" fmla="*/ 2 w 7"/>
                  <a:gd name="T21" fmla="*/ 1 h 10"/>
                  <a:gd name="T22" fmla="*/ 0 w 7"/>
                  <a:gd name="T23" fmla="*/ 1 h 10"/>
                  <a:gd name="T24" fmla="*/ 0 w 7"/>
                  <a:gd name="T25" fmla="*/ 0 h 10"/>
                  <a:gd name="T26" fmla="*/ 0 w 7"/>
                  <a:gd name="T27" fmla="*/ 0 h 10"/>
                  <a:gd name="T28" fmla="*/ 0 w 7"/>
                  <a:gd name="T29" fmla="*/ 0 h 10"/>
                  <a:gd name="T30" fmla="*/ 3 w 7"/>
                  <a:gd name="T31" fmla="*/ 1 h 10"/>
                  <a:gd name="T32" fmla="*/ 4 w 7"/>
                  <a:gd name="T3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0">
                    <a:moveTo>
                      <a:pt x="4" y="3"/>
                    </a:moveTo>
                    <a:lnTo>
                      <a:pt x="4" y="3"/>
                    </a:lnTo>
                    <a:lnTo>
                      <a:pt x="4" y="4"/>
                    </a:lnTo>
                    <a:lnTo>
                      <a:pt x="6" y="4"/>
                    </a:lnTo>
                    <a:lnTo>
                      <a:pt x="7" y="7"/>
                    </a:lnTo>
                    <a:lnTo>
                      <a:pt x="7" y="8"/>
                    </a:lnTo>
                    <a:lnTo>
                      <a:pt x="6" y="10"/>
                    </a:lnTo>
                    <a:lnTo>
                      <a:pt x="4" y="6"/>
                    </a:lnTo>
                    <a:lnTo>
                      <a:pt x="2" y="3"/>
                    </a:lnTo>
                    <a:lnTo>
                      <a:pt x="2" y="3"/>
                    </a:lnTo>
                    <a:lnTo>
                      <a:pt x="2" y="1"/>
                    </a:lnTo>
                    <a:lnTo>
                      <a:pt x="0" y="1"/>
                    </a:lnTo>
                    <a:lnTo>
                      <a:pt x="0" y="0"/>
                    </a:lnTo>
                    <a:lnTo>
                      <a:pt x="0" y="0"/>
                    </a:lnTo>
                    <a:lnTo>
                      <a:pt x="0" y="0"/>
                    </a:lnTo>
                    <a:lnTo>
                      <a:pt x="3" y="1"/>
                    </a:lnTo>
                    <a:lnTo>
                      <a:pt x="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7" name="Freeform 1194"/>
              <p:cNvSpPr>
                <a:spLocks/>
              </p:cNvSpPr>
              <p:nvPr/>
            </p:nvSpPr>
            <p:spPr bwMode="gray">
              <a:xfrm>
                <a:off x="7433774" y="2991032"/>
                <a:ext cx="41424" cy="47796"/>
              </a:xfrm>
              <a:custGeom>
                <a:avLst/>
                <a:gdLst>
                  <a:gd name="T0" fmla="*/ 10 w 13"/>
                  <a:gd name="T1" fmla="*/ 1 h 15"/>
                  <a:gd name="T2" fmla="*/ 11 w 13"/>
                  <a:gd name="T3" fmla="*/ 1 h 15"/>
                  <a:gd name="T4" fmla="*/ 13 w 13"/>
                  <a:gd name="T5" fmla="*/ 0 h 15"/>
                  <a:gd name="T6" fmla="*/ 13 w 13"/>
                  <a:gd name="T7" fmla="*/ 0 h 15"/>
                  <a:gd name="T8" fmla="*/ 13 w 13"/>
                  <a:gd name="T9" fmla="*/ 3 h 15"/>
                  <a:gd name="T10" fmla="*/ 13 w 13"/>
                  <a:gd name="T11" fmla="*/ 5 h 15"/>
                  <a:gd name="T12" fmla="*/ 11 w 13"/>
                  <a:gd name="T13" fmla="*/ 7 h 15"/>
                  <a:gd name="T14" fmla="*/ 11 w 13"/>
                  <a:gd name="T15" fmla="*/ 8 h 15"/>
                  <a:gd name="T16" fmla="*/ 11 w 13"/>
                  <a:gd name="T17" fmla="*/ 11 h 15"/>
                  <a:gd name="T18" fmla="*/ 10 w 13"/>
                  <a:gd name="T19" fmla="*/ 14 h 15"/>
                  <a:gd name="T20" fmla="*/ 8 w 13"/>
                  <a:gd name="T21" fmla="*/ 12 h 15"/>
                  <a:gd name="T22" fmla="*/ 7 w 13"/>
                  <a:gd name="T23" fmla="*/ 12 h 15"/>
                  <a:gd name="T24" fmla="*/ 7 w 13"/>
                  <a:gd name="T25" fmla="*/ 12 h 15"/>
                  <a:gd name="T26" fmla="*/ 7 w 13"/>
                  <a:gd name="T27" fmla="*/ 15 h 15"/>
                  <a:gd name="T28" fmla="*/ 6 w 13"/>
                  <a:gd name="T29" fmla="*/ 14 h 15"/>
                  <a:gd name="T30" fmla="*/ 6 w 13"/>
                  <a:gd name="T31" fmla="*/ 14 h 15"/>
                  <a:gd name="T32" fmla="*/ 6 w 13"/>
                  <a:gd name="T33" fmla="*/ 11 h 15"/>
                  <a:gd name="T34" fmla="*/ 6 w 13"/>
                  <a:gd name="T35" fmla="*/ 12 h 15"/>
                  <a:gd name="T36" fmla="*/ 7 w 13"/>
                  <a:gd name="T37" fmla="*/ 11 h 15"/>
                  <a:gd name="T38" fmla="*/ 6 w 13"/>
                  <a:gd name="T39" fmla="*/ 10 h 15"/>
                  <a:gd name="T40" fmla="*/ 4 w 13"/>
                  <a:gd name="T41" fmla="*/ 10 h 15"/>
                  <a:gd name="T42" fmla="*/ 3 w 13"/>
                  <a:gd name="T43" fmla="*/ 8 h 15"/>
                  <a:gd name="T44" fmla="*/ 3 w 13"/>
                  <a:gd name="T45" fmla="*/ 8 h 15"/>
                  <a:gd name="T46" fmla="*/ 2 w 13"/>
                  <a:gd name="T47" fmla="*/ 3 h 15"/>
                  <a:gd name="T48" fmla="*/ 0 w 13"/>
                  <a:gd name="T49" fmla="*/ 3 h 15"/>
                  <a:gd name="T50" fmla="*/ 0 w 13"/>
                  <a:gd name="T51" fmla="*/ 0 h 15"/>
                  <a:gd name="T52" fmla="*/ 4 w 13"/>
                  <a:gd name="T53" fmla="*/ 0 h 15"/>
                  <a:gd name="T54" fmla="*/ 4 w 13"/>
                  <a:gd name="T55" fmla="*/ 0 h 15"/>
                  <a:gd name="T56" fmla="*/ 4 w 13"/>
                  <a:gd name="T57" fmla="*/ 1 h 15"/>
                  <a:gd name="T58" fmla="*/ 4 w 13"/>
                  <a:gd name="T59" fmla="*/ 3 h 15"/>
                  <a:gd name="T60" fmla="*/ 4 w 13"/>
                  <a:gd name="T61" fmla="*/ 1 h 15"/>
                  <a:gd name="T62" fmla="*/ 6 w 13"/>
                  <a:gd name="T63" fmla="*/ 0 h 15"/>
                  <a:gd name="T64" fmla="*/ 7 w 13"/>
                  <a:gd name="T65" fmla="*/ 0 h 15"/>
                  <a:gd name="T66" fmla="*/ 7 w 13"/>
                  <a:gd name="T67" fmla="*/ 1 h 15"/>
                  <a:gd name="T68" fmla="*/ 8 w 13"/>
                  <a:gd name="T69" fmla="*/ 4 h 15"/>
                  <a:gd name="T70" fmla="*/ 7 w 13"/>
                  <a:gd name="T71" fmla="*/ 5 h 15"/>
                  <a:gd name="T72" fmla="*/ 4 w 13"/>
                  <a:gd name="T73" fmla="*/ 7 h 15"/>
                  <a:gd name="T74" fmla="*/ 6 w 13"/>
                  <a:gd name="T75" fmla="*/ 7 h 15"/>
                  <a:gd name="T76" fmla="*/ 6 w 13"/>
                  <a:gd name="T77" fmla="*/ 8 h 15"/>
                  <a:gd name="T78" fmla="*/ 7 w 13"/>
                  <a:gd name="T79" fmla="*/ 8 h 15"/>
                  <a:gd name="T80" fmla="*/ 8 w 13"/>
                  <a:gd name="T81" fmla="*/ 7 h 15"/>
                  <a:gd name="T82" fmla="*/ 8 w 13"/>
                  <a:gd name="T83" fmla="*/ 5 h 15"/>
                  <a:gd name="T84" fmla="*/ 10 w 13"/>
                  <a:gd name="T85" fmla="*/ 4 h 15"/>
                  <a:gd name="T86" fmla="*/ 10 w 13"/>
                  <a:gd name="T87" fmla="*/ 1 h 15"/>
                  <a:gd name="T88" fmla="*/ 10 w 13"/>
                  <a:gd name="T89"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15">
                    <a:moveTo>
                      <a:pt x="10" y="1"/>
                    </a:moveTo>
                    <a:lnTo>
                      <a:pt x="11" y="1"/>
                    </a:lnTo>
                    <a:lnTo>
                      <a:pt x="13" y="0"/>
                    </a:lnTo>
                    <a:lnTo>
                      <a:pt x="13" y="0"/>
                    </a:lnTo>
                    <a:lnTo>
                      <a:pt x="13" y="3"/>
                    </a:lnTo>
                    <a:lnTo>
                      <a:pt x="13" y="5"/>
                    </a:lnTo>
                    <a:lnTo>
                      <a:pt x="11" y="7"/>
                    </a:lnTo>
                    <a:lnTo>
                      <a:pt x="11" y="8"/>
                    </a:lnTo>
                    <a:lnTo>
                      <a:pt x="11" y="11"/>
                    </a:lnTo>
                    <a:lnTo>
                      <a:pt x="10" y="14"/>
                    </a:lnTo>
                    <a:lnTo>
                      <a:pt x="8" y="12"/>
                    </a:lnTo>
                    <a:lnTo>
                      <a:pt x="7" y="12"/>
                    </a:lnTo>
                    <a:lnTo>
                      <a:pt x="7" y="12"/>
                    </a:lnTo>
                    <a:lnTo>
                      <a:pt x="7" y="15"/>
                    </a:lnTo>
                    <a:lnTo>
                      <a:pt x="6" y="14"/>
                    </a:lnTo>
                    <a:lnTo>
                      <a:pt x="6" y="14"/>
                    </a:lnTo>
                    <a:lnTo>
                      <a:pt x="6" y="11"/>
                    </a:lnTo>
                    <a:lnTo>
                      <a:pt x="6" y="12"/>
                    </a:lnTo>
                    <a:lnTo>
                      <a:pt x="7" y="11"/>
                    </a:lnTo>
                    <a:lnTo>
                      <a:pt x="6" y="10"/>
                    </a:lnTo>
                    <a:lnTo>
                      <a:pt x="4" y="10"/>
                    </a:lnTo>
                    <a:lnTo>
                      <a:pt x="3" y="8"/>
                    </a:lnTo>
                    <a:lnTo>
                      <a:pt x="3" y="8"/>
                    </a:lnTo>
                    <a:lnTo>
                      <a:pt x="2" y="3"/>
                    </a:lnTo>
                    <a:lnTo>
                      <a:pt x="0" y="3"/>
                    </a:lnTo>
                    <a:lnTo>
                      <a:pt x="0" y="0"/>
                    </a:lnTo>
                    <a:lnTo>
                      <a:pt x="4" y="0"/>
                    </a:lnTo>
                    <a:lnTo>
                      <a:pt x="4" y="0"/>
                    </a:lnTo>
                    <a:lnTo>
                      <a:pt x="4" y="1"/>
                    </a:lnTo>
                    <a:lnTo>
                      <a:pt x="4" y="3"/>
                    </a:lnTo>
                    <a:lnTo>
                      <a:pt x="4" y="1"/>
                    </a:lnTo>
                    <a:lnTo>
                      <a:pt x="6" y="0"/>
                    </a:lnTo>
                    <a:lnTo>
                      <a:pt x="7" y="0"/>
                    </a:lnTo>
                    <a:lnTo>
                      <a:pt x="7" y="1"/>
                    </a:lnTo>
                    <a:lnTo>
                      <a:pt x="8" y="4"/>
                    </a:lnTo>
                    <a:lnTo>
                      <a:pt x="7" y="5"/>
                    </a:lnTo>
                    <a:lnTo>
                      <a:pt x="4" y="7"/>
                    </a:lnTo>
                    <a:lnTo>
                      <a:pt x="6" y="7"/>
                    </a:lnTo>
                    <a:lnTo>
                      <a:pt x="6" y="8"/>
                    </a:lnTo>
                    <a:lnTo>
                      <a:pt x="7" y="8"/>
                    </a:lnTo>
                    <a:lnTo>
                      <a:pt x="8" y="7"/>
                    </a:lnTo>
                    <a:lnTo>
                      <a:pt x="8" y="5"/>
                    </a:lnTo>
                    <a:lnTo>
                      <a:pt x="10" y="4"/>
                    </a:lnTo>
                    <a:lnTo>
                      <a:pt x="10" y="1"/>
                    </a:lnTo>
                    <a:lnTo>
                      <a:pt x="1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8" name="Freeform 1195"/>
              <p:cNvSpPr>
                <a:spLocks/>
              </p:cNvSpPr>
              <p:nvPr/>
            </p:nvSpPr>
            <p:spPr bwMode="gray">
              <a:xfrm>
                <a:off x="7456079" y="3029269"/>
                <a:ext cx="31864" cy="57355"/>
              </a:xfrm>
              <a:custGeom>
                <a:avLst/>
                <a:gdLst>
                  <a:gd name="T0" fmla="*/ 1 w 10"/>
                  <a:gd name="T1" fmla="*/ 8 h 18"/>
                  <a:gd name="T2" fmla="*/ 1 w 10"/>
                  <a:gd name="T3" fmla="*/ 8 h 18"/>
                  <a:gd name="T4" fmla="*/ 1 w 10"/>
                  <a:gd name="T5" fmla="*/ 6 h 18"/>
                  <a:gd name="T6" fmla="*/ 1 w 10"/>
                  <a:gd name="T7" fmla="*/ 7 h 18"/>
                  <a:gd name="T8" fmla="*/ 0 w 10"/>
                  <a:gd name="T9" fmla="*/ 6 h 18"/>
                  <a:gd name="T10" fmla="*/ 0 w 10"/>
                  <a:gd name="T11" fmla="*/ 6 h 18"/>
                  <a:gd name="T12" fmla="*/ 1 w 10"/>
                  <a:gd name="T13" fmla="*/ 4 h 18"/>
                  <a:gd name="T14" fmla="*/ 0 w 10"/>
                  <a:gd name="T15" fmla="*/ 4 h 18"/>
                  <a:gd name="T16" fmla="*/ 3 w 10"/>
                  <a:gd name="T17" fmla="*/ 3 h 18"/>
                  <a:gd name="T18" fmla="*/ 4 w 10"/>
                  <a:gd name="T19" fmla="*/ 0 h 18"/>
                  <a:gd name="T20" fmla="*/ 4 w 10"/>
                  <a:gd name="T21" fmla="*/ 2 h 18"/>
                  <a:gd name="T22" fmla="*/ 6 w 10"/>
                  <a:gd name="T23" fmla="*/ 3 h 18"/>
                  <a:gd name="T24" fmla="*/ 4 w 10"/>
                  <a:gd name="T25" fmla="*/ 3 h 18"/>
                  <a:gd name="T26" fmla="*/ 4 w 10"/>
                  <a:gd name="T27" fmla="*/ 4 h 18"/>
                  <a:gd name="T28" fmla="*/ 6 w 10"/>
                  <a:gd name="T29" fmla="*/ 4 h 18"/>
                  <a:gd name="T30" fmla="*/ 6 w 10"/>
                  <a:gd name="T31" fmla="*/ 6 h 18"/>
                  <a:gd name="T32" fmla="*/ 6 w 10"/>
                  <a:gd name="T33" fmla="*/ 7 h 18"/>
                  <a:gd name="T34" fmla="*/ 4 w 10"/>
                  <a:gd name="T35" fmla="*/ 6 h 18"/>
                  <a:gd name="T36" fmla="*/ 4 w 10"/>
                  <a:gd name="T37" fmla="*/ 7 h 18"/>
                  <a:gd name="T38" fmla="*/ 4 w 10"/>
                  <a:gd name="T39" fmla="*/ 8 h 18"/>
                  <a:gd name="T40" fmla="*/ 4 w 10"/>
                  <a:gd name="T41" fmla="*/ 8 h 18"/>
                  <a:gd name="T42" fmla="*/ 4 w 10"/>
                  <a:gd name="T43" fmla="*/ 10 h 18"/>
                  <a:gd name="T44" fmla="*/ 4 w 10"/>
                  <a:gd name="T45" fmla="*/ 11 h 18"/>
                  <a:gd name="T46" fmla="*/ 7 w 10"/>
                  <a:gd name="T47" fmla="*/ 11 h 18"/>
                  <a:gd name="T48" fmla="*/ 7 w 10"/>
                  <a:gd name="T49" fmla="*/ 13 h 18"/>
                  <a:gd name="T50" fmla="*/ 8 w 10"/>
                  <a:gd name="T51" fmla="*/ 13 h 18"/>
                  <a:gd name="T52" fmla="*/ 8 w 10"/>
                  <a:gd name="T53" fmla="*/ 14 h 18"/>
                  <a:gd name="T54" fmla="*/ 10 w 10"/>
                  <a:gd name="T55" fmla="*/ 17 h 18"/>
                  <a:gd name="T56" fmla="*/ 10 w 10"/>
                  <a:gd name="T57" fmla="*/ 18 h 18"/>
                  <a:gd name="T58" fmla="*/ 10 w 10"/>
                  <a:gd name="T59" fmla="*/ 18 h 18"/>
                  <a:gd name="T60" fmla="*/ 7 w 10"/>
                  <a:gd name="T61" fmla="*/ 15 h 18"/>
                  <a:gd name="T62" fmla="*/ 6 w 10"/>
                  <a:gd name="T63" fmla="*/ 14 h 18"/>
                  <a:gd name="T64" fmla="*/ 6 w 10"/>
                  <a:gd name="T65" fmla="*/ 14 h 18"/>
                  <a:gd name="T66" fmla="*/ 6 w 10"/>
                  <a:gd name="T67" fmla="*/ 13 h 18"/>
                  <a:gd name="T68" fmla="*/ 6 w 10"/>
                  <a:gd name="T69" fmla="*/ 13 h 18"/>
                  <a:gd name="T70" fmla="*/ 4 w 10"/>
                  <a:gd name="T71" fmla="*/ 13 h 18"/>
                  <a:gd name="T72" fmla="*/ 4 w 10"/>
                  <a:gd name="T73" fmla="*/ 11 h 18"/>
                  <a:gd name="T74" fmla="*/ 3 w 10"/>
                  <a:gd name="T75" fmla="*/ 8 h 18"/>
                  <a:gd name="T76" fmla="*/ 1 w 10"/>
                  <a:gd name="T77"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 h="18">
                    <a:moveTo>
                      <a:pt x="1" y="8"/>
                    </a:moveTo>
                    <a:lnTo>
                      <a:pt x="1" y="8"/>
                    </a:lnTo>
                    <a:lnTo>
                      <a:pt x="1" y="6"/>
                    </a:lnTo>
                    <a:lnTo>
                      <a:pt x="1" y="7"/>
                    </a:lnTo>
                    <a:lnTo>
                      <a:pt x="0" y="6"/>
                    </a:lnTo>
                    <a:lnTo>
                      <a:pt x="0" y="6"/>
                    </a:lnTo>
                    <a:lnTo>
                      <a:pt x="1" y="4"/>
                    </a:lnTo>
                    <a:lnTo>
                      <a:pt x="0" y="4"/>
                    </a:lnTo>
                    <a:lnTo>
                      <a:pt x="3" y="3"/>
                    </a:lnTo>
                    <a:lnTo>
                      <a:pt x="4" y="0"/>
                    </a:lnTo>
                    <a:lnTo>
                      <a:pt x="4" y="2"/>
                    </a:lnTo>
                    <a:lnTo>
                      <a:pt x="6" y="3"/>
                    </a:lnTo>
                    <a:lnTo>
                      <a:pt x="4" y="3"/>
                    </a:lnTo>
                    <a:lnTo>
                      <a:pt x="4" y="4"/>
                    </a:lnTo>
                    <a:lnTo>
                      <a:pt x="6" y="4"/>
                    </a:lnTo>
                    <a:lnTo>
                      <a:pt x="6" y="6"/>
                    </a:lnTo>
                    <a:lnTo>
                      <a:pt x="6" y="7"/>
                    </a:lnTo>
                    <a:lnTo>
                      <a:pt x="4" y="6"/>
                    </a:lnTo>
                    <a:lnTo>
                      <a:pt x="4" y="7"/>
                    </a:lnTo>
                    <a:lnTo>
                      <a:pt x="4" y="8"/>
                    </a:lnTo>
                    <a:lnTo>
                      <a:pt x="4" y="8"/>
                    </a:lnTo>
                    <a:lnTo>
                      <a:pt x="4" y="10"/>
                    </a:lnTo>
                    <a:lnTo>
                      <a:pt x="4" y="11"/>
                    </a:lnTo>
                    <a:lnTo>
                      <a:pt x="7" y="11"/>
                    </a:lnTo>
                    <a:lnTo>
                      <a:pt x="7" y="13"/>
                    </a:lnTo>
                    <a:lnTo>
                      <a:pt x="8" y="13"/>
                    </a:lnTo>
                    <a:lnTo>
                      <a:pt x="8" y="14"/>
                    </a:lnTo>
                    <a:lnTo>
                      <a:pt x="10" y="17"/>
                    </a:lnTo>
                    <a:lnTo>
                      <a:pt x="10" y="18"/>
                    </a:lnTo>
                    <a:lnTo>
                      <a:pt x="10" y="18"/>
                    </a:lnTo>
                    <a:lnTo>
                      <a:pt x="7" y="15"/>
                    </a:lnTo>
                    <a:lnTo>
                      <a:pt x="6" y="14"/>
                    </a:lnTo>
                    <a:lnTo>
                      <a:pt x="6" y="14"/>
                    </a:lnTo>
                    <a:lnTo>
                      <a:pt x="6" y="13"/>
                    </a:lnTo>
                    <a:lnTo>
                      <a:pt x="6" y="13"/>
                    </a:lnTo>
                    <a:lnTo>
                      <a:pt x="4" y="13"/>
                    </a:lnTo>
                    <a:lnTo>
                      <a:pt x="4" y="11"/>
                    </a:lnTo>
                    <a:lnTo>
                      <a:pt x="3" y="8"/>
                    </a:lnTo>
                    <a:lnTo>
                      <a:pt x="1"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59" name="Freeform 1196"/>
              <p:cNvSpPr>
                <a:spLocks/>
              </p:cNvSpPr>
              <p:nvPr/>
            </p:nvSpPr>
            <p:spPr bwMode="gray">
              <a:xfrm>
                <a:off x="7503874" y="2991032"/>
                <a:ext cx="12745" cy="12745"/>
              </a:xfrm>
              <a:custGeom>
                <a:avLst/>
                <a:gdLst>
                  <a:gd name="T0" fmla="*/ 0 w 4"/>
                  <a:gd name="T1" fmla="*/ 3 h 4"/>
                  <a:gd name="T2" fmla="*/ 0 w 4"/>
                  <a:gd name="T3" fmla="*/ 1 h 4"/>
                  <a:gd name="T4" fmla="*/ 2 w 4"/>
                  <a:gd name="T5" fmla="*/ 0 h 4"/>
                  <a:gd name="T6" fmla="*/ 3 w 4"/>
                  <a:gd name="T7" fmla="*/ 1 h 4"/>
                  <a:gd name="T8" fmla="*/ 4 w 4"/>
                  <a:gd name="T9" fmla="*/ 3 h 4"/>
                  <a:gd name="T10" fmla="*/ 3 w 4"/>
                  <a:gd name="T11" fmla="*/ 4 h 4"/>
                  <a:gd name="T12" fmla="*/ 2 w 4"/>
                  <a:gd name="T13" fmla="*/ 3 h 4"/>
                  <a:gd name="T14" fmla="*/ 0 w 4"/>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3"/>
                    </a:moveTo>
                    <a:lnTo>
                      <a:pt x="0" y="1"/>
                    </a:lnTo>
                    <a:lnTo>
                      <a:pt x="2" y="0"/>
                    </a:lnTo>
                    <a:lnTo>
                      <a:pt x="3" y="1"/>
                    </a:lnTo>
                    <a:lnTo>
                      <a:pt x="4" y="3"/>
                    </a:lnTo>
                    <a:lnTo>
                      <a:pt x="3" y="4"/>
                    </a:lnTo>
                    <a:lnTo>
                      <a:pt x="2" y="3"/>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60" name="Freeform 1197"/>
              <p:cNvSpPr>
                <a:spLocks/>
              </p:cNvSpPr>
              <p:nvPr/>
            </p:nvSpPr>
            <p:spPr bwMode="gray">
              <a:xfrm>
                <a:off x="7433774" y="2991032"/>
                <a:ext cx="41424" cy="47796"/>
              </a:xfrm>
              <a:custGeom>
                <a:avLst/>
                <a:gdLst>
                  <a:gd name="T0" fmla="*/ 10 w 13"/>
                  <a:gd name="T1" fmla="*/ 1 h 15"/>
                  <a:gd name="T2" fmla="*/ 11 w 13"/>
                  <a:gd name="T3" fmla="*/ 1 h 15"/>
                  <a:gd name="T4" fmla="*/ 11 w 13"/>
                  <a:gd name="T5" fmla="*/ 0 h 15"/>
                  <a:gd name="T6" fmla="*/ 13 w 13"/>
                  <a:gd name="T7" fmla="*/ 0 h 15"/>
                  <a:gd name="T8" fmla="*/ 13 w 13"/>
                  <a:gd name="T9" fmla="*/ 3 h 15"/>
                  <a:gd name="T10" fmla="*/ 13 w 13"/>
                  <a:gd name="T11" fmla="*/ 5 h 15"/>
                  <a:gd name="T12" fmla="*/ 11 w 13"/>
                  <a:gd name="T13" fmla="*/ 7 h 15"/>
                  <a:gd name="T14" fmla="*/ 11 w 13"/>
                  <a:gd name="T15" fmla="*/ 8 h 15"/>
                  <a:gd name="T16" fmla="*/ 11 w 13"/>
                  <a:gd name="T17" fmla="*/ 11 h 15"/>
                  <a:gd name="T18" fmla="*/ 10 w 13"/>
                  <a:gd name="T19" fmla="*/ 14 h 15"/>
                  <a:gd name="T20" fmla="*/ 8 w 13"/>
                  <a:gd name="T21" fmla="*/ 12 h 15"/>
                  <a:gd name="T22" fmla="*/ 7 w 13"/>
                  <a:gd name="T23" fmla="*/ 12 h 15"/>
                  <a:gd name="T24" fmla="*/ 7 w 13"/>
                  <a:gd name="T25" fmla="*/ 12 h 15"/>
                  <a:gd name="T26" fmla="*/ 7 w 13"/>
                  <a:gd name="T27" fmla="*/ 15 h 15"/>
                  <a:gd name="T28" fmla="*/ 6 w 13"/>
                  <a:gd name="T29" fmla="*/ 14 h 15"/>
                  <a:gd name="T30" fmla="*/ 6 w 13"/>
                  <a:gd name="T31" fmla="*/ 14 h 15"/>
                  <a:gd name="T32" fmla="*/ 6 w 13"/>
                  <a:gd name="T33" fmla="*/ 11 h 15"/>
                  <a:gd name="T34" fmla="*/ 6 w 13"/>
                  <a:gd name="T35" fmla="*/ 12 h 15"/>
                  <a:gd name="T36" fmla="*/ 7 w 13"/>
                  <a:gd name="T37" fmla="*/ 11 h 15"/>
                  <a:gd name="T38" fmla="*/ 6 w 13"/>
                  <a:gd name="T39" fmla="*/ 10 h 15"/>
                  <a:gd name="T40" fmla="*/ 4 w 13"/>
                  <a:gd name="T41" fmla="*/ 10 h 15"/>
                  <a:gd name="T42" fmla="*/ 3 w 13"/>
                  <a:gd name="T43" fmla="*/ 8 h 15"/>
                  <a:gd name="T44" fmla="*/ 3 w 13"/>
                  <a:gd name="T45" fmla="*/ 8 h 15"/>
                  <a:gd name="T46" fmla="*/ 2 w 13"/>
                  <a:gd name="T47" fmla="*/ 3 h 15"/>
                  <a:gd name="T48" fmla="*/ 0 w 13"/>
                  <a:gd name="T49" fmla="*/ 3 h 15"/>
                  <a:gd name="T50" fmla="*/ 0 w 13"/>
                  <a:gd name="T51" fmla="*/ 0 h 15"/>
                  <a:gd name="T52" fmla="*/ 4 w 13"/>
                  <a:gd name="T53" fmla="*/ 0 h 15"/>
                  <a:gd name="T54" fmla="*/ 4 w 13"/>
                  <a:gd name="T55" fmla="*/ 0 h 15"/>
                  <a:gd name="T56" fmla="*/ 4 w 13"/>
                  <a:gd name="T57" fmla="*/ 1 h 15"/>
                  <a:gd name="T58" fmla="*/ 4 w 13"/>
                  <a:gd name="T59" fmla="*/ 3 h 15"/>
                  <a:gd name="T60" fmla="*/ 4 w 13"/>
                  <a:gd name="T61" fmla="*/ 1 h 15"/>
                  <a:gd name="T62" fmla="*/ 6 w 13"/>
                  <a:gd name="T63" fmla="*/ 0 h 15"/>
                  <a:gd name="T64" fmla="*/ 7 w 13"/>
                  <a:gd name="T65" fmla="*/ 0 h 15"/>
                  <a:gd name="T66" fmla="*/ 7 w 13"/>
                  <a:gd name="T67" fmla="*/ 1 h 15"/>
                  <a:gd name="T68" fmla="*/ 8 w 13"/>
                  <a:gd name="T69" fmla="*/ 4 h 15"/>
                  <a:gd name="T70" fmla="*/ 7 w 13"/>
                  <a:gd name="T71" fmla="*/ 5 h 15"/>
                  <a:gd name="T72" fmla="*/ 4 w 13"/>
                  <a:gd name="T73" fmla="*/ 7 h 15"/>
                  <a:gd name="T74" fmla="*/ 6 w 13"/>
                  <a:gd name="T75" fmla="*/ 7 h 15"/>
                  <a:gd name="T76" fmla="*/ 6 w 13"/>
                  <a:gd name="T77" fmla="*/ 8 h 15"/>
                  <a:gd name="T78" fmla="*/ 7 w 13"/>
                  <a:gd name="T79" fmla="*/ 8 h 15"/>
                  <a:gd name="T80" fmla="*/ 8 w 13"/>
                  <a:gd name="T81" fmla="*/ 7 h 15"/>
                  <a:gd name="T82" fmla="*/ 8 w 13"/>
                  <a:gd name="T83" fmla="*/ 5 h 15"/>
                  <a:gd name="T84" fmla="*/ 10 w 13"/>
                  <a:gd name="T85" fmla="*/ 4 h 15"/>
                  <a:gd name="T86" fmla="*/ 10 w 13"/>
                  <a:gd name="T87" fmla="*/ 1 h 15"/>
                  <a:gd name="T88" fmla="*/ 10 w 13"/>
                  <a:gd name="T89"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15">
                    <a:moveTo>
                      <a:pt x="10" y="1"/>
                    </a:moveTo>
                    <a:lnTo>
                      <a:pt x="11" y="1"/>
                    </a:lnTo>
                    <a:lnTo>
                      <a:pt x="11" y="0"/>
                    </a:lnTo>
                    <a:lnTo>
                      <a:pt x="13" y="0"/>
                    </a:lnTo>
                    <a:lnTo>
                      <a:pt x="13" y="3"/>
                    </a:lnTo>
                    <a:lnTo>
                      <a:pt x="13" y="5"/>
                    </a:lnTo>
                    <a:lnTo>
                      <a:pt x="11" y="7"/>
                    </a:lnTo>
                    <a:lnTo>
                      <a:pt x="11" y="8"/>
                    </a:lnTo>
                    <a:lnTo>
                      <a:pt x="11" y="11"/>
                    </a:lnTo>
                    <a:lnTo>
                      <a:pt x="10" y="14"/>
                    </a:lnTo>
                    <a:lnTo>
                      <a:pt x="8" y="12"/>
                    </a:lnTo>
                    <a:lnTo>
                      <a:pt x="7" y="12"/>
                    </a:lnTo>
                    <a:lnTo>
                      <a:pt x="7" y="12"/>
                    </a:lnTo>
                    <a:lnTo>
                      <a:pt x="7" y="15"/>
                    </a:lnTo>
                    <a:lnTo>
                      <a:pt x="6" y="14"/>
                    </a:lnTo>
                    <a:lnTo>
                      <a:pt x="6" y="14"/>
                    </a:lnTo>
                    <a:lnTo>
                      <a:pt x="6" y="11"/>
                    </a:lnTo>
                    <a:lnTo>
                      <a:pt x="6" y="12"/>
                    </a:lnTo>
                    <a:lnTo>
                      <a:pt x="7" y="11"/>
                    </a:lnTo>
                    <a:lnTo>
                      <a:pt x="6" y="10"/>
                    </a:lnTo>
                    <a:lnTo>
                      <a:pt x="4" y="10"/>
                    </a:lnTo>
                    <a:lnTo>
                      <a:pt x="3" y="8"/>
                    </a:lnTo>
                    <a:lnTo>
                      <a:pt x="3" y="8"/>
                    </a:lnTo>
                    <a:lnTo>
                      <a:pt x="2" y="3"/>
                    </a:lnTo>
                    <a:lnTo>
                      <a:pt x="0" y="3"/>
                    </a:lnTo>
                    <a:lnTo>
                      <a:pt x="0" y="0"/>
                    </a:lnTo>
                    <a:lnTo>
                      <a:pt x="4" y="0"/>
                    </a:lnTo>
                    <a:lnTo>
                      <a:pt x="4" y="0"/>
                    </a:lnTo>
                    <a:lnTo>
                      <a:pt x="4" y="1"/>
                    </a:lnTo>
                    <a:lnTo>
                      <a:pt x="4" y="3"/>
                    </a:lnTo>
                    <a:lnTo>
                      <a:pt x="4" y="1"/>
                    </a:lnTo>
                    <a:lnTo>
                      <a:pt x="6" y="0"/>
                    </a:lnTo>
                    <a:lnTo>
                      <a:pt x="7" y="0"/>
                    </a:lnTo>
                    <a:lnTo>
                      <a:pt x="7" y="1"/>
                    </a:lnTo>
                    <a:lnTo>
                      <a:pt x="8" y="4"/>
                    </a:lnTo>
                    <a:lnTo>
                      <a:pt x="7" y="5"/>
                    </a:lnTo>
                    <a:lnTo>
                      <a:pt x="4" y="7"/>
                    </a:lnTo>
                    <a:lnTo>
                      <a:pt x="6" y="7"/>
                    </a:lnTo>
                    <a:lnTo>
                      <a:pt x="6" y="8"/>
                    </a:lnTo>
                    <a:lnTo>
                      <a:pt x="7" y="8"/>
                    </a:lnTo>
                    <a:lnTo>
                      <a:pt x="8" y="7"/>
                    </a:lnTo>
                    <a:lnTo>
                      <a:pt x="8" y="5"/>
                    </a:lnTo>
                    <a:lnTo>
                      <a:pt x="10" y="4"/>
                    </a:lnTo>
                    <a:lnTo>
                      <a:pt x="10" y="1"/>
                    </a:lnTo>
                    <a:lnTo>
                      <a:pt x="1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61" name="Freeform 1198"/>
              <p:cNvSpPr>
                <a:spLocks/>
              </p:cNvSpPr>
              <p:nvPr/>
            </p:nvSpPr>
            <p:spPr bwMode="gray">
              <a:xfrm>
                <a:off x="7452892" y="3029269"/>
                <a:ext cx="35051" cy="57355"/>
              </a:xfrm>
              <a:custGeom>
                <a:avLst/>
                <a:gdLst>
                  <a:gd name="T0" fmla="*/ 2 w 11"/>
                  <a:gd name="T1" fmla="*/ 8 h 18"/>
                  <a:gd name="T2" fmla="*/ 2 w 11"/>
                  <a:gd name="T3" fmla="*/ 8 h 18"/>
                  <a:gd name="T4" fmla="*/ 2 w 11"/>
                  <a:gd name="T5" fmla="*/ 6 h 18"/>
                  <a:gd name="T6" fmla="*/ 2 w 11"/>
                  <a:gd name="T7" fmla="*/ 7 h 18"/>
                  <a:gd name="T8" fmla="*/ 1 w 11"/>
                  <a:gd name="T9" fmla="*/ 6 h 18"/>
                  <a:gd name="T10" fmla="*/ 1 w 11"/>
                  <a:gd name="T11" fmla="*/ 6 h 18"/>
                  <a:gd name="T12" fmla="*/ 2 w 11"/>
                  <a:gd name="T13" fmla="*/ 4 h 18"/>
                  <a:gd name="T14" fmla="*/ 0 w 11"/>
                  <a:gd name="T15" fmla="*/ 4 h 18"/>
                  <a:gd name="T16" fmla="*/ 4 w 11"/>
                  <a:gd name="T17" fmla="*/ 3 h 18"/>
                  <a:gd name="T18" fmla="*/ 5 w 11"/>
                  <a:gd name="T19" fmla="*/ 0 h 18"/>
                  <a:gd name="T20" fmla="*/ 5 w 11"/>
                  <a:gd name="T21" fmla="*/ 2 h 18"/>
                  <a:gd name="T22" fmla="*/ 7 w 11"/>
                  <a:gd name="T23" fmla="*/ 3 h 18"/>
                  <a:gd name="T24" fmla="*/ 5 w 11"/>
                  <a:gd name="T25" fmla="*/ 3 h 18"/>
                  <a:gd name="T26" fmla="*/ 5 w 11"/>
                  <a:gd name="T27" fmla="*/ 4 h 18"/>
                  <a:gd name="T28" fmla="*/ 7 w 11"/>
                  <a:gd name="T29" fmla="*/ 4 h 18"/>
                  <a:gd name="T30" fmla="*/ 7 w 11"/>
                  <a:gd name="T31" fmla="*/ 6 h 18"/>
                  <a:gd name="T32" fmla="*/ 7 w 11"/>
                  <a:gd name="T33" fmla="*/ 7 h 18"/>
                  <a:gd name="T34" fmla="*/ 5 w 11"/>
                  <a:gd name="T35" fmla="*/ 6 h 18"/>
                  <a:gd name="T36" fmla="*/ 5 w 11"/>
                  <a:gd name="T37" fmla="*/ 7 h 18"/>
                  <a:gd name="T38" fmla="*/ 5 w 11"/>
                  <a:gd name="T39" fmla="*/ 8 h 18"/>
                  <a:gd name="T40" fmla="*/ 4 w 11"/>
                  <a:gd name="T41" fmla="*/ 8 h 18"/>
                  <a:gd name="T42" fmla="*/ 5 w 11"/>
                  <a:gd name="T43" fmla="*/ 10 h 18"/>
                  <a:gd name="T44" fmla="*/ 5 w 11"/>
                  <a:gd name="T45" fmla="*/ 11 h 18"/>
                  <a:gd name="T46" fmla="*/ 8 w 11"/>
                  <a:gd name="T47" fmla="*/ 11 h 18"/>
                  <a:gd name="T48" fmla="*/ 8 w 11"/>
                  <a:gd name="T49" fmla="*/ 13 h 18"/>
                  <a:gd name="T50" fmla="*/ 9 w 11"/>
                  <a:gd name="T51" fmla="*/ 13 h 18"/>
                  <a:gd name="T52" fmla="*/ 9 w 11"/>
                  <a:gd name="T53" fmla="*/ 14 h 18"/>
                  <a:gd name="T54" fmla="*/ 11 w 11"/>
                  <a:gd name="T55" fmla="*/ 17 h 18"/>
                  <a:gd name="T56" fmla="*/ 11 w 11"/>
                  <a:gd name="T57" fmla="*/ 18 h 18"/>
                  <a:gd name="T58" fmla="*/ 11 w 11"/>
                  <a:gd name="T59" fmla="*/ 18 h 18"/>
                  <a:gd name="T60" fmla="*/ 8 w 11"/>
                  <a:gd name="T61" fmla="*/ 15 h 18"/>
                  <a:gd name="T62" fmla="*/ 7 w 11"/>
                  <a:gd name="T63" fmla="*/ 14 h 18"/>
                  <a:gd name="T64" fmla="*/ 7 w 11"/>
                  <a:gd name="T65" fmla="*/ 14 h 18"/>
                  <a:gd name="T66" fmla="*/ 7 w 11"/>
                  <a:gd name="T67" fmla="*/ 13 h 18"/>
                  <a:gd name="T68" fmla="*/ 7 w 11"/>
                  <a:gd name="T69" fmla="*/ 13 h 18"/>
                  <a:gd name="T70" fmla="*/ 5 w 11"/>
                  <a:gd name="T71" fmla="*/ 13 h 18"/>
                  <a:gd name="T72" fmla="*/ 5 w 11"/>
                  <a:gd name="T73" fmla="*/ 11 h 18"/>
                  <a:gd name="T74" fmla="*/ 4 w 11"/>
                  <a:gd name="T75" fmla="*/ 8 h 18"/>
                  <a:gd name="T76" fmla="*/ 2 w 11"/>
                  <a:gd name="T77"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 h="18">
                    <a:moveTo>
                      <a:pt x="2" y="8"/>
                    </a:moveTo>
                    <a:lnTo>
                      <a:pt x="2" y="8"/>
                    </a:lnTo>
                    <a:lnTo>
                      <a:pt x="2" y="6"/>
                    </a:lnTo>
                    <a:lnTo>
                      <a:pt x="2" y="7"/>
                    </a:lnTo>
                    <a:lnTo>
                      <a:pt x="1" y="6"/>
                    </a:lnTo>
                    <a:lnTo>
                      <a:pt x="1" y="6"/>
                    </a:lnTo>
                    <a:lnTo>
                      <a:pt x="2" y="4"/>
                    </a:lnTo>
                    <a:lnTo>
                      <a:pt x="0" y="4"/>
                    </a:lnTo>
                    <a:lnTo>
                      <a:pt x="4" y="3"/>
                    </a:lnTo>
                    <a:lnTo>
                      <a:pt x="5" y="0"/>
                    </a:lnTo>
                    <a:lnTo>
                      <a:pt x="5" y="2"/>
                    </a:lnTo>
                    <a:lnTo>
                      <a:pt x="7" y="3"/>
                    </a:lnTo>
                    <a:lnTo>
                      <a:pt x="5" y="3"/>
                    </a:lnTo>
                    <a:lnTo>
                      <a:pt x="5" y="4"/>
                    </a:lnTo>
                    <a:lnTo>
                      <a:pt x="7" y="4"/>
                    </a:lnTo>
                    <a:lnTo>
                      <a:pt x="7" y="6"/>
                    </a:lnTo>
                    <a:lnTo>
                      <a:pt x="7" y="7"/>
                    </a:lnTo>
                    <a:lnTo>
                      <a:pt x="5" y="6"/>
                    </a:lnTo>
                    <a:lnTo>
                      <a:pt x="5" y="7"/>
                    </a:lnTo>
                    <a:lnTo>
                      <a:pt x="5" y="8"/>
                    </a:lnTo>
                    <a:lnTo>
                      <a:pt x="4" y="8"/>
                    </a:lnTo>
                    <a:lnTo>
                      <a:pt x="5" y="10"/>
                    </a:lnTo>
                    <a:lnTo>
                      <a:pt x="5" y="11"/>
                    </a:lnTo>
                    <a:lnTo>
                      <a:pt x="8" y="11"/>
                    </a:lnTo>
                    <a:lnTo>
                      <a:pt x="8" y="13"/>
                    </a:lnTo>
                    <a:lnTo>
                      <a:pt x="9" y="13"/>
                    </a:lnTo>
                    <a:lnTo>
                      <a:pt x="9" y="14"/>
                    </a:lnTo>
                    <a:lnTo>
                      <a:pt x="11" y="17"/>
                    </a:lnTo>
                    <a:lnTo>
                      <a:pt x="11" y="18"/>
                    </a:lnTo>
                    <a:lnTo>
                      <a:pt x="11" y="18"/>
                    </a:lnTo>
                    <a:lnTo>
                      <a:pt x="8" y="15"/>
                    </a:lnTo>
                    <a:lnTo>
                      <a:pt x="7" y="14"/>
                    </a:lnTo>
                    <a:lnTo>
                      <a:pt x="7" y="14"/>
                    </a:lnTo>
                    <a:lnTo>
                      <a:pt x="7" y="13"/>
                    </a:lnTo>
                    <a:lnTo>
                      <a:pt x="7" y="13"/>
                    </a:lnTo>
                    <a:lnTo>
                      <a:pt x="5" y="13"/>
                    </a:lnTo>
                    <a:lnTo>
                      <a:pt x="5" y="11"/>
                    </a:lnTo>
                    <a:lnTo>
                      <a:pt x="4" y="8"/>
                    </a:lnTo>
                    <a:lnTo>
                      <a:pt x="2"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62" name="Freeform 1199"/>
              <p:cNvSpPr>
                <a:spLocks/>
              </p:cNvSpPr>
              <p:nvPr/>
            </p:nvSpPr>
            <p:spPr bwMode="gray">
              <a:xfrm>
                <a:off x="7503874" y="2991032"/>
                <a:ext cx="9560" cy="12745"/>
              </a:xfrm>
              <a:custGeom>
                <a:avLst/>
                <a:gdLst>
                  <a:gd name="T0" fmla="*/ 0 w 3"/>
                  <a:gd name="T1" fmla="*/ 3 h 4"/>
                  <a:gd name="T2" fmla="*/ 0 w 3"/>
                  <a:gd name="T3" fmla="*/ 1 h 4"/>
                  <a:gd name="T4" fmla="*/ 2 w 3"/>
                  <a:gd name="T5" fmla="*/ 0 h 4"/>
                  <a:gd name="T6" fmla="*/ 3 w 3"/>
                  <a:gd name="T7" fmla="*/ 1 h 4"/>
                  <a:gd name="T8" fmla="*/ 3 w 3"/>
                  <a:gd name="T9" fmla="*/ 3 h 4"/>
                  <a:gd name="T10" fmla="*/ 3 w 3"/>
                  <a:gd name="T11" fmla="*/ 4 h 4"/>
                  <a:gd name="T12" fmla="*/ 2 w 3"/>
                  <a:gd name="T13" fmla="*/ 3 h 4"/>
                  <a:gd name="T14" fmla="*/ 0 w 3"/>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3"/>
                    </a:moveTo>
                    <a:lnTo>
                      <a:pt x="0" y="1"/>
                    </a:lnTo>
                    <a:lnTo>
                      <a:pt x="2" y="0"/>
                    </a:lnTo>
                    <a:lnTo>
                      <a:pt x="3" y="1"/>
                    </a:lnTo>
                    <a:lnTo>
                      <a:pt x="3" y="3"/>
                    </a:lnTo>
                    <a:lnTo>
                      <a:pt x="3" y="4"/>
                    </a:lnTo>
                    <a:lnTo>
                      <a:pt x="2" y="3"/>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63" name="Freeform 1200"/>
              <p:cNvSpPr>
                <a:spLocks/>
              </p:cNvSpPr>
              <p:nvPr/>
            </p:nvSpPr>
            <p:spPr bwMode="gray">
              <a:xfrm>
                <a:off x="7510247" y="3013338"/>
                <a:ext cx="19118" cy="22306"/>
              </a:xfrm>
              <a:custGeom>
                <a:avLst/>
                <a:gdLst>
                  <a:gd name="T0" fmla="*/ 0 w 6"/>
                  <a:gd name="T1" fmla="*/ 0 h 7"/>
                  <a:gd name="T2" fmla="*/ 2 w 6"/>
                  <a:gd name="T3" fmla="*/ 1 h 7"/>
                  <a:gd name="T4" fmla="*/ 4 w 6"/>
                  <a:gd name="T5" fmla="*/ 3 h 7"/>
                  <a:gd name="T6" fmla="*/ 5 w 6"/>
                  <a:gd name="T7" fmla="*/ 4 h 7"/>
                  <a:gd name="T8" fmla="*/ 5 w 6"/>
                  <a:gd name="T9" fmla="*/ 7 h 7"/>
                  <a:gd name="T10" fmla="*/ 6 w 6"/>
                  <a:gd name="T11" fmla="*/ 7 h 7"/>
                  <a:gd name="T12" fmla="*/ 5 w 6"/>
                  <a:gd name="T13" fmla="*/ 7 h 7"/>
                  <a:gd name="T14" fmla="*/ 4 w 6"/>
                  <a:gd name="T15" fmla="*/ 5 h 7"/>
                  <a:gd name="T16" fmla="*/ 2 w 6"/>
                  <a:gd name="T17" fmla="*/ 4 h 7"/>
                  <a:gd name="T18" fmla="*/ 1 w 6"/>
                  <a:gd name="T19" fmla="*/ 3 h 7"/>
                  <a:gd name="T20" fmla="*/ 1 w 6"/>
                  <a:gd name="T21" fmla="*/ 3 h 7"/>
                  <a:gd name="T22" fmla="*/ 0 w 6"/>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7">
                    <a:moveTo>
                      <a:pt x="0" y="0"/>
                    </a:moveTo>
                    <a:lnTo>
                      <a:pt x="2" y="1"/>
                    </a:lnTo>
                    <a:lnTo>
                      <a:pt x="4" y="3"/>
                    </a:lnTo>
                    <a:lnTo>
                      <a:pt x="5" y="4"/>
                    </a:lnTo>
                    <a:lnTo>
                      <a:pt x="5" y="7"/>
                    </a:lnTo>
                    <a:lnTo>
                      <a:pt x="6" y="7"/>
                    </a:lnTo>
                    <a:lnTo>
                      <a:pt x="5" y="7"/>
                    </a:lnTo>
                    <a:lnTo>
                      <a:pt x="4" y="5"/>
                    </a:lnTo>
                    <a:lnTo>
                      <a:pt x="2" y="4"/>
                    </a:lnTo>
                    <a:lnTo>
                      <a:pt x="1" y="3"/>
                    </a:lnTo>
                    <a:lnTo>
                      <a:pt x="1"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64" name="Freeform 1201"/>
              <p:cNvSpPr>
                <a:spLocks/>
              </p:cNvSpPr>
              <p:nvPr/>
            </p:nvSpPr>
            <p:spPr bwMode="gray">
              <a:xfrm>
                <a:off x="7516619" y="3003778"/>
                <a:ext cx="22306" cy="31864"/>
              </a:xfrm>
              <a:custGeom>
                <a:avLst/>
                <a:gdLst>
                  <a:gd name="T0" fmla="*/ 4 w 7"/>
                  <a:gd name="T1" fmla="*/ 3 h 10"/>
                  <a:gd name="T2" fmla="*/ 4 w 7"/>
                  <a:gd name="T3" fmla="*/ 3 h 10"/>
                  <a:gd name="T4" fmla="*/ 4 w 7"/>
                  <a:gd name="T5" fmla="*/ 4 h 10"/>
                  <a:gd name="T6" fmla="*/ 6 w 7"/>
                  <a:gd name="T7" fmla="*/ 4 h 10"/>
                  <a:gd name="T8" fmla="*/ 7 w 7"/>
                  <a:gd name="T9" fmla="*/ 7 h 10"/>
                  <a:gd name="T10" fmla="*/ 7 w 7"/>
                  <a:gd name="T11" fmla="*/ 8 h 10"/>
                  <a:gd name="T12" fmla="*/ 6 w 7"/>
                  <a:gd name="T13" fmla="*/ 10 h 10"/>
                  <a:gd name="T14" fmla="*/ 4 w 7"/>
                  <a:gd name="T15" fmla="*/ 6 h 10"/>
                  <a:gd name="T16" fmla="*/ 2 w 7"/>
                  <a:gd name="T17" fmla="*/ 3 h 10"/>
                  <a:gd name="T18" fmla="*/ 2 w 7"/>
                  <a:gd name="T19" fmla="*/ 3 h 10"/>
                  <a:gd name="T20" fmla="*/ 2 w 7"/>
                  <a:gd name="T21" fmla="*/ 1 h 10"/>
                  <a:gd name="T22" fmla="*/ 0 w 7"/>
                  <a:gd name="T23" fmla="*/ 1 h 10"/>
                  <a:gd name="T24" fmla="*/ 0 w 7"/>
                  <a:gd name="T25" fmla="*/ 0 h 10"/>
                  <a:gd name="T26" fmla="*/ 0 w 7"/>
                  <a:gd name="T27" fmla="*/ 0 h 10"/>
                  <a:gd name="T28" fmla="*/ 0 w 7"/>
                  <a:gd name="T29" fmla="*/ 0 h 10"/>
                  <a:gd name="T30" fmla="*/ 3 w 7"/>
                  <a:gd name="T31" fmla="*/ 1 h 10"/>
                  <a:gd name="T32" fmla="*/ 4 w 7"/>
                  <a:gd name="T3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0">
                    <a:moveTo>
                      <a:pt x="4" y="3"/>
                    </a:moveTo>
                    <a:lnTo>
                      <a:pt x="4" y="3"/>
                    </a:lnTo>
                    <a:lnTo>
                      <a:pt x="4" y="4"/>
                    </a:lnTo>
                    <a:lnTo>
                      <a:pt x="6" y="4"/>
                    </a:lnTo>
                    <a:lnTo>
                      <a:pt x="7" y="7"/>
                    </a:lnTo>
                    <a:lnTo>
                      <a:pt x="7" y="8"/>
                    </a:lnTo>
                    <a:lnTo>
                      <a:pt x="6" y="10"/>
                    </a:lnTo>
                    <a:lnTo>
                      <a:pt x="4" y="6"/>
                    </a:lnTo>
                    <a:lnTo>
                      <a:pt x="2" y="3"/>
                    </a:lnTo>
                    <a:lnTo>
                      <a:pt x="2" y="3"/>
                    </a:lnTo>
                    <a:lnTo>
                      <a:pt x="2" y="1"/>
                    </a:lnTo>
                    <a:lnTo>
                      <a:pt x="0" y="1"/>
                    </a:lnTo>
                    <a:lnTo>
                      <a:pt x="0" y="0"/>
                    </a:lnTo>
                    <a:lnTo>
                      <a:pt x="0" y="0"/>
                    </a:lnTo>
                    <a:lnTo>
                      <a:pt x="0" y="0"/>
                    </a:lnTo>
                    <a:lnTo>
                      <a:pt x="3" y="1"/>
                    </a:lnTo>
                    <a:lnTo>
                      <a:pt x="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65" name="Freeform 1202"/>
              <p:cNvSpPr>
                <a:spLocks/>
              </p:cNvSpPr>
              <p:nvPr/>
            </p:nvSpPr>
            <p:spPr bwMode="gray">
              <a:xfrm>
                <a:off x="7570789" y="3143978"/>
                <a:ext cx="143387" cy="111524"/>
              </a:xfrm>
              <a:custGeom>
                <a:avLst/>
                <a:gdLst>
                  <a:gd name="T0" fmla="*/ 8 w 45"/>
                  <a:gd name="T1" fmla="*/ 7 h 35"/>
                  <a:gd name="T2" fmla="*/ 8 w 45"/>
                  <a:gd name="T3" fmla="*/ 7 h 35"/>
                  <a:gd name="T4" fmla="*/ 8 w 45"/>
                  <a:gd name="T5" fmla="*/ 3 h 35"/>
                  <a:gd name="T6" fmla="*/ 4 w 45"/>
                  <a:gd name="T7" fmla="*/ 3 h 35"/>
                  <a:gd name="T8" fmla="*/ 2 w 45"/>
                  <a:gd name="T9" fmla="*/ 4 h 35"/>
                  <a:gd name="T10" fmla="*/ 0 w 45"/>
                  <a:gd name="T11" fmla="*/ 3 h 35"/>
                  <a:gd name="T12" fmla="*/ 1 w 45"/>
                  <a:gd name="T13" fmla="*/ 1 h 35"/>
                  <a:gd name="T14" fmla="*/ 2 w 45"/>
                  <a:gd name="T15" fmla="*/ 0 h 35"/>
                  <a:gd name="T16" fmla="*/ 6 w 45"/>
                  <a:gd name="T17" fmla="*/ 1 h 35"/>
                  <a:gd name="T18" fmla="*/ 9 w 45"/>
                  <a:gd name="T19" fmla="*/ 3 h 35"/>
                  <a:gd name="T20" fmla="*/ 20 w 45"/>
                  <a:gd name="T21" fmla="*/ 5 h 35"/>
                  <a:gd name="T22" fmla="*/ 24 w 45"/>
                  <a:gd name="T23" fmla="*/ 7 h 35"/>
                  <a:gd name="T24" fmla="*/ 26 w 45"/>
                  <a:gd name="T25" fmla="*/ 9 h 35"/>
                  <a:gd name="T26" fmla="*/ 31 w 45"/>
                  <a:gd name="T27" fmla="*/ 16 h 35"/>
                  <a:gd name="T28" fmla="*/ 31 w 45"/>
                  <a:gd name="T29" fmla="*/ 16 h 35"/>
                  <a:gd name="T30" fmla="*/ 31 w 45"/>
                  <a:gd name="T31" fmla="*/ 19 h 35"/>
                  <a:gd name="T32" fmla="*/ 35 w 45"/>
                  <a:gd name="T33" fmla="*/ 20 h 35"/>
                  <a:gd name="T34" fmla="*/ 38 w 45"/>
                  <a:gd name="T35" fmla="*/ 22 h 35"/>
                  <a:gd name="T36" fmla="*/ 41 w 45"/>
                  <a:gd name="T37" fmla="*/ 25 h 35"/>
                  <a:gd name="T38" fmla="*/ 42 w 45"/>
                  <a:gd name="T39" fmla="*/ 29 h 35"/>
                  <a:gd name="T40" fmla="*/ 43 w 45"/>
                  <a:gd name="T41" fmla="*/ 30 h 35"/>
                  <a:gd name="T42" fmla="*/ 43 w 45"/>
                  <a:gd name="T43" fmla="*/ 30 h 35"/>
                  <a:gd name="T44" fmla="*/ 45 w 45"/>
                  <a:gd name="T45" fmla="*/ 33 h 35"/>
                  <a:gd name="T46" fmla="*/ 43 w 45"/>
                  <a:gd name="T47" fmla="*/ 35 h 35"/>
                  <a:gd name="T48" fmla="*/ 39 w 45"/>
                  <a:gd name="T49" fmla="*/ 34 h 35"/>
                  <a:gd name="T50" fmla="*/ 37 w 45"/>
                  <a:gd name="T51" fmla="*/ 31 h 35"/>
                  <a:gd name="T52" fmla="*/ 35 w 45"/>
                  <a:gd name="T53" fmla="*/ 31 h 35"/>
                  <a:gd name="T54" fmla="*/ 32 w 45"/>
                  <a:gd name="T55" fmla="*/ 30 h 35"/>
                  <a:gd name="T56" fmla="*/ 32 w 45"/>
                  <a:gd name="T57" fmla="*/ 29 h 35"/>
                  <a:gd name="T58" fmla="*/ 32 w 45"/>
                  <a:gd name="T59" fmla="*/ 30 h 35"/>
                  <a:gd name="T60" fmla="*/ 30 w 45"/>
                  <a:gd name="T61" fmla="*/ 29 h 35"/>
                  <a:gd name="T62" fmla="*/ 30 w 45"/>
                  <a:gd name="T63" fmla="*/ 27 h 35"/>
                  <a:gd name="T64" fmla="*/ 31 w 45"/>
                  <a:gd name="T65" fmla="*/ 26 h 35"/>
                  <a:gd name="T66" fmla="*/ 30 w 45"/>
                  <a:gd name="T67" fmla="*/ 25 h 35"/>
                  <a:gd name="T68" fmla="*/ 27 w 45"/>
                  <a:gd name="T69" fmla="*/ 26 h 35"/>
                  <a:gd name="T70" fmla="*/ 23 w 45"/>
                  <a:gd name="T71" fmla="*/ 25 h 35"/>
                  <a:gd name="T72" fmla="*/ 26 w 45"/>
                  <a:gd name="T73" fmla="*/ 25 h 35"/>
                  <a:gd name="T74" fmla="*/ 23 w 45"/>
                  <a:gd name="T75" fmla="*/ 22 h 35"/>
                  <a:gd name="T76" fmla="*/ 22 w 45"/>
                  <a:gd name="T77" fmla="*/ 20 h 35"/>
                  <a:gd name="T78" fmla="*/ 17 w 45"/>
                  <a:gd name="T79" fmla="*/ 20 h 35"/>
                  <a:gd name="T80" fmla="*/ 16 w 45"/>
                  <a:gd name="T81" fmla="*/ 18 h 35"/>
                  <a:gd name="T82" fmla="*/ 19 w 45"/>
                  <a:gd name="T83" fmla="*/ 18 h 35"/>
                  <a:gd name="T84" fmla="*/ 19 w 45"/>
                  <a:gd name="T85" fmla="*/ 16 h 35"/>
                  <a:gd name="T86" fmla="*/ 17 w 45"/>
                  <a:gd name="T87" fmla="*/ 16 h 35"/>
                  <a:gd name="T88" fmla="*/ 16 w 45"/>
                  <a:gd name="T89" fmla="*/ 16 h 35"/>
                  <a:gd name="T90" fmla="*/ 13 w 45"/>
                  <a:gd name="T91" fmla="*/ 14 h 35"/>
                  <a:gd name="T92" fmla="*/ 13 w 45"/>
                  <a:gd name="T93" fmla="*/ 12 h 35"/>
                  <a:gd name="T94" fmla="*/ 11 w 45"/>
                  <a:gd name="T95" fmla="*/ 12 h 35"/>
                  <a:gd name="T96" fmla="*/ 12 w 45"/>
                  <a:gd name="T97" fmla="*/ 11 h 35"/>
                  <a:gd name="T98" fmla="*/ 9 w 45"/>
                  <a:gd name="T99" fmla="*/ 9 h 35"/>
                  <a:gd name="T100" fmla="*/ 8 w 45"/>
                  <a:gd name="T101" fmla="*/ 9 h 35"/>
                  <a:gd name="T102" fmla="*/ 6 w 45"/>
                  <a:gd name="T103" fmla="*/ 9 h 35"/>
                  <a:gd name="T104" fmla="*/ 5 w 45"/>
                  <a:gd name="T105" fmla="*/ 11 h 35"/>
                  <a:gd name="T106" fmla="*/ 5 w 45"/>
                  <a:gd name="T107" fmla="*/ 9 h 35"/>
                  <a:gd name="T108" fmla="*/ 4 w 45"/>
                  <a:gd name="T109" fmla="*/ 7 h 35"/>
                  <a:gd name="T110" fmla="*/ 5 w 45"/>
                  <a:gd name="T111" fmla="*/ 5 h 35"/>
                  <a:gd name="T112" fmla="*/ 8 w 45"/>
                  <a:gd name="T113"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 h="35">
                    <a:moveTo>
                      <a:pt x="8" y="7"/>
                    </a:moveTo>
                    <a:lnTo>
                      <a:pt x="8" y="7"/>
                    </a:lnTo>
                    <a:lnTo>
                      <a:pt x="8" y="7"/>
                    </a:lnTo>
                    <a:lnTo>
                      <a:pt x="8" y="7"/>
                    </a:lnTo>
                    <a:lnTo>
                      <a:pt x="8" y="4"/>
                    </a:lnTo>
                    <a:lnTo>
                      <a:pt x="8" y="3"/>
                    </a:lnTo>
                    <a:lnTo>
                      <a:pt x="4" y="3"/>
                    </a:lnTo>
                    <a:lnTo>
                      <a:pt x="4" y="3"/>
                    </a:lnTo>
                    <a:lnTo>
                      <a:pt x="2" y="3"/>
                    </a:lnTo>
                    <a:lnTo>
                      <a:pt x="2" y="4"/>
                    </a:lnTo>
                    <a:lnTo>
                      <a:pt x="1" y="4"/>
                    </a:lnTo>
                    <a:lnTo>
                      <a:pt x="0" y="3"/>
                    </a:lnTo>
                    <a:lnTo>
                      <a:pt x="0" y="1"/>
                    </a:lnTo>
                    <a:lnTo>
                      <a:pt x="1" y="1"/>
                    </a:lnTo>
                    <a:lnTo>
                      <a:pt x="1" y="0"/>
                    </a:lnTo>
                    <a:lnTo>
                      <a:pt x="2" y="0"/>
                    </a:lnTo>
                    <a:lnTo>
                      <a:pt x="5" y="0"/>
                    </a:lnTo>
                    <a:lnTo>
                      <a:pt x="6" y="1"/>
                    </a:lnTo>
                    <a:lnTo>
                      <a:pt x="8" y="1"/>
                    </a:lnTo>
                    <a:lnTo>
                      <a:pt x="9" y="3"/>
                    </a:lnTo>
                    <a:lnTo>
                      <a:pt x="15" y="5"/>
                    </a:lnTo>
                    <a:lnTo>
                      <a:pt x="20" y="5"/>
                    </a:lnTo>
                    <a:lnTo>
                      <a:pt x="22" y="7"/>
                    </a:lnTo>
                    <a:lnTo>
                      <a:pt x="24" y="7"/>
                    </a:lnTo>
                    <a:lnTo>
                      <a:pt x="26" y="8"/>
                    </a:lnTo>
                    <a:lnTo>
                      <a:pt x="26" y="9"/>
                    </a:lnTo>
                    <a:lnTo>
                      <a:pt x="26" y="11"/>
                    </a:lnTo>
                    <a:lnTo>
                      <a:pt x="31" y="16"/>
                    </a:lnTo>
                    <a:lnTo>
                      <a:pt x="31" y="16"/>
                    </a:lnTo>
                    <a:lnTo>
                      <a:pt x="31" y="16"/>
                    </a:lnTo>
                    <a:lnTo>
                      <a:pt x="31" y="18"/>
                    </a:lnTo>
                    <a:lnTo>
                      <a:pt x="31" y="19"/>
                    </a:lnTo>
                    <a:lnTo>
                      <a:pt x="34" y="20"/>
                    </a:lnTo>
                    <a:lnTo>
                      <a:pt x="35" y="20"/>
                    </a:lnTo>
                    <a:lnTo>
                      <a:pt x="37" y="20"/>
                    </a:lnTo>
                    <a:lnTo>
                      <a:pt x="38" y="22"/>
                    </a:lnTo>
                    <a:lnTo>
                      <a:pt x="38" y="22"/>
                    </a:lnTo>
                    <a:lnTo>
                      <a:pt x="41" y="25"/>
                    </a:lnTo>
                    <a:lnTo>
                      <a:pt x="42" y="26"/>
                    </a:lnTo>
                    <a:lnTo>
                      <a:pt x="42" y="29"/>
                    </a:lnTo>
                    <a:lnTo>
                      <a:pt x="42" y="29"/>
                    </a:lnTo>
                    <a:lnTo>
                      <a:pt x="43" y="30"/>
                    </a:lnTo>
                    <a:lnTo>
                      <a:pt x="43" y="31"/>
                    </a:lnTo>
                    <a:lnTo>
                      <a:pt x="43" y="30"/>
                    </a:lnTo>
                    <a:lnTo>
                      <a:pt x="45" y="33"/>
                    </a:lnTo>
                    <a:lnTo>
                      <a:pt x="45" y="33"/>
                    </a:lnTo>
                    <a:lnTo>
                      <a:pt x="45" y="34"/>
                    </a:lnTo>
                    <a:lnTo>
                      <a:pt x="43" y="35"/>
                    </a:lnTo>
                    <a:lnTo>
                      <a:pt x="42" y="34"/>
                    </a:lnTo>
                    <a:lnTo>
                      <a:pt x="39" y="34"/>
                    </a:lnTo>
                    <a:lnTo>
                      <a:pt x="37" y="31"/>
                    </a:lnTo>
                    <a:lnTo>
                      <a:pt x="37" y="31"/>
                    </a:lnTo>
                    <a:lnTo>
                      <a:pt x="35" y="31"/>
                    </a:lnTo>
                    <a:lnTo>
                      <a:pt x="35" y="31"/>
                    </a:lnTo>
                    <a:lnTo>
                      <a:pt x="32" y="31"/>
                    </a:lnTo>
                    <a:lnTo>
                      <a:pt x="32" y="30"/>
                    </a:lnTo>
                    <a:lnTo>
                      <a:pt x="32" y="29"/>
                    </a:lnTo>
                    <a:lnTo>
                      <a:pt x="32" y="29"/>
                    </a:lnTo>
                    <a:lnTo>
                      <a:pt x="32" y="29"/>
                    </a:lnTo>
                    <a:lnTo>
                      <a:pt x="32" y="30"/>
                    </a:lnTo>
                    <a:lnTo>
                      <a:pt x="31" y="30"/>
                    </a:lnTo>
                    <a:lnTo>
                      <a:pt x="30" y="29"/>
                    </a:lnTo>
                    <a:lnTo>
                      <a:pt x="30" y="27"/>
                    </a:lnTo>
                    <a:lnTo>
                      <a:pt x="30" y="27"/>
                    </a:lnTo>
                    <a:lnTo>
                      <a:pt x="30" y="27"/>
                    </a:lnTo>
                    <a:lnTo>
                      <a:pt x="31" y="26"/>
                    </a:lnTo>
                    <a:lnTo>
                      <a:pt x="30" y="26"/>
                    </a:lnTo>
                    <a:lnTo>
                      <a:pt x="30" y="25"/>
                    </a:lnTo>
                    <a:lnTo>
                      <a:pt x="28" y="26"/>
                    </a:lnTo>
                    <a:lnTo>
                      <a:pt x="27" y="26"/>
                    </a:lnTo>
                    <a:lnTo>
                      <a:pt x="26" y="26"/>
                    </a:lnTo>
                    <a:lnTo>
                      <a:pt x="23" y="25"/>
                    </a:lnTo>
                    <a:lnTo>
                      <a:pt x="24" y="25"/>
                    </a:lnTo>
                    <a:lnTo>
                      <a:pt x="26" y="25"/>
                    </a:lnTo>
                    <a:lnTo>
                      <a:pt x="26" y="23"/>
                    </a:lnTo>
                    <a:lnTo>
                      <a:pt x="23" y="22"/>
                    </a:lnTo>
                    <a:lnTo>
                      <a:pt x="22" y="22"/>
                    </a:lnTo>
                    <a:lnTo>
                      <a:pt x="22" y="20"/>
                    </a:lnTo>
                    <a:lnTo>
                      <a:pt x="20" y="20"/>
                    </a:lnTo>
                    <a:lnTo>
                      <a:pt x="17" y="20"/>
                    </a:lnTo>
                    <a:lnTo>
                      <a:pt x="17" y="20"/>
                    </a:lnTo>
                    <a:lnTo>
                      <a:pt x="16" y="18"/>
                    </a:lnTo>
                    <a:lnTo>
                      <a:pt x="17" y="18"/>
                    </a:lnTo>
                    <a:lnTo>
                      <a:pt x="19" y="18"/>
                    </a:lnTo>
                    <a:lnTo>
                      <a:pt x="22" y="16"/>
                    </a:lnTo>
                    <a:lnTo>
                      <a:pt x="19" y="16"/>
                    </a:lnTo>
                    <a:lnTo>
                      <a:pt x="17" y="16"/>
                    </a:lnTo>
                    <a:lnTo>
                      <a:pt x="17" y="16"/>
                    </a:lnTo>
                    <a:lnTo>
                      <a:pt x="17" y="15"/>
                    </a:lnTo>
                    <a:lnTo>
                      <a:pt x="16" y="16"/>
                    </a:lnTo>
                    <a:lnTo>
                      <a:pt x="16" y="15"/>
                    </a:lnTo>
                    <a:lnTo>
                      <a:pt x="13" y="14"/>
                    </a:lnTo>
                    <a:lnTo>
                      <a:pt x="13" y="14"/>
                    </a:lnTo>
                    <a:lnTo>
                      <a:pt x="13" y="12"/>
                    </a:lnTo>
                    <a:lnTo>
                      <a:pt x="12" y="14"/>
                    </a:lnTo>
                    <a:lnTo>
                      <a:pt x="11" y="12"/>
                    </a:lnTo>
                    <a:lnTo>
                      <a:pt x="11" y="11"/>
                    </a:lnTo>
                    <a:lnTo>
                      <a:pt x="12" y="11"/>
                    </a:lnTo>
                    <a:lnTo>
                      <a:pt x="11" y="11"/>
                    </a:lnTo>
                    <a:lnTo>
                      <a:pt x="9" y="9"/>
                    </a:lnTo>
                    <a:lnTo>
                      <a:pt x="9" y="11"/>
                    </a:lnTo>
                    <a:lnTo>
                      <a:pt x="8" y="9"/>
                    </a:lnTo>
                    <a:lnTo>
                      <a:pt x="8" y="9"/>
                    </a:lnTo>
                    <a:lnTo>
                      <a:pt x="6" y="9"/>
                    </a:lnTo>
                    <a:lnTo>
                      <a:pt x="5" y="11"/>
                    </a:lnTo>
                    <a:lnTo>
                      <a:pt x="5" y="11"/>
                    </a:lnTo>
                    <a:lnTo>
                      <a:pt x="5" y="9"/>
                    </a:lnTo>
                    <a:lnTo>
                      <a:pt x="5" y="9"/>
                    </a:lnTo>
                    <a:lnTo>
                      <a:pt x="5" y="8"/>
                    </a:lnTo>
                    <a:lnTo>
                      <a:pt x="4" y="7"/>
                    </a:lnTo>
                    <a:lnTo>
                      <a:pt x="4" y="5"/>
                    </a:lnTo>
                    <a:lnTo>
                      <a:pt x="5" y="5"/>
                    </a:lnTo>
                    <a:lnTo>
                      <a:pt x="6" y="5"/>
                    </a:lnTo>
                    <a:lnTo>
                      <a:pt x="8"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066" name="Freeform 1316"/>
              <p:cNvSpPr>
                <a:spLocks noEditPoints="1"/>
              </p:cNvSpPr>
              <p:nvPr/>
            </p:nvSpPr>
            <p:spPr bwMode="gray">
              <a:xfrm>
                <a:off x="7207542" y="1824821"/>
                <a:ext cx="2440754" cy="1688774"/>
              </a:xfrm>
              <a:custGeom>
                <a:avLst/>
                <a:gdLst>
                  <a:gd name="T0" fmla="*/ 728 w 766"/>
                  <a:gd name="T1" fmla="*/ 377 h 530"/>
                  <a:gd name="T2" fmla="*/ 728 w 766"/>
                  <a:gd name="T3" fmla="*/ 348 h 530"/>
                  <a:gd name="T4" fmla="*/ 706 w 766"/>
                  <a:gd name="T5" fmla="*/ 303 h 530"/>
                  <a:gd name="T6" fmla="*/ 689 w 766"/>
                  <a:gd name="T7" fmla="*/ 276 h 530"/>
                  <a:gd name="T8" fmla="*/ 655 w 766"/>
                  <a:gd name="T9" fmla="*/ 293 h 530"/>
                  <a:gd name="T10" fmla="*/ 637 w 766"/>
                  <a:gd name="T11" fmla="*/ 269 h 530"/>
                  <a:gd name="T12" fmla="*/ 614 w 766"/>
                  <a:gd name="T13" fmla="*/ 232 h 530"/>
                  <a:gd name="T14" fmla="*/ 570 w 766"/>
                  <a:gd name="T15" fmla="*/ 256 h 530"/>
                  <a:gd name="T16" fmla="*/ 579 w 766"/>
                  <a:gd name="T17" fmla="*/ 328 h 530"/>
                  <a:gd name="T18" fmla="*/ 558 w 766"/>
                  <a:gd name="T19" fmla="*/ 408 h 530"/>
                  <a:gd name="T20" fmla="*/ 518 w 766"/>
                  <a:gd name="T21" fmla="*/ 350 h 530"/>
                  <a:gd name="T22" fmla="*/ 425 w 766"/>
                  <a:gd name="T23" fmla="*/ 291 h 530"/>
                  <a:gd name="T24" fmla="*/ 436 w 766"/>
                  <a:gd name="T25" fmla="*/ 217 h 530"/>
                  <a:gd name="T26" fmla="*/ 451 w 766"/>
                  <a:gd name="T27" fmla="*/ 202 h 530"/>
                  <a:gd name="T28" fmla="*/ 466 w 766"/>
                  <a:gd name="T29" fmla="*/ 155 h 530"/>
                  <a:gd name="T30" fmla="*/ 520 w 766"/>
                  <a:gd name="T31" fmla="*/ 140 h 530"/>
                  <a:gd name="T32" fmla="*/ 524 w 766"/>
                  <a:gd name="T33" fmla="*/ 63 h 530"/>
                  <a:gd name="T34" fmla="*/ 484 w 766"/>
                  <a:gd name="T35" fmla="*/ 118 h 530"/>
                  <a:gd name="T36" fmla="*/ 449 w 766"/>
                  <a:gd name="T37" fmla="*/ 69 h 530"/>
                  <a:gd name="T38" fmla="*/ 424 w 766"/>
                  <a:gd name="T39" fmla="*/ 7 h 530"/>
                  <a:gd name="T40" fmla="*/ 402 w 766"/>
                  <a:gd name="T41" fmla="*/ 58 h 530"/>
                  <a:gd name="T42" fmla="*/ 410 w 766"/>
                  <a:gd name="T43" fmla="*/ 102 h 530"/>
                  <a:gd name="T44" fmla="*/ 384 w 766"/>
                  <a:gd name="T45" fmla="*/ 95 h 530"/>
                  <a:gd name="T46" fmla="*/ 350 w 766"/>
                  <a:gd name="T47" fmla="*/ 110 h 530"/>
                  <a:gd name="T48" fmla="*/ 289 w 766"/>
                  <a:gd name="T49" fmla="*/ 98 h 530"/>
                  <a:gd name="T50" fmla="*/ 300 w 766"/>
                  <a:gd name="T51" fmla="*/ 104 h 530"/>
                  <a:gd name="T52" fmla="*/ 280 w 766"/>
                  <a:gd name="T53" fmla="*/ 108 h 530"/>
                  <a:gd name="T54" fmla="*/ 241 w 766"/>
                  <a:gd name="T55" fmla="*/ 96 h 530"/>
                  <a:gd name="T56" fmla="*/ 152 w 766"/>
                  <a:gd name="T57" fmla="*/ 72 h 530"/>
                  <a:gd name="T58" fmla="*/ 129 w 766"/>
                  <a:gd name="T59" fmla="*/ 63 h 530"/>
                  <a:gd name="T60" fmla="*/ 75 w 766"/>
                  <a:gd name="T61" fmla="*/ 74 h 530"/>
                  <a:gd name="T62" fmla="*/ 58 w 766"/>
                  <a:gd name="T63" fmla="*/ 78 h 530"/>
                  <a:gd name="T64" fmla="*/ 0 w 766"/>
                  <a:gd name="T65" fmla="*/ 147 h 530"/>
                  <a:gd name="T66" fmla="*/ 59 w 766"/>
                  <a:gd name="T67" fmla="*/ 288 h 530"/>
                  <a:gd name="T68" fmla="*/ 99 w 766"/>
                  <a:gd name="T69" fmla="*/ 366 h 530"/>
                  <a:gd name="T70" fmla="*/ 122 w 766"/>
                  <a:gd name="T71" fmla="*/ 407 h 530"/>
                  <a:gd name="T72" fmla="*/ 153 w 766"/>
                  <a:gd name="T73" fmla="*/ 426 h 530"/>
                  <a:gd name="T74" fmla="*/ 358 w 766"/>
                  <a:gd name="T75" fmla="*/ 440 h 530"/>
                  <a:gd name="T76" fmla="*/ 471 w 766"/>
                  <a:gd name="T77" fmla="*/ 448 h 530"/>
                  <a:gd name="T78" fmla="*/ 533 w 766"/>
                  <a:gd name="T79" fmla="*/ 481 h 530"/>
                  <a:gd name="T80" fmla="*/ 528 w 766"/>
                  <a:gd name="T81" fmla="*/ 515 h 530"/>
                  <a:gd name="T82" fmla="*/ 573 w 766"/>
                  <a:gd name="T83" fmla="*/ 507 h 530"/>
                  <a:gd name="T84" fmla="*/ 659 w 766"/>
                  <a:gd name="T85" fmla="*/ 488 h 530"/>
                  <a:gd name="T86" fmla="*/ 680 w 766"/>
                  <a:gd name="T87" fmla="*/ 508 h 530"/>
                  <a:gd name="T88" fmla="*/ 687 w 766"/>
                  <a:gd name="T89" fmla="*/ 475 h 530"/>
                  <a:gd name="T90" fmla="*/ 631 w 766"/>
                  <a:gd name="T91" fmla="*/ 467 h 530"/>
                  <a:gd name="T92" fmla="*/ 737 w 766"/>
                  <a:gd name="T93" fmla="*/ 411 h 530"/>
                  <a:gd name="T94" fmla="*/ 174 w 766"/>
                  <a:gd name="T95" fmla="*/ 169 h 530"/>
                  <a:gd name="T96" fmla="*/ 146 w 766"/>
                  <a:gd name="T97" fmla="*/ 151 h 530"/>
                  <a:gd name="T98" fmla="*/ 187 w 766"/>
                  <a:gd name="T99" fmla="*/ 137 h 530"/>
                  <a:gd name="T100" fmla="*/ 264 w 766"/>
                  <a:gd name="T101" fmla="*/ 230 h 530"/>
                  <a:gd name="T102" fmla="*/ 220 w 766"/>
                  <a:gd name="T103" fmla="*/ 243 h 530"/>
                  <a:gd name="T104" fmla="*/ 229 w 766"/>
                  <a:gd name="T105" fmla="*/ 218 h 530"/>
                  <a:gd name="T106" fmla="*/ 278 w 766"/>
                  <a:gd name="T107" fmla="*/ 221 h 530"/>
                  <a:gd name="T108" fmla="*/ 283 w 766"/>
                  <a:gd name="T109" fmla="*/ 274 h 530"/>
                  <a:gd name="T110" fmla="*/ 386 w 766"/>
                  <a:gd name="T111" fmla="*/ 314 h 530"/>
                  <a:gd name="T112" fmla="*/ 371 w 766"/>
                  <a:gd name="T113" fmla="*/ 384 h 530"/>
                  <a:gd name="T114" fmla="*/ 380 w 766"/>
                  <a:gd name="T115" fmla="*/ 419 h 530"/>
                  <a:gd name="T116" fmla="*/ 397 w 766"/>
                  <a:gd name="T117" fmla="*/ 421 h 530"/>
                  <a:gd name="T118" fmla="*/ 380 w 766"/>
                  <a:gd name="T119" fmla="*/ 371 h 530"/>
                  <a:gd name="T120" fmla="*/ 472 w 766"/>
                  <a:gd name="T121" fmla="*/ 433 h 530"/>
                  <a:gd name="T122" fmla="*/ 695 w 766"/>
                  <a:gd name="T123" fmla="*/ 369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6" h="530">
                    <a:moveTo>
                      <a:pt x="763" y="393"/>
                    </a:moveTo>
                    <a:lnTo>
                      <a:pt x="763" y="392"/>
                    </a:lnTo>
                    <a:lnTo>
                      <a:pt x="765" y="392"/>
                    </a:lnTo>
                    <a:lnTo>
                      <a:pt x="766" y="392"/>
                    </a:lnTo>
                    <a:lnTo>
                      <a:pt x="766" y="391"/>
                    </a:lnTo>
                    <a:lnTo>
                      <a:pt x="763" y="389"/>
                    </a:lnTo>
                    <a:lnTo>
                      <a:pt x="763" y="388"/>
                    </a:lnTo>
                    <a:lnTo>
                      <a:pt x="765" y="389"/>
                    </a:lnTo>
                    <a:lnTo>
                      <a:pt x="765" y="388"/>
                    </a:lnTo>
                    <a:lnTo>
                      <a:pt x="763" y="386"/>
                    </a:lnTo>
                    <a:lnTo>
                      <a:pt x="763" y="385"/>
                    </a:lnTo>
                    <a:lnTo>
                      <a:pt x="765" y="385"/>
                    </a:lnTo>
                    <a:lnTo>
                      <a:pt x="763" y="382"/>
                    </a:lnTo>
                    <a:lnTo>
                      <a:pt x="762" y="382"/>
                    </a:lnTo>
                    <a:lnTo>
                      <a:pt x="762" y="382"/>
                    </a:lnTo>
                    <a:lnTo>
                      <a:pt x="761" y="381"/>
                    </a:lnTo>
                    <a:lnTo>
                      <a:pt x="765" y="382"/>
                    </a:lnTo>
                    <a:lnTo>
                      <a:pt x="765" y="381"/>
                    </a:lnTo>
                    <a:lnTo>
                      <a:pt x="766" y="381"/>
                    </a:lnTo>
                    <a:lnTo>
                      <a:pt x="766" y="380"/>
                    </a:lnTo>
                    <a:lnTo>
                      <a:pt x="765" y="380"/>
                    </a:lnTo>
                    <a:lnTo>
                      <a:pt x="765" y="378"/>
                    </a:lnTo>
                    <a:lnTo>
                      <a:pt x="763" y="377"/>
                    </a:lnTo>
                    <a:lnTo>
                      <a:pt x="763" y="376"/>
                    </a:lnTo>
                    <a:lnTo>
                      <a:pt x="763" y="376"/>
                    </a:lnTo>
                    <a:lnTo>
                      <a:pt x="763" y="374"/>
                    </a:lnTo>
                    <a:lnTo>
                      <a:pt x="758" y="373"/>
                    </a:lnTo>
                    <a:lnTo>
                      <a:pt x="759" y="371"/>
                    </a:lnTo>
                    <a:lnTo>
                      <a:pt x="758" y="371"/>
                    </a:lnTo>
                    <a:lnTo>
                      <a:pt x="755" y="371"/>
                    </a:lnTo>
                    <a:lnTo>
                      <a:pt x="754" y="373"/>
                    </a:lnTo>
                    <a:lnTo>
                      <a:pt x="752" y="377"/>
                    </a:lnTo>
                    <a:lnTo>
                      <a:pt x="751" y="377"/>
                    </a:lnTo>
                    <a:lnTo>
                      <a:pt x="751" y="374"/>
                    </a:lnTo>
                    <a:lnTo>
                      <a:pt x="751" y="373"/>
                    </a:lnTo>
                    <a:lnTo>
                      <a:pt x="752" y="371"/>
                    </a:lnTo>
                    <a:lnTo>
                      <a:pt x="752" y="369"/>
                    </a:lnTo>
                    <a:lnTo>
                      <a:pt x="752" y="367"/>
                    </a:lnTo>
                    <a:lnTo>
                      <a:pt x="752" y="366"/>
                    </a:lnTo>
                    <a:lnTo>
                      <a:pt x="751" y="365"/>
                    </a:lnTo>
                    <a:lnTo>
                      <a:pt x="750" y="365"/>
                    </a:lnTo>
                    <a:lnTo>
                      <a:pt x="745" y="365"/>
                    </a:lnTo>
                    <a:lnTo>
                      <a:pt x="743" y="366"/>
                    </a:lnTo>
                    <a:lnTo>
                      <a:pt x="741" y="366"/>
                    </a:lnTo>
                    <a:lnTo>
                      <a:pt x="744" y="366"/>
                    </a:lnTo>
                    <a:lnTo>
                      <a:pt x="745" y="366"/>
                    </a:lnTo>
                    <a:lnTo>
                      <a:pt x="747" y="367"/>
                    </a:lnTo>
                    <a:lnTo>
                      <a:pt x="747" y="367"/>
                    </a:lnTo>
                    <a:lnTo>
                      <a:pt x="744" y="366"/>
                    </a:lnTo>
                    <a:lnTo>
                      <a:pt x="739" y="367"/>
                    </a:lnTo>
                    <a:lnTo>
                      <a:pt x="737" y="369"/>
                    </a:lnTo>
                    <a:lnTo>
                      <a:pt x="736" y="371"/>
                    </a:lnTo>
                    <a:lnTo>
                      <a:pt x="733" y="373"/>
                    </a:lnTo>
                    <a:lnTo>
                      <a:pt x="730" y="374"/>
                    </a:lnTo>
                    <a:lnTo>
                      <a:pt x="729" y="376"/>
                    </a:lnTo>
                    <a:lnTo>
                      <a:pt x="728" y="377"/>
                    </a:lnTo>
                    <a:lnTo>
                      <a:pt x="726" y="378"/>
                    </a:lnTo>
                    <a:lnTo>
                      <a:pt x="724" y="380"/>
                    </a:lnTo>
                    <a:lnTo>
                      <a:pt x="725" y="376"/>
                    </a:lnTo>
                    <a:lnTo>
                      <a:pt x="722" y="374"/>
                    </a:lnTo>
                    <a:lnTo>
                      <a:pt x="721" y="373"/>
                    </a:lnTo>
                    <a:lnTo>
                      <a:pt x="718" y="373"/>
                    </a:lnTo>
                    <a:lnTo>
                      <a:pt x="717" y="371"/>
                    </a:lnTo>
                    <a:lnTo>
                      <a:pt x="719" y="371"/>
                    </a:lnTo>
                    <a:lnTo>
                      <a:pt x="722" y="371"/>
                    </a:lnTo>
                    <a:lnTo>
                      <a:pt x="724" y="373"/>
                    </a:lnTo>
                    <a:lnTo>
                      <a:pt x="726" y="374"/>
                    </a:lnTo>
                    <a:lnTo>
                      <a:pt x="728" y="370"/>
                    </a:lnTo>
                    <a:lnTo>
                      <a:pt x="730" y="370"/>
                    </a:lnTo>
                    <a:lnTo>
                      <a:pt x="733" y="369"/>
                    </a:lnTo>
                    <a:lnTo>
                      <a:pt x="739" y="366"/>
                    </a:lnTo>
                    <a:lnTo>
                      <a:pt x="737" y="366"/>
                    </a:lnTo>
                    <a:lnTo>
                      <a:pt x="736" y="367"/>
                    </a:lnTo>
                    <a:lnTo>
                      <a:pt x="733" y="367"/>
                    </a:lnTo>
                    <a:lnTo>
                      <a:pt x="732" y="369"/>
                    </a:lnTo>
                    <a:lnTo>
                      <a:pt x="733" y="367"/>
                    </a:lnTo>
                    <a:lnTo>
                      <a:pt x="736" y="366"/>
                    </a:lnTo>
                    <a:lnTo>
                      <a:pt x="740" y="365"/>
                    </a:lnTo>
                    <a:lnTo>
                      <a:pt x="743" y="363"/>
                    </a:lnTo>
                    <a:lnTo>
                      <a:pt x="743" y="363"/>
                    </a:lnTo>
                    <a:lnTo>
                      <a:pt x="744" y="363"/>
                    </a:lnTo>
                    <a:lnTo>
                      <a:pt x="745" y="362"/>
                    </a:lnTo>
                    <a:lnTo>
                      <a:pt x="747" y="362"/>
                    </a:lnTo>
                    <a:lnTo>
                      <a:pt x="748" y="362"/>
                    </a:lnTo>
                    <a:lnTo>
                      <a:pt x="750" y="362"/>
                    </a:lnTo>
                    <a:lnTo>
                      <a:pt x="750" y="360"/>
                    </a:lnTo>
                    <a:lnTo>
                      <a:pt x="750" y="360"/>
                    </a:lnTo>
                    <a:lnTo>
                      <a:pt x="751" y="359"/>
                    </a:lnTo>
                    <a:lnTo>
                      <a:pt x="750" y="358"/>
                    </a:lnTo>
                    <a:lnTo>
                      <a:pt x="748" y="358"/>
                    </a:lnTo>
                    <a:lnTo>
                      <a:pt x="747" y="356"/>
                    </a:lnTo>
                    <a:lnTo>
                      <a:pt x="745" y="356"/>
                    </a:lnTo>
                    <a:lnTo>
                      <a:pt x="745" y="355"/>
                    </a:lnTo>
                    <a:lnTo>
                      <a:pt x="744" y="354"/>
                    </a:lnTo>
                    <a:lnTo>
                      <a:pt x="743" y="355"/>
                    </a:lnTo>
                    <a:lnTo>
                      <a:pt x="743" y="355"/>
                    </a:lnTo>
                    <a:lnTo>
                      <a:pt x="743" y="356"/>
                    </a:lnTo>
                    <a:lnTo>
                      <a:pt x="740" y="355"/>
                    </a:lnTo>
                    <a:lnTo>
                      <a:pt x="737" y="355"/>
                    </a:lnTo>
                    <a:lnTo>
                      <a:pt x="737" y="354"/>
                    </a:lnTo>
                    <a:lnTo>
                      <a:pt x="736" y="352"/>
                    </a:lnTo>
                    <a:lnTo>
                      <a:pt x="736" y="350"/>
                    </a:lnTo>
                    <a:lnTo>
                      <a:pt x="735" y="351"/>
                    </a:lnTo>
                    <a:lnTo>
                      <a:pt x="735" y="351"/>
                    </a:lnTo>
                    <a:lnTo>
                      <a:pt x="735" y="350"/>
                    </a:lnTo>
                    <a:lnTo>
                      <a:pt x="733" y="351"/>
                    </a:lnTo>
                    <a:lnTo>
                      <a:pt x="732" y="354"/>
                    </a:lnTo>
                    <a:lnTo>
                      <a:pt x="730" y="354"/>
                    </a:lnTo>
                    <a:lnTo>
                      <a:pt x="732" y="350"/>
                    </a:lnTo>
                    <a:lnTo>
                      <a:pt x="730" y="348"/>
                    </a:lnTo>
                    <a:lnTo>
                      <a:pt x="730" y="347"/>
                    </a:lnTo>
                    <a:lnTo>
                      <a:pt x="728" y="348"/>
                    </a:lnTo>
                    <a:lnTo>
                      <a:pt x="728" y="350"/>
                    </a:lnTo>
                    <a:lnTo>
                      <a:pt x="725" y="347"/>
                    </a:lnTo>
                    <a:lnTo>
                      <a:pt x="724" y="348"/>
                    </a:lnTo>
                    <a:lnTo>
                      <a:pt x="724" y="348"/>
                    </a:lnTo>
                    <a:lnTo>
                      <a:pt x="725" y="345"/>
                    </a:lnTo>
                    <a:lnTo>
                      <a:pt x="725" y="344"/>
                    </a:lnTo>
                    <a:lnTo>
                      <a:pt x="724" y="344"/>
                    </a:lnTo>
                    <a:lnTo>
                      <a:pt x="725" y="343"/>
                    </a:lnTo>
                    <a:lnTo>
                      <a:pt x="725" y="341"/>
                    </a:lnTo>
                    <a:lnTo>
                      <a:pt x="722" y="341"/>
                    </a:lnTo>
                    <a:lnTo>
                      <a:pt x="722" y="341"/>
                    </a:lnTo>
                    <a:lnTo>
                      <a:pt x="721" y="340"/>
                    </a:lnTo>
                    <a:lnTo>
                      <a:pt x="721" y="339"/>
                    </a:lnTo>
                    <a:lnTo>
                      <a:pt x="715" y="339"/>
                    </a:lnTo>
                    <a:lnTo>
                      <a:pt x="717" y="337"/>
                    </a:lnTo>
                    <a:lnTo>
                      <a:pt x="715" y="337"/>
                    </a:lnTo>
                    <a:lnTo>
                      <a:pt x="715" y="333"/>
                    </a:lnTo>
                    <a:lnTo>
                      <a:pt x="710" y="333"/>
                    </a:lnTo>
                    <a:lnTo>
                      <a:pt x="710" y="332"/>
                    </a:lnTo>
                    <a:lnTo>
                      <a:pt x="711" y="332"/>
                    </a:lnTo>
                    <a:lnTo>
                      <a:pt x="711" y="332"/>
                    </a:lnTo>
                    <a:lnTo>
                      <a:pt x="710" y="330"/>
                    </a:lnTo>
                    <a:lnTo>
                      <a:pt x="709" y="329"/>
                    </a:lnTo>
                    <a:lnTo>
                      <a:pt x="710" y="328"/>
                    </a:lnTo>
                    <a:lnTo>
                      <a:pt x="711" y="328"/>
                    </a:lnTo>
                    <a:lnTo>
                      <a:pt x="711" y="328"/>
                    </a:lnTo>
                    <a:lnTo>
                      <a:pt x="709" y="326"/>
                    </a:lnTo>
                    <a:lnTo>
                      <a:pt x="704" y="328"/>
                    </a:lnTo>
                    <a:lnTo>
                      <a:pt x="702" y="326"/>
                    </a:lnTo>
                    <a:lnTo>
                      <a:pt x="703" y="326"/>
                    </a:lnTo>
                    <a:lnTo>
                      <a:pt x="707" y="325"/>
                    </a:lnTo>
                    <a:lnTo>
                      <a:pt x="707" y="325"/>
                    </a:lnTo>
                    <a:lnTo>
                      <a:pt x="706" y="325"/>
                    </a:lnTo>
                    <a:lnTo>
                      <a:pt x="706" y="323"/>
                    </a:lnTo>
                    <a:lnTo>
                      <a:pt x="710" y="326"/>
                    </a:lnTo>
                    <a:lnTo>
                      <a:pt x="711" y="326"/>
                    </a:lnTo>
                    <a:lnTo>
                      <a:pt x="711" y="323"/>
                    </a:lnTo>
                    <a:lnTo>
                      <a:pt x="713" y="322"/>
                    </a:lnTo>
                    <a:lnTo>
                      <a:pt x="714" y="319"/>
                    </a:lnTo>
                    <a:lnTo>
                      <a:pt x="714" y="318"/>
                    </a:lnTo>
                    <a:lnTo>
                      <a:pt x="710" y="317"/>
                    </a:lnTo>
                    <a:lnTo>
                      <a:pt x="711" y="315"/>
                    </a:lnTo>
                    <a:lnTo>
                      <a:pt x="710" y="314"/>
                    </a:lnTo>
                    <a:lnTo>
                      <a:pt x="706" y="314"/>
                    </a:lnTo>
                    <a:lnTo>
                      <a:pt x="706" y="313"/>
                    </a:lnTo>
                    <a:lnTo>
                      <a:pt x="707" y="313"/>
                    </a:lnTo>
                    <a:lnTo>
                      <a:pt x="710" y="310"/>
                    </a:lnTo>
                    <a:lnTo>
                      <a:pt x="710" y="308"/>
                    </a:lnTo>
                    <a:lnTo>
                      <a:pt x="709" y="307"/>
                    </a:lnTo>
                    <a:lnTo>
                      <a:pt x="707" y="306"/>
                    </a:lnTo>
                    <a:lnTo>
                      <a:pt x="707" y="306"/>
                    </a:lnTo>
                    <a:lnTo>
                      <a:pt x="706" y="304"/>
                    </a:lnTo>
                    <a:lnTo>
                      <a:pt x="704" y="306"/>
                    </a:lnTo>
                    <a:lnTo>
                      <a:pt x="704" y="304"/>
                    </a:lnTo>
                    <a:lnTo>
                      <a:pt x="704" y="303"/>
                    </a:lnTo>
                    <a:lnTo>
                      <a:pt x="706" y="303"/>
                    </a:lnTo>
                    <a:lnTo>
                      <a:pt x="704" y="302"/>
                    </a:lnTo>
                    <a:lnTo>
                      <a:pt x="703" y="302"/>
                    </a:lnTo>
                    <a:lnTo>
                      <a:pt x="702" y="302"/>
                    </a:lnTo>
                    <a:lnTo>
                      <a:pt x="700" y="303"/>
                    </a:lnTo>
                    <a:lnTo>
                      <a:pt x="699" y="303"/>
                    </a:lnTo>
                    <a:lnTo>
                      <a:pt x="700" y="300"/>
                    </a:lnTo>
                    <a:lnTo>
                      <a:pt x="702" y="300"/>
                    </a:lnTo>
                    <a:lnTo>
                      <a:pt x="703" y="299"/>
                    </a:lnTo>
                    <a:lnTo>
                      <a:pt x="703" y="299"/>
                    </a:lnTo>
                    <a:lnTo>
                      <a:pt x="703" y="297"/>
                    </a:lnTo>
                    <a:lnTo>
                      <a:pt x="704" y="297"/>
                    </a:lnTo>
                    <a:lnTo>
                      <a:pt x="703" y="295"/>
                    </a:lnTo>
                    <a:lnTo>
                      <a:pt x="700" y="296"/>
                    </a:lnTo>
                    <a:lnTo>
                      <a:pt x="698" y="295"/>
                    </a:lnTo>
                    <a:lnTo>
                      <a:pt x="696" y="296"/>
                    </a:lnTo>
                    <a:lnTo>
                      <a:pt x="695" y="295"/>
                    </a:lnTo>
                    <a:lnTo>
                      <a:pt x="695" y="295"/>
                    </a:lnTo>
                    <a:lnTo>
                      <a:pt x="696" y="293"/>
                    </a:lnTo>
                    <a:lnTo>
                      <a:pt x="698" y="295"/>
                    </a:lnTo>
                    <a:lnTo>
                      <a:pt x="700" y="295"/>
                    </a:lnTo>
                    <a:lnTo>
                      <a:pt x="702" y="293"/>
                    </a:lnTo>
                    <a:lnTo>
                      <a:pt x="702" y="293"/>
                    </a:lnTo>
                    <a:lnTo>
                      <a:pt x="700" y="292"/>
                    </a:lnTo>
                    <a:lnTo>
                      <a:pt x="700" y="292"/>
                    </a:lnTo>
                    <a:lnTo>
                      <a:pt x="700" y="291"/>
                    </a:lnTo>
                    <a:lnTo>
                      <a:pt x="699" y="289"/>
                    </a:lnTo>
                    <a:lnTo>
                      <a:pt x="698" y="291"/>
                    </a:lnTo>
                    <a:lnTo>
                      <a:pt x="698" y="289"/>
                    </a:lnTo>
                    <a:lnTo>
                      <a:pt x="698" y="288"/>
                    </a:lnTo>
                    <a:lnTo>
                      <a:pt x="698" y="288"/>
                    </a:lnTo>
                    <a:lnTo>
                      <a:pt x="699" y="285"/>
                    </a:lnTo>
                    <a:lnTo>
                      <a:pt x="698" y="285"/>
                    </a:lnTo>
                    <a:lnTo>
                      <a:pt x="695" y="287"/>
                    </a:lnTo>
                    <a:lnTo>
                      <a:pt x="692" y="287"/>
                    </a:lnTo>
                    <a:lnTo>
                      <a:pt x="692" y="287"/>
                    </a:lnTo>
                    <a:lnTo>
                      <a:pt x="691" y="287"/>
                    </a:lnTo>
                    <a:lnTo>
                      <a:pt x="689" y="287"/>
                    </a:lnTo>
                    <a:lnTo>
                      <a:pt x="689" y="287"/>
                    </a:lnTo>
                    <a:lnTo>
                      <a:pt x="692" y="285"/>
                    </a:lnTo>
                    <a:lnTo>
                      <a:pt x="695" y="285"/>
                    </a:lnTo>
                    <a:lnTo>
                      <a:pt x="696" y="284"/>
                    </a:lnTo>
                    <a:lnTo>
                      <a:pt x="696" y="282"/>
                    </a:lnTo>
                    <a:lnTo>
                      <a:pt x="696" y="282"/>
                    </a:lnTo>
                    <a:lnTo>
                      <a:pt x="695" y="282"/>
                    </a:lnTo>
                    <a:lnTo>
                      <a:pt x="695" y="281"/>
                    </a:lnTo>
                    <a:lnTo>
                      <a:pt x="693" y="280"/>
                    </a:lnTo>
                    <a:lnTo>
                      <a:pt x="693" y="281"/>
                    </a:lnTo>
                    <a:lnTo>
                      <a:pt x="693" y="280"/>
                    </a:lnTo>
                    <a:lnTo>
                      <a:pt x="691" y="280"/>
                    </a:lnTo>
                    <a:lnTo>
                      <a:pt x="692" y="278"/>
                    </a:lnTo>
                    <a:lnTo>
                      <a:pt x="693" y="277"/>
                    </a:lnTo>
                    <a:lnTo>
                      <a:pt x="692" y="277"/>
                    </a:lnTo>
                    <a:lnTo>
                      <a:pt x="691" y="277"/>
                    </a:lnTo>
                    <a:lnTo>
                      <a:pt x="689" y="276"/>
                    </a:lnTo>
                    <a:lnTo>
                      <a:pt x="691" y="276"/>
                    </a:lnTo>
                    <a:lnTo>
                      <a:pt x="689" y="276"/>
                    </a:lnTo>
                    <a:lnTo>
                      <a:pt x="689" y="271"/>
                    </a:lnTo>
                    <a:lnTo>
                      <a:pt x="688" y="270"/>
                    </a:lnTo>
                    <a:lnTo>
                      <a:pt x="687" y="271"/>
                    </a:lnTo>
                    <a:lnTo>
                      <a:pt x="688" y="270"/>
                    </a:lnTo>
                    <a:lnTo>
                      <a:pt x="688" y="269"/>
                    </a:lnTo>
                    <a:lnTo>
                      <a:pt x="687" y="267"/>
                    </a:lnTo>
                    <a:lnTo>
                      <a:pt x="688" y="266"/>
                    </a:lnTo>
                    <a:lnTo>
                      <a:pt x="687" y="266"/>
                    </a:lnTo>
                    <a:lnTo>
                      <a:pt x="687" y="265"/>
                    </a:lnTo>
                    <a:lnTo>
                      <a:pt x="687" y="263"/>
                    </a:lnTo>
                    <a:lnTo>
                      <a:pt x="685" y="263"/>
                    </a:lnTo>
                    <a:lnTo>
                      <a:pt x="684" y="263"/>
                    </a:lnTo>
                    <a:lnTo>
                      <a:pt x="683" y="266"/>
                    </a:lnTo>
                    <a:lnTo>
                      <a:pt x="683" y="266"/>
                    </a:lnTo>
                    <a:lnTo>
                      <a:pt x="681" y="267"/>
                    </a:lnTo>
                    <a:lnTo>
                      <a:pt x="680" y="267"/>
                    </a:lnTo>
                    <a:lnTo>
                      <a:pt x="678" y="271"/>
                    </a:lnTo>
                    <a:lnTo>
                      <a:pt x="677" y="274"/>
                    </a:lnTo>
                    <a:lnTo>
                      <a:pt x="677" y="276"/>
                    </a:lnTo>
                    <a:lnTo>
                      <a:pt x="678" y="277"/>
                    </a:lnTo>
                    <a:lnTo>
                      <a:pt x="680" y="278"/>
                    </a:lnTo>
                    <a:lnTo>
                      <a:pt x="678" y="280"/>
                    </a:lnTo>
                    <a:lnTo>
                      <a:pt x="678" y="281"/>
                    </a:lnTo>
                    <a:lnTo>
                      <a:pt x="677" y="281"/>
                    </a:lnTo>
                    <a:lnTo>
                      <a:pt x="677" y="282"/>
                    </a:lnTo>
                    <a:lnTo>
                      <a:pt x="676" y="281"/>
                    </a:lnTo>
                    <a:lnTo>
                      <a:pt x="677" y="284"/>
                    </a:lnTo>
                    <a:lnTo>
                      <a:pt x="676" y="287"/>
                    </a:lnTo>
                    <a:lnTo>
                      <a:pt x="674" y="287"/>
                    </a:lnTo>
                    <a:lnTo>
                      <a:pt x="674" y="288"/>
                    </a:lnTo>
                    <a:lnTo>
                      <a:pt x="676" y="288"/>
                    </a:lnTo>
                    <a:lnTo>
                      <a:pt x="674" y="289"/>
                    </a:lnTo>
                    <a:lnTo>
                      <a:pt x="673" y="289"/>
                    </a:lnTo>
                    <a:lnTo>
                      <a:pt x="672" y="288"/>
                    </a:lnTo>
                    <a:lnTo>
                      <a:pt x="673" y="289"/>
                    </a:lnTo>
                    <a:lnTo>
                      <a:pt x="673" y="291"/>
                    </a:lnTo>
                    <a:lnTo>
                      <a:pt x="674" y="292"/>
                    </a:lnTo>
                    <a:lnTo>
                      <a:pt x="673" y="295"/>
                    </a:lnTo>
                    <a:lnTo>
                      <a:pt x="673" y="296"/>
                    </a:lnTo>
                    <a:lnTo>
                      <a:pt x="673" y="293"/>
                    </a:lnTo>
                    <a:lnTo>
                      <a:pt x="673" y="292"/>
                    </a:lnTo>
                    <a:lnTo>
                      <a:pt x="670" y="291"/>
                    </a:lnTo>
                    <a:lnTo>
                      <a:pt x="669" y="289"/>
                    </a:lnTo>
                    <a:lnTo>
                      <a:pt x="669" y="291"/>
                    </a:lnTo>
                    <a:lnTo>
                      <a:pt x="668" y="293"/>
                    </a:lnTo>
                    <a:lnTo>
                      <a:pt x="668" y="295"/>
                    </a:lnTo>
                    <a:lnTo>
                      <a:pt x="663" y="296"/>
                    </a:lnTo>
                    <a:lnTo>
                      <a:pt x="659" y="299"/>
                    </a:lnTo>
                    <a:lnTo>
                      <a:pt x="658" y="302"/>
                    </a:lnTo>
                    <a:lnTo>
                      <a:pt x="657" y="302"/>
                    </a:lnTo>
                    <a:lnTo>
                      <a:pt x="657" y="299"/>
                    </a:lnTo>
                    <a:lnTo>
                      <a:pt x="657" y="297"/>
                    </a:lnTo>
                    <a:lnTo>
                      <a:pt x="657" y="296"/>
                    </a:lnTo>
                    <a:lnTo>
                      <a:pt x="655" y="297"/>
                    </a:lnTo>
                    <a:lnTo>
                      <a:pt x="655" y="297"/>
                    </a:lnTo>
                    <a:lnTo>
                      <a:pt x="655" y="293"/>
                    </a:lnTo>
                    <a:lnTo>
                      <a:pt x="654" y="295"/>
                    </a:lnTo>
                    <a:lnTo>
                      <a:pt x="654" y="300"/>
                    </a:lnTo>
                    <a:lnTo>
                      <a:pt x="652" y="302"/>
                    </a:lnTo>
                    <a:lnTo>
                      <a:pt x="648" y="304"/>
                    </a:lnTo>
                    <a:lnTo>
                      <a:pt x="644" y="307"/>
                    </a:lnTo>
                    <a:lnTo>
                      <a:pt x="650" y="303"/>
                    </a:lnTo>
                    <a:lnTo>
                      <a:pt x="652" y="302"/>
                    </a:lnTo>
                    <a:lnTo>
                      <a:pt x="652" y="296"/>
                    </a:lnTo>
                    <a:lnTo>
                      <a:pt x="652" y="293"/>
                    </a:lnTo>
                    <a:lnTo>
                      <a:pt x="652" y="293"/>
                    </a:lnTo>
                    <a:lnTo>
                      <a:pt x="651" y="289"/>
                    </a:lnTo>
                    <a:lnTo>
                      <a:pt x="650" y="288"/>
                    </a:lnTo>
                    <a:lnTo>
                      <a:pt x="647" y="288"/>
                    </a:lnTo>
                    <a:lnTo>
                      <a:pt x="646" y="289"/>
                    </a:lnTo>
                    <a:lnTo>
                      <a:pt x="643" y="289"/>
                    </a:lnTo>
                    <a:lnTo>
                      <a:pt x="642" y="291"/>
                    </a:lnTo>
                    <a:lnTo>
                      <a:pt x="639" y="293"/>
                    </a:lnTo>
                    <a:lnTo>
                      <a:pt x="639" y="292"/>
                    </a:lnTo>
                    <a:lnTo>
                      <a:pt x="637" y="292"/>
                    </a:lnTo>
                    <a:lnTo>
                      <a:pt x="636" y="292"/>
                    </a:lnTo>
                    <a:lnTo>
                      <a:pt x="635" y="291"/>
                    </a:lnTo>
                    <a:lnTo>
                      <a:pt x="637" y="291"/>
                    </a:lnTo>
                    <a:lnTo>
                      <a:pt x="637" y="289"/>
                    </a:lnTo>
                    <a:lnTo>
                      <a:pt x="637" y="287"/>
                    </a:lnTo>
                    <a:lnTo>
                      <a:pt x="639" y="287"/>
                    </a:lnTo>
                    <a:lnTo>
                      <a:pt x="640" y="288"/>
                    </a:lnTo>
                    <a:lnTo>
                      <a:pt x="640" y="289"/>
                    </a:lnTo>
                    <a:lnTo>
                      <a:pt x="642" y="288"/>
                    </a:lnTo>
                    <a:lnTo>
                      <a:pt x="643" y="287"/>
                    </a:lnTo>
                    <a:lnTo>
                      <a:pt x="643" y="287"/>
                    </a:lnTo>
                    <a:lnTo>
                      <a:pt x="644" y="287"/>
                    </a:lnTo>
                    <a:lnTo>
                      <a:pt x="644" y="287"/>
                    </a:lnTo>
                    <a:lnTo>
                      <a:pt x="644" y="285"/>
                    </a:lnTo>
                    <a:lnTo>
                      <a:pt x="644" y="284"/>
                    </a:lnTo>
                    <a:lnTo>
                      <a:pt x="642" y="284"/>
                    </a:lnTo>
                    <a:lnTo>
                      <a:pt x="642" y="284"/>
                    </a:lnTo>
                    <a:lnTo>
                      <a:pt x="644" y="282"/>
                    </a:lnTo>
                    <a:lnTo>
                      <a:pt x="644" y="281"/>
                    </a:lnTo>
                    <a:lnTo>
                      <a:pt x="643" y="281"/>
                    </a:lnTo>
                    <a:lnTo>
                      <a:pt x="640" y="281"/>
                    </a:lnTo>
                    <a:lnTo>
                      <a:pt x="640" y="281"/>
                    </a:lnTo>
                    <a:lnTo>
                      <a:pt x="643" y="276"/>
                    </a:lnTo>
                    <a:lnTo>
                      <a:pt x="642" y="274"/>
                    </a:lnTo>
                    <a:lnTo>
                      <a:pt x="643" y="274"/>
                    </a:lnTo>
                    <a:lnTo>
                      <a:pt x="642" y="273"/>
                    </a:lnTo>
                    <a:lnTo>
                      <a:pt x="640" y="271"/>
                    </a:lnTo>
                    <a:lnTo>
                      <a:pt x="637" y="270"/>
                    </a:lnTo>
                    <a:lnTo>
                      <a:pt x="632" y="270"/>
                    </a:lnTo>
                    <a:lnTo>
                      <a:pt x="629" y="269"/>
                    </a:lnTo>
                    <a:lnTo>
                      <a:pt x="626" y="269"/>
                    </a:lnTo>
                    <a:lnTo>
                      <a:pt x="626" y="267"/>
                    </a:lnTo>
                    <a:lnTo>
                      <a:pt x="628" y="267"/>
                    </a:lnTo>
                    <a:lnTo>
                      <a:pt x="631" y="269"/>
                    </a:lnTo>
                    <a:lnTo>
                      <a:pt x="633" y="269"/>
                    </a:lnTo>
                    <a:lnTo>
                      <a:pt x="636" y="269"/>
                    </a:lnTo>
                    <a:lnTo>
                      <a:pt x="637" y="269"/>
                    </a:lnTo>
                    <a:lnTo>
                      <a:pt x="639" y="269"/>
                    </a:lnTo>
                    <a:lnTo>
                      <a:pt x="640" y="269"/>
                    </a:lnTo>
                    <a:lnTo>
                      <a:pt x="640" y="267"/>
                    </a:lnTo>
                    <a:lnTo>
                      <a:pt x="643" y="267"/>
                    </a:lnTo>
                    <a:lnTo>
                      <a:pt x="642" y="265"/>
                    </a:lnTo>
                    <a:lnTo>
                      <a:pt x="640" y="262"/>
                    </a:lnTo>
                    <a:lnTo>
                      <a:pt x="640" y="262"/>
                    </a:lnTo>
                    <a:lnTo>
                      <a:pt x="640" y="260"/>
                    </a:lnTo>
                    <a:lnTo>
                      <a:pt x="640" y="259"/>
                    </a:lnTo>
                    <a:lnTo>
                      <a:pt x="640" y="258"/>
                    </a:lnTo>
                    <a:lnTo>
                      <a:pt x="640" y="256"/>
                    </a:lnTo>
                    <a:lnTo>
                      <a:pt x="642" y="255"/>
                    </a:lnTo>
                    <a:lnTo>
                      <a:pt x="642" y="255"/>
                    </a:lnTo>
                    <a:lnTo>
                      <a:pt x="643" y="254"/>
                    </a:lnTo>
                    <a:lnTo>
                      <a:pt x="642" y="252"/>
                    </a:lnTo>
                    <a:lnTo>
                      <a:pt x="640" y="250"/>
                    </a:lnTo>
                    <a:lnTo>
                      <a:pt x="639" y="251"/>
                    </a:lnTo>
                    <a:lnTo>
                      <a:pt x="639" y="252"/>
                    </a:lnTo>
                    <a:lnTo>
                      <a:pt x="636" y="254"/>
                    </a:lnTo>
                    <a:lnTo>
                      <a:pt x="635" y="254"/>
                    </a:lnTo>
                    <a:lnTo>
                      <a:pt x="635" y="252"/>
                    </a:lnTo>
                    <a:lnTo>
                      <a:pt x="635" y="251"/>
                    </a:lnTo>
                    <a:lnTo>
                      <a:pt x="635" y="250"/>
                    </a:lnTo>
                    <a:lnTo>
                      <a:pt x="632" y="251"/>
                    </a:lnTo>
                    <a:lnTo>
                      <a:pt x="629" y="250"/>
                    </a:lnTo>
                    <a:lnTo>
                      <a:pt x="629" y="251"/>
                    </a:lnTo>
                    <a:lnTo>
                      <a:pt x="628" y="250"/>
                    </a:lnTo>
                    <a:lnTo>
                      <a:pt x="628" y="248"/>
                    </a:lnTo>
                    <a:lnTo>
                      <a:pt x="625" y="248"/>
                    </a:lnTo>
                    <a:lnTo>
                      <a:pt x="622" y="248"/>
                    </a:lnTo>
                    <a:lnTo>
                      <a:pt x="622" y="247"/>
                    </a:lnTo>
                    <a:lnTo>
                      <a:pt x="622" y="247"/>
                    </a:lnTo>
                    <a:lnTo>
                      <a:pt x="621" y="245"/>
                    </a:lnTo>
                    <a:lnTo>
                      <a:pt x="621" y="245"/>
                    </a:lnTo>
                    <a:lnTo>
                      <a:pt x="620" y="244"/>
                    </a:lnTo>
                    <a:lnTo>
                      <a:pt x="620" y="243"/>
                    </a:lnTo>
                    <a:lnTo>
                      <a:pt x="621" y="241"/>
                    </a:lnTo>
                    <a:lnTo>
                      <a:pt x="622" y="241"/>
                    </a:lnTo>
                    <a:lnTo>
                      <a:pt x="622" y="240"/>
                    </a:lnTo>
                    <a:lnTo>
                      <a:pt x="622" y="239"/>
                    </a:lnTo>
                    <a:lnTo>
                      <a:pt x="621" y="239"/>
                    </a:lnTo>
                    <a:lnTo>
                      <a:pt x="620" y="239"/>
                    </a:lnTo>
                    <a:lnTo>
                      <a:pt x="618" y="240"/>
                    </a:lnTo>
                    <a:lnTo>
                      <a:pt x="617" y="241"/>
                    </a:lnTo>
                    <a:lnTo>
                      <a:pt x="617" y="240"/>
                    </a:lnTo>
                    <a:lnTo>
                      <a:pt x="618" y="239"/>
                    </a:lnTo>
                    <a:lnTo>
                      <a:pt x="618" y="237"/>
                    </a:lnTo>
                    <a:lnTo>
                      <a:pt x="617" y="236"/>
                    </a:lnTo>
                    <a:lnTo>
                      <a:pt x="617" y="233"/>
                    </a:lnTo>
                    <a:lnTo>
                      <a:pt x="616" y="233"/>
                    </a:lnTo>
                    <a:lnTo>
                      <a:pt x="614" y="233"/>
                    </a:lnTo>
                    <a:lnTo>
                      <a:pt x="614" y="234"/>
                    </a:lnTo>
                    <a:lnTo>
                      <a:pt x="614" y="236"/>
                    </a:lnTo>
                    <a:lnTo>
                      <a:pt x="613" y="234"/>
                    </a:lnTo>
                    <a:lnTo>
                      <a:pt x="611" y="236"/>
                    </a:lnTo>
                    <a:lnTo>
                      <a:pt x="614" y="232"/>
                    </a:lnTo>
                    <a:lnTo>
                      <a:pt x="614" y="230"/>
                    </a:lnTo>
                    <a:lnTo>
                      <a:pt x="613" y="229"/>
                    </a:lnTo>
                    <a:lnTo>
                      <a:pt x="611" y="229"/>
                    </a:lnTo>
                    <a:lnTo>
                      <a:pt x="609" y="228"/>
                    </a:lnTo>
                    <a:lnTo>
                      <a:pt x="607" y="226"/>
                    </a:lnTo>
                    <a:lnTo>
                      <a:pt x="602" y="224"/>
                    </a:lnTo>
                    <a:lnTo>
                      <a:pt x="601" y="225"/>
                    </a:lnTo>
                    <a:lnTo>
                      <a:pt x="595" y="226"/>
                    </a:lnTo>
                    <a:lnTo>
                      <a:pt x="594" y="228"/>
                    </a:lnTo>
                    <a:lnTo>
                      <a:pt x="594" y="229"/>
                    </a:lnTo>
                    <a:lnTo>
                      <a:pt x="591" y="229"/>
                    </a:lnTo>
                    <a:lnTo>
                      <a:pt x="592" y="228"/>
                    </a:lnTo>
                    <a:lnTo>
                      <a:pt x="591" y="226"/>
                    </a:lnTo>
                    <a:lnTo>
                      <a:pt x="588" y="226"/>
                    </a:lnTo>
                    <a:lnTo>
                      <a:pt x="587" y="228"/>
                    </a:lnTo>
                    <a:lnTo>
                      <a:pt x="587" y="228"/>
                    </a:lnTo>
                    <a:lnTo>
                      <a:pt x="587" y="226"/>
                    </a:lnTo>
                    <a:lnTo>
                      <a:pt x="585" y="225"/>
                    </a:lnTo>
                    <a:lnTo>
                      <a:pt x="583" y="225"/>
                    </a:lnTo>
                    <a:lnTo>
                      <a:pt x="581" y="225"/>
                    </a:lnTo>
                    <a:lnTo>
                      <a:pt x="581" y="224"/>
                    </a:lnTo>
                    <a:lnTo>
                      <a:pt x="580" y="224"/>
                    </a:lnTo>
                    <a:lnTo>
                      <a:pt x="576" y="222"/>
                    </a:lnTo>
                    <a:lnTo>
                      <a:pt x="572" y="222"/>
                    </a:lnTo>
                    <a:lnTo>
                      <a:pt x="569" y="222"/>
                    </a:lnTo>
                    <a:lnTo>
                      <a:pt x="569" y="221"/>
                    </a:lnTo>
                    <a:lnTo>
                      <a:pt x="569" y="221"/>
                    </a:lnTo>
                    <a:lnTo>
                      <a:pt x="566" y="222"/>
                    </a:lnTo>
                    <a:lnTo>
                      <a:pt x="565" y="226"/>
                    </a:lnTo>
                    <a:lnTo>
                      <a:pt x="564" y="228"/>
                    </a:lnTo>
                    <a:lnTo>
                      <a:pt x="564" y="228"/>
                    </a:lnTo>
                    <a:lnTo>
                      <a:pt x="564" y="230"/>
                    </a:lnTo>
                    <a:lnTo>
                      <a:pt x="564" y="233"/>
                    </a:lnTo>
                    <a:lnTo>
                      <a:pt x="564" y="234"/>
                    </a:lnTo>
                    <a:lnTo>
                      <a:pt x="565" y="236"/>
                    </a:lnTo>
                    <a:lnTo>
                      <a:pt x="566" y="237"/>
                    </a:lnTo>
                    <a:lnTo>
                      <a:pt x="568" y="237"/>
                    </a:lnTo>
                    <a:lnTo>
                      <a:pt x="568" y="239"/>
                    </a:lnTo>
                    <a:lnTo>
                      <a:pt x="569" y="239"/>
                    </a:lnTo>
                    <a:lnTo>
                      <a:pt x="570" y="237"/>
                    </a:lnTo>
                    <a:lnTo>
                      <a:pt x="570" y="240"/>
                    </a:lnTo>
                    <a:lnTo>
                      <a:pt x="569" y="240"/>
                    </a:lnTo>
                    <a:lnTo>
                      <a:pt x="569" y="243"/>
                    </a:lnTo>
                    <a:lnTo>
                      <a:pt x="568" y="243"/>
                    </a:lnTo>
                    <a:lnTo>
                      <a:pt x="568" y="244"/>
                    </a:lnTo>
                    <a:lnTo>
                      <a:pt x="568" y="245"/>
                    </a:lnTo>
                    <a:lnTo>
                      <a:pt x="566" y="247"/>
                    </a:lnTo>
                    <a:lnTo>
                      <a:pt x="565" y="250"/>
                    </a:lnTo>
                    <a:lnTo>
                      <a:pt x="564" y="252"/>
                    </a:lnTo>
                    <a:lnTo>
                      <a:pt x="564" y="254"/>
                    </a:lnTo>
                    <a:lnTo>
                      <a:pt x="565" y="255"/>
                    </a:lnTo>
                    <a:lnTo>
                      <a:pt x="566" y="256"/>
                    </a:lnTo>
                    <a:lnTo>
                      <a:pt x="568" y="255"/>
                    </a:lnTo>
                    <a:lnTo>
                      <a:pt x="568" y="256"/>
                    </a:lnTo>
                    <a:lnTo>
                      <a:pt x="570" y="256"/>
                    </a:lnTo>
                    <a:lnTo>
                      <a:pt x="570" y="256"/>
                    </a:lnTo>
                    <a:lnTo>
                      <a:pt x="566" y="256"/>
                    </a:lnTo>
                    <a:lnTo>
                      <a:pt x="566" y="258"/>
                    </a:lnTo>
                    <a:lnTo>
                      <a:pt x="568" y="259"/>
                    </a:lnTo>
                    <a:lnTo>
                      <a:pt x="568" y="262"/>
                    </a:lnTo>
                    <a:lnTo>
                      <a:pt x="569" y="265"/>
                    </a:lnTo>
                    <a:lnTo>
                      <a:pt x="569" y="265"/>
                    </a:lnTo>
                    <a:lnTo>
                      <a:pt x="570" y="266"/>
                    </a:lnTo>
                    <a:lnTo>
                      <a:pt x="569" y="267"/>
                    </a:lnTo>
                    <a:lnTo>
                      <a:pt x="569" y="269"/>
                    </a:lnTo>
                    <a:lnTo>
                      <a:pt x="568" y="267"/>
                    </a:lnTo>
                    <a:lnTo>
                      <a:pt x="568" y="270"/>
                    </a:lnTo>
                    <a:lnTo>
                      <a:pt x="572" y="270"/>
                    </a:lnTo>
                    <a:lnTo>
                      <a:pt x="573" y="269"/>
                    </a:lnTo>
                    <a:lnTo>
                      <a:pt x="572" y="271"/>
                    </a:lnTo>
                    <a:lnTo>
                      <a:pt x="570" y="271"/>
                    </a:lnTo>
                    <a:lnTo>
                      <a:pt x="570" y="273"/>
                    </a:lnTo>
                    <a:lnTo>
                      <a:pt x="570" y="274"/>
                    </a:lnTo>
                    <a:lnTo>
                      <a:pt x="572" y="276"/>
                    </a:lnTo>
                    <a:lnTo>
                      <a:pt x="573" y="277"/>
                    </a:lnTo>
                    <a:lnTo>
                      <a:pt x="570" y="277"/>
                    </a:lnTo>
                    <a:lnTo>
                      <a:pt x="570" y="277"/>
                    </a:lnTo>
                    <a:lnTo>
                      <a:pt x="568" y="276"/>
                    </a:lnTo>
                    <a:lnTo>
                      <a:pt x="566" y="278"/>
                    </a:lnTo>
                    <a:lnTo>
                      <a:pt x="566" y="280"/>
                    </a:lnTo>
                    <a:lnTo>
                      <a:pt x="568" y="280"/>
                    </a:lnTo>
                    <a:lnTo>
                      <a:pt x="568" y="282"/>
                    </a:lnTo>
                    <a:lnTo>
                      <a:pt x="565" y="282"/>
                    </a:lnTo>
                    <a:lnTo>
                      <a:pt x="565" y="284"/>
                    </a:lnTo>
                    <a:lnTo>
                      <a:pt x="562" y="284"/>
                    </a:lnTo>
                    <a:lnTo>
                      <a:pt x="559" y="285"/>
                    </a:lnTo>
                    <a:lnTo>
                      <a:pt x="558" y="285"/>
                    </a:lnTo>
                    <a:lnTo>
                      <a:pt x="558" y="287"/>
                    </a:lnTo>
                    <a:lnTo>
                      <a:pt x="558" y="288"/>
                    </a:lnTo>
                    <a:lnTo>
                      <a:pt x="558" y="289"/>
                    </a:lnTo>
                    <a:lnTo>
                      <a:pt x="558" y="291"/>
                    </a:lnTo>
                    <a:lnTo>
                      <a:pt x="558" y="291"/>
                    </a:lnTo>
                    <a:lnTo>
                      <a:pt x="561" y="293"/>
                    </a:lnTo>
                    <a:lnTo>
                      <a:pt x="564" y="296"/>
                    </a:lnTo>
                    <a:lnTo>
                      <a:pt x="565" y="297"/>
                    </a:lnTo>
                    <a:lnTo>
                      <a:pt x="568" y="299"/>
                    </a:lnTo>
                    <a:lnTo>
                      <a:pt x="569" y="299"/>
                    </a:lnTo>
                    <a:lnTo>
                      <a:pt x="570" y="300"/>
                    </a:lnTo>
                    <a:lnTo>
                      <a:pt x="570" y="300"/>
                    </a:lnTo>
                    <a:lnTo>
                      <a:pt x="570" y="303"/>
                    </a:lnTo>
                    <a:lnTo>
                      <a:pt x="572" y="304"/>
                    </a:lnTo>
                    <a:lnTo>
                      <a:pt x="573" y="310"/>
                    </a:lnTo>
                    <a:lnTo>
                      <a:pt x="575" y="315"/>
                    </a:lnTo>
                    <a:lnTo>
                      <a:pt x="575" y="319"/>
                    </a:lnTo>
                    <a:lnTo>
                      <a:pt x="575" y="319"/>
                    </a:lnTo>
                    <a:lnTo>
                      <a:pt x="576" y="321"/>
                    </a:lnTo>
                    <a:lnTo>
                      <a:pt x="576" y="325"/>
                    </a:lnTo>
                    <a:lnTo>
                      <a:pt x="576" y="329"/>
                    </a:lnTo>
                    <a:lnTo>
                      <a:pt x="577" y="332"/>
                    </a:lnTo>
                    <a:lnTo>
                      <a:pt x="577" y="333"/>
                    </a:lnTo>
                    <a:lnTo>
                      <a:pt x="577" y="332"/>
                    </a:lnTo>
                    <a:lnTo>
                      <a:pt x="579" y="328"/>
                    </a:lnTo>
                    <a:lnTo>
                      <a:pt x="580" y="329"/>
                    </a:lnTo>
                    <a:lnTo>
                      <a:pt x="580" y="333"/>
                    </a:lnTo>
                    <a:lnTo>
                      <a:pt x="581" y="333"/>
                    </a:lnTo>
                    <a:lnTo>
                      <a:pt x="581" y="334"/>
                    </a:lnTo>
                    <a:lnTo>
                      <a:pt x="580" y="334"/>
                    </a:lnTo>
                    <a:lnTo>
                      <a:pt x="577" y="334"/>
                    </a:lnTo>
                    <a:lnTo>
                      <a:pt x="576" y="333"/>
                    </a:lnTo>
                    <a:lnTo>
                      <a:pt x="576" y="334"/>
                    </a:lnTo>
                    <a:lnTo>
                      <a:pt x="575" y="337"/>
                    </a:lnTo>
                    <a:lnTo>
                      <a:pt x="572" y="343"/>
                    </a:lnTo>
                    <a:lnTo>
                      <a:pt x="569" y="347"/>
                    </a:lnTo>
                    <a:lnTo>
                      <a:pt x="570" y="344"/>
                    </a:lnTo>
                    <a:lnTo>
                      <a:pt x="569" y="347"/>
                    </a:lnTo>
                    <a:lnTo>
                      <a:pt x="566" y="350"/>
                    </a:lnTo>
                    <a:lnTo>
                      <a:pt x="564" y="351"/>
                    </a:lnTo>
                    <a:lnTo>
                      <a:pt x="559" y="354"/>
                    </a:lnTo>
                    <a:lnTo>
                      <a:pt x="557" y="355"/>
                    </a:lnTo>
                    <a:lnTo>
                      <a:pt x="553" y="358"/>
                    </a:lnTo>
                    <a:lnTo>
                      <a:pt x="550" y="359"/>
                    </a:lnTo>
                    <a:lnTo>
                      <a:pt x="551" y="360"/>
                    </a:lnTo>
                    <a:lnTo>
                      <a:pt x="553" y="360"/>
                    </a:lnTo>
                    <a:lnTo>
                      <a:pt x="553" y="362"/>
                    </a:lnTo>
                    <a:lnTo>
                      <a:pt x="555" y="366"/>
                    </a:lnTo>
                    <a:lnTo>
                      <a:pt x="557" y="367"/>
                    </a:lnTo>
                    <a:lnTo>
                      <a:pt x="557" y="369"/>
                    </a:lnTo>
                    <a:lnTo>
                      <a:pt x="557" y="371"/>
                    </a:lnTo>
                    <a:lnTo>
                      <a:pt x="557" y="373"/>
                    </a:lnTo>
                    <a:lnTo>
                      <a:pt x="557" y="377"/>
                    </a:lnTo>
                    <a:lnTo>
                      <a:pt x="557" y="378"/>
                    </a:lnTo>
                    <a:lnTo>
                      <a:pt x="558" y="385"/>
                    </a:lnTo>
                    <a:lnTo>
                      <a:pt x="558" y="386"/>
                    </a:lnTo>
                    <a:lnTo>
                      <a:pt x="558" y="386"/>
                    </a:lnTo>
                    <a:lnTo>
                      <a:pt x="558" y="388"/>
                    </a:lnTo>
                    <a:lnTo>
                      <a:pt x="559" y="391"/>
                    </a:lnTo>
                    <a:lnTo>
                      <a:pt x="561" y="391"/>
                    </a:lnTo>
                    <a:lnTo>
                      <a:pt x="561" y="392"/>
                    </a:lnTo>
                    <a:lnTo>
                      <a:pt x="561" y="393"/>
                    </a:lnTo>
                    <a:lnTo>
                      <a:pt x="562" y="395"/>
                    </a:lnTo>
                    <a:lnTo>
                      <a:pt x="564" y="395"/>
                    </a:lnTo>
                    <a:lnTo>
                      <a:pt x="566" y="393"/>
                    </a:lnTo>
                    <a:lnTo>
                      <a:pt x="566" y="395"/>
                    </a:lnTo>
                    <a:lnTo>
                      <a:pt x="565" y="395"/>
                    </a:lnTo>
                    <a:lnTo>
                      <a:pt x="562" y="395"/>
                    </a:lnTo>
                    <a:lnTo>
                      <a:pt x="561" y="396"/>
                    </a:lnTo>
                    <a:lnTo>
                      <a:pt x="561" y="396"/>
                    </a:lnTo>
                    <a:lnTo>
                      <a:pt x="559" y="399"/>
                    </a:lnTo>
                    <a:lnTo>
                      <a:pt x="558" y="399"/>
                    </a:lnTo>
                    <a:lnTo>
                      <a:pt x="558" y="400"/>
                    </a:lnTo>
                    <a:lnTo>
                      <a:pt x="557" y="400"/>
                    </a:lnTo>
                    <a:lnTo>
                      <a:pt x="557" y="402"/>
                    </a:lnTo>
                    <a:lnTo>
                      <a:pt x="558" y="404"/>
                    </a:lnTo>
                    <a:lnTo>
                      <a:pt x="559" y="404"/>
                    </a:lnTo>
                    <a:lnTo>
                      <a:pt x="559" y="406"/>
                    </a:lnTo>
                    <a:lnTo>
                      <a:pt x="558" y="407"/>
                    </a:lnTo>
                    <a:lnTo>
                      <a:pt x="558" y="407"/>
                    </a:lnTo>
                    <a:lnTo>
                      <a:pt x="558" y="408"/>
                    </a:lnTo>
                    <a:lnTo>
                      <a:pt x="557" y="408"/>
                    </a:lnTo>
                    <a:lnTo>
                      <a:pt x="557" y="406"/>
                    </a:lnTo>
                    <a:lnTo>
                      <a:pt x="554" y="404"/>
                    </a:lnTo>
                    <a:lnTo>
                      <a:pt x="554" y="403"/>
                    </a:lnTo>
                    <a:lnTo>
                      <a:pt x="553" y="403"/>
                    </a:lnTo>
                    <a:lnTo>
                      <a:pt x="551" y="403"/>
                    </a:lnTo>
                    <a:lnTo>
                      <a:pt x="551" y="404"/>
                    </a:lnTo>
                    <a:lnTo>
                      <a:pt x="551" y="406"/>
                    </a:lnTo>
                    <a:lnTo>
                      <a:pt x="550" y="406"/>
                    </a:lnTo>
                    <a:lnTo>
                      <a:pt x="550" y="407"/>
                    </a:lnTo>
                    <a:lnTo>
                      <a:pt x="550" y="411"/>
                    </a:lnTo>
                    <a:lnTo>
                      <a:pt x="550" y="411"/>
                    </a:lnTo>
                    <a:lnTo>
                      <a:pt x="547" y="410"/>
                    </a:lnTo>
                    <a:lnTo>
                      <a:pt x="546" y="410"/>
                    </a:lnTo>
                    <a:lnTo>
                      <a:pt x="544" y="407"/>
                    </a:lnTo>
                    <a:lnTo>
                      <a:pt x="543" y="408"/>
                    </a:lnTo>
                    <a:lnTo>
                      <a:pt x="542" y="408"/>
                    </a:lnTo>
                    <a:lnTo>
                      <a:pt x="538" y="412"/>
                    </a:lnTo>
                    <a:lnTo>
                      <a:pt x="542" y="407"/>
                    </a:lnTo>
                    <a:lnTo>
                      <a:pt x="543" y="406"/>
                    </a:lnTo>
                    <a:lnTo>
                      <a:pt x="542" y="403"/>
                    </a:lnTo>
                    <a:lnTo>
                      <a:pt x="542" y="402"/>
                    </a:lnTo>
                    <a:lnTo>
                      <a:pt x="536" y="396"/>
                    </a:lnTo>
                    <a:lnTo>
                      <a:pt x="535" y="396"/>
                    </a:lnTo>
                    <a:lnTo>
                      <a:pt x="533" y="396"/>
                    </a:lnTo>
                    <a:lnTo>
                      <a:pt x="528" y="397"/>
                    </a:lnTo>
                    <a:lnTo>
                      <a:pt x="528" y="397"/>
                    </a:lnTo>
                    <a:lnTo>
                      <a:pt x="529" y="396"/>
                    </a:lnTo>
                    <a:lnTo>
                      <a:pt x="532" y="395"/>
                    </a:lnTo>
                    <a:lnTo>
                      <a:pt x="535" y="393"/>
                    </a:lnTo>
                    <a:lnTo>
                      <a:pt x="535" y="393"/>
                    </a:lnTo>
                    <a:lnTo>
                      <a:pt x="533" y="392"/>
                    </a:lnTo>
                    <a:lnTo>
                      <a:pt x="532" y="391"/>
                    </a:lnTo>
                    <a:lnTo>
                      <a:pt x="531" y="389"/>
                    </a:lnTo>
                    <a:lnTo>
                      <a:pt x="529" y="388"/>
                    </a:lnTo>
                    <a:lnTo>
                      <a:pt x="528" y="386"/>
                    </a:lnTo>
                    <a:lnTo>
                      <a:pt x="528" y="385"/>
                    </a:lnTo>
                    <a:lnTo>
                      <a:pt x="528" y="385"/>
                    </a:lnTo>
                    <a:lnTo>
                      <a:pt x="527" y="384"/>
                    </a:lnTo>
                    <a:lnTo>
                      <a:pt x="527" y="381"/>
                    </a:lnTo>
                    <a:lnTo>
                      <a:pt x="528" y="380"/>
                    </a:lnTo>
                    <a:lnTo>
                      <a:pt x="527" y="374"/>
                    </a:lnTo>
                    <a:lnTo>
                      <a:pt x="527" y="370"/>
                    </a:lnTo>
                    <a:lnTo>
                      <a:pt x="527" y="367"/>
                    </a:lnTo>
                    <a:lnTo>
                      <a:pt x="525" y="366"/>
                    </a:lnTo>
                    <a:lnTo>
                      <a:pt x="525" y="363"/>
                    </a:lnTo>
                    <a:lnTo>
                      <a:pt x="527" y="360"/>
                    </a:lnTo>
                    <a:lnTo>
                      <a:pt x="527" y="355"/>
                    </a:lnTo>
                    <a:lnTo>
                      <a:pt x="527" y="351"/>
                    </a:lnTo>
                    <a:lnTo>
                      <a:pt x="525" y="351"/>
                    </a:lnTo>
                    <a:lnTo>
                      <a:pt x="524" y="351"/>
                    </a:lnTo>
                    <a:lnTo>
                      <a:pt x="523" y="350"/>
                    </a:lnTo>
                    <a:lnTo>
                      <a:pt x="521" y="350"/>
                    </a:lnTo>
                    <a:lnTo>
                      <a:pt x="521" y="350"/>
                    </a:lnTo>
                    <a:lnTo>
                      <a:pt x="518" y="348"/>
                    </a:lnTo>
                    <a:lnTo>
                      <a:pt x="518" y="350"/>
                    </a:lnTo>
                    <a:lnTo>
                      <a:pt x="517" y="350"/>
                    </a:lnTo>
                    <a:lnTo>
                      <a:pt x="513" y="350"/>
                    </a:lnTo>
                    <a:lnTo>
                      <a:pt x="509" y="348"/>
                    </a:lnTo>
                    <a:lnTo>
                      <a:pt x="499" y="348"/>
                    </a:lnTo>
                    <a:lnTo>
                      <a:pt x="499" y="350"/>
                    </a:lnTo>
                    <a:lnTo>
                      <a:pt x="498" y="352"/>
                    </a:lnTo>
                    <a:lnTo>
                      <a:pt x="497" y="355"/>
                    </a:lnTo>
                    <a:lnTo>
                      <a:pt x="498" y="352"/>
                    </a:lnTo>
                    <a:lnTo>
                      <a:pt x="498" y="350"/>
                    </a:lnTo>
                    <a:lnTo>
                      <a:pt x="499" y="348"/>
                    </a:lnTo>
                    <a:lnTo>
                      <a:pt x="499" y="347"/>
                    </a:lnTo>
                    <a:lnTo>
                      <a:pt x="497" y="345"/>
                    </a:lnTo>
                    <a:lnTo>
                      <a:pt x="497" y="344"/>
                    </a:lnTo>
                    <a:lnTo>
                      <a:pt x="494" y="343"/>
                    </a:lnTo>
                    <a:lnTo>
                      <a:pt x="487" y="340"/>
                    </a:lnTo>
                    <a:lnTo>
                      <a:pt x="486" y="339"/>
                    </a:lnTo>
                    <a:lnTo>
                      <a:pt x="484" y="339"/>
                    </a:lnTo>
                    <a:lnTo>
                      <a:pt x="483" y="339"/>
                    </a:lnTo>
                    <a:lnTo>
                      <a:pt x="482" y="339"/>
                    </a:lnTo>
                    <a:lnTo>
                      <a:pt x="482" y="337"/>
                    </a:lnTo>
                    <a:lnTo>
                      <a:pt x="480" y="337"/>
                    </a:lnTo>
                    <a:lnTo>
                      <a:pt x="479" y="337"/>
                    </a:lnTo>
                    <a:lnTo>
                      <a:pt x="479" y="337"/>
                    </a:lnTo>
                    <a:lnTo>
                      <a:pt x="479" y="336"/>
                    </a:lnTo>
                    <a:lnTo>
                      <a:pt x="477" y="334"/>
                    </a:lnTo>
                    <a:lnTo>
                      <a:pt x="475" y="329"/>
                    </a:lnTo>
                    <a:lnTo>
                      <a:pt x="472" y="329"/>
                    </a:lnTo>
                    <a:lnTo>
                      <a:pt x="465" y="325"/>
                    </a:lnTo>
                    <a:lnTo>
                      <a:pt x="465" y="323"/>
                    </a:lnTo>
                    <a:lnTo>
                      <a:pt x="461" y="323"/>
                    </a:lnTo>
                    <a:lnTo>
                      <a:pt x="458" y="322"/>
                    </a:lnTo>
                    <a:lnTo>
                      <a:pt x="454" y="321"/>
                    </a:lnTo>
                    <a:lnTo>
                      <a:pt x="454" y="319"/>
                    </a:lnTo>
                    <a:lnTo>
                      <a:pt x="451" y="318"/>
                    </a:lnTo>
                    <a:lnTo>
                      <a:pt x="451" y="317"/>
                    </a:lnTo>
                    <a:lnTo>
                      <a:pt x="447" y="317"/>
                    </a:lnTo>
                    <a:lnTo>
                      <a:pt x="439" y="319"/>
                    </a:lnTo>
                    <a:lnTo>
                      <a:pt x="436" y="322"/>
                    </a:lnTo>
                    <a:lnTo>
                      <a:pt x="436" y="322"/>
                    </a:lnTo>
                    <a:lnTo>
                      <a:pt x="436" y="321"/>
                    </a:lnTo>
                    <a:lnTo>
                      <a:pt x="432" y="322"/>
                    </a:lnTo>
                    <a:lnTo>
                      <a:pt x="432" y="322"/>
                    </a:lnTo>
                    <a:lnTo>
                      <a:pt x="434" y="321"/>
                    </a:lnTo>
                    <a:lnTo>
                      <a:pt x="435" y="319"/>
                    </a:lnTo>
                    <a:lnTo>
                      <a:pt x="435" y="318"/>
                    </a:lnTo>
                    <a:lnTo>
                      <a:pt x="435" y="317"/>
                    </a:lnTo>
                    <a:lnTo>
                      <a:pt x="435" y="313"/>
                    </a:lnTo>
                    <a:lnTo>
                      <a:pt x="434" y="310"/>
                    </a:lnTo>
                    <a:lnTo>
                      <a:pt x="434" y="307"/>
                    </a:lnTo>
                    <a:lnTo>
                      <a:pt x="434" y="304"/>
                    </a:lnTo>
                    <a:lnTo>
                      <a:pt x="430" y="297"/>
                    </a:lnTo>
                    <a:lnTo>
                      <a:pt x="430" y="292"/>
                    </a:lnTo>
                    <a:lnTo>
                      <a:pt x="430" y="292"/>
                    </a:lnTo>
                    <a:lnTo>
                      <a:pt x="428" y="291"/>
                    </a:lnTo>
                    <a:lnTo>
                      <a:pt x="427" y="291"/>
                    </a:lnTo>
                    <a:lnTo>
                      <a:pt x="425" y="291"/>
                    </a:lnTo>
                    <a:lnTo>
                      <a:pt x="424" y="291"/>
                    </a:lnTo>
                    <a:lnTo>
                      <a:pt x="420" y="291"/>
                    </a:lnTo>
                    <a:lnTo>
                      <a:pt x="420" y="291"/>
                    </a:lnTo>
                    <a:lnTo>
                      <a:pt x="420" y="295"/>
                    </a:lnTo>
                    <a:lnTo>
                      <a:pt x="419" y="295"/>
                    </a:lnTo>
                    <a:lnTo>
                      <a:pt x="419" y="292"/>
                    </a:lnTo>
                    <a:lnTo>
                      <a:pt x="419" y="291"/>
                    </a:lnTo>
                    <a:lnTo>
                      <a:pt x="417" y="291"/>
                    </a:lnTo>
                    <a:lnTo>
                      <a:pt x="417" y="291"/>
                    </a:lnTo>
                    <a:lnTo>
                      <a:pt x="416" y="291"/>
                    </a:lnTo>
                    <a:lnTo>
                      <a:pt x="416" y="288"/>
                    </a:lnTo>
                    <a:lnTo>
                      <a:pt x="415" y="287"/>
                    </a:lnTo>
                    <a:lnTo>
                      <a:pt x="413" y="287"/>
                    </a:lnTo>
                    <a:lnTo>
                      <a:pt x="415" y="284"/>
                    </a:lnTo>
                    <a:lnTo>
                      <a:pt x="415" y="281"/>
                    </a:lnTo>
                    <a:lnTo>
                      <a:pt x="415" y="278"/>
                    </a:lnTo>
                    <a:lnTo>
                      <a:pt x="415" y="274"/>
                    </a:lnTo>
                    <a:lnTo>
                      <a:pt x="416" y="269"/>
                    </a:lnTo>
                    <a:lnTo>
                      <a:pt x="416" y="267"/>
                    </a:lnTo>
                    <a:lnTo>
                      <a:pt x="416" y="263"/>
                    </a:lnTo>
                    <a:lnTo>
                      <a:pt x="416" y="260"/>
                    </a:lnTo>
                    <a:lnTo>
                      <a:pt x="416" y="259"/>
                    </a:lnTo>
                    <a:lnTo>
                      <a:pt x="417" y="259"/>
                    </a:lnTo>
                    <a:lnTo>
                      <a:pt x="417" y="258"/>
                    </a:lnTo>
                    <a:lnTo>
                      <a:pt x="417" y="254"/>
                    </a:lnTo>
                    <a:lnTo>
                      <a:pt x="419" y="254"/>
                    </a:lnTo>
                    <a:lnTo>
                      <a:pt x="420" y="252"/>
                    </a:lnTo>
                    <a:lnTo>
                      <a:pt x="420" y="250"/>
                    </a:lnTo>
                    <a:lnTo>
                      <a:pt x="420" y="248"/>
                    </a:lnTo>
                    <a:lnTo>
                      <a:pt x="420" y="247"/>
                    </a:lnTo>
                    <a:lnTo>
                      <a:pt x="417" y="244"/>
                    </a:lnTo>
                    <a:lnTo>
                      <a:pt x="417" y="243"/>
                    </a:lnTo>
                    <a:lnTo>
                      <a:pt x="421" y="243"/>
                    </a:lnTo>
                    <a:lnTo>
                      <a:pt x="423" y="241"/>
                    </a:lnTo>
                    <a:lnTo>
                      <a:pt x="425" y="239"/>
                    </a:lnTo>
                    <a:lnTo>
                      <a:pt x="428" y="236"/>
                    </a:lnTo>
                    <a:lnTo>
                      <a:pt x="427" y="236"/>
                    </a:lnTo>
                    <a:lnTo>
                      <a:pt x="427" y="233"/>
                    </a:lnTo>
                    <a:lnTo>
                      <a:pt x="428" y="233"/>
                    </a:lnTo>
                    <a:lnTo>
                      <a:pt x="430" y="233"/>
                    </a:lnTo>
                    <a:lnTo>
                      <a:pt x="430" y="232"/>
                    </a:lnTo>
                    <a:lnTo>
                      <a:pt x="430" y="230"/>
                    </a:lnTo>
                    <a:lnTo>
                      <a:pt x="431" y="229"/>
                    </a:lnTo>
                    <a:lnTo>
                      <a:pt x="431" y="229"/>
                    </a:lnTo>
                    <a:lnTo>
                      <a:pt x="432" y="228"/>
                    </a:lnTo>
                    <a:lnTo>
                      <a:pt x="435" y="230"/>
                    </a:lnTo>
                    <a:lnTo>
                      <a:pt x="434" y="226"/>
                    </a:lnTo>
                    <a:lnTo>
                      <a:pt x="434" y="225"/>
                    </a:lnTo>
                    <a:lnTo>
                      <a:pt x="435" y="221"/>
                    </a:lnTo>
                    <a:lnTo>
                      <a:pt x="436" y="221"/>
                    </a:lnTo>
                    <a:lnTo>
                      <a:pt x="438" y="221"/>
                    </a:lnTo>
                    <a:lnTo>
                      <a:pt x="440" y="221"/>
                    </a:lnTo>
                    <a:lnTo>
                      <a:pt x="439" y="219"/>
                    </a:lnTo>
                    <a:lnTo>
                      <a:pt x="436" y="219"/>
                    </a:lnTo>
                    <a:lnTo>
                      <a:pt x="435" y="217"/>
                    </a:lnTo>
                    <a:lnTo>
                      <a:pt x="436" y="217"/>
                    </a:lnTo>
                    <a:lnTo>
                      <a:pt x="438" y="217"/>
                    </a:lnTo>
                    <a:lnTo>
                      <a:pt x="439" y="217"/>
                    </a:lnTo>
                    <a:lnTo>
                      <a:pt x="443" y="217"/>
                    </a:lnTo>
                    <a:lnTo>
                      <a:pt x="445" y="217"/>
                    </a:lnTo>
                    <a:lnTo>
                      <a:pt x="446" y="215"/>
                    </a:lnTo>
                    <a:lnTo>
                      <a:pt x="447" y="215"/>
                    </a:lnTo>
                    <a:lnTo>
                      <a:pt x="451" y="215"/>
                    </a:lnTo>
                    <a:lnTo>
                      <a:pt x="451" y="214"/>
                    </a:lnTo>
                    <a:lnTo>
                      <a:pt x="453" y="213"/>
                    </a:lnTo>
                    <a:lnTo>
                      <a:pt x="453" y="211"/>
                    </a:lnTo>
                    <a:lnTo>
                      <a:pt x="451" y="207"/>
                    </a:lnTo>
                    <a:lnTo>
                      <a:pt x="451" y="206"/>
                    </a:lnTo>
                    <a:lnTo>
                      <a:pt x="450" y="204"/>
                    </a:lnTo>
                    <a:lnTo>
                      <a:pt x="450" y="204"/>
                    </a:lnTo>
                    <a:lnTo>
                      <a:pt x="450" y="203"/>
                    </a:lnTo>
                    <a:lnTo>
                      <a:pt x="449" y="203"/>
                    </a:lnTo>
                    <a:lnTo>
                      <a:pt x="447" y="203"/>
                    </a:lnTo>
                    <a:lnTo>
                      <a:pt x="446" y="202"/>
                    </a:lnTo>
                    <a:lnTo>
                      <a:pt x="443" y="200"/>
                    </a:lnTo>
                    <a:lnTo>
                      <a:pt x="443" y="199"/>
                    </a:lnTo>
                    <a:lnTo>
                      <a:pt x="442" y="199"/>
                    </a:lnTo>
                    <a:lnTo>
                      <a:pt x="440" y="199"/>
                    </a:lnTo>
                    <a:lnTo>
                      <a:pt x="439" y="200"/>
                    </a:lnTo>
                    <a:lnTo>
                      <a:pt x="438" y="202"/>
                    </a:lnTo>
                    <a:lnTo>
                      <a:pt x="438" y="202"/>
                    </a:lnTo>
                    <a:lnTo>
                      <a:pt x="438" y="200"/>
                    </a:lnTo>
                    <a:lnTo>
                      <a:pt x="439" y="199"/>
                    </a:lnTo>
                    <a:lnTo>
                      <a:pt x="439" y="197"/>
                    </a:lnTo>
                    <a:lnTo>
                      <a:pt x="435" y="197"/>
                    </a:lnTo>
                    <a:lnTo>
                      <a:pt x="435" y="199"/>
                    </a:lnTo>
                    <a:lnTo>
                      <a:pt x="435" y="197"/>
                    </a:lnTo>
                    <a:lnTo>
                      <a:pt x="434" y="196"/>
                    </a:lnTo>
                    <a:lnTo>
                      <a:pt x="432" y="196"/>
                    </a:lnTo>
                    <a:lnTo>
                      <a:pt x="430" y="195"/>
                    </a:lnTo>
                    <a:lnTo>
                      <a:pt x="428" y="193"/>
                    </a:lnTo>
                    <a:lnTo>
                      <a:pt x="428" y="195"/>
                    </a:lnTo>
                    <a:lnTo>
                      <a:pt x="428" y="195"/>
                    </a:lnTo>
                    <a:lnTo>
                      <a:pt x="427" y="196"/>
                    </a:lnTo>
                    <a:lnTo>
                      <a:pt x="425" y="195"/>
                    </a:lnTo>
                    <a:lnTo>
                      <a:pt x="425" y="193"/>
                    </a:lnTo>
                    <a:lnTo>
                      <a:pt x="427" y="192"/>
                    </a:lnTo>
                    <a:lnTo>
                      <a:pt x="427" y="191"/>
                    </a:lnTo>
                    <a:lnTo>
                      <a:pt x="434" y="195"/>
                    </a:lnTo>
                    <a:lnTo>
                      <a:pt x="435" y="196"/>
                    </a:lnTo>
                    <a:lnTo>
                      <a:pt x="438" y="197"/>
                    </a:lnTo>
                    <a:lnTo>
                      <a:pt x="440" y="197"/>
                    </a:lnTo>
                    <a:lnTo>
                      <a:pt x="440" y="196"/>
                    </a:lnTo>
                    <a:lnTo>
                      <a:pt x="442" y="197"/>
                    </a:lnTo>
                    <a:lnTo>
                      <a:pt x="443" y="197"/>
                    </a:lnTo>
                    <a:lnTo>
                      <a:pt x="445" y="196"/>
                    </a:lnTo>
                    <a:lnTo>
                      <a:pt x="445" y="197"/>
                    </a:lnTo>
                    <a:lnTo>
                      <a:pt x="445" y="197"/>
                    </a:lnTo>
                    <a:lnTo>
                      <a:pt x="447" y="199"/>
                    </a:lnTo>
                    <a:lnTo>
                      <a:pt x="449" y="200"/>
                    </a:lnTo>
                    <a:lnTo>
                      <a:pt x="450" y="202"/>
                    </a:lnTo>
                    <a:lnTo>
                      <a:pt x="451" y="202"/>
                    </a:lnTo>
                    <a:lnTo>
                      <a:pt x="451" y="203"/>
                    </a:lnTo>
                    <a:lnTo>
                      <a:pt x="453" y="202"/>
                    </a:lnTo>
                    <a:lnTo>
                      <a:pt x="454" y="202"/>
                    </a:lnTo>
                    <a:lnTo>
                      <a:pt x="454" y="202"/>
                    </a:lnTo>
                    <a:lnTo>
                      <a:pt x="456" y="200"/>
                    </a:lnTo>
                    <a:lnTo>
                      <a:pt x="456" y="200"/>
                    </a:lnTo>
                    <a:lnTo>
                      <a:pt x="457" y="199"/>
                    </a:lnTo>
                    <a:lnTo>
                      <a:pt x="458" y="197"/>
                    </a:lnTo>
                    <a:lnTo>
                      <a:pt x="458" y="196"/>
                    </a:lnTo>
                    <a:lnTo>
                      <a:pt x="457" y="195"/>
                    </a:lnTo>
                    <a:lnTo>
                      <a:pt x="457" y="193"/>
                    </a:lnTo>
                    <a:lnTo>
                      <a:pt x="458" y="193"/>
                    </a:lnTo>
                    <a:lnTo>
                      <a:pt x="460" y="193"/>
                    </a:lnTo>
                    <a:lnTo>
                      <a:pt x="460" y="193"/>
                    </a:lnTo>
                    <a:lnTo>
                      <a:pt x="460" y="192"/>
                    </a:lnTo>
                    <a:lnTo>
                      <a:pt x="460" y="191"/>
                    </a:lnTo>
                    <a:lnTo>
                      <a:pt x="458" y="189"/>
                    </a:lnTo>
                    <a:lnTo>
                      <a:pt x="460" y="189"/>
                    </a:lnTo>
                    <a:lnTo>
                      <a:pt x="461" y="191"/>
                    </a:lnTo>
                    <a:lnTo>
                      <a:pt x="461" y="189"/>
                    </a:lnTo>
                    <a:lnTo>
                      <a:pt x="462" y="192"/>
                    </a:lnTo>
                    <a:lnTo>
                      <a:pt x="462" y="191"/>
                    </a:lnTo>
                    <a:lnTo>
                      <a:pt x="462" y="191"/>
                    </a:lnTo>
                    <a:lnTo>
                      <a:pt x="466" y="193"/>
                    </a:lnTo>
                    <a:lnTo>
                      <a:pt x="466" y="192"/>
                    </a:lnTo>
                    <a:lnTo>
                      <a:pt x="469" y="192"/>
                    </a:lnTo>
                    <a:lnTo>
                      <a:pt x="473" y="191"/>
                    </a:lnTo>
                    <a:lnTo>
                      <a:pt x="475" y="189"/>
                    </a:lnTo>
                    <a:lnTo>
                      <a:pt x="475" y="189"/>
                    </a:lnTo>
                    <a:lnTo>
                      <a:pt x="476" y="185"/>
                    </a:lnTo>
                    <a:lnTo>
                      <a:pt x="477" y="184"/>
                    </a:lnTo>
                    <a:lnTo>
                      <a:pt x="477" y="182"/>
                    </a:lnTo>
                    <a:lnTo>
                      <a:pt x="480" y="181"/>
                    </a:lnTo>
                    <a:lnTo>
                      <a:pt x="480" y="178"/>
                    </a:lnTo>
                    <a:lnTo>
                      <a:pt x="482" y="177"/>
                    </a:lnTo>
                    <a:lnTo>
                      <a:pt x="483" y="174"/>
                    </a:lnTo>
                    <a:lnTo>
                      <a:pt x="484" y="171"/>
                    </a:lnTo>
                    <a:lnTo>
                      <a:pt x="484" y="170"/>
                    </a:lnTo>
                    <a:lnTo>
                      <a:pt x="486" y="169"/>
                    </a:lnTo>
                    <a:lnTo>
                      <a:pt x="486" y="167"/>
                    </a:lnTo>
                    <a:lnTo>
                      <a:pt x="484" y="167"/>
                    </a:lnTo>
                    <a:lnTo>
                      <a:pt x="484" y="166"/>
                    </a:lnTo>
                    <a:lnTo>
                      <a:pt x="480" y="166"/>
                    </a:lnTo>
                    <a:lnTo>
                      <a:pt x="476" y="166"/>
                    </a:lnTo>
                    <a:lnTo>
                      <a:pt x="475" y="166"/>
                    </a:lnTo>
                    <a:lnTo>
                      <a:pt x="471" y="165"/>
                    </a:lnTo>
                    <a:lnTo>
                      <a:pt x="466" y="165"/>
                    </a:lnTo>
                    <a:lnTo>
                      <a:pt x="464" y="162"/>
                    </a:lnTo>
                    <a:lnTo>
                      <a:pt x="461" y="158"/>
                    </a:lnTo>
                    <a:lnTo>
                      <a:pt x="460" y="156"/>
                    </a:lnTo>
                    <a:lnTo>
                      <a:pt x="457" y="154"/>
                    </a:lnTo>
                    <a:lnTo>
                      <a:pt x="457" y="152"/>
                    </a:lnTo>
                    <a:lnTo>
                      <a:pt x="460" y="152"/>
                    </a:lnTo>
                    <a:lnTo>
                      <a:pt x="461" y="152"/>
                    </a:lnTo>
                    <a:lnTo>
                      <a:pt x="462" y="152"/>
                    </a:lnTo>
                    <a:lnTo>
                      <a:pt x="466" y="155"/>
                    </a:lnTo>
                    <a:lnTo>
                      <a:pt x="469" y="156"/>
                    </a:lnTo>
                    <a:lnTo>
                      <a:pt x="469" y="156"/>
                    </a:lnTo>
                    <a:lnTo>
                      <a:pt x="475" y="162"/>
                    </a:lnTo>
                    <a:lnTo>
                      <a:pt x="476" y="163"/>
                    </a:lnTo>
                    <a:lnTo>
                      <a:pt x="476" y="165"/>
                    </a:lnTo>
                    <a:lnTo>
                      <a:pt x="482" y="163"/>
                    </a:lnTo>
                    <a:lnTo>
                      <a:pt x="484" y="163"/>
                    </a:lnTo>
                    <a:lnTo>
                      <a:pt x="484" y="162"/>
                    </a:lnTo>
                    <a:lnTo>
                      <a:pt x="486" y="159"/>
                    </a:lnTo>
                    <a:lnTo>
                      <a:pt x="487" y="159"/>
                    </a:lnTo>
                    <a:lnTo>
                      <a:pt x="487" y="158"/>
                    </a:lnTo>
                    <a:lnTo>
                      <a:pt x="488" y="156"/>
                    </a:lnTo>
                    <a:lnTo>
                      <a:pt x="490" y="155"/>
                    </a:lnTo>
                    <a:lnTo>
                      <a:pt x="491" y="152"/>
                    </a:lnTo>
                    <a:lnTo>
                      <a:pt x="492" y="151"/>
                    </a:lnTo>
                    <a:lnTo>
                      <a:pt x="492" y="150"/>
                    </a:lnTo>
                    <a:lnTo>
                      <a:pt x="492" y="150"/>
                    </a:lnTo>
                    <a:lnTo>
                      <a:pt x="494" y="148"/>
                    </a:lnTo>
                    <a:lnTo>
                      <a:pt x="494" y="147"/>
                    </a:lnTo>
                    <a:lnTo>
                      <a:pt x="494" y="145"/>
                    </a:lnTo>
                    <a:lnTo>
                      <a:pt x="492" y="144"/>
                    </a:lnTo>
                    <a:lnTo>
                      <a:pt x="491" y="144"/>
                    </a:lnTo>
                    <a:lnTo>
                      <a:pt x="487" y="141"/>
                    </a:lnTo>
                    <a:lnTo>
                      <a:pt x="487" y="140"/>
                    </a:lnTo>
                    <a:lnTo>
                      <a:pt x="488" y="140"/>
                    </a:lnTo>
                    <a:lnTo>
                      <a:pt x="487" y="139"/>
                    </a:lnTo>
                    <a:lnTo>
                      <a:pt x="490" y="137"/>
                    </a:lnTo>
                    <a:lnTo>
                      <a:pt x="494" y="139"/>
                    </a:lnTo>
                    <a:lnTo>
                      <a:pt x="495" y="139"/>
                    </a:lnTo>
                    <a:lnTo>
                      <a:pt x="495" y="139"/>
                    </a:lnTo>
                    <a:lnTo>
                      <a:pt x="498" y="137"/>
                    </a:lnTo>
                    <a:lnTo>
                      <a:pt x="499" y="137"/>
                    </a:lnTo>
                    <a:lnTo>
                      <a:pt x="501" y="144"/>
                    </a:lnTo>
                    <a:lnTo>
                      <a:pt x="502" y="143"/>
                    </a:lnTo>
                    <a:lnTo>
                      <a:pt x="503" y="144"/>
                    </a:lnTo>
                    <a:lnTo>
                      <a:pt x="505" y="144"/>
                    </a:lnTo>
                    <a:lnTo>
                      <a:pt x="508" y="145"/>
                    </a:lnTo>
                    <a:lnTo>
                      <a:pt x="508" y="141"/>
                    </a:lnTo>
                    <a:lnTo>
                      <a:pt x="508" y="141"/>
                    </a:lnTo>
                    <a:lnTo>
                      <a:pt x="508" y="141"/>
                    </a:lnTo>
                    <a:lnTo>
                      <a:pt x="509" y="143"/>
                    </a:lnTo>
                    <a:lnTo>
                      <a:pt x="512" y="145"/>
                    </a:lnTo>
                    <a:lnTo>
                      <a:pt x="513" y="145"/>
                    </a:lnTo>
                    <a:lnTo>
                      <a:pt x="514" y="145"/>
                    </a:lnTo>
                    <a:lnTo>
                      <a:pt x="514" y="145"/>
                    </a:lnTo>
                    <a:lnTo>
                      <a:pt x="513" y="143"/>
                    </a:lnTo>
                    <a:lnTo>
                      <a:pt x="513" y="140"/>
                    </a:lnTo>
                    <a:lnTo>
                      <a:pt x="510" y="137"/>
                    </a:lnTo>
                    <a:lnTo>
                      <a:pt x="510" y="136"/>
                    </a:lnTo>
                    <a:lnTo>
                      <a:pt x="512" y="135"/>
                    </a:lnTo>
                    <a:lnTo>
                      <a:pt x="513" y="136"/>
                    </a:lnTo>
                    <a:lnTo>
                      <a:pt x="516" y="140"/>
                    </a:lnTo>
                    <a:lnTo>
                      <a:pt x="517" y="141"/>
                    </a:lnTo>
                    <a:lnTo>
                      <a:pt x="517" y="141"/>
                    </a:lnTo>
                    <a:lnTo>
                      <a:pt x="518" y="141"/>
                    </a:lnTo>
                    <a:lnTo>
                      <a:pt x="520" y="140"/>
                    </a:lnTo>
                    <a:lnTo>
                      <a:pt x="521" y="137"/>
                    </a:lnTo>
                    <a:lnTo>
                      <a:pt x="524" y="137"/>
                    </a:lnTo>
                    <a:lnTo>
                      <a:pt x="528" y="132"/>
                    </a:lnTo>
                    <a:lnTo>
                      <a:pt x="529" y="130"/>
                    </a:lnTo>
                    <a:lnTo>
                      <a:pt x="529" y="129"/>
                    </a:lnTo>
                    <a:lnTo>
                      <a:pt x="531" y="128"/>
                    </a:lnTo>
                    <a:lnTo>
                      <a:pt x="532" y="126"/>
                    </a:lnTo>
                    <a:lnTo>
                      <a:pt x="535" y="125"/>
                    </a:lnTo>
                    <a:lnTo>
                      <a:pt x="535" y="124"/>
                    </a:lnTo>
                    <a:lnTo>
                      <a:pt x="536" y="122"/>
                    </a:lnTo>
                    <a:lnTo>
                      <a:pt x="535" y="121"/>
                    </a:lnTo>
                    <a:lnTo>
                      <a:pt x="535" y="118"/>
                    </a:lnTo>
                    <a:lnTo>
                      <a:pt x="536" y="118"/>
                    </a:lnTo>
                    <a:lnTo>
                      <a:pt x="536" y="117"/>
                    </a:lnTo>
                    <a:lnTo>
                      <a:pt x="535" y="114"/>
                    </a:lnTo>
                    <a:lnTo>
                      <a:pt x="533" y="113"/>
                    </a:lnTo>
                    <a:lnTo>
                      <a:pt x="529" y="107"/>
                    </a:lnTo>
                    <a:lnTo>
                      <a:pt x="528" y="104"/>
                    </a:lnTo>
                    <a:lnTo>
                      <a:pt x="529" y="102"/>
                    </a:lnTo>
                    <a:lnTo>
                      <a:pt x="529" y="99"/>
                    </a:lnTo>
                    <a:lnTo>
                      <a:pt x="527" y="100"/>
                    </a:lnTo>
                    <a:lnTo>
                      <a:pt x="527" y="99"/>
                    </a:lnTo>
                    <a:lnTo>
                      <a:pt x="527" y="98"/>
                    </a:lnTo>
                    <a:lnTo>
                      <a:pt x="527" y="98"/>
                    </a:lnTo>
                    <a:lnTo>
                      <a:pt x="527" y="98"/>
                    </a:lnTo>
                    <a:lnTo>
                      <a:pt x="527" y="96"/>
                    </a:lnTo>
                    <a:lnTo>
                      <a:pt x="524" y="93"/>
                    </a:lnTo>
                    <a:lnTo>
                      <a:pt x="525" y="92"/>
                    </a:lnTo>
                    <a:lnTo>
                      <a:pt x="527" y="93"/>
                    </a:lnTo>
                    <a:lnTo>
                      <a:pt x="528" y="92"/>
                    </a:lnTo>
                    <a:lnTo>
                      <a:pt x="529" y="91"/>
                    </a:lnTo>
                    <a:lnTo>
                      <a:pt x="529" y="93"/>
                    </a:lnTo>
                    <a:lnTo>
                      <a:pt x="531" y="95"/>
                    </a:lnTo>
                    <a:lnTo>
                      <a:pt x="531" y="93"/>
                    </a:lnTo>
                    <a:lnTo>
                      <a:pt x="532" y="92"/>
                    </a:lnTo>
                    <a:lnTo>
                      <a:pt x="533" y="92"/>
                    </a:lnTo>
                    <a:lnTo>
                      <a:pt x="535" y="91"/>
                    </a:lnTo>
                    <a:lnTo>
                      <a:pt x="536" y="89"/>
                    </a:lnTo>
                    <a:lnTo>
                      <a:pt x="536" y="87"/>
                    </a:lnTo>
                    <a:lnTo>
                      <a:pt x="535" y="84"/>
                    </a:lnTo>
                    <a:lnTo>
                      <a:pt x="529" y="84"/>
                    </a:lnTo>
                    <a:lnTo>
                      <a:pt x="531" y="81"/>
                    </a:lnTo>
                    <a:lnTo>
                      <a:pt x="533" y="80"/>
                    </a:lnTo>
                    <a:lnTo>
                      <a:pt x="535" y="77"/>
                    </a:lnTo>
                    <a:lnTo>
                      <a:pt x="535" y="76"/>
                    </a:lnTo>
                    <a:lnTo>
                      <a:pt x="533" y="76"/>
                    </a:lnTo>
                    <a:lnTo>
                      <a:pt x="532" y="74"/>
                    </a:lnTo>
                    <a:lnTo>
                      <a:pt x="527" y="74"/>
                    </a:lnTo>
                    <a:lnTo>
                      <a:pt x="527" y="74"/>
                    </a:lnTo>
                    <a:lnTo>
                      <a:pt x="528" y="73"/>
                    </a:lnTo>
                    <a:lnTo>
                      <a:pt x="527" y="70"/>
                    </a:lnTo>
                    <a:lnTo>
                      <a:pt x="524" y="69"/>
                    </a:lnTo>
                    <a:lnTo>
                      <a:pt x="523" y="69"/>
                    </a:lnTo>
                    <a:lnTo>
                      <a:pt x="525" y="67"/>
                    </a:lnTo>
                    <a:lnTo>
                      <a:pt x="524" y="66"/>
                    </a:lnTo>
                    <a:lnTo>
                      <a:pt x="524" y="63"/>
                    </a:lnTo>
                    <a:lnTo>
                      <a:pt x="524" y="62"/>
                    </a:lnTo>
                    <a:lnTo>
                      <a:pt x="523" y="63"/>
                    </a:lnTo>
                    <a:lnTo>
                      <a:pt x="520" y="63"/>
                    </a:lnTo>
                    <a:lnTo>
                      <a:pt x="520" y="62"/>
                    </a:lnTo>
                    <a:lnTo>
                      <a:pt x="516" y="63"/>
                    </a:lnTo>
                    <a:lnTo>
                      <a:pt x="512" y="61"/>
                    </a:lnTo>
                    <a:lnTo>
                      <a:pt x="510" y="59"/>
                    </a:lnTo>
                    <a:lnTo>
                      <a:pt x="506" y="58"/>
                    </a:lnTo>
                    <a:lnTo>
                      <a:pt x="503" y="59"/>
                    </a:lnTo>
                    <a:lnTo>
                      <a:pt x="502" y="59"/>
                    </a:lnTo>
                    <a:lnTo>
                      <a:pt x="499" y="59"/>
                    </a:lnTo>
                    <a:lnTo>
                      <a:pt x="499" y="61"/>
                    </a:lnTo>
                    <a:lnTo>
                      <a:pt x="498" y="62"/>
                    </a:lnTo>
                    <a:lnTo>
                      <a:pt x="498" y="63"/>
                    </a:lnTo>
                    <a:lnTo>
                      <a:pt x="499" y="66"/>
                    </a:lnTo>
                    <a:lnTo>
                      <a:pt x="498" y="67"/>
                    </a:lnTo>
                    <a:lnTo>
                      <a:pt x="499" y="70"/>
                    </a:lnTo>
                    <a:lnTo>
                      <a:pt x="499" y="70"/>
                    </a:lnTo>
                    <a:lnTo>
                      <a:pt x="498" y="73"/>
                    </a:lnTo>
                    <a:lnTo>
                      <a:pt x="499" y="74"/>
                    </a:lnTo>
                    <a:lnTo>
                      <a:pt x="501" y="77"/>
                    </a:lnTo>
                    <a:lnTo>
                      <a:pt x="502" y="77"/>
                    </a:lnTo>
                    <a:lnTo>
                      <a:pt x="503" y="78"/>
                    </a:lnTo>
                    <a:lnTo>
                      <a:pt x="505" y="78"/>
                    </a:lnTo>
                    <a:lnTo>
                      <a:pt x="506" y="80"/>
                    </a:lnTo>
                    <a:lnTo>
                      <a:pt x="503" y="80"/>
                    </a:lnTo>
                    <a:lnTo>
                      <a:pt x="503" y="80"/>
                    </a:lnTo>
                    <a:lnTo>
                      <a:pt x="503" y="81"/>
                    </a:lnTo>
                    <a:lnTo>
                      <a:pt x="502" y="81"/>
                    </a:lnTo>
                    <a:lnTo>
                      <a:pt x="502" y="82"/>
                    </a:lnTo>
                    <a:lnTo>
                      <a:pt x="501" y="84"/>
                    </a:lnTo>
                    <a:lnTo>
                      <a:pt x="502" y="84"/>
                    </a:lnTo>
                    <a:lnTo>
                      <a:pt x="505" y="85"/>
                    </a:lnTo>
                    <a:lnTo>
                      <a:pt x="505" y="85"/>
                    </a:lnTo>
                    <a:lnTo>
                      <a:pt x="503" y="87"/>
                    </a:lnTo>
                    <a:lnTo>
                      <a:pt x="501" y="85"/>
                    </a:lnTo>
                    <a:lnTo>
                      <a:pt x="499" y="87"/>
                    </a:lnTo>
                    <a:lnTo>
                      <a:pt x="499" y="85"/>
                    </a:lnTo>
                    <a:lnTo>
                      <a:pt x="498" y="87"/>
                    </a:lnTo>
                    <a:lnTo>
                      <a:pt x="497" y="87"/>
                    </a:lnTo>
                    <a:lnTo>
                      <a:pt x="495" y="88"/>
                    </a:lnTo>
                    <a:lnTo>
                      <a:pt x="495" y="89"/>
                    </a:lnTo>
                    <a:lnTo>
                      <a:pt x="495" y="96"/>
                    </a:lnTo>
                    <a:lnTo>
                      <a:pt x="494" y="98"/>
                    </a:lnTo>
                    <a:lnTo>
                      <a:pt x="494" y="99"/>
                    </a:lnTo>
                    <a:lnTo>
                      <a:pt x="492" y="104"/>
                    </a:lnTo>
                    <a:lnTo>
                      <a:pt x="490" y="107"/>
                    </a:lnTo>
                    <a:lnTo>
                      <a:pt x="488" y="110"/>
                    </a:lnTo>
                    <a:lnTo>
                      <a:pt x="488" y="111"/>
                    </a:lnTo>
                    <a:lnTo>
                      <a:pt x="488" y="115"/>
                    </a:lnTo>
                    <a:lnTo>
                      <a:pt x="488" y="118"/>
                    </a:lnTo>
                    <a:lnTo>
                      <a:pt x="487" y="118"/>
                    </a:lnTo>
                    <a:lnTo>
                      <a:pt x="487" y="117"/>
                    </a:lnTo>
                    <a:lnTo>
                      <a:pt x="486" y="118"/>
                    </a:lnTo>
                    <a:lnTo>
                      <a:pt x="486" y="118"/>
                    </a:lnTo>
                    <a:lnTo>
                      <a:pt x="484" y="118"/>
                    </a:lnTo>
                    <a:lnTo>
                      <a:pt x="483" y="119"/>
                    </a:lnTo>
                    <a:lnTo>
                      <a:pt x="483" y="121"/>
                    </a:lnTo>
                    <a:lnTo>
                      <a:pt x="482" y="122"/>
                    </a:lnTo>
                    <a:lnTo>
                      <a:pt x="480" y="121"/>
                    </a:lnTo>
                    <a:lnTo>
                      <a:pt x="480" y="119"/>
                    </a:lnTo>
                    <a:lnTo>
                      <a:pt x="476" y="113"/>
                    </a:lnTo>
                    <a:lnTo>
                      <a:pt x="475" y="111"/>
                    </a:lnTo>
                    <a:lnTo>
                      <a:pt x="473" y="108"/>
                    </a:lnTo>
                    <a:lnTo>
                      <a:pt x="472" y="106"/>
                    </a:lnTo>
                    <a:lnTo>
                      <a:pt x="472" y="103"/>
                    </a:lnTo>
                    <a:lnTo>
                      <a:pt x="472" y="100"/>
                    </a:lnTo>
                    <a:lnTo>
                      <a:pt x="472" y="98"/>
                    </a:lnTo>
                    <a:lnTo>
                      <a:pt x="473" y="95"/>
                    </a:lnTo>
                    <a:lnTo>
                      <a:pt x="473" y="98"/>
                    </a:lnTo>
                    <a:lnTo>
                      <a:pt x="473" y="98"/>
                    </a:lnTo>
                    <a:lnTo>
                      <a:pt x="476" y="98"/>
                    </a:lnTo>
                    <a:lnTo>
                      <a:pt x="477" y="98"/>
                    </a:lnTo>
                    <a:lnTo>
                      <a:pt x="476" y="95"/>
                    </a:lnTo>
                    <a:lnTo>
                      <a:pt x="476" y="91"/>
                    </a:lnTo>
                    <a:lnTo>
                      <a:pt x="475" y="85"/>
                    </a:lnTo>
                    <a:lnTo>
                      <a:pt x="473" y="82"/>
                    </a:lnTo>
                    <a:lnTo>
                      <a:pt x="469" y="78"/>
                    </a:lnTo>
                    <a:lnTo>
                      <a:pt x="468" y="76"/>
                    </a:lnTo>
                    <a:lnTo>
                      <a:pt x="466" y="73"/>
                    </a:lnTo>
                    <a:lnTo>
                      <a:pt x="464" y="73"/>
                    </a:lnTo>
                    <a:lnTo>
                      <a:pt x="462" y="73"/>
                    </a:lnTo>
                    <a:lnTo>
                      <a:pt x="461" y="77"/>
                    </a:lnTo>
                    <a:lnTo>
                      <a:pt x="460" y="78"/>
                    </a:lnTo>
                    <a:lnTo>
                      <a:pt x="460" y="81"/>
                    </a:lnTo>
                    <a:lnTo>
                      <a:pt x="460" y="84"/>
                    </a:lnTo>
                    <a:lnTo>
                      <a:pt x="460" y="87"/>
                    </a:lnTo>
                    <a:lnTo>
                      <a:pt x="458" y="87"/>
                    </a:lnTo>
                    <a:lnTo>
                      <a:pt x="458" y="88"/>
                    </a:lnTo>
                    <a:lnTo>
                      <a:pt x="458" y="89"/>
                    </a:lnTo>
                    <a:lnTo>
                      <a:pt x="458" y="92"/>
                    </a:lnTo>
                    <a:lnTo>
                      <a:pt x="456" y="95"/>
                    </a:lnTo>
                    <a:lnTo>
                      <a:pt x="454" y="96"/>
                    </a:lnTo>
                    <a:lnTo>
                      <a:pt x="454" y="95"/>
                    </a:lnTo>
                    <a:lnTo>
                      <a:pt x="453" y="93"/>
                    </a:lnTo>
                    <a:lnTo>
                      <a:pt x="453" y="92"/>
                    </a:lnTo>
                    <a:lnTo>
                      <a:pt x="453" y="89"/>
                    </a:lnTo>
                    <a:lnTo>
                      <a:pt x="453" y="87"/>
                    </a:lnTo>
                    <a:lnTo>
                      <a:pt x="454" y="84"/>
                    </a:lnTo>
                    <a:lnTo>
                      <a:pt x="453" y="81"/>
                    </a:lnTo>
                    <a:lnTo>
                      <a:pt x="453" y="81"/>
                    </a:lnTo>
                    <a:lnTo>
                      <a:pt x="451" y="78"/>
                    </a:lnTo>
                    <a:lnTo>
                      <a:pt x="450" y="77"/>
                    </a:lnTo>
                    <a:lnTo>
                      <a:pt x="449" y="77"/>
                    </a:lnTo>
                    <a:lnTo>
                      <a:pt x="445" y="70"/>
                    </a:lnTo>
                    <a:lnTo>
                      <a:pt x="446" y="72"/>
                    </a:lnTo>
                    <a:lnTo>
                      <a:pt x="447" y="70"/>
                    </a:lnTo>
                    <a:lnTo>
                      <a:pt x="449" y="72"/>
                    </a:lnTo>
                    <a:lnTo>
                      <a:pt x="450" y="72"/>
                    </a:lnTo>
                    <a:lnTo>
                      <a:pt x="450" y="69"/>
                    </a:lnTo>
                    <a:lnTo>
                      <a:pt x="450" y="66"/>
                    </a:lnTo>
                    <a:lnTo>
                      <a:pt x="449" y="69"/>
                    </a:lnTo>
                    <a:lnTo>
                      <a:pt x="447" y="67"/>
                    </a:lnTo>
                    <a:lnTo>
                      <a:pt x="447" y="67"/>
                    </a:lnTo>
                    <a:lnTo>
                      <a:pt x="446" y="66"/>
                    </a:lnTo>
                    <a:lnTo>
                      <a:pt x="445" y="66"/>
                    </a:lnTo>
                    <a:lnTo>
                      <a:pt x="446" y="65"/>
                    </a:lnTo>
                    <a:lnTo>
                      <a:pt x="446" y="63"/>
                    </a:lnTo>
                    <a:lnTo>
                      <a:pt x="445" y="65"/>
                    </a:lnTo>
                    <a:lnTo>
                      <a:pt x="443" y="66"/>
                    </a:lnTo>
                    <a:lnTo>
                      <a:pt x="440" y="67"/>
                    </a:lnTo>
                    <a:lnTo>
                      <a:pt x="438" y="66"/>
                    </a:lnTo>
                    <a:lnTo>
                      <a:pt x="438" y="63"/>
                    </a:lnTo>
                    <a:lnTo>
                      <a:pt x="436" y="62"/>
                    </a:lnTo>
                    <a:lnTo>
                      <a:pt x="434" y="62"/>
                    </a:lnTo>
                    <a:lnTo>
                      <a:pt x="434" y="62"/>
                    </a:lnTo>
                    <a:lnTo>
                      <a:pt x="434" y="61"/>
                    </a:lnTo>
                    <a:lnTo>
                      <a:pt x="435" y="59"/>
                    </a:lnTo>
                    <a:lnTo>
                      <a:pt x="435" y="59"/>
                    </a:lnTo>
                    <a:lnTo>
                      <a:pt x="436" y="59"/>
                    </a:lnTo>
                    <a:lnTo>
                      <a:pt x="436" y="58"/>
                    </a:lnTo>
                    <a:lnTo>
                      <a:pt x="438" y="58"/>
                    </a:lnTo>
                    <a:lnTo>
                      <a:pt x="439" y="56"/>
                    </a:lnTo>
                    <a:lnTo>
                      <a:pt x="440" y="55"/>
                    </a:lnTo>
                    <a:lnTo>
                      <a:pt x="439" y="52"/>
                    </a:lnTo>
                    <a:lnTo>
                      <a:pt x="435" y="52"/>
                    </a:lnTo>
                    <a:lnTo>
                      <a:pt x="435" y="52"/>
                    </a:lnTo>
                    <a:lnTo>
                      <a:pt x="436" y="51"/>
                    </a:lnTo>
                    <a:lnTo>
                      <a:pt x="436" y="50"/>
                    </a:lnTo>
                    <a:lnTo>
                      <a:pt x="436" y="50"/>
                    </a:lnTo>
                    <a:lnTo>
                      <a:pt x="436" y="50"/>
                    </a:lnTo>
                    <a:lnTo>
                      <a:pt x="440" y="51"/>
                    </a:lnTo>
                    <a:lnTo>
                      <a:pt x="443" y="51"/>
                    </a:lnTo>
                    <a:lnTo>
                      <a:pt x="443" y="50"/>
                    </a:lnTo>
                    <a:lnTo>
                      <a:pt x="442" y="48"/>
                    </a:lnTo>
                    <a:lnTo>
                      <a:pt x="442" y="45"/>
                    </a:lnTo>
                    <a:lnTo>
                      <a:pt x="440" y="45"/>
                    </a:lnTo>
                    <a:lnTo>
                      <a:pt x="440" y="45"/>
                    </a:lnTo>
                    <a:lnTo>
                      <a:pt x="440" y="47"/>
                    </a:lnTo>
                    <a:lnTo>
                      <a:pt x="439" y="47"/>
                    </a:lnTo>
                    <a:lnTo>
                      <a:pt x="439" y="45"/>
                    </a:lnTo>
                    <a:lnTo>
                      <a:pt x="439" y="43"/>
                    </a:lnTo>
                    <a:lnTo>
                      <a:pt x="438" y="41"/>
                    </a:lnTo>
                    <a:lnTo>
                      <a:pt x="436" y="40"/>
                    </a:lnTo>
                    <a:lnTo>
                      <a:pt x="436" y="37"/>
                    </a:lnTo>
                    <a:lnTo>
                      <a:pt x="435" y="36"/>
                    </a:lnTo>
                    <a:lnTo>
                      <a:pt x="434" y="36"/>
                    </a:lnTo>
                    <a:lnTo>
                      <a:pt x="432" y="33"/>
                    </a:lnTo>
                    <a:lnTo>
                      <a:pt x="431" y="33"/>
                    </a:lnTo>
                    <a:lnTo>
                      <a:pt x="431" y="30"/>
                    </a:lnTo>
                    <a:lnTo>
                      <a:pt x="431" y="32"/>
                    </a:lnTo>
                    <a:lnTo>
                      <a:pt x="432" y="28"/>
                    </a:lnTo>
                    <a:lnTo>
                      <a:pt x="431" y="24"/>
                    </a:lnTo>
                    <a:lnTo>
                      <a:pt x="431" y="19"/>
                    </a:lnTo>
                    <a:lnTo>
                      <a:pt x="427" y="13"/>
                    </a:lnTo>
                    <a:lnTo>
                      <a:pt x="424" y="13"/>
                    </a:lnTo>
                    <a:lnTo>
                      <a:pt x="424" y="10"/>
                    </a:lnTo>
                    <a:lnTo>
                      <a:pt x="424" y="7"/>
                    </a:lnTo>
                    <a:lnTo>
                      <a:pt x="424" y="6"/>
                    </a:lnTo>
                    <a:lnTo>
                      <a:pt x="421" y="7"/>
                    </a:lnTo>
                    <a:lnTo>
                      <a:pt x="420" y="6"/>
                    </a:lnTo>
                    <a:lnTo>
                      <a:pt x="420" y="7"/>
                    </a:lnTo>
                    <a:lnTo>
                      <a:pt x="419" y="9"/>
                    </a:lnTo>
                    <a:lnTo>
                      <a:pt x="419" y="6"/>
                    </a:lnTo>
                    <a:lnTo>
                      <a:pt x="417" y="6"/>
                    </a:lnTo>
                    <a:lnTo>
                      <a:pt x="416" y="6"/>
                    </a:lnTo>
                    <a:lnTo>
                      <a:pt x="417" y="4"/>
                    </a:lnTo>
                    <a:lnTo>
                      <a:pt x="417" y="3"/>
                    </a:lnTo>
                    <a:lnTo>
                      <a:pt x="417" y="2"/>
                    </a:lnTo>
                    <a:lnTo>
                      <a:pt x="416" y="0"/>
                    </a:lnTo>
                    <a:lnTo>
                      <a:pt x="415" y="0"/>
                    </a:lnTo>
                    <a:lnTo>
                      <a:pt x="413" y="0"/>
                    </a:lnTo>
                    <a:lnTo>
                      <a:pt x="412" y="0"/>
                    </a:lnTo>
                    <a:lnTo>
                      <a:pt x="410" y="3"/>
                    </a:lnTo>
                    <a:lnTo>
                      <a:pt x="410" y="4"/>
                    </a:lnTo>
                    <a:lnTo>
                      <a:pt x="409" y="6"/>
                    </a:lnTo>
                    <a:lnTo>
                      <a:pt x="408" y="9"/>
                    </a:lnTo>
                    <a:lnTo>
                      <a:pt x="406" y="11"/>
                    </a:lnTo>
                    <a:lnTo>
                      <a:pt x="406" y="13"/>
                    </a:lnTo>
                    <a:lnTo>
                      <a:pt x="406" y="14"/>
                    </a:lnTo>
                    <a:lnTo>
                      <a:pt x="408" y="14"/>
                    </a:lnTo>
                    <a:lnTo>
                      <a:pt x="408" y="18"/>
                    </a:lnTo>
                    <a:lnTo>
                      <a:pt x="408" y="21"/>
                    </a:lnTo>
                    <a:lnTo>
                      <a:pt x="408" y="21"/>
                    </a:lnTo>
                    <a:lnTo>
                      <a:pt x="404" y="17"/>
                    </a:lnTo>
                    <a:lnTo>
                      <a:pt x="402" y="18"/>
                    </a:lnTo>
                    <a:lnTo>
                      <a:pt x="402" y="19"/>
                    </a:lnTo>
                    <a:lnTo>
                      <a:pt x="402" y="19"/>
                    </a:lnTo>
                    <a:lnTo>
                      <a:pt x="402" y="19"/>
                    </a:lnTo>
                    <a:lnTo>
                      <a:pt x="401" y="19"/>
                    </a:lnTo>
                    <a:lnTo>
                      <a:pt x="401" y="22"/>
                    </a:lnTo>
                    <a:lnTo>
                      <a:pt x="401" y="24"/>
                    </a:lnTo>
                    <a:lnTo>
                      <a:pt x="401" y="25"/>
                    </a:lnTo>
                    <a:lnTo>
                      <a:pt x="401" y="26"/>
                    </a:lnTo>
                    <a:lnTo>
                      <a:pt x="399" y="28"/>
                    </a:lnTo>
                    <a:lnTo>
                      <a:pt x="399" y="30"/>
                    </a:lnTo>
                    <a:lnTo>
                      <a:pt x="399" y="32"/>
                    </a:lnTo>
                    <a:lnTo>
                      <a:pt x="401" y="33"/>
                    </a:lnTo>
                    <a:lnTo>
                      <a:pt x="402" y="37"/>
                    </a:lnTo>
                    <a:lnTo>
                      <a:pt x="404" y="36"/>
                    </a:lnTo>
                    <a:lnTo>
                      <a:pt x="404" y="39"/>
                    </a:lnTo>
                    <a:lnTo>
                      <a:pt x="402" y="40"/>
                    </a:lnTo>
                    <a:lnTo>
                      <a:pt x="402" y="39"/>
                    </a:lnTo>
                    <a:lnTo>
                      <a:pt x="402" y="39"/>
                    </a:lnTo>
                    <a:lnTo>
                      <a:pt x="399" y="43"/>
                    </a:lnTo>
                    <a:lnTo>
                      <a:pt x="399" y="43"/>
                    </a:lnTo>
                    <a:lnTo>
                      <a:pt x="398" y="44"/>
                    </a:lnTo>
                    <a:lnTo>
                      <a:pt x="398" y="45"/>
                    </a:lnTo>
                    <a:lnTo>
                      <a:pt x="398" y="47"/>
                    </a:lnTo>
                    <a:lnTo>
                      <a:pt x="398" y="52"/>
                    </a:lnTo>
                    <a:lnTo>
                      <a:pt x="399" y="54"/>
                    </a:lnTo>
                    <a:lnTo>
                      <a:pt x="401" y="55"/>
                    </a:lnTo>
                    <a:lnTo>
                      <a:pt x="404" y="56"/>
                    </a:lnTo>
                    <a:lnTo>
                      <a:pt x="402" y="58"/>
                    </a:lnTo>
                    <a:lnTo>
                      <a:pt x="404" y="59"/>
                    </a:lnTo>
                    <a:lnTo>
                      <a:pt x="406" y="61"/>
                    </a:lnTo>
                    <a:lnTo>
                      <a:pt x="410" y="61"/>
                    </a:lnTo>
                    <a:lnTo>
                      <a:pt x="410" y="61"/>
                    </a:lnTo>
                    <a:lnTo>
                      <a:pt x="410" y="62"/>
                    </a:lnTo>
                    <a:lnTo>
                      <a:pt x="413" y="63"/>
                    </a:lnTo>
                    <a:lnTo>
                      <a:pt x="413" y="65"/>
                    </a:lnTo>
                    <a:lnTo>
                      <a:pt x="415" y="66"/>
                    </a:lnTo>
                    <a:lnTo>
                      <a:pt x="415" y="65"/>
                    </a:lnTo>
                    <a:lnTo>
                      <a:pt x="415" y="63"/>
                    </a:lnTo>
                    <a:lnTo>
                      <a:pt x="416" y="65"/>
                    </a:lnTo>
                    <a:lnTo>
                      <a:pt x="419" y="69"/>
                    </a:lnTo>
                    <a:lnTo>
                      <a:pt x="420" y="69"/>
                    </a:lnTo>
                    <a:lnTo>
                      <a:pt x="423" y="67"/>
                    </a:lnTo>
                    <a:lnTo>
                      <a:pt x="424" y="67"/>
                    </a:lnTo>
                    <a:lnTo>
                      <a:pt x="425" y="70"/>
                    </a:lnTo>
                    <a:lnTo>
                      <a:pt x="424" y="73"/>
                    </a:lnTo>
                    <a:lnTo>
                      <a:pt x="423" y="76"/>
                    </a:lnTo>
                    <a:lnTo>
                      <a:pt x="423" y="74"/>
                    </a:lnTo>
                    <a:lnTo>
                      <a:pt x="423" y="72"/>
                    </a:lnTo>
                    <a:lnTo>
                      <a:pt x="424" y="69"/>
                    </a:lnTo>
                    <a:lnTo>
                      <a:pt x="423" y="70"/>
                    </a:lnTo>
                    <a:lnTo>
                      <a:pt x="420" y="72"/>
                    </a:lnTo>
                    <a:lnTo>
                      <a:pt x="419" y="74"/>
                    </a:lnTo>
                    <a:lnTo>
                      <a:pt x="419" y="76"/>
                    </a:lnTo>
                    <a:lnTo>
                      <a:pt x="419" y="77"/>
                    </a:lnTo>
                    <a:lnTo>
                      <a:pt x="420" y="76"/>
                    </a:lnTo>
                    <a:lnTo>
                      <a:pt x="420" y="77"/>
                    </a:lnTo>
                    <a:lnTo>
                      <a:pt x="419" y="81"/>
                    </a:lnTo>
                    <a:lnTo>
                      <a:pt x="417" y="81"/>
                    </a:lnTo>
                    <a:lnTo>
                      <a:pt x="416" y="81"/>
                    </a:lnTo>
                    <a:lnTo>
                      <a:pt x="416" y="85"/>
                    </a:lnTo>
                    <a:lnTo>
                      <a:pt x="416" y="87"/>
                    </a:lnTo>
                    <a:lnTo>
                      <a:pt x="417" y="87"/>
                    </a:lnTo>
                    <a:lnTo>
                      <a:pt x="420" y="85"/>
                    </a:lnTo>
                    <a:lnTo>
                      <a:pt x="423" y="81"/>
                    </a:lnTo>
                    <a:lnTo>
                      <a:pt x="421" y="82"/>
                    </a:lnTo>
                    <a:lnTo>
                      <a:pt x="421" y="84"/>
                    </a:lnTo>
                    <a:lnTo>
                      <a:pt x="421" y="81"/>
                    </a:lnTo>
                    <a:lnTo>
                      <a:pt x="421" y="81"/>
                    </a:lnTo>
                    <a:lnTo>
                      <a:pt x="421" y="80"/>
                    </a:lnTo>
                    <a:lnTo>
                      <a:pt x="424" y="81"/>
                    </a:lnTo>
                    <a:lnTo>
                      <a:pt x="424" y="82"/>
                    </a:lnTo>
                    <a:lnTo>
                      <a:pt x="424" y="85"/>
                    </a:lnTo>
                    <a:lnTo>
                      <a:pt x="424" y="89"/>
                    </a:lnTo>
                    <a:lnTo>
                      <a:pt x="425" y="89"/>
                    </a:lnTo>
                    <a:lnTo>
                      <a:pt x="424" y="91"/>
                    </a:lnTo>
                    <a:lnTo>
                      <a:pt x="420" y="93"/>
                    </a:lnTo>
                    <a:lnTo>
                      <a:pt x="420" y="96"/>
                    </a:lnTo>
                    <a:lnTo>
                      <a:pt x="420" y="98"/>
                    </a:lnTo>
                    <a:lnTo>
                      <a:pt x="417" y="99"/>
                    </a:lnTo>
                    <a:lnTo>
                      <a:pt x="416" y="100"/>
                    </a:lnTo>
                    <a:lnTo>
                      <a:pt x="416" y="103"/>
                    </a:lnTo>
                    <a:lnTo>
                      <a:pt x="415" y="103"/>
                    </a:lnTo>
                    <a:lnTo>
                      <a:pt x="412" y="102"/>
                    </a:lnTo>
                    <a:lnTo>
                      <a:pt x="410" y="102"/>
                    </a:lnTo>
                    <a:lnTo>
                      <a:pt x="410" y="103"/>
                    </a:lnTo>
                    <a:lnTo>
                      <a:pt x="410" y="102"/>
                    </a:lnTo>
                    <a:lnTo>
                      <a:pt x="409" y="102"/>
                    </a:lnTo>
                    <a:lnTo>
                      <a:pt x="408" y="102"/>
                    </a:lnTo>
                    <a:lnTo>
                      <a:pt x="408" y="102"/>
                    </a:lnTo>
                    <a:lnTo>
                      <a:pt x="408" y="103"/>
                    </a:lnTo>
                    <a:lnTo>
                      <a:pt x="408" y="104"/>
                    </a:lnTo>
                    <a:lnTo>
                      <a:pt x="408" y="110"/>
                    </a:lnTo>
                    <a:lnTo>
                      <a:pt x="408" y="110"/>
                    </a:lnTo>
                    <a:lnTo>
                      <a:pt x="409" y="111"/>
                    </a:lnTo>
                    <a:lnTo>
                      <a:pt x="410" y="114"/>
                    </a:lnTo>
                    <a:lnTo>
                      <a:pt x="410" y="117"/>
                    </a:lnTo>
                    <a:lnTo>
                      <a:pt x="410" y="119"/>
                    </a:lnTo>
                    <a:lnTo>
                      <a:pt x="410" y="122"/>
                    </a:lnTo>
                    <a:lnTo>
                      <a:pt x="408" y="122"/>
                    </a:lnTo>
                    <a:lnTo>
                      <a:pt x="408" y="121"/>
                    </a:lnTo>
                    <a:lnTo>
                      <a:pt x="408" y="119"/>
                    </a:lnTo>
                    <a:lnTo>
                      <a:pt x="408" y="118"/>
                    </a:lnTo>
                    <a:lnTo>
                      <a:pt x="406" y="119"/>
                    </a:lnTo>
                    <a:lnTo>
                      <a:pt x="406" y="118"/>
                    </a:lnTo>
                    <a:lnTo>
                      <a:pt x="404" y="121"/>
                    </a:lnTo>
                    <a:lnTo>
                      <a:pt x="404" y="117"/>
                    </a:lnTo>
                    <a:lnTo>
                      <a:pt x="401" y="117"/>
                    </a:lnTo>
                    <a:lnTo>
                      <a:pt x="401" y="114"/>
                    </a:lnTo>
                    <a:lnTo>
                      <a:pt x="404" y="113"/>
                    </a:lnTo>
                    <a:lnTo>
                      <a:pt x="402" y="110"/>
                    </a:lnTo>
                    <a:lnTo>
                      <a:pt x="402" y="107"/>
                    </a:lnTo>
                    <a:lnTo>
                      <a:pt x="404" y="104"/>
                    </a:lnTo>
                    <a:lnTo>
                      <a:pt x="404" y="102"/>
                    </a:lnTo>
                    <a:lnTo>
                      <a:pt x="404" y="99"/>
                    </a:lnTo>
                    <a:lnTo>
                      <a:pt x="404" y="98"/>
                    </a:lnTo>
                    <a:lnTo>
                      <a:pt x="404" y="98"/>
                    </a:lnTo>
                    <a:lnTo>
                      <a:pt x="399" y="100"/>
                    </a:lnTo>
                    <a:lnTo>
                      <a:pt x="399" y="103"/>
                    </a:lnTo>
                    <a:lnTo>
                      <a:pt x="399" y="102"/>
                    </a:lnTo>
                    <a:lnTo>
                      <a:pt x="398" y="103"/>
                    </a:lnTo>
                    <a:lnTo>
                      <a:pt x="397" y="102"/>
                    </a:lnTo>
                    <a:lnTo>
                      <a:pt x="398" y="100"/>
                    </a:lnTo>
                    <a:lnTo>
                      <a:pt x="398" y="99"/>
                    </a:lnTo>
                    <a:lnTo>
                      <a:pt x="399" y="98"/>
                    </a:lnTo>
                    <a:lnTo>
                      <a:pt x="399" y="96"/>
                    </a:lnTo>
                    <a:lnTo>
                      <a:pt x="397" y="98"/>
                    </a:lnTo>
                    <a:lnTo>
                      <a:pt x="395" y="96"/>
                    </a:lnTo>
                    <a:lnTo>
                      <a:pt x="395" y="95"/>
                    </a:lnTo>
                    <a:lnTo>
                      <a:pt x="394" y="95"/>
                    </a:lnTo>
                    <a:lnTo>
                      <a:pt x="393" y="92"/>
                    </a:lnTo>
                    <a:lnTo>
                      <a:pt x="390" y="92"/>
                    </a:lnTo>
                    <a:lnTo>
                      <a:pt x="391" y="95"/>
                    </a:lnTo>
                    <a:lnTo>
                      <a:pt x="390" y="92"/>
                    </a:lnTo>
                    <a:lnTo>
                      <a:pt x="389" y="91"/>
                    </a:lnTo>
                    <a:lnTo>
                      <a:pt x="387" y="91"/>
                    </a:lnTo>
                    <a:lnTo>
                      <a:pt x="386" y="91"/>
                    </a:lnTo>
                    <a:lnTo>
                      <a:pt x="389" y="95"/>
                    </a:lnTo>
                    <a:lnTo>
                      <a:pt x="389" y="95"/>
                    </a:lnTo>
                    <a:lnTo>
                      <a:pt x="384" y="95"/>
                    </a:lnTo>
                    <a:lnTo>
                      <a:pt x="384" y="95"/>
                    </a:lnTo>
                    <a:lnTo>
                      <a:pt x="383" y="95"/>
                    </a:lnTo>
                    <a:lnTo>
                      <a:pt x="383" y="95"/>
                    </a:lnTo>
                    <a:lnTo>
                      <a:pt x="382" y="96"/>
                    </a:lnTo>
                    <a:lnTo>
                      <a:pt x="380" y="95"/>
                    </a:lnTo>
                    <a:lnTo>
                      <a:pt x="380" y="95"/>
                    </a:lnTo>
                    <a:lnTo>
                      <a:pt x="382" y="96"/>
                    </a:lnTo>
                    <a:lnTo>
                      <a:pt x="382" y="98"/>
                    </a:lnTo>
                    <a:lnTo>
                      <a:pt x="383" y="99"/>
                    </a:lnTo>
                    <a:lnTo>
                      <a:pt x="383" y="102"/>
                    </a:lnTo>
                    <a:lnTo>
                      <a:pt x="382" y="100"/>
                    </a:lnTo>
                    <a:lnTo>
                      <a:pt x="383" y="102"/>
                    </a:lnTo>
                    <a:lnTo>
                      <a:pt x="384" y="104"/>
                    </a:lnTo>
                    <a:lnTo>
                      <a:pt x="386" y="107"/>
                    </a:lnTo>
                    <a:lnTo>
                      <a:pt x="387" y="108"/>
                    </a:lnTo>
                    <a:lnTo>
                      <a:pt x="386" y="107"/>
                    </a:lnTo>
                    <a:lnTo>
                      <a:pt x="386" y="106"/>
                    </a:lnTo>
                    <a:lnTo>
                      <a:pt x="387" y="104"/>
                    </a:lnTo>
                    <a:lnTo>
                      <a:pt x="390" y="104"/>
                    </a:lnTo>
                    <a:lnTo>
                      <a:pt x="391" y="106"/>
                    </a:lnTo>
                    <a:lnTo>
                      <a:pt x="391" y="107"/>
                    </a:lnTo>
                    <a:lnTo>
                      <a:pt x="393" y="107"/>
                    </a:lnTo>
                    <a:lnTo>
                      <a:pt x="393" y="106"/>
                    </a:lnTo>
                    <a:lnTo>
                      <a:pt x="393" y="106"/>
                    </a:lnTo>
                    <a:lnTo>
                      <a:pt x="394" y="111"/>
                    </a:lnTo>
                    <a:lnTo>
                      <a:pt x="393" y="113"/>
                    </a:lnTo>
                    <a:lnTo>
                      <a:pt x="390" y="113"/>
                    </a:lnTo>
                    <a:lnTo>
                      <a:pt x="389" y="113"/>
                    </a:lnTo>
                    <a:lnTo>
                      <a:pt x="387" y="111"/>
                    </a:lnTo>
                    <a:lnTo>
                      <a:pt x="386" y="110"/>
                    </a:lnTo>
                    <a:lnTo>
                      <a:pt x="384" y="110"/>
                    </a:lnTo>
                    <a:lnTo>
                      <a:pt x="383" y="107"/>
                    </a:lnTo>
                    <a:lnTo>
                      <a:pt x="383" y="106"/>
                    </a:lnTo>
                    <a:lnTo>
                      <a:pt x="382" y="104"/>
                    </a:lnTo>
                    <a:lnTo>
                      <a:pt x="382" y="103"/>
                    </a:lnTo>
                    <a:lnTo>
                      <a:pt x="380" y="102"/>
                    </a:lnTo>
                    <a:lnTo>
                      <a:pt x="380" y="102"/>
                    </a:lnTo>
                    <a:lnTo>
                      <a:pt x="379" y="103"/>
                    </a:lnTo>
                    <a:lnTo>
                      <a:pt x="380" y="104"/>
                    </a:lnTo>
                    <a:lnTo>
                      <a:pt x="380" y="107"/>
                    </a:lnTo>
                    <a:lnTo>
                      <a:pt x="380" y="107"/>
                    </a:lnTo>
                    <a:lnTo>
                      <a:pt x="383" y="110"/>
                    </a:lnTo>
                    <a:lnTo>
                      <a:pt x="380" y="110"/>
                    </a:lnTo>
                    <a:lnTo>
                      <a:pt x="376" y="110"/>
                    </a:lnTo>
                    <a:lnTo>
                      <a:pt x="376" y="110"/>
                    </a:lnTo>
                    <a:lnTo>
                      <a:pt x="375" y="110"/>
                    </a:lnTo>
                    <a:lnTo>
                      <a:pt x="375" y="110"/>
                    </a:lnTo>
                    <a:lnTo>
                      <a:pt x="372" y="107"/>
                    </a:lnTo>
                    <a:lnTo>
                      <a:pt x="371" y="108"/>
                    </a:lnTo>
                    <a:lnTo>
                      <a:pt x="365" y="107"/>
                    </a:lnTo>
                    <a:lnTo>
                      <a:pt x="364" y="110"/>
                    </a:lnTo>
                    <a:lnTo>
                      <a:pt x="361" y="110"/>
                    </a:lnTo>
                    <a:lnTo>
                      <a:pt x="357" y="110"/>
                    </a:lnTo>
                    <a:lnTo>
                      <a:pt x="354" y="111"/>
                    </a:lnTo>
                    <a:lnTo>
                      <a:pt x="352" y="110"/>
                    </a:lnTo>
                    <a:lnTo>
                      <a:pt x="352" y="110"/>
                    </a:lnTo>
                    <a:lnTo>
                      <a:pt x="350" y="110"/>
                    </a:lnTo>
                    <a:lnTo>
                      <a:pt x="350" y="110"/>
                    </a:lnTo>
                    <a:lnTo>
                      <a:pt x="349" y="110"/>
                    </a:lnTo>
                    <a:lnTo>
                      <a:pt x="349" y="111"/>
                    </a:lnTo>
                    <a:lnTo>
                      <a:pt x="348" y="111"/>
                    </a:lnTo>
                    <a:lnTo>
                      <a:pt x="345" y="110"/>
                    </a:lnTo>
                    <a:lnTo>
                      <a:pt x="343" y="110"/>
                    </a:lnTo>
                    <a:lnTo>
                      <a:pt x="342" y="107"/>
                    </a:lnTo>
                    <a:lnTo>
                      <a:pt x="341" y="106"/>
                    </a:lnTo>
                    <a:lnTo>
                      <a:pt x="338" y="103"/>
                    </a:lnTo>
                    <a:lnTo>
                      <a:pt x="338" y="100"/>
                    </a:lnTo>
                    <a:lnTo>
                      <a:pt x="335" y="99"/>
                    </a:lnTo>
                    <a:lnTo>
                      <a:pt x="335" y="100"/>
                    </a:lnTo>
                    <a:lnTo>
                      <a:pt x="335" y="102"/>
                    </a:lnTo>
                    <a:lnTo>
                      <a:pt x="334" y="102"/>
                    </a:lnTo>
                    <a:lnTo>
                      <a:pt x="334" y="103"/>
                    </a:lnTo>
                    <a:lnTo>
                      <a:pt x="332" y="102"/>
                    </a:lnTo>
                    <a:lnTo>
                      <a:pt x="331" y="103"/>
                    </a:lnTo>
                    <a:lnTo>
                      <a:pt x="328" y="102"/>
                    </a:lnTo>
                    <a:lnTo>
                      <a:pt x="327" y="103"/>
                    </a:lnTo>
                    <a:lnTo>
                      <a:pt x="326" y="102"/>
                    </a:lnTo>
                    <a:lnTo>
                      <a:pt x="326" y="100"/>
                    </a:lnTo>
                    <a:lnTo>
                      <a:pt x="326" y="98"/>
                    </a:lnTo>
                    <a:lnTo>
                      <a:pt x="326" y="98"/>
                    </a:lnTo>
                    <a:lnTo>
                      <a:pt x="323" y="98"/>
                    </a:lnTo>
                    <a:lnTo>
                      <a:pt x="322" y="95"/>
                    </a:lnTo>
                    <a:lnTo>
                      <a:pt x="320" y="95"/>
                    </a:lnTo>
                    <a:lnTo>
                      <a:pt x="320" y="95"/>
                    </a:lnTo>
                    <a:lnTo>
                      <a:pt x="319" y="92"/>
                    </a:lnTo>
                    <a:lnTo>
                      <a:pt x="317" y="92"/>
                    </a:lnTo>
                    <a:lnTo>
                      <a:pt x="317" y="92"/>
                    </a:lnTo>
                    <a:lnTo>
                      <a:pt x="319" y="92"/>
                    </a:lnTo>
                    <a:lnTo>
                      <a:pt x="320" y="92"/>
                    </a:lnTo>
                    <a:lnTo>
                      <a:pt x="320" y="91"/>
                    </a:lnTo>
                    <a:lnTo>
                      <a:pt x="319" y="89"/>
                    </a:lnTo>
                    <a:lnTo>
                      <a:pt x="317" y="88"/>
                    </a:lnTo>
                    <a:lnTo>
                      <a:pt x="317" y="87"/>
                    </a:lnTo>
                    <a:lnTo>
                      <a:pt x="317" y="85"/>
                    </a:lnTo>
                    <a:lnTo>
                      <a:pt x="316" y="84"/>
                    </a:lnTo>
                    <a:lnTo>
                      <a:pt x="315" y="81"/>
                    </a:lnTo>
                    <a:lnTo>
                      <a:pt x="315" y="81"/>
                    </a:lnTo>
                    <a:lnTo>
                      <a:pt x="313" y="81"/>
                    </a:lnTo>
                    <a:lnTo>
                      <a:pt x="312" y="80"/>
                    </a:lnTo>
                    <a:lnTo>
                      <a:pt x="311" y="81"/>
                    </a:lnTo>
                    <a:lnTo>
                      <a:pt x="308" y="81"/>
                    </a:lnTo>
                    <a:lnTo>
                      <a:pt x="308" y="82"/>
                    </a:lnTo>
                    <a:lnTo>
                      <a:pt x="305" y="82"/>
                    </a:lnTo>
                    <a:lnTo>
                      <a:pt x="305" y="85"/>
                    </a:lnTo>
                    <a:lnTo>
                      <a:pt x="302" y="85"/>
                    </a:lnTo>
                    <a:lnTo>
                      <a:pt x="298" y="88"/>
                    </a:lnTo>
                    <a:lnTo>
                      <a:pt x="293" y="88"/>
                    </a:lnTo>
                    <a:lnTo>
                      <a:pt x="291" y="89"/>
                    </a:lnTo>
                    <a:lnTo>
                      <a:pt x="290" y="92"/>
                    </a:lnTo>
                    <a:lnTo>
                      <a:pt x="290" y="92"/>
                    </a:lnTo>
                    <a:lnTo>
                      <a:pt x="289" y="95"/>
                    </a:lnTo>
                    <a:lnTo>
                      <a:pt x="289" y="96"/>
                    </a:lnTo>
                    <a:lnTo>
                      <a:pt x="289" y="98"/>
                    </a:lnTo>
                    <a:lnTo>
                      <a:pt x="291" y="96"/>
                    </a:lnTo>
                    <a:lnTo>
                      <a:pt x="291" y="98"/>
                    </a:lnTo>
                    <a:lnTo>
                      <a:pt x="293" y="98"/>
                    </a:lnTo>
                    <a:lnTo>
                      <a:pt x="291" y="99"/>
                    </a:lnTo>
                    <a:lnTo>
                      <a:pt x="293" y="99"/>
                    </a:lnTo>
                    <a:lnTo>
                      <a:pt x="293" y="100"/>
                    </a:lnTo>
                    <a:lnTo>
                      <a:pt x="297" y="99"/>
                    </a:lnTo>
                    <a:lnTo>
                      <a:pt x="296" y="100"/>
                    </a:lnTo>
                    <a:lnTo>
                      <a:pt x="296" y="100"/>
                    </a:lnTo>
                    <a:lnTo>
                      <a:pt x="297" y="99"/>
                    </a:lnTo>
                    <a:lnTo>
                      <a:pt x="300" y="99"/>
                    </a:lnTo>
                    <a:lnTo>
                      <a:pt x="298" y="99"/>
                    </a:lnTo>
                    <a:lnTo>
                      <a:pt x="298" y="98"/>
                    </a:lnTo>
                    <a:lnTo>
                      <a:pt x="297" y="98"/>
                    </a:lnTo>
                    <a:lnTo>
                      <a:pt x="297" y="96"/>
                    </a:lnTo>
                    <a:lnTo>
                      <a:pt x="297" y="95"/>
                    </a:lnTo>
                    <a:lnTo>
                      <a:pt x="300" y="95"/>
                    </a:lnTo>
                    <a:lnTo>
                      <a:pt x="300" y="95"/>
                    </a:lnTo>
                    <a:lnTo>
                      <a:pt x="302" y="95"/>
                    </a:lnTo>
                    <a:lnTo>
                      <a:pt x="304" y="96"/>
                    </a:lnTo>
                    <a:lnTo>
                      <a:pt x="304" y="95"/>
                    </a:lnTo>
                    <a:lnTo>
                      <a:pt x="305" y="95"/>
                    </a:lnTo>
                    <a:lnTo>
                      <a:pt x="306" y="95"/>
                    </a:lnTo>
                    <a:lnTo>
                      <a:pt x="306" y="95"/>
                    </a:lnTo>
                    <a:lnTo>
                      <a:pt x="308" y="95"/>
                    </a:lnTo>
                    <a:lnTo>
                      <a:pt x="308" y="96"/>
                    </a:lnTo>
                    <a:lnTo>
                      <a:pt x="308" y="96"/>
                    </a:lnTo>
                    <a:lnTo>
                      <a:pt x="308" y="96"/>
                    </a:lnTo>
                    <a:lnTo>
                      <a:pt x="308" y="93"/>
                    </a:lnTo>
                    <a:lnTo>
                      <a:pt x="308" y="95"/>
                    </a:lnTo>
                    <a:lnTo>
                      <a:pt x="306" y="92"/>
                    </a:lnTo>
                    <a:lnTo>
                      <a:pt x="309" y="91"/>
                    </a:lnTo>
                    <a:lnTo>
                      <a:pt x="308" y="89"/>
                    </a:lnTo>
                    <a:lnTo>
                      <a:pt x="313" y="88"/>
                    </a:lnTo>
                    <a:lnTo>
                      <a:pt x="313" y="88"/>
                    </a:lnTo>
                    <a:lnTo>
                      <a:pt x="315" y="88"/>
                    </a:lnTo>
                    <a:lnTo>
                      <a:pt x="315" y="89"/>
                    </a:lnTo>
                    <a:lnTo>
                      <a:pt x="313" y="91"/>
                    </a:lnTo>
                    <a:lnTo>
                      <a:pt x="315" y="91"/>
                    </a:lnTo>
                    <a:lnTo>
                      <a:pt x="312" y="92"/>
                    </a:lnTo>
                    <a:lnTo>
                      <a:pt x="313" y="93"/>
                    </a:lnTo>
                    <a:lnTo>
                      <a:pt x="312" y="95"/>
                    </a:lnTo>
                    <a:lnTo>
                      <a:pt x="311" y="98"/>
                    </a:lnTo>
                    <a:lnTo>
                      <a:pt x="311" y="95"/>
                    </a:lnTo>
                    <a:lnTo>
                      <a:pt x="309" y="95"/>
                    </a:lnTo>
                    <a:lnTo>
                      <a:pt x="311" y="98"/>
                    </a:lnTo>
                    <a:lnTo>
                      <a:pt x="308" y="98"/>
                    </a:lnTo>
                    <a:lnTo>
                      <a:pt x="306" y="99"/>
                    </a:lnTo>
                    <a:lnTo>
                      <a:pt x="306" y="100"/>
                    </a:lnTo>
                    <a:lnTo>
                      <a:pt x="304" y="100"/>
                    </a:lnTo>
                    <a:lnTo>
                      <a:pt x="304" y="100"/>
                    </a:lnTo>
                    <a:lnTo>
                      <a:pt x="304" y="100"/>
                    </a:lnTo>
                    <a:lnTo>
                      <a:pt x="301" y="102"/>
                    </a:lnTo>
                    <a:lnTo>
                      <a:pt x="298" y="102"/>
                    </a:lnTo>
                    <a:lnTo>
                      <a:pt x="298" y="104"/>
                    </a:lnTo>
                    <a:lnTo>
                      <a:pt x="300" y="104"/>
                    </a:lnTo>
                    <a:lnTo>
                      <a:pt x="298" y="106"/>
                    </a:lnTo>
                    <a:lnTo>
                      <a:pt x="297" y="107"/>
                    </a:lnTo>
                    <a:lnTo>
                      <a:pt x="297" y="107"/>
                    </a:lnTo>
                    <a:lnTo>
                      <a:pt x="296" y="110"/>
                    </a:lnTo>
                    <a:lnTo>
                      <a:pt x="296" y="111"/>
                    </a:lnTo>
                    <a:lnTo>
                      <a:pt x="298" y="113"/>
                    </a:lnTo>
                    <a:lnTo>
                      <a:pt x="298" y="113"/>
                    </a:lnTo>
                    <a:lnTo>
                      <a:pt x="300" y="114"/>
                    </a:lnTo>
                    <a:lnTo>
                      <a:pt x="300" y="117"/>
                    </a:lnTo>
                    <a:lnTo>
                      <a:pt x="298" y="118"/>
                    </a:lnTo>
                    <a:lnTo>
                      <a:pt x="300" y="119"/>
                    </a:lnTo>
                    <a:lnTo>
                      <a:pt x="300" y="122"/>
                    </a:lnTo>
                    <a:lnTo>
                      <a:pt x="301" y="124"/>
                    </a:lnTo>
                    <a:lnTo>
                      <a:pt x="302" y="124"/>
                    </a:lnTo>
                    <a:lnTo>
                      <a:pt x="302" y="125"/>
                    </a:lnTo>
                    <a:lnTo>
                      <a:pt x="301" y="125"/>
                    </a:lnTo>
                    <a:lnTo>
                      <a:pt x="304" y="129"/>
                    </a:lnTo>
                    <a:lnTo>
                      <a:pt x="301" y="128"/>
                    </a:lnTo>
                    <a:lnTo>
                      <a:pt x="300" y="130"/>
                    </a:lnTo>
                    <a:lnTo>
                      <a:pt x="298" y="129"/>
                    </a:lnTo>
                    <a:lnTo>
                      <a:pt x="298" y="129"/>
                    </a:lnTo>
                    <a:lnTo>
                      <a:pt x="298" y="133"/>
                    </a:lnTo>
                    <a:lnTo>
                      <a:pt x="297" y="132"/>
                    </a:lnTo>
                    <a:lnTo>
                      <a:pt x="296" y="129"/>
                    </a:lnTo>
                    <a:lnTo>
                      <a:pt x="293" y="126"/>
                    </a:lnTo>
                    <a:lnTo>
                      <a:pt x="293" y="125"/>
                    </a:lnTo>
                    <a:lnTo>
                      <a:pt x="293" y="126"/>
                    </a:lnTo>
                    <a:lnTo>
                      <a:pt x="294" y="125"/>
                    </a:lnTo>
                    <a:lnTo>
                      <a:pt x="296" y="125"/>
                    </a:lnTo>
                    <a:lnTo>
                      <a:pt x="297" y="124"/>
                    </a:lnTo>
                    <a:lnTo>
                      <a:pt x="297" y="121"/>
                    </a:lnTo>
                    <a:lnTo>
                      <a:pt x="296" y="119"/>
                    </a:lnTo>
                    <a:lnTo>
                      <a:pt x="294" y="119"/>
                    </a:lnTo>
                    <a:lnTo>
                      <a:pt x="293" y="117"/>
                    </a:lnTo>
                    <a:lnTo>
                      <a:pt x="291" y="118"/>
                    </a:lnTo>
                    <a:lnTo>
                      <a:pt x="291" y="117"/>
                    </a:lnTo>
                    <a:lnTo>
                      <a:pt x="291" y="115"/>
                    </a:lnTo>
                    <a:lnTo>
                      <a:pt x="291" y="114"/>
                    </a:lnTo>
                    <a:lnTo>
                      <a:pt x="290" y="114"/>
                    </a:lnTo>
                    <a:lnTo>
                      <a:pt x="290" y="113"/>
                    </a:lnTo>
                    <a:lnTo>
                      <a:pt x="290" y="113"/>
                    </a:lnTo>
                    <a:lnTo>
                      <a:pt x="290" y="115"/>
                    </a:lnTo>
                    <a:lnTo>
                      <a:pt x="289" y="117"/>
                    </a:lnTo>
                    <a:lnTo>
                      <a:pt x="289" y="117"/>
                    </a:lnTo>
                    <a:lnTo>
                      <a:pt x="289" y="117"/>
                    </a:lnTo>
                    <a:lnTo>
                      <a:pt x="287" y="115"/>
                    </a:lnTo>
                    <a:lnTo>
                      <a:pt x="289" y="114"/>
                    </a:lnTo>
                    <a:lnTo>
                      <a:pt x="287" y="113"/>
                    </a:lnTo>
                    <a:lnTo>
                      <a:pt x="287" y="111"/>
                    </a:lnTo>
                    <a:lnTo>
                      <a:pt x="287" y="111"/>
                    </a:lnTo>
                    <a:lnTo>
                      <a:pt x="287" y="110"/>
                    </a:lnTo>
                    <a:lnTo>
                      <a:pt x="283" y="110"/>
                    </a:lnTo>
                    <a:lnTo>
                      <a:pt x="283" y="110"/>
                    </a:lnTo>
                    <a:lnTo>
                      <a:pt x="280" y="110"/>
                    </a:lnTo>
                    <a:lnTo>
                      <a:pt x="280" y="110"/>
                    </a:lnTo>
                    <a:lnTo>
                      <a:pt x="280" y="108"/>
                    </a:lnTo>
                    <a:lnTo>
                      <a:pt x="280" y="107"/>
                    </a:lnTo>
                    <a:lnTo>
                      <a:pt x="279" y="106"/>
                    </a:lnTo>
                    <a:lnTo>
                      <a:pt x="279" y="107"/>
                    </a:lnTo>
                    <a:lnTo>
                      <a:pt x="278" y="106"/>
                    </a:lnTo>
                    <a:lnTo>
                      <a:pt x="279" y="104"/>
                    </a:lnTo>
                    <a:lnTo>
                      <a:pt x="278" y="103"/>
                    </a:lnTo>
                    <a:lnTo>
                      <a:pt x="276" y="104"/>
                    </a:lnTo>
                    <a:lnTo>
                      <a:pt x="275" y="104"/>
                    </a:lnTo>
                    <a:lnTo>
                      <a:pt x="274" y="106"/>
                    </a:lnTo>
                    <a:lnTo>
                      <a:pt x="271" y="108"/>
                    </a:lnTo>
                    <a:lnTo>
                      <a:pt x="270" y="110"/>
                    </a:lnTo>
                    <a:lnTo>
                      <a:pt x="268" y="110"/>
                    </a:lnTo>
                    <a:lnTo>
                      <a:pt x="268" y="106"/>
                    </a:lnTo>
                    <a:lnTo>
                      <a:pt x="267" y="107"/>
                    </a:lnTo>
                    <a:lnTo>
                      <a:pt x="265" y="110"/>
                    </a:lnTo>
                    <a:lnTo>
                      <a:pt x="264" y="110"/>
                    </a:lnTo>
                    <a:lnTo>
                      <a:pt x="264" y="110"/>
                    </a:lnTo>
                    <a:lnTo>
                      <a:pt x="263" y="110"/>
                    </a:lnTo>
                    <a:lnTo>
                      <a:pt x="261" y="108"/>
                    </a:lnTo>
                    <a:lnTo>
                      <a:pt x="261" y="110"/>
                    </a:lnTo>
                    <a:lnTo>
                      <a:pt x="261" y="110"/>
                    </a:lnTo>
                    <a:lnTo>
                      <a:pt x="260" y="110"/>
                    </a:lnTo>
                    <a:lnTo>
                      <a:pt x="260" y="110"/>
                    </a:lnTo>
                    <a:lnTo>
                      <a:pt x="257" y="110"/>
                    </a:lnTo>
                    <a:lnTo>
                      <a:pt x="257" y="110"/>
                    </a:lnTo>
                    <a:lnTo>
                      <a:pt x="253" y="111"/>
                    </a:lnTo>
                    <a:lnTo>
                      <a:pt x="250" y="110"/>
                    </a:lnTo>
                    <a:lnTo>
                      <a:pt x="252" y="110"/>
                    </a:lnTo>
                    <a:lnTo>
                      <a:pt x="248" y="110"/>
                    </a:lnTo>
                    <a:lnTo>
                      <a:pt x="246" y="110"/>
                    </a:lnTo>
                    <a:lnTo>
                      <a:pt x="242" y="110"/>
                    </a:lnTo>
                    <a:lnTo>
                      <a:pt x="241" y="110"/>
                    </a:lnTo>
                    <a:lnTo>
                      <a:pt x="238" y="110"/>
                    </a:lnTo>
                    <a:lnTo>
                      <a:pt x="238" y="108"/>
                    </a:lnTo>
                    <a:lnTo>
                      <a:pt x="237" y="108"/>
                    </a:lnTo>
                    <a:lnTo>
                      <a:pt x="235" y="110"/>
                    </a:lnTo>
                    <a:lnTo>
                      <a:pt x="233" y="107"/>
                    </a:lnTo>
                    <a:lnTo>
                      <a:pt x="230" y="107"/>
                    </a:lnTo>
                    <a:lnTo>
                      <a:pt x="231" y="106"/>
                    </a:lnTo>
                    <a:lnTo>
                      <a:pt x="230" y="106"/>
                    </a:lnTo>
                    <a:lnTo>
                      <a:pt x="229" y="106"/>
                    </a:lnTo>
                    <a:lnTo>
                      <a:pt x="229" y="104"/>
                    </a:lnTo>
                    <a:lnTo>
                      <a:pt x="231" y="103"/>
                    </a:lnTo>
                    <a:lnTo>
                      <a:pt x="231" y="100"/>
                    </a:lnTo>
                    <a:lnTo>
                      <a:pt x="231" y="100"/>
                    </a:lnTo>
                    <a:lnTo>
                      <a:pt x="231" y="99"/>
                    </a:lnTo>
                    <a:lnTo>
                      <a:pt x="234" y="99"/>
                    </a:lnTo>
                    <a:lnTo>
                      <a:pt x="235" y="98"/>
                    </a:lnTo>
                    <a:lnTo>
                      <a:pt x="233" y="98"/>
                    </a:lnTo>
                    <a:lnTo>
                      <a:pt x="237" y="98"/>
                    </a:lnTo>
                    <a:lnTo>
                      <a:pt x="238" y="96"/>
                    </a:lnTo>
                    <a:lnTo>
                      <a:pt x="239" y="98"/>
                    </a:lnTo>
                    <a:lnTo>
                      <a:pt x="241" y="98"/>
                    </a:lnTo>
                    <a:lnTo>
                      <a:pt x="241" y="96"/>
                    </a:lnTo>
                    <a:lnTo>
                      <a:pt x="242" y="98"/>
                    </a:lnTo>
                    <a:lnTo>
                      <a:pt x="241" y="96"/>
                    </a:lnTo>
                    <a:lnTo>
                      <a:pt x="242" y="95"/>
                    </a:lnTo>
                    <a:lnTo>
                      <a:pt x="242" y="92"/>
                    </a:lnTo>
                    <a:lnTo>
                      <a:pt x="241" y="95"/>
                    </a:lnTo>
                    <a:lnTo>
                      <a:pt x="241" y="91"/>
                    </a:lnTo>
                    <a:lnTo>
                      <a:pt x="239" y="89"/>
                    </a:lnTo>
                    <a:lnTo>
                      <a:pt x="238" y="87"/>
                    </a:lnTo>
                    <a:lnTo>
                      <a:pt x="235" y="85"/>
                    </a:lnTo>
                    <a:lnTo>
                      <a:pt x="235" y="84"/>
                    </a:lnTo>
                    <a:lnTo>
                      <a:pt x="233" y="84"/>
                    </a:lnTo>
                    <a:lnTo>
                      <a:pt x="233" y="82"/>
                    </a:lnTo>
                    <a:lnTo>
                      <a:pt x="230" y="81"/>
                    </a:lnTo>
                    <a:lnTo>
                      <a:pt x="231" y="81"/>
                    </a:lnTo>
                    <a:lnTo>
                      <a:pt x="227" y="80"/>
                    </a:lnTo>
                    <a:lnTo>
                      <a:pt x="227" y="81"/>
                    </a:lnTo>
                    <a:lnTo>
                      <a:pt x="226" y="80"/>
                    </a:lnTo>
                    <a:lnTo>
                      <a:pt x="224" y="80"/>
                    </a:lnTo>
                    <a:lnTo>
                      <a:pt x="222" y="80"/>
                    </a:lnTo>
                    <a:lnTo>
                      <a:pt x="224" y="82"/>
                    </a:lnTo>
                    <a:lnTo>
                      <a:pt x="224" y="84"/>
                    </a:lnTo>
                    <a:lnTo>
                      <a:pt x="223" y="82"/>
                    </a:lnTo>
                    <a:lnTo>
                      <a:pt x="220" y="82"/>
                    </a:lnTo>
                    <a:lnTo>
                      <a:pt x="216" y="81"/>
                    </a:lnTo>
                    <a:lnTo>
                      <a:pt x="216" y="82"/>
                    </a:lnTo>
                    <a:lnTo>
                      <a:pt x="213" y="81"/>
                    </a:lnTo>
                    <a:lnTo>
                      <a:pt x="213" y="81"/>
                    </a:lnTo>
                    <a:lnTo>
                      <a:pt x="209" y="81"/>
                    </a:lnTo>
                    <a:lnTo>
                      <a:pt x="205" y="78"/>
                    </a:lnTo>
                    <a:lnTo>
                      <a:pt x="204" y="77"/>
                    </a:lnTo>
                    <a:lnTo>
                      <a:pt x="201" y="76"/>
                    </a:lnTo>
                    <a:lnTo>
                      <a:pt x="200" y="74"/>
                    </a:lnTo>
                    <a:lnTo>
                      <a:pt x="198" y="73"/>
                    </a:lnTo>
                    <a:lnTo>
                      <a:pt x="197" y="73"/>
                    </a:lnTo>
                    <a:lnTo>
                      <a:pt x="194" y="72"/>
                    </a:lnTo>
                    <a:lnTo>
                      <a:pt x="193" y="72"/>
                    </a:lnTo>
                    <a:lnTo>
                      <a:pt x="190" y="70"/>
                    </a:lnTo>
                    <a:lnTo>
                      <a:pt x="187" y="70"/>
                    </a:lnTo>
                    <a:lnTo>
                      <a:pt x="185" y="69"/>
                    </a:lnTo>
                    <a:lnTo>
                      <a:pt x="182" y="65"/>
                    </a:lnTo>
                    <a:lnTo>
                      <a:pt x="177" y="61"/>
                    </a:lnTo>
                    <a:lnTo>
                      <a:pt x="172" y="59"/>
                    </a:lnTo>
                    <a:lnTo>
                      <a:pt x="170" y="59"/>
                    </a:lnTo>
                    <a:lnTo>
                      <a:pt x="168" y="59"/>
                    </a:lnTo>
                    <a:lnTo>
                      <a:pt x="168" y="59"/>
                    </a:lnTo>
                    <a:lnTo>
                      <a:pt x="167" y="59"/>
                    </a:lnTo>
                    <a:lnTo>
                      <a:pt x="164" y="58"/>
                    </a:lnTo>
                    <a:lnTo>
                      <a:pt x="163" y="59"/>
                    </a:lnTo>
                    <a:lnTo>
                      <a:pt x="162" y="59"/>
                    </a:lnTo>
                    <a:lnTo>
                      <a:pt x="160" y="62"/>
                    </a:lnTo>
                    <a:lnTo>
                      <a:pt x="160" y="65"/>
                    </a:lnTo>
                    <a:lnTo>
                      <a:pt x="160" y="66"/>
                    </a:lnTo>
                    <a:lnTo>
                      <a:pt x="157" y="67"/>
                    </a:lnTo>
                    <a:lnTo>
                      <a:pt x="157" y="70"/>
                    </a:lnTo>
                    <a:lnTo>
                      <a:pt x="156" y="70"/>
                    </a:lnTo>
                    <a:lnTo>
                      <a:pt x="153" y="70"/>
                    </a:lnTo>
                    <a:lnTo>
                      <a:pt x="153" y="70"/>
                    </a:lnTo>
                    <a:lnTo>
                      <a:pt x="152" y="72"/>
                    </a:lnTo>
                    <a:lnTo>
                      <a:pt x="148" y="70"/>
                    </a:lnTo>
                    <a:lnTo>
                      <a:pt x="148" y="69"/>
                    </a:lnTo>
                    <a:lnTo>
                      <a:pt x="148" y="67"/>
                    </a:lnTo>
                    <a:lnTo>
                      <a:pt x="149" y="69"/>
                    </a:lnTo>
                    <a:lnTo>
                      <a:pt x="149" y="67"/>
                    </a:lnTo>
                    <a:lnTo>
                      <a:pt x="152" y="62"/>
                    </a:lnTo>
                    <a:lnTo>
                      <a:pt x="151" y="61"/>
                    </a:lnTo>
                    <a:lnTo>
                      <a:pt x="149" y="62"/>
                    </a:lnTo>
                    <a:lnTo>
                      <a:pt x="149" y="62"/>
                    </a:lnTo>
                    <a:lnTo>
                      <a:pt x="148" y="61"/>
                    </a:lnTo>
                    <a:lnTo>
                      <a:pt x="149" y="59"/>
                    </a:lnTo>
                    <a:lnTo>
                      <a:pt x="149" y="55"/>
                    </a:lnTo>
                    <a:lnTo>
                      <a:pt x="149" y="52"/>
                    </a:lnTo>
                    <a:lnTo>
                      <a:pt x="149" y="51"/>
                    </a:lnTo>
                    <a:lnTo>
                      <a:pt x="149" y="51"/>
                    </a:lnTo>
                    <a:lnTo>
                      <a:pt x="146" y="51"/>
                    </a:lnTo>
                    <a:lnTo>
                      <a:pt x="146" y="52"/>
                    </a:lnTo>
                    <a:lnTo>
                      <a:pt x="148" y="52"/>
                    </a:lnTo>
                    <a:lnTo>
                      <a:pt x="149" y="54"/>
                    </a:lnTo>
                    <a:lnTo>
                      <a:pt x="148" y="54"/>
                    </a:lnTo>
                    <a:lnTo>
                      <a:pt x="146" y="55"/>
                    </a:lnTo>
                    <a:lnTo>
                      <a:pt x="146" y="54"/>
                    </a:lnTo>
                    <a:lnTo>
                      <a:pt x="145" y="52"/>
                    </a:lnTo>
                    <a:lnTo>
                      <a:pt x="144" y="54"/>
                    </a:lnTo>
                    <a:lnTo>
                      <a:pt x="142" y="52"/>
                    </a:lnTo>
                    <a:lnTo>
                      <a:pt x="142" y="54"/>
                    </a:lnTo>
                    <a:lnTo>
                      <a:pt x="142" y="55"/>
                    </a:lnTo>
                    <a:lnTo>
                      <a:pt x="142" y="56"/>
                    </a:lnTo>
                    <a:lnTo>
                      <a:pt x="144" y="55"/>
                    </a:lnTo>
                    <a:lnTo>
                      <a:pt x="145" y="54"/>
                    </a:lnTo>
                    <a:lnTo>
                      <a:pt x="145" y="54"/>
                    </a:lnTo>
                    <a:lnTo>
                      <a:pt x="145" y="56"/>
                    </a:lnTo>
                    <a:lnTo>
                      <a:pt x="142" y="59"/>
                    </a:lnTo>
                    <a:lnTo>
                      <a:pt x="141" y="58"/>
                    </a:lnTo>
                    <a:lnTo>
                      <a:pt x="141" y="61"/>
                    </a:lnTo>
                    <a:lnTo>
                      <a:pt x="142" y="61"/>
                    </a:lnTo>
                    <a:lnTo>
                      <a:pt x="142" y="62"/>
                    </a:lnTo>
                    <a:lnTo>
                      <a:pt x="141" y="62"/>
                    </a:lnTo>
                    <a:lnTo>
                      <a:pt x="140" y="63"/>
                    </a:lnTo>
                    <a:lnTo>
                      <a:pt x="141" y="66"/>
                    </a:lnTo>
                    <a:lnTo>
                      <a:pt x="142" y="66"/>
                    </a:lnTo>
                    <a:lnTo>
                      <a:pt x="141" y="67"/>
                    </a:lnTo>
                    <a:lnTo>
                      <a:pt x="138" y="67"/>
                    </a:lnTo>
                    <a:lnTo>
                      <a:pt x="138" y="69"/>
                    </a:lnTo>
                    <a:lnTo>
                      <a:pt x="141" y="67"/>
                    </a:lnTo>
                    <a:lnTo>
                      <a:pt x="142" y="69"/>
                    </a:lnTo>
                    <a:lnTo>
                      <a:pt x="142" y="69"/>
                    </a:lnTo>
                    <a:lnTo>
                      <a:pt x="140" y="70"/>
                    </a:lnTo>
                    <a:lnTo>
                      <a:pt x="140" y="70"/>
                    </a:lnTo>
                    <a:lnTo>
                      <a:pt x="140" y="70"/>
                    </a:lnTo>
                    <a:lnTo>
                      <a:pt x="136" y="70"/>
                    </a:lnTo>
                    <a:lnTo>
                      <a:pt x="134" y="70"/>
                    </a:lnTo>
                    <a:lnTo>
                      <a:pt x="131" y="67"/>
                    </a:lnTo>
                    <a:lnTo>
                      <a:pt x="131" y="67"/>
                    </a:lnTo>
                    <a:lnTo>
                      <a:pt x="130" y="65"/>
                    </a:lnTo>
                    <a:lnTo>
                      <a:pt x="129" y="63"/>
                    </a:lnTo>
                    <a:lnTo>
                      <a:pt x="127" y="62"/>
                    </a:lnTo>
                    <a:lnTo>
                      <a:pt x="126" y="55"/>
                    </a:lnTo>
                    <a:lnTo>
                      <a:pt x="125" y="52"/>
                    </a:lnTo>
                    <a:lnTo>
                      <a:pt x="125" y="48"/>
                    </a:lnTo>
                    <a:lnTo>
                      <a:pt x="123" y="47"/>
                    </a:lnTo>
                    <a:lnTo>
                      <a:pt x="118" y="40"/>
                    </a:lnTo>
                    <a:lnTo>
                      <a:pt x="116" y="40"/>
                    </a:lnTo>
                    <a:lnTo>
                      <a:pt x="115" y="40"/>
                    </a:lnTo>
                    <a:lnTo>
                      <a:pt x="115" y="41"/>
                    </a:lnTo>
                    <a:lnTo>
                      <a:pt x="115" y="43"/>
                    </a:lnTo>
                    <a:lnTo>
                      <a:pt x="116" y="43"/>
                    </a:lnTo>
                    <a:lnTo>
                      <a:pt x="116" y="44"/>
                    </a:lnTo>
                    <a:lnTo>
                      <a:pt x="116" y="45"/>
                    </a:lnTo>
                    <a:lnTo>
                      <a:pt x="116" y="45"/>
                    </a:lnTo>
                    <a:lnTo>
                      <a:pt x="118" y="47"/>
                    </a:lnTo>
                    <a:lnTo>
                      <a:pt x="119" y="48"/>
                    </a:lnTo>
                    <a:lnTo>
                      <a:pt x="119" y="50"/>
                    </a:lnTo>
                    <a:lnTo>
                      <a:pt x="115" y="51"/>
                    </a:lnTo>
                    <a:lnTo>
                      <a:pt x="114" y="52"/>
                    </a:lnTo>
                    <a:lnTo>
                      <a:pt x="114" y="54"/>
                    </a:lnTo>
                    <a:lnTo>
                      <a:pt x="114" y="55"/>
                    </a:lnTo>
                    <a:lnTo>
                      <a:pt x="111" y="56"/>
                    </a:lnTo>
                    <a:lnTo>
                      <a:pt x="111" y="59"/>
                    </a:lnTo>
                    <a:lnTo>
                      <a:pt x="107" y="62"/>
                    </a:lnTo>
                    <a:lnTo>
                      <a:pt x="107" y="61"/>
                    </a:lnTo>
                    <a:lnTo>
                      <a:pt x="108" y="58"/>
                    </a:lnTo>
                    <a:lnTo>
                      <a:pt x="108" y="58"/>
                    </a:lnTo>
                    <a:lnTo>
                      <a:pt x="108" y="55"/>
                    </a:lnTo>
                    <a:lnTo>
                      <a:pt x="105" y="58"/>
                    </a:lnTo>
                    <a:lnTo>
                      <a:pt x="101" y="59"/>
                    </a:lnTo>
                    <a:lnTo>
                      <a:pt x="100" y="61"/>
                    </a:lnTo>
                    <a:lnTo>
                      <a:pt x="97" y="62"/>
                    </a:lnTo>
                    <a:lnTo>
                      <a:pt x="96" y="62"/>
                    </a:lnTo>
                    <a:lnTo>
                      <a:pt x="96" y="63"/>
                    </a:lnTo>
                    <a:lnTo>
                      <a:pt x="93" y="69"/>
                    </a:lnTo>
                    <a:lnTo>
                      <a:pt x="89" y="74"/>
                    </a:lnTo>
                    <a:lnTo>
                      <a:pt x="90" y="72"/>
                    </a:lnTo>
                    <a:lnTo>
                      <a:pt x="90" y="69"/>
                    </a:lnTo>
                    <a:lnTo>
                      <a:pt x="89" y="67"/>
                    </a:lnTo>
                    <a:lnTo>
                      <a:pt x="88" y="67"/>
                    </a:lnTo>
                    <a:lnTo>
                      <a:pt x="86" y="72"/>
                    </a:lnTo>
                    <a:lnTo>
                      <a:pt x="86" y="69"/>
                    </a:lnTo>
                    <a:lnTo>
                      <a:pt x="85" y="72"/>
                    </a:lnTo>
                    <a:lnTo>
                      <a:pt x="85" y="69"/>
                    </a:lnTo>
                    <a:lnTo>
                      <a:pt x="84" y="69"/>
                    </a:lnTo>
                    <a:lnTo>
                      <a:pt x="82" y="69"/>
                    </a:lnTo>
                    <a:lnTo>
                      <a:pt x="82" y="70"/>
                    </a:lnTo>
                    <a:lnTo>
                      <a:pt x="82" y="70"/>
                    </a:lnTo>
                    <a:lnTo>
                      <a:pt x="82" y="72"/>
                    </a:lnTo>
                    <a:lnTo>
                      <a:pt x="79" y="76"/>
                    </a:lnTo>
                    <a:lnTo>
                      <a:pt x="75" y="77"/>
                    </a:lnTo>
                    <a:lnTo>
                      <a:pt x="74" y="78"/>
                    </a:lnTo>
                    <a:lnTo>
                      <a:pt x="73" y="78"/>
                    </a:lnTo>
                    <a:lnTo>
                      <a:pt x="73" y="77"/>
                    </a:lnTo>
                    <a:lnTo>
                      <a:pt x="74" y="74"/>
                    </a:lnTo>
                    <a:lnTo>
                      <a:pt x="75" y="74"/>
                    </a:lnTo>
                    <a:lnTo>
                      <a:pt x="75" y="76"/>
                    </a:lnTo>
                    <a:lnTo>
                      <a:pt x="75" y="74"/>
                    </a:lnTo>
                    <a:lnTo>
                      <a:pt x="77" y="73"/>
                    </a:lnTo>
                    <a:lnTo>
                      <a:pt x="78" y="73"/>
                    </a:lnTo>
                    <a:lnTo>
                      <a:pt x="78" y="72"/>
                    </a:lnTo>
                    <a:lnTo>
                      <a:pt x="81" y="69"/>
                    </a:lnTo>
                    <a:lnTo>
                      <a:pt x="79" y="69"/>
                    </a:lnTo>
                    <a:lnTo>
                      <a:pt x="79" y="67"/>
                    </a:lnTo>
                    <a:lnTo>
                      <a:pt x="82" y="66"/>
                    </a:lnTo>
                    <a:lnTo>
                      <a:pt x="88" y="65"/>
                    </a:lnTo>
                    <a:lnTo>
                      <a:pt x="90" y="65"/>
                    </a:lnTo>
                    <a:lnTo>
                      <a:pt x="93" y="62"/>
                    </a:lnTo>
                    <a:lnTo>
                      <a:pt x="95" y="61"/>
                    </a:lnTo>
                    <a:lnTo>
                      <a:pt x="96" y="59"/>
                    </a:lnTo>
                    <a:lnTo>
                      <a:pt x="101" y="55"/>
                    </a:lnTo>
                    <a:lnTo>
                      <a:pt x="103" y="52"/>
                    </a:lnTo>
                    <a:lnTo>
                      <a:pt x="104" y="52"/>
                    </a:lnTo>
                    <a:lnTo>
                      <a:pt x="103" y="50"/>
                    </a:lnTo>
                    <a:lnTo>
                      <a:pt x="103" y="48"/>
                    </a:lnTo>
                    <a:lnTo>
                      <a:pt x="101" y="48"/>
                    </a:lnTo>
                    <a:lnTo>
                      <a:pt x="100" y="48"/>
                    </a:lnTo>
                    <a:lnTo>
                      <a:pt x="100" y="50"/>
                    </a:lnTo>
                    <a:lnTo>
                      <a:pt x="100" y="51"/>
                    </a:lnTo>
                    <a:lnTo>
                      <a:pt x="97" y="52"/>
                    </a:lnTo>
                    <a:lnTo>
                      <a:pt x="97" y="51"/>
                    </a:lnTo>
                    <a:lnTo>
                      <a:pt x="96" y="51"/>
                    </a:lnTo>
                    <a:lnTo>
                      <a:pt x="95" y="50"/>
                    </a:lnTo>
                    <a:lnTo>
                      <a:pt x="93" y="51"/>
                    </a:lnTo>
                    <a:lnTo>
                      <a:pt x="90" y="52"/>
                    </a:lnTo>
                    <a:lnTo>
                      <a:pt x="90" y="54"/>
                    </a:lnTo>
                    <a:lnTo>
                      <a:pt x="90" y="55"/>
                    </a:lnTo>
                    <a:lnTo>
                      <a:pt x="89" y="56"/>
                    </a:lnTo>
                    <a:lnTo>
                      <a:pt x="86" y="55"/>
                    </a:lnTo>
                    <a:lnTo>
                      <a:pt x="85" y="56"/>
                    </a:lnTo>
                    <a:lnTo>
                      <a:pt x="82" y="59"/>
                    </a:lnTo>
                    <a:lnTo>
                      <a:pt x="81" y="59"/>
                    </a:lnTo>
                    <a:lnTo>
                      <a:pt x="81" y="61"/>
                    </a:lnTo>
                    <a:lnTo>
                      <a:pt x="79" y="62"/>
                    </a:lnTo>
                    <a:lnTo>
                      <a:pt x="77" y="62"/>
                    </a:lnTo>
                    <a:lnTo>
                      <a:pt x="77" y="61"/>
                    </a:lnTo>
                    <a:lnTo>
                      <a:pt x="75" y="61"/>
                    </a:lnTo>
                    <a:lnTo>
                      <a:pt x="75" y="62"/>
                    </a:lnTo>
                    <a:lnTo>
                      <a:pt x="74" y="63"/>
                    </a:lnTo>
                    <a:lnTo>
                      <a:pt x="74" y="63"/>
                    </a:lnTo>
                    <a:lnTo>
                      <a:pt x="74" y="63"/>
                    </a:lnTo>
                    <a:lnTo>
                      <a:pt x="73" y="65"/>
                    </a:lnTo>
                    <a:lnTo>
                      <a:pt x="73" y="67"/>
                    </a:lnTo>
                    <a:lnTo>
                      <a:pt x="71" y="69"/>
                    </a:lnTo>
                    <a:lnTo>
                      <a:pt x="70" y="70"/>
                    </a:lnTo>
                    <a:lnTo>
                      <a:pt x="66" y="70"/>
                    </a:lnTo>
                    <a:lnTo>
                      <a:pt x="64" y="72"/>
                    </a:lnTo>
                    <a:lnTo>
                      <a:pt x="64" y="72"/>
                    </a:lnTo>
                    <a:lnTo>
                      <a:pt x="63" y="73"/>
                    </a:lnTo>
                    <a:lnTo>
                      <a:pt x="60" y="74"/>
                    </a:lnTo>
                    <a:lnTo>
                      <a:pt x="59" y="77"/>
                    </a:lnTo>
                    <a:lnTo>
                      <a:pt x="58" y="78"/>
                    </a:lnTo>
                    <a:lnTo>
                      <a:pt x="58" y="78"/>
                    </a:lnTo>
                    <a:lnTo>
                      <a:pt x="58" y="80"/>
                    </a:lnTo>
                    <a:lnTo>
                      <a:pt x="60" y="85"/>
                    </a:lnTo>
                    <a:lnTo>
                      <a:pt x="62" y="87"/>
                    </a:lnTo>
                    <a:lnTo>
                      <a:pt x="62" y="89"/>
                    </a:lnTo>
                    <a:lnTo>
                      <a:pt x="62" y="91"/>
                    </a:lnTo>
                    <a:lnTo>
                      <a:pt x="60" y="89"/>
                    </a:lnTo>
                    <a:lnTo>
                      <a:pt x="58" y="87"/>
                    </a:lnTo>
                    <a:lnTo>
                      <a:pt x="58" y="87"/>
                    </a:lnTo>
                    <a:lnTo>
                      <a:pt x="58" y="84"/>
                    </a:lnTo>
                    <a:lnTo>
                      <a:pt x="56" y="82"/>
                    </a:lnTo>
                    <a:lnTo>
                      <a:pt x="55" y="82"/>
                    </a:lnTo>
                    <a:lnTo>
                      <a:pt x="53" y="82"/>
                    </a:lnTo>
                    <a:lnTo>
                      <a:pt x="51" y="81"/>
                    </a:lnTo>
                    <a:lnTo>
                      <a:pt x="49" y="82"/>
                    </a:lnTo>
                    <a:lnTo>
                      <a:pt x="49" y="82"/>
                    </a:lnTo>
                    <a:lnTo>
                      <a:pt x="51" y="85"/>
                    </a:lnTo>
                    <a:lnTo>
                      <a:pt x="52" y="87"/>
                    </a:lnTo>
                    <a:lnTo>
                      <a:pt x="53" y="88"/>
                    </a:lnTo>
                    <a:lnTo>
                      <a:pt x="52" y="88"/>
                    </a:lnTo>
                    <a:lnTo>
                      <a:pt x="51" y="88"/>
                    </a:lnTo>
                    <a:lnTo>
                      <a:pt x="47" y="84"/>
                    </a:lnTo>
                    <a:lnTo>
                      <a:pt x="45" y="84"/>
                    </a:lnTo>
                    <a:lnTo>
                      <a:pt x="44" y="82"/>
                    </a:lnTo>
                    <a:lnTo>
                      <a:pt x="44" y="82"/>
                    </a:lnTo>
                    <a:lnTo>
                      <a:pt x="41" y="81"/>
                    </a:lnTo>
                    <a:lnTo>
                      <a:pt x="40" y="81"/>
                    </a:lnTo>
                    <a:lnTo>
                      <a:pt x="41" y="82"/>
                    </a:lnTo>
                    <a:lnTo>
                      <a:pt x="41" y="82"/>
                    </a:lnTo>
                    <a:lnTo>
                      <a:pt x="40" y="82"/>
                    </a:lnTo>
                    <a:lnTo>
                      <a:pt x="38" y="82"/>
                    </a:lnTo>
                    <a:lnTo>
                      <a:pt x="37" y="82"/>
                    </a:lnTo>
                    <a:lnTo>
                      <a:pt x="36" y="81"/>
                    </a:lnTo>
                    <a:lnTo>
                      <a:pt x="33" y="81"/>
                    </a:lnTo>
                    <a:lnTo>
                      <a:pt x="32" y="81"/>
                    </a:lnTo>
                    <a:lnTo>
                      <a:pt x="29" y="78"/>
                    </a:lnTo>
                    <a:lnTo>
                      <a:pt x="27" y="78"/>
                    </a:lnTo>
                    <a:lnTo>
                      <a:pt x="26" y="77"/>
                    </a:lnTo>
                    <a:lnTo>
                      <a:pt x="25" y="74"/>
                    </a:lnTo>
                    <a:lnTo>
                      <a:pt x="23" y="73"/>
                    </a:lnTo>
                    <a:lnTo>
                      <a:pt x="23" y="74"/>
                    </a:lnTo>
                    <a:lnTo>
                      <a:pt x="23" y="73"/>
                    </a:lnTo>
                    <a:lnTo>
                      <a:pt x="22" y="73"/>
                    </a:lnTo>
                    <a:lnTo>
                      <a:pt x="18" y="67"/>
                    </a:lnTo>
                    <a:lnTo>
                      <a:pt x="15" y="65"/>
                    </a:lnTo>
                    <a:lnTo>
                      <a:pt x="12" y="65"/>
                    </a:lnTo>
                    <a:lnTo>
                      <a:pt x="11" y="63"/>
                    </a:lnTo>
                    <a:lnTo>
                      <a:pt x="10" y="63"/>
                    </a:lnTo>
                    <a:lnTo>
                      <a:pt x="4" y="63"/>
                    </a:lnTo>
                    <a:lnTo>
                      <a:pt x="2" y="62"/>
                    </a:lnTo>
                    <a:lnTo>
                      <a:pt x="0" y="62"/>
                    </a:lnTo>
                    <a:lnTo>
                      <a:pt x="0" y="61"/>
                    </a:lnTo>
                    <a:lnTo>
                      <a:pt x="0" y="84"/>
                    </a:lnTo>
                    <a:lnTo>
                      <a:pt x="0" y="108"/>
                    </a:lnTo>
                    <a:lnTo>
                      <a:pt x="0" y="129"/>
                    </a:lnTo>
                    <a:lnTo>
                      <a:pt x="0" y="147"/>
                    </a:lnTo>
                    <a:lnTo>
                      <a:pt x="0" y="167"/>
                    </a:lnTo>
                    <a:lnTo>
                      <a:pt x="0" y="188"/>
                    </a:lnTo>
                    <a:lnTo>
                      <a:pt x="0" y="206"/>
                    </a:lnTo>
                    <a:lnTo>
                      <a:pt x="0" y="222"/>
                    </a:lnTo>
                    <a:lnTo>
                      <a:pt x="0" y="240"/>
                    </a:lnTo>
                    <a:lnTo>
                      <a:pt x="0" y="258"/>
                    </a:lnTo>
                    <a:lnTo>
                      <a:pt x="0" y="263"/>
                    </a:lnTo>
                    <a:lnTo>
                      <a:pt x="4" y="266"/>
                    </a:lnTo>
                    <a:lnTo>
                      <a:pt x="6" y="263"/>
                    </a:lnTo>
                    <a:lnTo>
                      <a:pt x="8" y="266"/>
                    </a:lnTo>
                    <a:lnTo>
                      <a:pt x="10" y="266"/>
                    </a:lnTo>
                    <a:lnTo>
                      <a:pt x="11" y="263"/>
                    </a:lnTo>
                    <a:lnTo>
                      <a:pt x="17" y="263"/>
                    </a:lnTo>
                    <a:lnTo>
                      <a:pt x="17" y="267"/>
                    </a:lnTo>
                    <a:lnTo>
                      <a:pt x="17" y="267"/>
                    </a:lnTo>
                    <a:lnTo>
                      <a:pt x="17" y="269"/>
                    </a:lnTo>
                    <a:lnTo>
                      <a:pt x="17" y="269"/>
                    </a:lnTo>
                    <a:lnTo>
                      <a:pt x="19" y="271"/>
                    </a:lnTo>
                    <a:lnTo>
                      <a:pt x="21" y="273"/>
                    </a:lnTo>
                    <a:lnTo>
                      <a:pt x="25" y="278"/>
                    </a:lnTo>
                    <a:lnTo>
                      <a:pt x="25" y="278"/>
                    </a:lnTo>
                    <a:lnTo>
                      <a:pt x="26" y="278"/>
                    </a:lnTo>
                    <a:lnTo>
                      <a:pt x="27" y="278"/>
                    </a:lnTo>
                    <a:lnTo>
                      <a:pt x="27" y="277"/>
                    </a:lnTo>
                    <a:lnTo>
                      <a:pt x="26" y="276"/>
                    </a:lnTo>
                    <a:lnTo>
                      <a:pt x="29" y="277"/>
                    </a:lnTo>
                    <a:lnTo>
                      <a:pt x="29" y="278"/>
                    </a:lnTo>
                    <a:lnTo>
                      <a:pt x="26" y="280"/>
                    </a:lnTo>
                    <a:lnTo>
                      <a:pt x="29" y="282"/>
                    </a:lnTo>
                    <a:lnTo>
                      <a:pt x="30" y="287"/>
                    </a:lnTo>
                    <a:lnTo>
                      <a:pt x="32" y="287"/>
                    </a:lnTo>
                    <a:lnTo>
                      <a:pt x="32" y="288"/>
                    </a:lnTo>
                    <a:lnTo>
                      <a:pt x="32" y="288"/>
                    </a:lnTo>
                    <a:lnTo>
                      <a:pt x="34" y="287"/>
                    </a:lnTo>
                    <a:lnTo>
                      <a:pt x="36" y="285"/>
                    </a:lnTo>
                    <a:lnTo>
                      <a:pt x="38" y="284"/>
                    </a:lnTo>
                    <a:lnTo>
                      <a:pt x="40" y="282"/>
                    </a:lnTo>
                    <a:lnTo>
                      <a:pt x="40" y="281"/>
                    </a:lnTo>
                    <a:lnTo>
                      <a:pt x="40" y="281"/>
                    </a:lnTo>
                    <a:lnTo>
                      <a:pt x="41" y="280"/>
                    </a:lnTo>
                    <a:lnTo>
                      <a:pt x="41" y="280"/>
                    </a:lnTo>
                    <a:lnTo>
                      <a:pt x="41" y="278"/>
                    </a:lnTo>
                    <a:lnTo>
                      <a:pt x="43" y="277"/>
                    </a:lnTo>
                    <a:lnTo>
                      <a:pt x="45" y="276"/>
                    </a:lnTo>
                    <a:lnTo>
                      <a:pt x="49" y="273"/>
                    </a:lnTo>
                    <a:lnTo>
                      <a:pt x="51" y="273"/>
                    </a:lnTo>
                    <a:lnTo>
                      <a:pt x="51" y="274"/>
                    </a:lnTo>
                    <a:lnTo>
                      <a:pt x="52" y="277"/>
                    </a:lnTo>
                    <a:lnTo>
                      <a:pt x="53" y="278"/>
                    </a:lnTo>
                    <a:lnTo>
                      <a:pt x="53" y="278"/>
                    </a:lnTo>
                    <a:lnTo>
                      <a:pt x="55" y="280"/>
                    </a:lnTo>
                    <a:lnTo>
                      <a:pt x="56" y="282"/>
                    </a:lnTo>
                    <a:lnTo>
                      <a:pt x="56" y="284"/>
                    </a:lnTo>
                    <a:lnTo>
                      <a:pt x="59" y="285"/>
                    </a:lnTo>
                    <a:lnTo>
                      <a:pt x="59" y="288"/>
                    </a:lnTo>
                    <a:lnTo>
                      <a:pt x="59" y="288"/>
                    </a:lnTo>
                    <a:lnTo>
                      <a:pt x="59" y="289"/>
                    </a:lnTo>
                    <a:lnTo>
                      <a:pt x="63" y="291"/>
                    </a:lnTo>
                    <a:lnTo>
                      <a:pt x="64" y="292"/>
                    </a:lnTo>
                    <a:lnTo>
                      <a:pt x="66" y="296"/>
                    </a:lnTo>
                    <a:lnTo>
                      <a:pt x="69" y="299"/>
                    </a:lnTo>
                    <a:lnTo>
                      <a:pt x="73" y="307"/>
                    </a:lnTo>
                    <a:lnTo>
                      <a:pt x="74" y="310"/>
                    </a:lnTo>
                    <a:lnTo>
                      <a:pt x="74" y="310"/>
                    </a:lnTo>
                    <a:lnTo>
                      <a:pt x="74" y="310"/>
                    </a:lnTo>
                    <a:lnTo>
                      <a:pt x="75" y="313"/>
                    </a:lnTo>
                    <a:lnTo>
                      <a:pt x="77" y="317"/>
                    </a:lnTo>
                    <a:lnTo>
                      <a:pt x="78" y="317"/>
                    </a:lnTo>
                    <a:lnTo>
                      <a:pt x="78" y="318"/>
                    </a:lnTo>
                    <a:lnTo>
                      <a:pt x="78" y="318"/>
                    </a:lnTo>
                    <a:lnTo>
                      <a:pt x="78" y="319"/>
                    </a:lnTo>
                    <a:lnTo>
                      <a:pt x="79" y="321"/>
                    </a:lnTo>
                    <a:lnTo>
                      <a:pt x="79" y="322"/>
                    </a:lnTo>
                    <a:lnTo>
                      <a:pt x="79" y="322"/>
                    </a:lnTo>
                    <a:lnTo>
                      <a:pt x="81" y="325"/>
                    </a:lnTo>
                    <a:lnTo>
                      <a:pt x="81" y="326"/>
                    </a:lnTo>
                    <a:lnTo>
                      <a:pt x="82" y="328"/>
                    </a:lnTo>
                    <a:lnTo>
                      <a:pt x="84" y="329"/>
                    </a:lnTo>
                    <a:lnTo>
                      <a:pt x="90" y="330"/>
                    </a:lnTo>
                    <a:lnTo>
                      <a:pt x="95" y="334"/>
                    </a:lnTo>
                    <a:lnTo>
                      <a:pt x="96" y="334"/>
                    </a:lnTo>
                    <a:lnTo>
                      <a:pt x="99" y="336"/>
                    </a:lnTo>
                    <a:lnTo>
                      <a:pt x="99" y="336"/>
                    </a:lnTo>
                    <a:lnTo>
                      <a:pt x="99" y="337"/>
                    </a:lnTo>
                    <a:lnTo>
                      <a:pt x="99" y="339"/>
                    </a:lnTo>
                    <a:lnTo>
                      <a:pt x="99" y="339"/>
                    </a:lnTo>
                    <a:lnTo>
                      <a:pt x="99" y="341"/>
                    </a:lnTo>
                    <a:lnTo>
                      <a:pt x="99" y="345"/>
                    </a:lnTo>
                    <a:lnTo>
                      <a:pt x="99" y="348"/>
                    </a:lnTo>
                    <a:lnTo>
                      <a:pt x="99" y="350"/>
                    </a:lnTo>
                    <a:lnTo>
                      <a:pt x="99" y="350"/>
                    </a:lnTo>
                    <a:lnTo>
                      <a:pt x="99" y="351"/>
                    </a:lnTo>
                    <a:lnTo>
                      <a:pt x="99" y="352"/>
                    </a:lnTo>
                    <a:lnTo>
                      <a:pt x="99" y="352"/>
                    </a:lnTo>
                    <a:lnTo>
                      <a:pt x="99" y="352"/>
                    </a:lnTo>
                    <a:lnTo>
                      <a:pt x="99" y="354"/>
                    </a:lnTo>
                    <a:lnTo>
                      <a:pt x="99" y="354"/>
                    </a:lnTo>
                    <a:lnTo>
                      <a:pt x="97" y="355"/>
                    </a:lnTo>
                    <a:lnTo>
                      <a:pt x="97" y="356"/>
                    </a:lnTo>
                    <a:lnTo>
                      <a:pt x="99" y="358"/>
                    </a:lnTo>
                    <a:lnTo>
                      <a:pt x="99" y="358"/>
                    </a:lnTo>
                    <a:lnTo>
                      <a:pt x="97" y="356"/>
                    </a:lnTo>
                    <a:lnTo>
                      <a:pt x="96" y="358"/>
                    </a:lnTo>
                    <a:lnTo>
                      <a:pt x="96" y="359"/>
                    </a:lnTo>
                    <a:lnTo>
                      <a:pt x="95" y="359"/>
                    </a:lnTo>
                    <a:lnTo>
                      <a:pt x="95" y="362"/>
                    </a:lnTo>
                    <a:lnTo>
                      <a:pt x="96" y="362"/>
                    </a:lnTo>
                    <a:lnTo>
                      <a:pt x="97" y="365"/>
                    </a:lnTo>
                    <a:lnTo>
                      <a:pt x="97" y="365"/>
                    </a:lnTo>
                    <a:lnTo>
                      <a:pt x="100" y="365"/>
                    </a:lnTo>
                    <a:lnTo>
                      <a:pt x="100" y="366"/>
                    </a:lnTo>
                    <a:lnTo>
                      <a:pt x="99" y="366"/>
                    </a:lnTo>
                    <a:lnTo>
                      <a:pt x="99" y="367"/>
                    </a:lnTo>
                    <a:lnTo>
                      <a:pt x="99" y="367"/>
                    </a:lnTo>
                    <a:lnTo>
                      <a:pt x="99" y="369"/>
                    </a:lnTo>
                    <a:lnTo>
                      <a:pt x="101" y="371"/>
                    </a:lnTo>
                    <a:lnTo>
                      <a:pt x="101" y="371"/>
                    </a:lnTo>
                    <a:lnTo>
                      <a:pt x="103" y="373"/>
                    </a:lnTo>
                    <a:lnTo>
                      <a:pt x="105" y="376"/>
                    </a:lnTo>
                    <a:lnTo>
                      <a:pt x="105" y="376"/>
                    </a:lnTo>
                    <a:lnTo>
                      <a:pt x="105" y="377"/>
                    </a:lnTo>
                    <a:lnTo>
                      <a:pt x="105" y="377"/>
                    </a:lnTo>
                    <a:lnTo>
                      <a:pt x="105" y="377"/>
                    </a:lnTo>
                    <a:lnTo>
                      <a:pt x="107" y="376"/>
                    </a:lnTo>
                    <a:lnTo>
                      <a:pt x="108" y="376"/>
                    </a:lnTo>
                    <a:lnTo>
                      <a:pt x="108" y="377"/>
                    </a:lnTo>
                    <a:lnTo>
                      <a:pt x="108" y="378"/>
                    </a:lnTo>
                    <a:lnTo>
                      <a:pt x="108" y="380"/>
                    </a:lnTo>
                    <a:lnTo>
                      <a:pt x="107" y="381"/>
                    </a:lnTo>
                    <a:lnTo>
                      <a:pt x="107" y="382"/>
                    </a:lnTo>
                    <a:lnTo>
                      <a:pt x="107" y="384"/>
                    </a:lnTo>
                    <a:lnTo>
                      <a:pt x="108" y="385"/>
                    </a:lnTo>
                    <a:lnTo>
                      <a:pt x="108" y="386"/>
                    </a:lnTo>
                    <a:lnTo>
                      <a:pt x="110" y="386"/>
                    </a:lnTo>
                    <a:lnTo>
                      <a:pt x="110" y="389"/>
                    </a:lnTo>
                    <a:lnTo>
                      <a:pt x="111" y="391"/>
                    </a:lnTo>
                    <a:lnTo>
                      <a:pt x="112" y="391"/>
                    </a:lnTo>
                    <a:lnTo>
                      <a:pt x="114" y="389"/>
                    </a:lnTo>
                    <a:lnTo>
                      <a:pt x="115" y="389"/>
                    </a:lnTo>
                    <a:lnTo>
                      <a:pt x="115" y="391"/>
                    </a:lnTo>
                    <a:lnTo>
                      <a:pt x="115" y="391"/>
                    </a:lnTo>
                    <a:lnTo>
                      <a:pt x="115" y="392"/>
                    </a:lnTo>
                    <a:lnTo>
                      <a:pt x="115" y="392"/>
                    </a:lnTo>
                    <a:lnTo>
                      <a:pt x="116" y="392"/>
                    </a:lnTo>
                    <a:lnTo>
                      <a:pt x="118" y="391"/>
                    </a:lnTo>
                    <a:lnTo>
                      <a:pt x="118" y="392"/>
                    </a:lnTo>
                    <a:lnTo>
                      <a:pt x="118" y="393"/>
                    </a:lnTo>
                    <a:lnTo>
                      <a:pt x="118" y="393"/>
                    </a:lnTo>
                    <a:lnTo>
                      <a:pt x="119" y="395"/>
                    </a:lnTo>
                    <a:lnTo>
                      <a:pt x="118" y="396"/>
                    </a:lnTo>
                    <a:lnTo>
                      <a:pt x="118" y="397"/>
                    </a:lnTo>
                    <a:lnTo>
                      <a:pt x="118" y="397"/>
                    </a:lnTo>
                    <a:lnTo>
                      <a:pt x="119" y="397"/>
                    </a:lnTo>
                    <a:lnTo>
                      <a:pt x="118" y="400"/>
                    </a:lnTo>
                    <a:lnTo>
                      <a:pt x="119" y="402"/>
                    </a:lnTo>
                    <a:lnTo>
                      <a:pt x="119" y="403"/>
                    </a:lnTo>
                    <a:lnTo>
                      <a:pt x="119" y="403"/>
                    </a:lnTo>
                    <a:lnTo>
                      <a:pt x="120" y="403"/>
                    </a:lnTo>
                    <a:lnTo>
                      <a:pt x="122" y="402"/>
                    </a:lnTo>
                    <a:lnTo>
                      <a:pt x="123" y="403"/>
                    </a:lnTo>
                    <a:lnTo>
                      <a:pt x="122" y="404"/>
                    </a:lnTo>
                    <a:lnTo>
                      <a:pt x="122" y="404"/>
                    </a:lnTo>
                    <a:lnTo>
                      <a:pt x="123" y="406"/>
                    </a:lnTo>
                    <a:lnTo>
                      <a:pt x="123" y="406"/>
                    </a:lnTo>
                    <a:lnTo>
                      <a:pt x="122" y="406"/>
                    </a:lnTo>
                    <a:lnTo>
                      <a:pt x="119" y="406"/>
                    </a:lnTo>
                    <a:lnTo>
                      <a:pt x="119" y="407"/>
                    </a:lnTo>
                    <a:lnTo>
                      <a:pt x="122" y="407"/>
                    </a:lnTo>
                    <a:lnTo>
                      <a:pt x="122" y="407"/>
                    </a:lnTo>
                    <a:lnTo>
                      <a:pt x="122" y="407"/>
                    </a:lnTo>
                    <a:lnTo>
                      <a:pt x="122" y="408"/>
                    </a:lnTo>
                    <a:lnTo>
                      <a:pt x="120" y="408"/>
                    </a:lnTo>
                    <a:lnTo>
                      <a:pt x="119" y="408"/>
                    </a:lnTo>
                    <a:lnTo>
                      <a:pt x="119" y="410"/>
                    </a:lnTo>
                    <a:lnTo>
                      <a:pt x="120" y="410"/>
                    </a:lnTo>
                    <a:lnTo>
                      <a:pt x="122" y="412"/>
                    </a:lnTo>
                    <a:lnTo>
                      <a:pt x="125" y="414"/>
                    </a:lnTo>
                    <a:lnTo>
                      <a:pt x="126" y="414"/>
                    </a:lnTo>
                    <a:lnTo>
                      <a:pt x="125" y="412"/>
                    </a:lnTo>
                    <a:lnTo>
                      <a:pt x="126" y="412"/>
                    </a:lnTo>
                    <a:lnTo>
                      <a:pt x="129" y="412"/>
                    </a:lnTo>
                    <a:lnTo>
                      <a:pt x="129" y="412"/>
                    </a:lnTo>
                    <a:lnTo>
                      <a:pt x="130" y="412"/>
                    </a:lnTo>
                    <a:lnTo>
                      <a:pt x="133" y="412"/>
                    </a:lnTo>
                    <a:lnTo>
                      <a:pt x="133" y="414"/>
                    </a:lnTo>
                    <a:lnTo>
                      <a:pt x="133" y="414"/>
                    </a:lnTo>
                    <a:lnTo>
                      <a:pt x="131" y="414"/>
                    </a:lnTo>
                    <a:lnTo>
                      <a:pt x="131" y="414"/>
                    </a:lnTo>
                    <a:lnTo>
                      <a:pt x="133" y="414"/>
                    </a:lnTo>
                    <a:lnTo>
                      <a:pt x="134" y="415"/>
                    </a:lnTo>
                    <a:lnTo>
                      <a:pt x="134" y="417"/>
                    </a:lnTo>
                    <a:lnTo>
                      <a:pt x="136" y="417"/>
                    </a:lnTo>
                    <a:lnTo>
                      <a:pt x="136" y="417"/>
                    </a:lnTo>
                    <a:lnTo>
                      <a:pt x="131" y="418"/>
                    </a:lnTo>
                    <a:lnTo>
                      <a:pt x="131" y="418"/>
                    </a:lnTo>
                    <a:lnTo>
                      <a:pt x="137" y="419"/>
                    </a:lnTo>
                    <a:lnTo>
                      <a:pt x="137" y="419"/>
                    </a:lnTo>
                    <a:lnTo>
                      <a:pt x="138" y="419"/>
                    </a:lnTo>
                    <a:lnTo>
                      <a:pt x="138" y="418"/>
                    </a:lnTo>
                    <a:lnTo>
                      <a:pt x="140" y="419"/>
                    </a:lnTo>
                    <a:lnTo>
                      <a:pt x="140" y="419"/>
                    </a:lnTo>
                    <a:lnTo>
                      <a:pt x="141" y="419"/>
                    </a:lnTo>
                    <a:lnTo>
                      <a:pt x="144" y="418"/>
                    </a:lnTo>
                    <a:lnTo>
                      <a:pt x="144" y="418"/>
                    </a:lnTo>
                    <a:lnTo>
                      <a:pt x="144" y="421"/>
                    </a:lnTo>
                    <a:lnTo>
                      <a:pt x="145" y="421"/>
                    </a:lnTo>
                    <a:lnTo>
                      <a:pt x="145" y="421"/>
                    </a:lnTo>
                    <a:lnTo>
                      <a:pt x="146" y="421"/>
                    </a:lnTo>
                    <a:lnTo>
                      <a:pt x="148" y="421"/>
                    </a:lnTo>
                    <a:lnTo>
                      <a:pt x="146" y="422"/>
                    </a:lnTo>
                    <a:lnTo>
                      <a:pt x="148" y="422"/>
                    </a:lnTo>
                    <a:lnTo>
                      <a:pt x="148" y="423"/>
                    </a:lnTo>
                    <a:lnTo>
                      <a:pt x="148" y="423"/>
                    </a:lnTo>
                    <a:lnTo>
                      <a:pt x="146" y="425"/>
                    </a:lnTo>
                    <a:lnTo>
                      <a:pt x="146" y="426"/>
                    </a:lnTo>
                    <a:lnTo>
                      <a:pt x="146" y="426"/>
                    </a:lnTo>
                    <a:lnTo>
                      <a:pt x="148" y="428"/>
                    </a:lnTo>
                    <a:lnTo>
                      <a:pt x="149" y="429"/>
                    </a:lnTo>
                    <a:lnTo>
                      <a:pt x="151" y="429"/>
                    </a:lnTo>
                    <a:lnTo>
                      <a:pt x="152" y="429"/>
                    </a:lnTo>
                    <a:lnTo>
                      <a:pt x="152" y="426"/>
                    </a:lnTo>
                    <a:lnTo>
                      <a:pt x="153" y="428"/>
                    </a:lnTo>
                    <a:lnTo>
                      <a:pt x="153" y="428"/>
                    </a:lnTo>
                    <a:lnTo>
                      <a:pt x="153" y="426"/>
                    </a:lnTo>
                    <a:lnTo>
                      <a:pt x="153" y="426"/>
                    </a:lnTo>
                    <a:lnTo>
                      <a:pt x="153" y="428"/>
                    </a:lnTo>
                    <a:lnTo>
                      <a:pt x="155" y="428"/>
                    </a:lnTo>
                    <a:lnTo>
                      <a:pt x="155" y="429"/>
                    </a:lnTo>
                    <a:lnTo>
                      <a:pt x="155" y="429"/>
                    </a:lnTo>
                    <a:lnTo>
                      <a:pt x="155" y="429"/>
                    </a:lnTo>
                    <a:lnTo>
                      <a:pt x="155" y="430"/>
                    </a:lnTo>
                    <a:lnTo>
                      <a:pt x="156" y="430"/>
                    </a:lnTo>
                    <a:lnTo>
                      <a:pt x="156" y="432"/>
                    </a:lnTo>
                    <a:lnTo>
                      <a:pt x="156" y="433"/>
                    </a:lnTo>
                    <a:lnTo>
                      <a:pt x="156" y="434"/>
                    </a:lnTo>
                    <a:lnTo>
                      <a:pt x="157" y="434"/>
                    </a:lnTo>
                    <a:lnTo>
                      <a:pt x="159" y="432"/>
                    </a:lnTo>
                    <a:lnTo>
                      <a:pt x="160" y="430"/>
                    </a:lnTo>
                    <a:lnTo>
                      <a:pt x="160" y="430"/>
                    </a:lnTo>
                    <a:lnTo>
                      <a:pt x="160" y="430"/>
                    </a:lnTo>
                    <a:lnTo>
                      <a:pt x="160" y="434"/>
                    </a:lnTo>
                    <a:lnTo>
                      <a:pt x="160" y="434"/>
                    </a:lnTo>
                    <a:lnTo>
                      <a:pt x="160" y="434"/>
                    </a:lnTo>
                    <a:lnTo>
                      <a:pt x="160" y="436"/>
                    </a:lnTo>
                    <a:lnTo>
                      <a:pt x="160" y="436"/>
                    </a:lnTo>
                    <a:lnTo>
                      <a:pt x="160" y="436"/>
                    </a:lnTo>
                    <a:lnTo>
                      <a:pt x="163" y="437"/>
                    </a:lnTo>
                    <a:lnTo>
                      <a:pt x="164" y="436"/>
                    </a:lnTo>
                    <a:lnTo>
                      <a:pt x="164" y="436"/>
                    </a:lnTo>
                    <a:lnTo>
                      <a:pt x="166" y="437"/>
                    </a:lnTo>
                    <a:lnTo>
                      <a:pt x="166" y="437"/>
                    </a:lnTo>
                    <a:lnTo>
                      <a:pt x="166" y="437"/>
                    </a:lnTo>
                    <a:lnTo>
                      <a:pt x="164" y="437"/>
                    </a:lnTo>
                    <a:lnTo>
                      <a:pt x="162" y="439"/>
                    </a:lnTo>
                    <a:lnTo>
                      <a:pt x="162" y="439"/>
                    </a:lnTo>
                    <a:lnTo>
                      <a:pt x="162" y="439"/>
                    </a:lnTo>
                    <a:lnTo>
                      <a:pt x="163" y="439"/>
                    </a:lnTo>
                    <a:lnTo>
                      <a:pt x="164" y="440"/>
                    </a:lnTo>
                    <a:lnTo>
                      <a:pt x="164" y="440"/>
                    </a:lnTo>
                    <a:lnTo>
                      <a:pt x="174" y="440"/>
                    </a:lnTo>
                    <a:lnTo>
                      <a:pt x="182" y="440"/>
                    </a:lnTo>
                    <a:lnTo>
                      <a:pt x="192" y="440"/>
                    </a:lnTo>
                    <a:lnTo>
                      <a:pt x="200" y="440"/>
                    </a:lnTo>
                    <a:lnTo>
                      <a:pt x="207" y="440"/>
                    </a:lnTo>
                    <a:lnTo>
                      <a:pt x="215" y="440"/>
                    </a:lnTo>
                    <a:lnTo>
                      <a:pt x="224" y="440"/>
                    </a:lnTo>
                    <a:lnTo>
                      <a:pt x="242" y="440"/>
                    </a:lnTo>
                    <a:lnTo>
                      <a:pt x="253" y="440"/>
                    </a:lnTo>
                    <a:lnTo>
                      <a:pt x="261" y="440"/>
                    </a:lnTo>
                    <a:lnTo>
                      <a:pt x="270" y="440"/>
                    </a:lnTo>
                    <a:lnTo>
                      <a:pt x="278" y="440"/>
                    </a:lnTo>
                    <a:lnTo>
                      <a:pt x="283" y="440"/>
                    </a:lnTo>
                    <a:lnTo>
                      <a:pt x="293" y="440"/>
                    </a:lnTo>
                    <a:lnTo>
                      <a:pt x="300" y="440"/>
                    </a:lnTo>
                    <a:lnTo>
                      <a:pt x="308" y="440"/>
                    </a:lnTo>
                    <a:lnTo>
                      <a:pt x="316" y="440"/>
                    </a:lnTo>
                    <a:lnTo>
                      <a:pt x="324" y="440"/>
                    </a:lnTo>
                    <a:lnTo>
                      <a:pt x="331" y="440"/>
                    </a:lnTo>
                    <a:lnTo>
                      <a:pt x="356" y="440"/>
                    </a:lnTo>
                    <a:lnTo>
                      <a:pt x="358" y="440"/>
                    </a:lnTo>
                    <a:lnTo>
                      <a:pt x="367" y="440"/>
                    </a:lnTo>
                    <a:lnTo>
                      <a:pt x="375" y="440"/>
                    </a:lnTo>
                    <a:lnTo>
                      <a:pt x="383" y="440"/>
                    </a:lnTo>
                    <a:lnTo>
                      <a:pt x="391" y="440"/>
                    </a:lnTo>
                    <a:lnTo>
                      <a:pt x="393" y="440"/>
                    </a:lnTo>
                    <a:lnTo>
                      <a:pt x="402" y="440"/>
                    </a:lnTo>
                    <a:lnTo>
                      <a:pt x="412" y="440"/>
                    </a:lnTo>
                    <a:lnTo>
                      <a:pt x="412" y="434"/>
                    </a:lnTo>
                    <a:lnTo>
                      <a:pt x="412" y="434"/>
                    </a:lnTo>
                    <a:lnTo>
                      <a:pt x="413" y="434"/>
                    </a:lnTo>
                    <a:lnTo>
                      <a:pt x="416" y="440"/>
                    </a:lnTo>
                    <a:lnTo>
                      <a:pt x="416" y="440"/>
                    </a:lnTo>
                    <a:lnTo>
                      <a:pt x="417" y="444"/>
                    </a:lnTo>
                    <a:lnTo>
                      <a:pt x="419" y="444"/>
                    </a:lnTo>
                    <a:lnTo>
                      <a:pt x="419" y="444"/>
                    </a:lnTo>
                    <a:lnTo>
                      <a:pt x="419" y="444"/>
                    </a:lnTo>
                    <a:lnTo>
                      <a:pt x="421" y="444"/>
                    </a:lnTo>
                    <a:lnTo>
                      <a:pt x="421" y="444"/>
                    </a:lnTo>
                    <a:lnTo>
                      <a:pt x="424" y="445"/>
                    </a:lnTo>
                    <a:lnTo>
                      <a:pt x="424" y="445"/>
                    </a:lnTo>
                    <a:lnTo>
                      <a:pt x="424" y="445"/>
                    </a:lnTo>
                    <a:lnTo>
                      <a:pt x="425" y="445"/>
                    </a:lnTo>
                    <a:lnTo>
                      <a:pt x="427" y="445"/>
                    </a:lnTo>
                    <a:lnTo>
                      <a:pt x="428" y="445"/>
                    </a:lnTo>
                    <a:lnTo>
                      <a:pt x="432" y="445"/>
                    </a:lnTo>
                    <a:lnTo>
                      <a:pt x="434" y="445"/>
                    </a:lnTo>
                    <a:lnTo>
                      <a:pt x="436" y="447"/>
                    </a:lnTo>
                    <a:lnTo>
                      <a:pt x="436" y="448"/>
                    </a:lnTo>
                    <a:lnTo>
                      <a:pt x="438" y="448"/>
                    </a:lnTo>
                    <a:lnTo>
                      <a:pt x="439" y="449"/>
                    </a:lnTo>
                    <a:lnTo>
                      <a:pt x="440" y="449"/>
                    </a:lnTo>
                    <a:lnTo>
                      <a:pt x="442" y="451"/>
                    </a:lnTo>
                    <a:lnTo>
                      <a:pt x="443" y="452"/>
                    </a:lnTo>
                    <a:lnTo>
                      <a:pt x="445" y="454"/>
                    </a:lnTo>
                    <a:lnTo>
                      <a:pt x="446" y="452"/>
                    </a:lnTo>
                    <a:lnTo>
                      <a:pt x="449" y="452"/>
                    </a:lnTo>
                    <a:lnTo>
                      <a:pt x="450" y="452"/>
                    </a:lnTo>
                    <a:lnTo>
                      <a:pt x="453" y="452"/>
                    </a:lnTo>
                    <a:lnTo>
                      <a:pt x="457" y="452"/>
                    </a:lnTo>
                    <a:lnTo>
                      <a:pt x="460" y="454"/>
                    </a:lnTo>
                    <a:lnTo>
                      <a:pt x="460" y="454"/>
                    </a:lnTo>
                    <a:lnTo>
                      <a:pt x="464" y="452"/>
                    </a:lnTo>
                    <a:lnTo>
                      <a:pt x="464" y="452"/>
                    </a:lnTo>
                    <a:lnTo>
                      <a:pt x="465" y="451"/>
                    </a:lnTo>
                    <a:lnTo>
                      <a:pt x="465" y="448"/>
                    </a:lnTo>
                    <a:lnTo>
                      <a:pt x="468" y="445"/>
                    </a:lnTo>
                    <a:lnTo>
                      <a:pt x="468" y="448"/>
                    </a:lnTo>
                    <a:lnTo>
                      <a:pt x="468" y="449"/>
                    </a:lnTo>
                    <a:lnTo>
                      <a:pt x="469" y="448"/>
                    </a:lnTo>
                    <a:lnTo>
                      <a:pt x="469" y="448"/>
                    </a:lnTo>
                    <a:lnTo>
                      <a:pt x="471" y="444"/>
                    </a:lnTo>
                    <a:lnTo>
                      <a:pt x="472" y="443"/>
                    </a:lnTo>
                    <a:lnTo>
                      <a:pt x="472" y="444"/>
                    </a:lnTo>
                    <a:lnTo>
                      <a:pt x="472" y="445"/>
                    </a:lnTo>
                    <a:lnTo>
                      <a:pt x="471" y="447"/>
                    </a:lnTo>
                    <a:lnTo>
                      <a:pt x="471" y="448"/>
                    </a:lnTo>
                    <a:lnTo>
                      <a:pt x="472" y="447"/>
                    </a:lnTo>
                    <a:lnTo>
                      <a:pt x="472" y="445"/>
                    </a:lnTo>
                    <a:lnTo>
                      <a:pt x="473" y="445"/>
                    </a:lnTo>
                    <a:lnTo>
                      <a:pt x="475" y="444"/>
                    </a:lnTo>
                    <a:lnTo>
                      <a:pt x="475" y="441"/>
                    </a:lnTo>
                    <a:lnTo>
                      <a:pt x="475" y="441"/>
                    </a:lnTo>
                    <a:lnTo>
                      <a:pt x="475" y="440"/>
                    </a:lnTo>
                    <a:lnTo>
                      <a:pt x="480" y="443"/>
                    </a:lnTo>
                    <a:lnTo>
                      <a:pt x="484" y="449"/>
                    </a:lnTo>
                    <a:lnTo>
                      <a:pt x="484" y="443"/>
                    </a:lnTo>
                    <a:lnTo>
                      <a:pt x="487" y="443"/>
                    </a:lnTo>
                    <a:lnTo>
                      <a:pt x="488" y="444"/>
                    </a:lnTo>
                    <a:lnTo>
                      <a:pt x="490" y="444"/>
                    </a:lnTo>
                    <a:lnTo>
                      <a:pt x="491" y="445"/>
                    </a:lnTo>
                    <a:lnTo>
                      <a:pt x="491" y="448"/>
                    </a:lnTo>
                    <a:lnTo>
                      <a:pt x="494" y="454"/>
                    </a:lnTo>
                    <a:lnTo>
                      <a:pt x="497" y="455"/>
                    </a:lnTo>
                    <a:lnTo>
                      <a:pt x="499" y="455"/>
                    </a:lnTo>
                    <a:lnTo>
                      <a:pt x="503" y="454"/>
                    </a:lnTo>
                    <a:lnTo>
                      <a:pt x="503" y="455"/>
                    </a:lnTo>
                    <a:lnTo>
                      <a:pt x="502" y="458"/>
                    </a:lnTo>
                    <a:lnTo>
                      <a:pt x="503" y="459"/>
                    </a:lnTo>
                    <a:lnTo>
                      <a:pt x="506" y="463"/>
                    </a:lnTo>
                    <a:lnTo>
                      <a:pt x="505" y="465"/>
                    </a:lnTo>
                    <a:lnTo>
                      <a:pt x="505" y="467"/>
                    </a:lnTo>
                    <a:lnTo>
                      <a:pt x="508" y="469"/>
                    </a:lnTo>
                    <a:lnTo>
                      <a:pt x="506" y="470"/>
                    </a:lnTo>
                    <a:lnTo>
                      <a:pt x="506" y="471"/>
                    </a:lnTo>
                    <a:lnTo>
                      <a:pt x="508" y="470"/>
                    </a:lnTo>
                    <a:lnTo>
                      <a:pt x="506" y="471"/>
                    </a:lnTo>
                    <a:lnTo>
                      <a:pt x="508" y="473"/>
                    </a:lnTo>
                    <a:lnTo>
                      <a:pt x="508" y="473"/>
                    </a:lnTo>
                    <a:lnTo>
                      <a:pt x="508" y="474"/>
                    </a:lnTo>
                    <a:lnTo>
                      <a:pt x="508" y="474"/>
                    </a:lnTo>
                    <a:lnTo>
                      <a:pt x="509" y="474"/>
                    </a:lnTo>
                    <a:lnTo>
                      <a:pt x="508" y="473"/>
                    </a:lnTo>
                    <a:lnTo>
                      <a:pt x="509" y="473"/>
                    </a:lnTo>
                    <a:lnTo>
                      <a:pt x="509" y="473"/>
                    </a:lnTo>
                    <a:lnTo>
                      <a:pt x="509" y="473"/>
                    </a:lnTo>
                    <a:lnTo>
                      <a:pt x="510" y="475"/>
                    </a:lnTo>
                    <a:lnTo>
                      <a:pt x="510" y="475"/>
                    </a:lnTo>
                    <a:lnTo>
                      <a:pt x="512" y="475"/>
                    </a:lnTo>
                    <a:lnTo>
                      <a:pt x="513" y="475"/>
                    </a:lnTo>
                    <a:lnTo>
                      <a:pt x="518" y="478"/>
                    </a:lnTo>
                    <a:lnTo>
                      <a:pt x="520" y="478"/>
                    </a:lnTo>
                    <a:lnTo>
                      <a:pt x="520" y="477"/>
                    </a:lnTo>
                    <a:lnTo>
                      <a:pt x="523" y="477"/>
                    </a:lnTo>
                    <a:lnTo>
                      <a:pt x="524" y="478"/>
                    </a:lnTo>
                    <a:lnTo>
                      <a:pt x="524" y="478"/>
                    </a:lnTo>
                    <a:lnTo>
                      <a:pt x="525" y="478"/>
                    </a:lnTo>
                    <a:lnTo>
                      <a:pt x="525" y="478"/>
                    </a:lnTo>
                    <a:lnTo>
                      <a:pt x="529" y="478"/>
                    </a:lnTo>
                    <a:lnTo>
                      <a:pt x="531" y="480"/>
                    </a:lnTo>
                    <a:lnTo>
                      <a:pt x="533" y="478"/>
                    </a:lnTo>
                    <a:lnTo>
                      <a:pt x="533" y="480"/>
                    </a:lnTo>
                    <a:lnTo>
                      <a:pt x="533" y="481"/>
                    </a:lnTo>
                    <a:lnTo>
                      <a:pt x="535" y="480"/>
                    </a:lnTo>
                    <a:lnTo>
                      <a:pt x="539" y="481"/>
                    </a:lnTo>
                    <a:lnTo>
                      <a:pt x="540" y="481"/>
                    </a:lnTo>
                    <a:lnTo>
                      <a:pt x="542" y="482"/>
                    </a:lnTo>
                    <a:lnTo>
                      <a:pt x="543" y="485"/>
                    </a:lnTo>
                    <a:lnTo>
                      <a:pt x="544" y="486"/>
                    </a:lnTo>
                    <a:lnTo>
                      <a:pt x="544" y="488"/>
                    </a:lnTo>
                    <a:lnTo>
                      <a:pt x="546" y="488"/>
                    </a:lnTo>
                    <a:lnTo>
                      <a:pt x="547" y="488"/>
                    </a:lnTo>
                    <a:lnTo>
                      <a:pt x="547" y="489"/>
                    </a:lnTo>
                    <a:lnTo>
                      <a:pt x="547" y="491"/>
                    </a:lnTo>
                    <a:lnTo>
                      <a:pt x="547" y="491"/>
                    </a:lnTo>
                    <a:lnTo>
                      <a:pt x="549" y="493"/>
                    </a:lnTo>
                    <a:lnTo>
                      <a:pt x="550" y="493"/>
                    </a:lnTo>
                    <a:lnTo>
                      <a:pt x="550" y="495"/>
                    </a:lnTo>
                    <a:lnTo>
                      <a:pt x="550" y="495"/>
                    </a:lnTo>
                    <a:lnTo>
                      <a:pt x="550" y="495"/>
                    </a:lnTo>
                    <a:lnTo>
                      <a:pt x="550" y="495"/>
                    </a:lnTo>
                    <a:lnTo>
                      <a:pt x="549" y="495"/>
                    </a:lnTo>
                    <a:lnTo>
                      <a:pt x="547" y="495"/>
                    </a:lnTo>
                    <a:lnTo>
                      <a:pt x="547" y="495"/>
                    </a:lnTo>
                    <a:lnTo>
                      <a:pt x="547" y="495"/>
                    </a:lnTo>
                    <a:lnTo>
                      <a:pt x="547" y="497"/>
                    </a:lnTo>
                    <a:lnTo>
                      <a:pt x="547" y="497"/>
                    </a:lnTo>
                    <a:lnTo>
                      <a:pt x="547" y="499"/>
                    </a:lnTo>
                    <a:lnTo>
                      <a:pt x="544" y="499"/>
                    </a:lnTo>
                    <a:lnTo>
                      <a:pt x="542" y="497"/>
                    </a:lnTo>
                    <a:lnTo>
                      <a:pt x="542" y="497"/>
                    </a:lnTo>
                    <a:lnTo>
                      <a:pt x="540" y="496"/>
                    </a:lnTo>
                    <a:lnTo>
                      <a:pt x="540" y="496"/>
                    </a:lnTo>
                    <a:lnTo>
                      <a:pt x="539" y="497"/>
                    </a:lnTo>
                    <a:lnTo>
                      <a:pt x="539" y="496"/>
                    </a:lnTo>
                    <a:lnTo>
                      <a:pt x="539" y="495"/>
                    </a:lnTo>
                    <a:lnTo>
                      <a:pt x="538" y="495"/>
                    </a:lnTo>
                    <a:lnTo>
                      <a:pt x="539" y="493"/>
                    </a:lnTo>
                    <a:lnTo>
                      <a:pt x="538" y="493"/>
                    </a:lnTo>
                    <a:lnTo>
                      <a:pt x="538" y="495"/>
                    </a:lnTo>
                    <a:lnTo>
                      <a:pt x="536" y="493"/>
                    </a:lnTo>
                    <a:lnTo>
                      <a:pt x="536" y="492"/>
                    </a:lnTo>
                    <a:lnTo>
                      <a:pt x="535" y="489"/>
                    </a:lnTo>
                    <a:lnTo>
                      <a:pt x="533" y="489"/>
                    </a:lnTo>
                    <a:lnTo>
                      <a:pt x="532" y="489"/>
                    </a:lnTo>
                    <a:lnTo>
                      <a:pt x="533" y="491"/>
                    </a:lnTo>
                    <a:lnTo>
                      <a:pt x="533" y="491"/>
                    </a:lnTo>
                    <a:lnTo>
                      <a:pt x="535" y="493"/>
                    </a:lnTo>
                    <a:lnTo>
                      <a:pt x="535" y="495"/>
                    </a:lnTo>
                    <a:lnTo>
                      <a:pt x="535" y="496"/>
                    </a:lnTo>
                    <a:lnTo>
                      <a:pt x="535" y="497"/>
                    </a:lnTo>
                    <a:lnTo>
                      <a:pt x="535" y="499"/>
                    </a:lnTo>
                    <a:lnTo>
                      <a:pt x="532" y="503"/>
                    </a:lnTo>
                    <a:lnTo>
                      <a:pt x="531" y="506"/>
                    </a:lnTo>
                    <a:lnTo>
                      <a:pt x="532" y="508"/>
                    </a:lnTo>
                    <a:lnTo>
                      <a:pt x="532" y="511"/>
                    </a:lnTo>
                    <a:lnTo>
                      <a:pt x="531" y="512"/>
                    </a:lnTo>
                    <a:lnTo>
                      <a:pt x="529" y="515"/>
                    </a:lnTo>
                    <a:lnTo>
                      <a:pt x="528" y="515"/>
                    </a:lnTo>
                    <a:lnTo>
                      <a:pt x="528" y="515"/>
                    </a:lnTo>
                    <a:lnTo>
                      <a:pt x="527" y="517"/>
                    </a:lnTo>
                    <a:lnTo>
                      <a:pt x="525" y="517"/>
                    </a:lnTo>
                    <a:lnTo>
                      <a:pt x="525" y="518"/>
                    </a:lnTo>
                    <a:lnTo>
                      <a:pt x="524" y="522"/>
                    </a:lnTo>
                    <a:lnTo>
                      <a:pt x="524" y="522"/>
                    </a:lnTo>
                    <a:lnTo>
                      <a:pt x="525" y="523"/>
                    </a:lnTo>
                    <a:lnTo>
                      <a:pt x="525" y="523"/>
                    </a:lnTo>
                    <a:lnTo>
                      <a:pt x="525" y="525"/>
                    </a:lnTo>
                    <a:lnTo>
                      <a:pt x="525" y="525"/>
                    </a:lnTo>
                    <a:lnTo>
                      <a:pt x="525" y="526"/>
                    </a:lnTo>
                    <a:lnTo>
                      <a:pt x="525" y="526"/>
                    </a:lnTo>
                    <a:lnTo>
                      <a:pt x="523" y="526"/>
                    </a:lnTo>
                    <a:lnTo>
                      <a:pt x="521" y="526"/>
                    </a:lnTo>
                    <a:lnTo>
                      <a:pt x="521" y="525"/>
                    </a:lnTo>
                    <a:lnTo>
                      <a:pt x="520" y="526"/>
                    </a:lnTo>
                    <a:lnTo>
                      <a:pt x="520" y="528"/>
                    </a:lnTo>
                    <a:lnTo>
                      <a:pt x="520" y="530"/>
                    </a:lnTo>
                    <a:lnTo>
                      <a:pt x="523" y="530"/>
                    </a:lnTo>
                    <a:lnTo>
                      <a:pt x="523" y="530"/>
                    </a:lnTo>
                    <a:lnTo>
                      <a:pt x="525" y="530"/>
                    </a:lnTo>
                    <a:lnTo>
                      <a:pt x="525" y="529"/>
                    </a:lnTo>
                    <a:lnTo>
                      <a:pt x="527" y="529"/>
                    </a:lnTo>
                    <a:lnTo>
                      <a:pt x="528" y="528"/>
                    </a:lnTo>
                    <a:lnTo>
                      <a:pt x="529" y="526"/>
                    </a:lnTo>
                    <a:lnTo>
                      <a:pt x="531" y="526"/>
                    </a:lnTo>
                    <a:lnTo>
                      <a:pt x="532" y="526"/>
                    </a:lnTo>
                    <a:lnTo>
                      <a:pt x="532" y="523"/>
                    </a:lnTo>
                    <a:lnTo>
                      <a:pt x="533" y="523"/>
                    </a:lnTo>
                    <a:lnTo>
                      <a:pt x="535" y="522"/>
                    </a:lnTo>
                    <a:lnTo>
                      <a:pt x="538" y="522"/>
                    </a:lnTo>
                    <a:lnTo>
                      <a:pt x="540" y="522"/>
                    </a:lnTo>
                    <a:lnTo>
                      <a:pt x="543" y="523"/>
                    </a:lnTo>
                    <a:lnTo>
                      <a:pt x="546" y="521"/>
                    </a:lnTo>
                    <a:lnTo>
                      <a:pt x="547" y="519"/>
                    </a:lnTo>
                    <a:lnTo>
                      <a:pt x="550" y="519"/>
                    </a:lnTo>
                    <a:lnTo>
                      <a:pt x="551" y="519"/>
                    </a:lnTo>
                    <a:lnTo>
                      <a:pt x="553" y="519"/>
                    </a:lnTo>
                    <a:lnTo>
                      <a:pt x="554" y="519"/>
                    </a:lnTo>
                    <a:lnTo>
                      <a:pt x="558" y="519"/>
                    </a:lnTo>
                    <a:lnTo>
                      <a:pt x="557" y="518"/>
                    </a:lnTo>
                    <a:lnTo>
                      <a:pt x="557" y="517"/>
                    </a:lnTo>
                    <a:lnTo>
                      <a:pt x="555" y="515"/>
                    </a:lnTo>
                    <a:lnTo>
                      <a:pt x="554" y="515"/>
                    </a:lnTo>
                    <a:lnTo>
                      <a:pt x="553" y="515"/>
                    </a:lnTo>
                    <a:lnTo>
                      <a:pt x="550" y="514"/>
                    </a:lnTo>
                    <a:lnTo>
                      <a:pt x="551" y="512"/>
                    </a:lnTo>
                    <a:lnTo>
                      <a:pt x="551" y="511"/>
                    </a:lnTo>
                    <a:lnTo>
                      <a:pt x="553" y="510"/>
                    </a:lnTo>
                    <a:lnTo>
                      <a:pt x="555" y="508"/>
                    </a:lnTo>
                    <a:lnTo>
                      <a:pt x="565" y="506"/>
                    </a:lnTo>
                    <a:lnTo>
                      <a:pt x="568" y="506"/>
                    </a:lnTo>
                    <a:lnTo>
                      <a:pt x="569" y="506"/>
                    </a:lnTo>
                    <a:lnTo>
                      <a:pt x="570" y="506"/>
                    </a:lnTo>
                    <a:lnTo>
                      <a:pt x="572" y="506"/>
                    </a:lnTo>
                    <a:lnTo>
                      <a:pt x="573" y="507"/>
                    </a:lnTo>
                    <a:lnTo>
                      <a:pt x="575" y="507"/>
                    </a:lnTo>
                    <a:lnTo>
                      <a:pt x="575" y="506"/>
                    </a:lnTo>
                    <a:lnTo>
                      <a:pt x="573" y="504"/>
                    </a:lnTo>
                    <a:lnTo>
                      <a:pt x="572" y="504"/>
                    </a:lnTo>
                    <a:lnTo>
                      <a:pt x="572" y="503"/>
                    </a:lnTo>
                    <a:lnTo>
                      <a:pt x="575" y="503"/>
                    </a:lnTo>
                    <a:lnTo>
                      <a:pt x="575" y="503"/>
                    </a:lnTo>
                    <a:lnTo>
                      <a:pt x="575" y="504"/>
                    </a:lnTo>
                    <a:lnTo>
                      <a:pt x="576" y="503"/>
                    </a:lnTo>
                    <a:lnTo>
                      <a:pt x="581" y="502"/>
                    </a:lnTo>
                    <a:lnTo>
                      <a:pt x="584" y="500"/>
                    </a:lnTo>
                    <a:lnTo>
                      <a:pt x="585" y="499"/>
                    </a:lnTo>
                    <a:lnTo>
                      <a:pt x="585" y="497"/>
                    </a:lnTo>
                    <a:lnTo>
                      <a:pt x="587" y="497"/>
                    </a:lnTo>
                    <a:lnTo>
                      <a:pt x="590" y="495"/>
                    </a:lnTo>
                    <a:lnTo>
                      <a:pt x="592" y="493"/>
                    </a:lnTo>
                    <a:lnTo>
                      <a:pt x="595" y="493"/>
                    </a:lnTo>
                    <a:lnTo>
                      <a:pt x="607" y="493"/>
                    </a:lnTo>
                    <a:lnTo>
                      <a:pt x="622" y="493"/>
                    </a:lnTo>
                    <a:lnTo>
                      <a:pt x="624" y="493"/>
                    </a:lnTo>
                    <a:lnTo>
                      <a:pt x="624" y="491"/>
                    </a:lnTo>
                    <a:lnTo>
                      <a:pt x="625" y="489"/>
                    </a:lnTo>
                    <a:lnTo>
                      <a:pt x="626" y="489"/>
                    </a:lnTo>
                    <a:lnTo>
                      <a:pt x="628" y="489"/>
                    </a:lnTo>
                    <a:lnTo>
                      <a:pt x="629" y="489"/>
                    </a:lnTo>
                    <a:lnTo>
                      <a:pt x="631" y="489"/>
                    </a:lnTo>
                    <a:lnTo>
                      <a:pt x="631" y="488"/>
                    </a:lnTo>
                    <a:lnTo>
                      <a:pt x="631" y="488"/>
                    </a:lnTo>
                    <a:lnTo>
                      <a:pt x="632" y="489"/>
                    </a:lnTo>
                    <a:lnTo>
                      <a:pt x="632" y="488"/>
                    </a:lnTo>
                    <a:lnTo>
                      <a:pt x="632" y="488"/>
                    </a:lnTo>
                    <a:lnTo>
                      <a:pt x="632" y="486"/>
                    </a:lnTo>
                    <a:lnTo>
                      <a:pt x="632" y="486"/>
                    </a:lnTo>
                    <a:lnTo>
                      <a:pt x="633" y="485"/>
                    </a:lnTo>
                    <a:lnTo>
                      <a:pt x="633" y="485"/>
                    </a:lnTo>
                    <a:lnTo>
                      <a:pt x="635" y="478"/>
                    </a:lnTo>
                    <a:lnTo>
                      <a:pt x="635" y="477"/>
                    </a:lnTo>
                    <a:lnTo>
                      <a:pt x="635" y="475"/>
                    </a:lnTo>
                    <a:lnTo>
                      <a:pt x="636" y="475"/>
                    </a:lnTo>
                    <a:lnTo>
                      <a:pt x="636" y="473"/>
                    </a:lnTo>
                    <a:lnTo>
                      <a:pt x="637" y="469"/>
                    </a:lnTo>
                    <a:lnTo>
                      <a:pt x="642" y="462"/>
                    </a:lnTo>
                    <a:lnTo>
                      <a:pt x="643" y="462"/>
                    </a:lnTo>
                    <a:lnTo>
                      <a:pt x="643" y="462"/>
                    </a:lnTo>
                    <a:lnTo>
                      <a:pt x="644" y="462"/>
                    </a:lnTo>
                    <a:lnTo>
                      <a:pt x="646" y="463"/>
                    </a:lnTo>
                    <a:lnTo>
                      <a:pt x="646" y="465"/>
                    </a:lnTo>
                    <a:lnTo>
                      <a:pt x="647" y="465"/>
                    </a:lnTo>
                    <a:lnTo>
                      <a:pt x="650" y="465"/>
                    </a:lnTo>
                    <a:lnTo>
                      <a:pt x="651" y="462"/>
                    </a:lnTo>
                    <a:lnTo>
                      <a:pt x="652" y="462"/>
                    </a:lnTo>
                    <a:lnTo>
                      <a:pt x="657" y="466"/>
                    </a:lnTo>
                    <a:lnTo>
                      <a:pt x="657" y="475"/>
                    </a:lnTo>
                    <a:lnTo>
                      <a:pt x="657" y="484"/>
                    </a:lnTo>
                    <a:lnTo>
                      <a:pt x="659" y="485"/>
                    </a:lnTo>
                    <a:lnTo>
                      <a:pt x="659" y="488"/>
                    </a:lnTo>
                    <a:lnTo>
                      <a:pt x="659" y="489"/>
                    </a:lnTo>
                    <a:lnTo>
                      <a:pt x="661" y="489"/>
                    </a:lnTo>
                    <a:lnTo>
                      <a:pt x="662" y="491"/>
                    </a:lnTo>
                    <a:lnTo>
                      <a:pt x="663" y="491"/>
                    </a:lnTo>
                    <a:lnTo>
                      <a:pt x="663" y="491"/>
                    </a:lnTo>
                    <a:lnTo>
                      <a:pt x="663" y="491"/>
                    </a:lnTo>
                    <a:lnTo>
                      <a:pt x="666" y="491"/>
                    </a:lnTo>
                    <a:lnTo>
                      <a:pt x="666" y="491"/>
                    </a:lnTo>
                    <a:lnTo>
                      <a:pt x="668" y="492"/>
                    </a:lnTo>
                    <a:lnTo>
                      <a:pt x="672" y="491"/>
                    </a:lnTo>
                    <a:lnTo>
                      <a:pt x="672" y="491"/>
                    </a:lnTo>
                    <a:lnTo>
                      <a:pt x="673" y="489"/>
                    </a:lnTo>
                    <a:lnTo>
                      <a:pt x="674" y="489"/>
                    </a:lnTo>
                    <a:lnTo>
                      <a:pt x="676" y="489"/>
                    </a:lnTo>
                    <a:lnTo>
                      <a:pt x="678" y="488"/>
                    </a:lnTo>
                    <a:lnTo>
                      <a:pt x="683" y="484"/>
                    </a:lnTo>
                    <a:lnTo>
                      <a:pt x="685" y="484"/>
                    </a:lnTo>
                    <a:lnTo>
                      <a:pt x="687" y="481"/>
                    </a:lnTo>
                    <a:lnTo>
                      <a:pt x="687" y="482"/>
                    </a:lnTo>
                    <a:lnTo>
                      <a:pt x="688" y="482"/>
                    </a:lnTo>
                    <a:lnTo>
                      <a:pt x="687" y="485"/>
                    </a:lnTo>
                    <a:lnTo>
                      <a:pt x="684" y="486"/>
                    </a:lnTo>
                    <a:lnTo>
                      <a:pt x="684" y="488"/>
                    </a:lnTo>
                    <a:lnTo>
                      <a:pt x="687" y="488"/>
                    </a:lnTo>
                    <a:lnTo>
                      <a:pt x="688" y="486"/>
                    </a:lnTo>
                    <a:lnTo>
                      <a:pt x="692" y="488"/>
                    </a:lnTo>
                    <a:lnTo>
                      <a:pt x="695" y="488"/>
                    </a:lnTo>
                    <a:lnTo>
                      <a:pt x="698" y="488"/>
                    </a:lnTo>
                    <a:lnTo>
                      <a:pt x="698" y="488"/>
                    </a:lnTo>
                    <a:lnTo>
                      <a:pt x="693" y="489"/>
                    </a:lnTo>
                    <a:lnTo>
                      <a:pt x="692" y="489"/>
                    </a:lnTo>
                    <a:lnTo>
                      <a:pt x="689" y="492"/>
                    </a:lnTo>
                    <a:lnTo>
                      <a:pt x="688" y="491"/>
                    </a:lnTo>
                    <a:lnTo>
                      <a:pt x="688" y="489"/>
                    </a:lnTo>
                    <a:lnTo>
                      <a:pt x="688" y="489"/>
                    </a:lnTo>
                    <a:lnTo>
                      <a:pt x="685" y="489"/>
                    </a:lnTo>
                    <a:lnTo>
                      <a:pt x="681" y="492"/>
                    </a:lnTo>
                    <a:lnTo>
                      <a:pt x="677" y="495"/>
                    </a:lnTo>
                    <a:lnTo>
                      <a:pt x="678" y="496"/>
                    </a:lnTo>
                    <a:lnTo>
                      <a:pt x="676" y="496"/>
                    </a:lnTo>
                    <a:lnTo>
                      <a:pt x="676" y="496"/>
                    </a:lnTo>
                    <a:lnTo>
                      <a:pt x="673" y="499"/>
                    </a:lnTo>
                    <a:lnTo>
                      <a:pt x="672" y="500"/>
                    </a:lnTo>
                    <a:lnTo>
                      <a:pt x="674" y="499"/>
                    </a:lnTo>
                    <a:lnTo>
                      <a:pt x="674" y="497"/>
                    </a:lnTo>
                    <a:lnTo>
                      <a:pt x="673" y="500"/>
                    </a:lnTo>
                    <a:lnTo>
                      <a:pt x="673" y="503"/>
                    </a:lnTo>
                    <a:lnTo>
                      <a:pt x="673" y="506"/>
                    </a:lnTo>
                    <a:lnTo>
                      <a:pt x="673" y="507"/>
                    </a:lnTo>
                    <a:lnTo>
                      <a:pt x="674" y="507"/>
                    </a:lnTo>
                    <a:lnTo>
                      <a:pt x="676" y="508"/>
                    </a:lnTo>
                    <a:lnTo>
                      <a:pt x="677" y="511"/>
                    </a:lnTo>
                    <a:lnTo>
                      <a:pt x="678" y="511"/>
                    </a:lnTo>
                    <a:lnTo>
                      <a:pt x="678" y="511"/>
                    </a:lnTo>
                    <a:lnTo>
                      <a:pt x="680" y="511"/>
                    </a:lnTo>
                    <a:lnTo>
                      <a:pt x="680" y="508"/>
                    </a:lnTo>
                    <a:lnTo>
                      <a:pt x="681" y="508"/>
                    </a:lnTo>
                    <a:lnTo>
                      <a:pt x="683" y="508"/>
                    </a:lnTo>
                    <a:lnTo>
                      <a:pt x="683" y="507"/>
                    </a:lnTo>
                    <a:lnTo>
                      <a:pt x="685" y="506"/>
                    </a:lnTo>
                    <a:lnTo>
                      <a:pt x="685" y="506"/>
                    </a:lnTo>
                    <a:lnTo>
                      <a:pt x="688" y="503"/>
                    </a:lnTo>
                    <a:lnTo>
                      <a:pt x="689" y="502"/>
                    </a:lnTo>
                    <a:lnTo>
                      <a:pt x="689" y="499"/>
                    </a:lnTo>
                    <a:lnTo>
                      <a:pt x="691" y="497"/>
                    </a:lnTo>
                    <a:lnTo>
                      <a:pt x="691" y="499"/>
                    </a:lnTo>
                    <a:lnTo>
                      <a:pt x="692" y="497"/>
                    </a:lnTo>
                    <a:lnTo>
                      <a:pt x="692" y="497"/>
                    </a:lnTo>
                    <a:lnTo>
                      <a:pt x="693" y="499"/>
                    </a:lnTo>
                    <a:lnTo>
                      <a:pt x="695" y="499"/>
                    </a:lnTo>
                    <a:lnTo>
                      <a:pt x="696" y="499"/>
                    </a:lnTo>
                    <a:lnTo>
                      <a:pt x="695" y="496"/>
                    </a:lnTo>
                    <a:lnTo>
                      <a:pt x="698" y="497"/>
                    </a:lnTo>
                    <a:lnTo>
                      <a:pt x="699" y="496"/>
                    </a:lnTo>
                    <a:lnTo>
                      <a:pt x="700" y="496"/>
                    </a:lnTo>
                    <a:lnTo>
                      <a:pt x="700" y="496"/>
                    </a:lnTo>
                    <a:lnTo>
                      <a:pt x="702" y="496"/>
                    </a:lnTo>
                    <a:lnTo>
                      <a:pt x="703" y="495"/>
                    </a:lnTo>
                    <a:lnTo>
                      <a:pt x="704" y="495"/>
                    </a:lnTo>
                    <a:lnTo>
                      <a:pt x="706" y="493"/>
                    </a:lnTo>
                    <a:lnTo>
                      <a:pt x="706" y="493"/>
                    </a:lnTo>
                    <a:lnTo>
                      <a:pt x="707" y="492"/>
                    </a:lnTo>
                    <a:lnTo>
                      <a:pt x="711" y="491"/>
                    </a:lnTo>
                    <a:lnTo>
                      <a:pt x="713" y="489"/>
                    </a:lnTo>
                    <a:lnTo>
                      <a:pt x="714" y="491"/>
                    </a:lnTo>
                    <a:lnTo>
                      <a:pt x="715" y="489"/>
                    </a:lnTo>
                    <a:lnTo>
                      <a:pt x="717" y="489"/>
                    </a:lnTo>
                    <a:lnTo>
                      <a:pt x="718" y="488"/>
                    </a:lnTo>
                    <a:lnTo>
                      <a:pt x="718" y="488"/>
                    </a:lnTo>
                    <a:lnTo>
                      <a:pt x="715" y="488"/>
                    </a:lnTo>
                    <a:lnTo>
                      <a:pt x="715" y="486"/>
                    </a:lnTo>
                    <a:lnTo>
                      <a:pt x="717" y="486"/>
                    </a:lnTo>
                    <a:lnTo>
                      <a:pt x="715" y="485"/>
                    </a:lnTo>
                    <a:lnTo>
                      <a:pt x="714" y="484"/>
                    </a:lnTo>
                    <a:lnTo>
                      <a:pt x="713" y="484"/>
                    </a:lnTo>
                    <a:lnTo>
                      <a:pt x="711" y="484"/>
                    </a:lnTo>
                    <a:lnTo>
                      <a:pt x="710" y="484"/>
                    </a:lnTo>
                    <a:lnTo>
                      <a:pt x="711" y="482"/>
                    </a:lnTo>
                    <a:lnTo>
                      <a:pt x="710" y="481"/>
                    </a:lnTo>
                    <a:lnTo>
                      <a:pt x="707" y="484"/>
                    </a:lnTo>
                    <a:lnTo>
                      <a:pt x="703" y="484"/>
                    </a:lnTo>
                    <a:lnTo>
                      <a:pt x="703" y="482"/>
                    </a:lnTo>
                    <a:lnTo>
                      <a:pt x="698" y="482"/>
                    </a:lnTo>
                    <a:lnTo>
                      <a:pt x="695" y="481"/>
                    </a:lnTo>
                    <a:lnTo>
                      <a:pt x="693" y="481"/>
                    </a:lnTo>
                    <a:lnTo>
                      <a:pt x="692" y="481"/>
                    </a:lnTo>
                    <a:lnTo>
                      <a:pt x="692" y="480"/>
                    </a:lnTo>
                    <a:lnTo>
                      <a:pt x="693" y="478"/>
                    </a:lnTo>
                    <a:lnTo>
                      <a:pt x="693" y="478"/>
                    </a:lnTo>
                    <a:lnTo>
                      <a:pt x="689" y="477"/>
                    </a:lnTo>
                    <a:lnTo>
                      <a:pt x="687" y="475"/>
                    </a:lnTo>
                    <a:lnTo>
                      <a:pt x="687" y="475"/>
                    </a:lnTo>
                    <a:lnTo>
                      <a:pt x="685" y="474"/>
                    </a:lnTo>
                    <a:lnTo>
                      <a:pt x="685" y="473"/>
                    </a:lnTo>
                    <a:lnTo>
                      <a:pt x="685" y="471"/>
                    </a:lnTo>
                    <a:lnTo>
                      <a:pt x="684" y="470"/>
                    </a:lnTo>
                    <a:lnTo>
                      <a:pt x="684" y="469"/>
                    </a:lnTo>
                    <a:lnTo>
                      <a:pt x="684" y="466"/>
                    </a:lnTo>
                    <a:lnTo>
                      <a:pt x="681" y="465"/>
                    </a:lnTo>
                    <a:lnTo>
                      <a:pt x="680" y="466"/>
                    </a:lnTo>
                    <a:lnTo>
                      <a:pt x="680" y="465"/>
                    </a:lnTo>
                    <a:lnTo>
                      <a:pt x="683" y="462"/>
                    </a:lnTo>
                    <a:lnTo>
                      <a:pt x="684" y="459"/>
                    </a:lnTo>
                    <a:lnTo>
                      <a:pt x="684" y="456"/>
                    </a:lnTo>
                    <a:lnTo>
                      <a:pt x="684" y="456"/>
                    </a:lnTo>
                    <a:lnTo>
                      <a:pt x="683" y="456"/>
                    </a:lnTo>
                    <a:lnTo>
                      <a:pt x="683" y="455"/>
                    </a:lnTo>
                    <a:lnTo>
                      <a:pt x="681" y="455"/>
                    </a:lnTo>
                    <a:lnTo>
                      <a:pt x="677" y="458"/>
                    </a:lnTo>
                    <a:lnTo>
                      <a:pt x="676" y="456"/>
                    </a:lnTo>
                    <a:lnTo>
                      <a:pt x="676" y="455"/>
                    </a:lnTo>
                    <a:lnTo>
                      <a:pt x="670" y="452"/>
                    </a:lnTo>
                    <a:lnTo>
                      <a:pt x="669" y="454"/>
                    </a:lnTo>
                    <a:lnTo>
                      <a:pt x="669" y="452"/>
                    </a:lnTo>
                    <a:lnTo>
                      <a:pt x="672" y="452"/>
                    </a:lnTo>
                    <a:lnTo>
                      <a:pt x="674" y="451"/>
                    </a:lnTo>
                    <a:lnTo>
                      <a:pt x="677" y="452"/>
                    </a:lnTo>
                    <a:lnTo>
                      <a:pt x="680" y="452"/>
                    </a:lnTo>
                    <a:lnTo>
                      <a:pt x="683" y="451"/>
                    </a:lnTo>
                    <a:lnTo>
                      <a:pt x="687" y="448"/>
                    </a:lnTo>
                    <a:lnTo>
                      <a:pt x="689" y="447"/>
                    </a:lnTo>
                    <a:lnTo>
                      <a:pt x="689" y="444"/>
                    </a:lnTo>
                    <a:lnTo>
                      <a:pt x="688" y="443"/>
                    </a:lnTo>
                    <a:lnTo>
                      <a:pt x="688" y="441"/>
                    </a:lnTo>
                    <a:lnTo>
                      <a:pt x="689" y="443"/>
                    </a:lnTo>
                    <a:lnTo>
                      <a:pt x="688" y="440"/>
                    </a:lnTo>
                    <a:lnTo>
                      <a:pt x="687" y="439"/>
                    </a:lnTo>
                    <a:lnTo>
                      <a:pt x="681" y="437"/>
                    </a:lnTo>
                    <a:lnTo>
                      <a:pt x="677" y="436"/>
                    </a:lnTo>
                    <a:lnTo>
                      <a:pt x="676" y="436"/>
                    </a:lnTo>
                    <a:lnTo>
                      <a:pt x="673" y="436"/>
                    </a:lnTo>
                    <a:lnTo>
                      <a:pt x="668" y="437"/>
                    </a:lnTo>
                    <a:lnTo>
                      <a:pt x="659" y="441"/>
                    </a:lnTo>
                    <a:lnTo>
                      <a:pt x="654" y="444"/>
                    </a:lnTo>
                    <a:lnTo>
                      <a:pt x="652" y="445"/>
                    </a:lnTo>
                    <a:lnTo>
                      <a:pt x="650" y="447"/>
                    </a:lnTo>
                    <a:lnTo>
                      <a:pt x="650" y="448"/>
                    </a:lnTo>
                    <a:lnTo>
                      <a:pt x="647" y="448"/>
                    </a:lnTo>
                    <a:lnTo>
                      <a:pt x="647" y="448"/>
                    </a:lnTo>
                    <a:lnTo>
                      <a:pt x="643" y="452"/>
                    </a:lnTo>
                    <a:lnTo>
                      <a:pt x="642" y="454"/>
                    </a:lnTo>
                    <a:lnTo>
                      <a:pt x="639" y="458"/>
                    </a:lnTo>
                    <a:lnTo>
                      <a:pt x="637" y="459"/>
                    </a:lnTo>
                    <a:lnTo>
                      <a:pt x="636" y="460"/>
                    </a:lnTo>
                    <a:lnTo>
                      <a:pt x="635" y="463"/>
                    </a:lnTo>
                    <a:lnTo>
                      <a:pt x="632" y="466"/>
                    </a:lnTo>
                    <a:lnTo>
                      <a:pt x="632" y="466"/>
                    </a:lnTo>
                    <a:lnTo>
                      <a:pt x="631" y="467"/>
                    </a:lnTo>
                    <a:lnTo>
                      <a:pt x="629" y="469"/>
                    </a:lnTo>
                    <a:lnTo>
                      <a:pt x="628" y="469"/>
                    </a:lnTo>
                    <a:lnTo>
                      <a:pt x="628" y="469"/>
                    </a:lnTo>
                    <a:lnTo>
                      <a:pt x="632" y="465"/>
                    </a:lnTo>
                    <a:lnTo>
                      <a:pt x="635" y="460"/>
                    </a:lnTo>
                    <a:lnTo>
                      <a:pt x="636" y="460"/>
                    </a:lnTo>
                    <a:lnTo>
                      <a:pt x="640" y="454"/>
                    </a:lnTo>
                    <a:lnTo>
                      <a:pt x="639" y="451"/>
                    </a:lnTo>
                    <a:lnTo>
                      <a:pt x="642" y="451"/>
                    </a:lnTo>
                    <a:lnTo>
                      <a:pt x="643" y="449"/>
                    </a:lnTo>
                    <a:lnTo>
                      <a:pt x="647" y="443"/>
                    </a:lnTo>
                    <a:lnTo>
                      <a:pt x="650" y="441"/>
                    </a:lnTo>
                    <a:lnTo>
                      <a:pt x="652" y="439"/>
                    </a:lnTo>
                    <a:lnTo>
                      <a:pt x="652" y="437"/>
                    </a:lnTo>
                    <a:lnTo>
                      <a:pt x="654" y="437"/>
                    </a:lnTo>
                    <a:lnTo>
                      <a:pt x="655" y="436"/>
                    </a:lnTo>
                    <a:lnTo>
                      <a:pt x="661" y="436"/>
                    </a:lnTo>
                    <a:lnTo>
                      <a:pt x="662" y="434"/>
                    </a:lnTo>
                    <a:lnTo>
                      <a:pt x="663" y="432"/>
                    </a:lnTo>
                    <a:lnTo>
                      <a:pt x="663" y="429"/>
                    </a:lnTo>
                    <a:lnTo>
                      <a:pt x="665" y="426"/>
                    </a:lnTo>
                    <a:lnTo>
                      <a:pt x="666" y="425"/>
                    </a:lnTo>
                    <a:lnTo>
                      <a:pt x="668" y="425"/>
                    </a:lnTo>
                    <a:lnTo>
                      <a:pt x="668" y="423"/>
                    </a:lnTo>
                    <a:lnTo>
                      <a:pt x="670" y="425"/>
                    </a:lnTo>
                    <a:lnTo>
                      <a:pt x="670" y="423"/>
                    </a:lnTo>
                    <a:lnTo>
                      <a:pt x="670" y="422"/>
                    </a:lnTo>
                    <a:lnTo>
                      <a:pt x="673" y="422"/>
                    </a:lnTo>
                    <a:lnTo>
                      <a:pt x="674" y="422"/>
                    </a:lnTo>
                    <a:lnTo>
                      <a:pt x="676" y="422"/>
                    </a:lnTo>
                    <a:lnTo>
                      <a:pt x="678" y="422"/>
                    </a:lnTo>
                    <a:lnTo>
                      <a:pt x="681" y="422"/>
                    </a:lnTo>
                    <a:lnTo>
                      <a:pt x="683" y="422"/>
                    </a:lnTo>
                    <a:lnTo>
                      <a:pt x="687" y="422"/>
                    </a:lnTo>
                    <a:lnTo>
                      <a:pt x="691" y="422"/>
                    </a:lnTo>
                    <a:lnTo>
                      <a:pt x="692" y="422"/>
                    </a:lnTo>
                    <a:lnTo>
                      <a:pt x="698" y="422"/>
                    </a:lnTo>
                    <a:lnTo>
                      <a:pt x="700" y="422"/>
                    </a:lnTo>
                    <a:lnTo>
                      <a:pt x="707" y="422"/>
                    </a:lnTo>
                    <a:lnTo>
                      <a:pt x="710" y="422"/>
                    </a:lnTo>
                    <a:lnTo>
                      <a:pt x="711" y="423"/>
                    </a:lnTo>
                    <a:lnTo>
                      <a:pt x="713" y="425"/>
                    </a:lnTo>
                    <a:lnTo>
                      <a:pt x="713" y="425"/>
                    </a:lnTo>
                    <a:lnTo>
                      <a:pt x="717" y="423"/>
                    </a:lnTo>
                    <a:lnTo>
                      <a:pt x="724" y="422"/>
                    </a:lnTo>
                    <a:lnTo>
                      <a:pt x="725" y="421"/>
                    </a:lnTo>
                    <a:lnTo>
                      <a:pt x="726" y="419"/>
                    </a:lnTo>
                    <a:lnTo>
                      <a:pt x="725" y="422"/>
                    </a:lnTo>
                    <a:lnTo>
                      <a:pt x="726" y="422"/>
                    </a:lnTo>
                    <a:lnTo>
                      <a:pt x="728" y="422"/>
                    </a:lnTo>
                    <a:lnTo>
                      <a:pt x="729" y="422"/>
                    </a:lnTo>
                    <a:lnTo>
                      <a:pt x="730" y="419"/>
                    </a:lnTo>
                    <a:lnTo>
                      <a:pt x="732" y="418"/>
                    </a:lnTo>
                    <a:lnTo>
                      <a:pt x="735" y="415"/>
                    </a:lnTo>
                    <a:lnTo>
                      <a:pt x="737" y="411"/>
                    </a:lnTo>
                    <a:lnTo>
                      <a:pt x="737" y="411"/>
                    </a:lnTo>
                    <a:lnTo>
                      <a:pt x="740" y="408"/>
                    </a:lnTo>
                    <a:lnTo>
                      <a:pt x="741" y="407"/>
                    </a:lnTo>
                    <a:lnTo>
                      <a:pt x="747" y="407"/>
                    </a:lnTo>
                    <a:lnTo>
                      <a:pt x="750" y="406"/>
                    </a:lnTo>
                    <a:lnTo>
                      <a:pt x="752" y="406"/>
                    </a:lnTo>
                    <a:lnTo>
                      <a:pt x="755" y="406"/>
                    </a:lnTo>
                    <a:lnTo>
                      <a:pt x="755" y="404"/>
                    </a:lnTo>
                    <a:lnTo>
                      <a:pt x="758" y="404"/>
                    </a:lnTo>
                    <a:lnTo>
                      <a:pt x="761" y="402"/>
                    </a:lnTo>
                    <a:lnTo>
                      <a:pt x="763" y="399"/>
                    </a:lnTo>
                    <a:lnTo>
                      <a:pt x="765" y="397"/>
                    </a:lnTo>
                    <a:lnTo>
                      <a:pt x="766" y="395"/>
                    </a:lnTo>
                    <a:lnTo>
                      <a:pt x="766" y="395"/>
                    </a:lnTo>
                    <a:lnTo>
                      <a:pt x="763" y="393"/>
                    </a:lnTo>
                    <a:close/>
                    <a:moveTo>
                      <a:pt x="200" y="158"/>
                    </a:moveTo>
                    <a:lnTo>
                      <a:pt x="197" y="155"/>
                    </a:lnTo>
                    <a:lnTo>
                      <a:pt x="194" y="156"/>
                    </a:lnTo>
                    <a:lnTo>
                      <a:pt x="193" y="156"/>
                    </a:lnTo>
                    <a:lnTo>
                      <a:pt x="192" y="156"/>
                    </a:lnTo>
                    <a:lnTo>
                      <a:pt x="192" y="159"/>
                    </a:lnTo>
                    <a:lnTo>
                      <a:pt x="189" y="161"/>
                    </a:lnTo>
                    <a:lnTo>
                      <a:pt x="189" y="162"/>
                    </a:lnTo>
                    <a:lnTo>
                      <a:pt x="190" y="162"/>
                    </a:lnTo>
                    <a:lnTo>
                      <a:pt x="193" y="163"/>
                    </a:lnTo>
                    <a:lnTo>
                      <a:pt x="194" y="166"/>
                    </a:lnTo>
                    <a:lnTo>
                      <a:pt x="193" y="166"/>
                    </a:lnTo>
                    <a:lnTo>
                      <a:pt x="190" y="166"/>
                    </a:lnTo>
                    <a:lnTo>
                      <a:pt x="189" y="167"/>
                    </a:lnTo>
                    <a:lnTo>
                      <a:pt x="189" y="169"/>
                    </a:lnTo>
                    <a:lnTo>
                      <a:pt x="186" y="170"/>
                    </a:lnTo>
                    <a:lnTo>
                      <a:pt x="185" y="171"/>
                    </a:lnTo>
                    <a:lnTo>
                      <a:pt x="183" y="173"/>
                    </a:lnTo>
                    <a:lnTo>
                      <a:pt x="182" y="174"/>
                    </a:lnTo>
                    <a:lnTo>
                      <a:pt x="179" y="176"/>
                    </a:lnTo>
                    <a:lnTo>
                      <a:pt x="177" y="178"/>
                    </a:lnTo>
                    <a:lnTo>
                      <a:pt x="177" y="177"/>
                    </a:lnTo>
                    <a:lnTo>
                      <a:pt x="175" y="176"/>
                    </a:lnTo>
                    <a:lnTo>
                      <a:pt x="175" y="174"/>
                    </a:lnTo>
                    <a:lnTo>
                      <a:pt x="177" y="174"/>
                    </a:lnTo>
                    <a:lnTo>
                      <a:pt x="178" y="174"/>
                    </a:lnTo>
                    <a:lnTo>
                      <a:pt x="179" y="173"/>
                    </a:lnTo>
                    <a:lnTo>
                      <a:pt x="181" y="171"/>
                    </a:lnTo>
                    <a:lnTo>
                      <a:pt x="181" y="170"/>
                    </a:lnTo>
                    <a:lnTo>
                      <a:pt x="181" y="170"/>
                    </a:lnTo>
                    <a:lnTo>
                      <a:pt x="182" y="170"/>
                    </a:lnTo>
                    <a:lnTo>
                      <a:pt x="183" y="167"/>
                    </a:lnTo>
                    <a:lnTo>
                      <a:pt x="185" y="165"/>
                    </a:lnTo>
                    <a:lnTo>
                      <a:pt x="185" y="163"/>
                    </a:lnTo>
                    <a:lnTo>
                      <a:pt x="185" y="162"/>
                    </a:lnTo>
                    <a:lnTo>
                      <a:pt x="185" y="161"/>
                    </a:lnTo>
                    <a:lnTo>
                      <a:pt x="182" y="161"/>
                    </a:lnTo>
                    <a:lnTo>
                      <a:pt x="181" y="161"/>
                    </a:lnTo>
                    <a:lnTo>
                      <a:pt x="175" y="165"/>
                    </a:lnTo>
                    <a:lnTo>
                      <a:pt x="175" y="166"/>
                    </a:lnTo>
                    <a:lnTo>
                      <a:pt x="175" y="167"/>
                    </a:lnTo>
                    <a:lnTo>
                      <a:pt x="174" y="169"/>
                    </a:lnTo>
                    <a:lnTo>
                      <a:pt x="174" y="170"/>
                    </a:lnTo>
                    <a:lnTo>
                      <a:pt x="171" y="174"/>
                    </a:lnTo>
                    <a:lnTo>
                      <a:pt x="168" y="174"/>
                    </a:lnTo>
                    <a:lnTo>
                      <a:pt x="168" y="173"/>
                    </a:lnTo>
                    <a:lnTo>
                      <a:pt x="166" y="173"/>
                    </a:lnTo>
                    <a:lnTo>
                      <a:pt x="163" y="173"/>
                    </a:lnTo>
                    <a:lnTo>
                      <a:pt x="160" y="171"/>
                    </a:lnTo>
                    <a:lnTo>
                      <a:pt x="159" y="171"/>
                    </a:lnTo>
                    <a:lnTo>
                      <a:pt x="159" y="170"/>
                    </a:lnTo>
                    <a:lnTo>
                      <a:pt x="157" y="170"/>
                    </a:lnTo>
                    <a:lnTo>
                      <a:pt x="157" y="169"/>
                    </a:lnTo>
                    <a:lnTo>
                      <a:pt x="157" y="169"/>
                    </a:lnTo>
                    <a:lnTo>
                      <a:pt x="162" y="169"/>
                    </a:lnTo>
                    <a:lnTo>
                      <a:pt x="163" y="167"/>
                    </a:lnTo>
                    <a:lnTo>
                      <a:pt x="163" y="167"/>
                    </a:lnTo>
                    <a:lnTo>
                      <a:pt x="164" y="165"/>
                    </a:lnTo>
                    <a:lnTo>
                      <a:pt x="164" y="163"/>
                    </a:lnTo>
                    <a:lnTo>
                      <a:pt x="163" y="163"/>
                    </a:lnTo>
                    <a:lnTo>
                      <a:pt x="163" y="162"/>
                    </a:lnTo>
                    <a:lnTo>
                      <a:pt x="164" y="161"/>
                    </a:lnTo>
                    <a:lnTo>
                      <a:pt x="167" y="161"/>
                    </a:lnTo>
                    <a:lnTo>
                      <a:pt x="168" y="159"/>
                    </a:lnTo>
                    <a:lnTo>
                      <a:pt x="168" y="158"/>
                    </a:lnTo>
                    <a:lnTo>
                      <a:pt x="170" y="155"/>
                    </a:lnTo>
                    <a:lnTo>
                      <a:pt x="168" y="155"/>
                    </a:lnTo>
                    <a:lnTo>
                      <a:pt x="166" y="154"/>
                    </a:lnTo>
                    <a:lnTo>
                      <a:pt x="166" y="152"/>
                    </a:lnTo>
                    <a:lnTo>
                      <a:pt x="166" y="151"/>
                    </a:lnTo>
                    <a:lnTo>
                      <a:pt x="168" y="151"/>
                    </a:lnTo>
                    <a:lnTo>
                      <a:pt x="170" y="152"/>
                    </a:lnTo>
                    <a:lnTo>
                      <a:pt x="172" y="154"/>
                    </a:lnTo>
                    <a:lnTo>
                      <a:pt x="177" y="152"/>
                    </a:lnTo>
                    <a:lnTo>
                      <a:pt x="177" y="152"/>
                    </a:lnTo>
                    <a:lnTo>
                      <a:pt x="178" y="151"/>
                    </a:lnTo>
                    <a:lnTo>
                      <a:pt x="177" y="150"/>
                    </a:lnTo>
                    <a:lnTo>
                      <a:pt x="174" y="150"/>
                    </a:lnTo>
                    <a:lnTo>
                      <a:pt x="174" y="150"/>
                    </a:lnTo>
                    <a:lnTo>
                      <a:pt x="174" y="148"/>
                    </a:lnTo>
                    <a:lnTo>
                      <a:pt x="171" y="147"/>
                    </a:lnTo>
                    <a:lnTo>
                      <a:pt x="170" y="145"/>
                    </a:lnTo>
                    <a:lnTo>
                      <a:pt x="164" y="147"/>
                    </a:lnTo>
                    <a:lnTo>
                      <a:pt x="162" y="145"/>
                    </a:lnTo>
                    <a:lnTo>
                      <a:pt x="162" y="147"/>
                    </a:lnTo>
                    <a:lnTo>
                      <a:pt x="162" y="148"/>
                    </a:lnTo>
                    <a:lnTo>
                      <a:pt x="162" y="150"/>
                    </a:lnTo>
                    <a:lnTo>
                      <a:pt x="160" y="150"/>
                    </a:lnTo>
                    <a:lnTo>
                      <a:pt x="160" y="148"/>
                    </a:lnTo>
                    <a:lnTo>
                      <a:pt x="159" y="147"/>
                    </a:lnTo>
                    <a:lnTo>
                      <a:pt x="155" y="150"/>
                    </a:lnTo>
                    <a:lnTo>
                      <a:pt x="152" y="150"/>
                    </a:lnTo>
                    <a:lnTo>
                      <a:pt x="152" y="148"/>
                    </a:lnTo>
                    <a:lnTo>
                      <a:pt x="151" y="147"/>
                    </a:lnTo>
                    <a:lnTo>
                      <a:pt x="148" y="148"/>
                    </a:lnTo>
                    <a:lnTo>
                      <a:pt x="148" y="148"/>
                    </a:lnTo>
                    <a:lnTo>
                      <a:pt x="148" y="150"/>
                    </a:lnTo>
                    <a:lnTo>
                      <a:pt x="146" y="151"/>
                    </a:lnTo>
                    <a:lnTo>
                      <a:pt x="146" y="151"/>
                    </a:lnTo>
                    <a:lnTo>
                      <a:pt x="145" y="151"/>
                    </a:lnTo>
                    <a:lnTo>
                      <a:pt x="145" y="152"/>
                    </a:lnTo>
                    <a:lnTo>
                      <a:pt x="142" y="151"/>
                    </a:lnTo>
                    <a:lnTo>
                      <a:pt x="142" y="148"/>
                    </a:lnTo>
                    <a:lnTo>
                      <a:pt x="142" y="147"/>
                    </a:lnTo>
                    <a:lnTo>
                      <a:pt x="144" y="144"/>
                    </a:lnTo>
                    <a:lnTo>
                      <a:pt x="144" y="144"/>
                    </a:lnTo>
                    <a:lnTo>
                      <a:pt x="145" y="145"/>
                    </a:lnTo>
                    <a:lnTo>
                      <a:pt x="148" y="144"/>
                    </a:lnTo>
                    <a:lnTo>
                      <a:pt x="151" y="143"/>
                    </a:lnTo>
                    <a:lnTo>
                      <a:pt x="151" y="143"/>
                    </a:lnTo>
                    <a:lnTo>
                      <a:pt x="152" y="144"/>
                    </a:lnTo>
                    <a:lnTo>
                      <a:pt x="153" y="144"/>
                    </a:lnTo>
                    <a:lnTo>
                      <a:pt x="157" y="141"/>
                    </a:lnTo>
                    <a:lnTo>
                      <a:pt x="159" y="141"/>
                    </a:lnTo>
                    <a:lnTo>
                      <a:pt x="162" y="139"/>
                    </a:lnTo>
                    <a:lnTo>
                      <a:pt x="162" y="139"/>
                    </a:lnTo>
                    <a:lnTo>
                      <a:pt x="162" y="140"/>
                    </a:lnTo>
                    <a:lnTo>
                      <a:pt x="162" y="141"/>
                    </a:lnTo>
                    <a:lnTo>
                      <a:pt x="163" y="140"/>
                    </a:lnTo>
                    <a:lnTo>
                      <a:pt x="163" y="140"/>
                    </a:lnTo>
                    <a:lnTo>
                      <a:pt x="167" y="139"/>
                    </a:lnTo>
                    <a:lnTo>
                      <a:pt x="168" y="139"/>
                    </a:lnTo>
                    <a:lnTo>
                      <a:pt x="170" y="140"/>
                    </a:lnTo>
                    <a:lnTo>
                      <a:pt x="171" y="139"/>
                    </a:lnTo>
                    <a:lnTo>
                      <a:pt x="172" y="139"/>
                    </a:lnTo>
                    <a:lnTo>
                      <a:pt x="174" y="137"/>
                    </a:lnTo>
                    <a:lnTo>
                      <a:pt x="175" y="137"/>
                    </a:lnTo>
                    <a:lnTo>
                      <a:pt x="177" y="137"/>
                    </a:lnTo>
                    <a:lnTo>
                      <a:pt x="178" y="136"/>
                    </a:lnTo>
                    <a:lnTo>
                      <a:pt x="178" y="135"/>
                    </a:lnTo>
                    <a:lnTo>
                      <a:pt x="179" y="135"/>
                    </a:lnTo>
                    <a:lnTo>
                      <a:pt x="179" y="133"/>
                    </a:lnTo>
                    <a:lnTo>
                      <a:pt x="183" y="132"/>
                    </a:lnTo>
                    <a:lnTo>
                      <a:pt x="185" y="132"/>
                    </a:lnTo>
                    <a:lnTo>
                      <a:pt x="186" y="130"/>
                    </a:lnTo>
                    <a:lnTo>
                      <a:pt x="186" y="130"/>
                    </a:lnTo>
                    <a:lnTo>
                      <a:pt x="187" y="129"/>
                    </a:lnTo>
                    <a:lnTo>
                      <a:pt x="189" y="128"/>
                    </a:lnTo>
                    <a:lnTo>
                      <a:pt x="189" y="129"/>
                    </a:lnTo>
                    <a:lnTo>
                      <a:pt x="192" y="130"/>
                    </a:lnTo>
                    <a:lnTo>
                      <a:pt x="192" y="130"/>
                    </a:lnTo>
                    <a:lnTo>
                      <a:pt x="192" y="129"/>
                    </a:lnTo>
                    <a:lnTo>
                      <a:pt x="193" y="129"/>
                    </a:lnTo>
                    <a:lnTo>
                      <a:pt x="193" y="129"/>
                    </a:lnTo>
                    <a:lnTo>
                      <a:pt x="194" y="130"/>
                    </a:lnTo>
                    <a:lnTo>
                      <a:pt x="196" y="130"/>
                    </a:lnTo>
                    <a:lnTo>
                      <a:pt x="197" y="130"/>
                    </a:lnTo>
                    <a:lnTo>
                      <a:pt x="197" y="132"/>
                    </a:lnTo>
                    <a:lnTo>
                      <a:pt x="197" y="132"/>
                    </a:lnTo>
                    <a:lnTo>
                      <a:pt x="196" y="132"/>
                    </a:lnTo>
                    <a:lnTo>
                      <a:pt x="196" y="133"/>
                    </a:lnTo>
                    <a:lnTo>
                      <a:pt x="192" y="136"/>
                    </a:lnTo>
                    <a:lnTo>
                      <a:pt x="189" y="137"/>
                    </a:lnTo>
                    <a:lnTo>
                      <a:pt x="187" y="137"/>
                    </a:lnTo>
                    <a:lnTo>
                      <a:pt x="186" y="139"/>
                    </a:lnTo>
                    <a:lnTo>
                      <a:pt x="186" y="140"/>
                    </a:lnTo>
                    <a:lnTo>
                      <a:pt x="186" y="140"/>
                    </a:lnTo>
                    <a:lnTo>
                      <a:pt x="185" y="141"/>
                    </a:lnTo>
                    <a:lnTo>
                      <a:pt x="186" y="143"/>
                    </a:lnTo>
                    <a:lnTo>
                      <a:pt x="186" y="143"/>
                    </a:lnTo>
                    <a:lnTo>
                      <a:pt x="189" y="143"/>
                    </a:lnTo>
                    <a:lnTo>
                      <a:pt x="192" y="143"/>
                    </a:lnTo>
                    <a:lnTo>
                      <a:pt x="192" y="143"/>
                    </a:lnTo>
                    <a:lnTo>
                      <a:pt x="192" y="143"/>
                    </a:lnTo>
                    <a:lnTo>
                      <a:pt x="192" y="144"/>
                    </a:lnTo>
                    <a:lnTo>
                      <a:pt x="196" y="144"/>
                    </a:lnTo>
                    <a:lnTo>
                      <a:pt x="197" y="144"/>
                    </a:lnTo>
                    <a:lnTo>
                      <a:pt x="200" y="144"/>
                    </a:lnTo>
                    <a:lnTo>
                      <a:pt x="201" y="144"/>
                    </a:lnTo>
                    <a:lnTo>
                      <a:pt x="204" y="143"/>
                    </a:lnTo>
                    <a:lnTo>
                      <a:pt x="205" y="140"/>
                    </a:lnTo>
                    <a:lnTo>
                      <a:pt x="204" y="140"/>
                    </a:lnTo>
                    <a:lnTo>
                      <a:pt x="204" y="140"/>
                    </a:lnTo>
                    <a:lnTo>
                      <a:pt x="208" y="137"/>
                    </a:lnTo>
                    <a:lnTo>
                      <a:pt x="211" y="136"/>
                    </a:lnTo>
                    <a:lnTo>
                      <a:pt x="211" y="137"/>
                    </a:lnTo>
                    <a:lnTo>
                      <a:pt x="211" y="137"/>
                    </a:lnTo>
                    <a:lnTo>
                      <a:pt x="209" y="139"/>
                    </a:lnTo>
                    <a:lnTo>
                      <a:pt x="209" y="140"/>
                    </a:lnTo>
                    <a:lnTo>
                      <a:pt x="209" y="140"/>
                    </a:lnTo>
                    <a:lnTo>
                      <a:pt x="209" y="141"/>
                    </a:lnTo>
                    <a:lnTo>
                      <a:pt x="211" y="140"/>
                    </a:lnTo>
                    <a:lnTo>
                      <a:pt x="212" y="140"/>
                    </a:lnTo>
                    <a:lnTo>
                      <a:pt x="212" y="140"/>
                    </a:lnTo>
                    <a:lnTo>
                      <a:pt x="212" y="141"/>
                    </a:lnTo>
                    <a:lnTo>
                      <a:pt x="211" y="143"/>
                    </a:lnTo>
                    <a:lnTo>
                      <a:pt x="209" y="144"/>
                    </a:lnTo>
                    <a:lnTo>
                      <a:pt x="209" y="144"/>
                    </a:lnTo>
                    <a:lnTo>
                      <a:pt x="209" y="145"/>
                    </a:lnTo>
                    <a:lnTo>
                      <a:pt x="211" y="145"/>
                    </a:lnTo>
                    <a:lnTo>
                      <a:pt x="211" y="147"/>
                    </a:lnTo>
                    <a:lnTo>
                      <a:pt x="208" y="150"/>
                    </a:lnTo>
                    <a:lnTo>
                      <a:pt x="208" y="150"/>
                    </a:lnTo>
                    <a:lnTo>
                      <a:pt x="208" y="151"/>
                    </a:lnTo>
                    <a:lnTo>
                      <a:pt x="205" y="152"/>
                    </a:lnTo>
                    <a:lnTo>
                      <a:pt x="205" y="154"/>
                    </a:lnTo>
                    <a:lnTo>
                      <a:pt x="207" y="154"/>
                    </a:lnTo>
                    <a:lnTo>
                      <a:pt x="203" y="156"/>
                    </a:lnTo>
                    <a:lnTo>
                      <a:pt x="203" y="158"/>
                    </a:lnTo>
                    <a:lnTo>
                      <a:pt x="204" y="158"/>
                    </a:lnTo>
                    <a:lnTo>
                      <a:pt x="205" y="156"/>
                    </a:lnTo>
                    <a:lnTo>
                      <a:pt x="208" y="156"/>
                    </a:lnTo>
                    <a:lnTo>
                      <a:pt x="208" y="158"/>
                    </a:lnTo>
                    <a:lnTo>
                      <a:pt x="203" y="159"/>
                    </a:lnTo>
                    <a:lnTo>
                      <a:pt x="201" y="159"/>
                    </a:lnTo>
                    <a:lnTo>
                      <a:pt x="201" y="159"/>
                    </a:lnTo>
                    <a:lnTo>
                      <a:pt x="201" y="158"/>
                    </a:lnTo>
                    <a:lnTo>
                      <a:pt x="200" y="158"/>
                    </a:lnTo>
                    <a:close/>
                    <a:moveTo>
                      <a:pt x="265" y="229"/>
                    </a:moveTo>
                    <a:lnTo>
                      <a:pt x="264" y="230"/>
                    </a:lnTo>
                    <a:lnTo>
                      <a:pt x="263" y="230"/>
                    </a:lnTo>
                    <a:lnTo>
                      <a:pt x="263" y="230"/>
                    </a:lnTo>
                    <a:lnTo>
                      <a:pt x="263" y="232"/>
                    </a:lnTo>
                    <a:lnTo>
                      <a:pt x="263" y="234"/>
                    </a:lnTo>
                    <a:lnTo>
                      <a:pt x="260" y="236"/>
                    </a:lnTo>
                    <a:lnTo>
                      <a:pt x="257" y="240"/>
                    </a:lnTo>
                    <a:lnTo>
                      <a:pt x="255" y="241"/>
                    </a:lnTo>
                    <a:lnTo>
                      <a:pt x="253" y="241"/>
                    </a:lnTo>
                    <a:lnTo>
                      <a:pt x="253" y="243"/>
                    </a:lnTo>
                    <a:lnTo>
                      <a:pt x="250" y="243"/>
                    </a:lnTo>
                    <a:lnTo>
                      <a:pt x="249" y="241"/>
                    </a:lnTo>
                    <a:lnTo>
                      <a:pt x="249" y="244"/>
                    </a:lnTo>
                    <a:lnTo>
                      <a:pt x="248" y="244"/>
                    </a:lnTo>
                    <a:lnTo>
                      <a:pt x="246" y="245"/>
                    </a:lnTo>
                    <a:lnTo>
                      <a:pt x="245" y="245"/>
                    </a:lnTo>
                    <a:lnTo>
                      <a:pt x="245" y="247"/>
                    </a:lnTo>
                    <a:lnTo>
                      <a:pt x="245" y="250"/>
                    </a:lnTo>
                    <a:lnTo>
                      <a:pt x="244" y="251"/>
                    </a:lnTo>
                    <a:lnTo>
                      <a:pt x="242" y="251"/>
                    </a:lnTo>
                    <a:lnTo>
                      <a:pt x="241" y="251"/>
                    </a:lnTo>
                    <a:lnTo>
                      <a:pt x="239" y="250"/>
                    </a:lnTo>
                    <a:lnTo>
                      <a:pt x="238" y="251"/>
                    </a:lnTo>
                    <a:lnTo>
                      <a:pt x="235" y="252"/>
                    </a:lnTo>
                    <a:lnTo>
                      <a:pt x="230" y="254"/>
                    </a:lnTo>
                    <a:lnTo>
                      <a:pt x="227" y="254"/>
                    </a:lnTo>
                    <a:lnTo>
                      <a:pt x="227" y="254"/>
                    </a:lnTo>
                    <a:lnTo>
                      <a:pt x="226" y="254"/>
                    </a:lnTo>
                    <a:lnTo>
                      <a:pt x="223" y="255"/>
                    </a:lnTo>
                    <a:lnTo>
                      <a:pt x="222" y="254"/>
                    </a:lnTo>
                    <a:lnTo>
                      <a:pt x="222" y="252"/>
                    </a:lnTo>
                    <a:lnTo>
                      <a:pt x="219" y="251"/>
                    </a:lnTo>
                    <a:lnTo>
                      <a:pt x="215" y="248"/>
                    </a:lnTo>
                    <a:lnTo>
                      <a:pt x="215" y="248"/>
                    </a:lnTo>
                    <a:lnTo>
                      <a:pt x="213" y="248"/>
                    </a:lnTo>
                    <a:lnTo>
                      <a:pt x="212" y="247"/>
                    </a:lnTo>
                    <a:lnTo>
                      <a:pt x="209" y="245"/>
                    </a:lnTo>
                    <a:lnTo>
                      <a:pt x="209" y="244"/>
                    </a:lnTo>
                    <a:lnTo>
                      <a:pt x="207" y="243"/>
                    </a:lnTo>
                    <a:lnTo>
                      <a:pt x="207" y="244"/>
                    </a:lnTo>
                    <a:lnTo>
                      <a:pt x="207" y="244"/>
                    </a:lnTo>
                    <a:lnTo>
                      <a:pt x="205" y="244"/>
                    </a:lnTo>
                    <a:lnTo>
                      <a:pt x="205" y="245"/>
                    </a:lnTo>
                    <a:lnTo>
                      <a:pt x="207" y="245"/>
                    </a:lnTo>
                    <a:lnTo>
                      <a:pt x="201" y="245"/>
                    </a:lnTo>
                    <a:lnTo>
                      <a:pt x="201" y="245"/>
                    </a:lnTo>
                    <a:lnTo>
                      <a:pt x="201" y="244"/>
                    </a:lnTo>
                    <a:lnTo>
                      <a:pt x="204" y="240"/>
                    </a:lnTo>
                    <a:lnTo>
                      <a:pt x="204" y="240"/>
                    </a:lnTo>
                    <a:lnTo>
                      <a:pt x="205" y="240"/>
                    </a:lnTo>
                    <a:lnTo>
                      <a:pt x="209" y="243"/>
                    </a:lnTo>
                    <a:lnTo>
                      <a:pt x="213" y="245"/>
                    </a:lnTo>
                    <a:lnTo>
                      <a:pt x="218" y="245"/>
                    </a:lnTo>
                    <a:lnTo>
                      <a:pt x="219" y="245"/>
                    </a:lnTo>
                    <a:lnTo>
                      <a:pt x="219" y="244"/>
                    </a:lnTo>
                    <a:lnTo>
                      <a:pt x="219" y="243"/>
                    </a:lnTo>
                    <a:lnTo>
                      <a:pt x="220" y="243"/>
                    </a:lnTo>
                    <a:lnTo>
                      <a:pt x="223" y="245"/>
                    </a:lnTo>
                    <a:lnTo>
                      <a:pt x="224" y="245"/>
                    </a:lnTo>
                    <a:lnTo>
                      <a:pt x="226" y="247"/>
                    </a:lnTo>
                    <a:lnTo>
                      <a:pt x="226" y="247"/>
                    </a:lnTo>
                    <a:lnTo>
                      <a:pt x="227" y="245"/>
                    </a:lnTo>
                    <a:lnTo>
                      <a:pt x="227" y="245"/>
                    </a:lnTo>
                    <a:lnTo>
                      <a:pt x="227" y="244"/>
                    </a:lnTo>
                    <a:lnTo>
                      <a:pt x="226" y="244"/>
                    </a:lnTo>
                    <a:lnTo>
                      <a:pt x="227" y="243"/>
                    </a:lnTo>
                    <a:lnTo>
                      <a:pt x="229" y="243"/>
                    </a:lnTo>
                    <a:lnTo>
                      <a:pt x="229" y="243"/>
                    </a:lnTo>
                    <a:lnTo>
                      <a:pt x="230" y="243"/>
                    </a:lnTo>
                    <a:lnTo>
                      <a:pt x="231" y="241"/>
                    </a:lnTo>
                    <a:lnTo>
                      <a:pt x="230" y="240"/>
                    </a:lnTo>
                    <a:lnTo>
                      <a:pt x="231" y="240"/>
                    </a:lnTo>
                    <a:lnTo>
                      <a:pt x="231" y="239"/>
                    </a:lnTo>
                    <a:lnTo>
                      <a:pt x="231" y="237"/>
                    </a:lnTo>
                    <a:lnTo>
                      <a:pt x="233" y="237"/>
                    </a:lnTo>
                    <a:lnTo>
                      <a:pt x="231" y="236"/>
                    </a:lnTo>
                    <a:lnTo>
                      <a:pt x="231" y="234"/>
                    </a:lnTo>
                    <a:lnTo>
                      <a:pt x="233" y="234"/>
                    </a:lnTo>
                    <a:lnTo>
                      <a:pt x="237" y="236"/>
                    </a:lnTo>
                    <a:lnTo>
                      <a:pt x="237" y="236"/>
                    </a:lnTo>
                    <a:lnTo>
                      <a:pt x="238" y="234"/>
                    </a:lnTo>
                    <a:lnTo>
                      <a:pt x="237" y="233"/>
                    </a:lnTo>
                    <a:lnTo>
                      <a:pt x="235" y="233"/>
                    </a:lnTo>
                    <a:lnTo>
                      <a:pt x="235" y="233"/>
                    </a:lnTo>
                    <a:lnTo>
                      <a:pt x="237" y="233"/>
                    </a:lnTo>
                    <a:lnTo>
                      <a:pt x="238" y="233"/>
                    </a:lnTo>
                    <a:lnTo>
                      <a:pt x="238" y="232"/>
                    </a:lnTo>
                    <a:lnTo>
                      <a:pt x="238" y="230"/>
                    </a:lnTo>
                    <a:lnTo>
                      <a:pt x="233" y="230"/>
                    </a:lnTo>
                    <a:lnTo>
                      <a:pt x="234" y="229"/>
                    </a:lnTo>
                    <a:lnTo>
                      <a:pt x="234" y="229"/>
                    </a:lnTo>
                    <a:lnTo>
                      <a:pt x="234" y="228"/>
                    </a:lnTo>
                    <a:lnTo>
                      <a:pt x="234" y="228"/>
                    </a:lnTo>
                    <a:lnTo>
                      <a:pt x="233" y="228"/>
                    </a:lnTo>
                    <a:lnTo>
                      <a:pt x="231" y="226"/>
                    </a:lnTo>
                    <a:lnTo>
                      <a:pt x="231" y="225"/>
                    </a:lnTo>
                    <a:lnTo>
                      <a:pt x="230" y="222"/>
                    </a:lnTo>
                    <a:lnTo>
                      <a:pt x="227" y="222"/>
                    </a:lnTo>
                    <a:lnTo>
                      <a:pt x="227" y="221"/>
                    </a:lnTo>
                    <a:lnTo>
                      <a:pt x="227" y="219"/>
                    </a:lnTo>
                    <a:lnTo>
                      <a:pt x="224" y="218"/>
                    </a:lnTo>
                    <a:lnTo>
                      <a:pt x="224" y="217"/>
                    </a:lnTo>
                    <a:lnTo>
                      <a:pt x="224" y="215"/>
                    </a:lnTo>
                    <a:lnTo>
                      <a:pt x="223" y="214"/>
                    </a:lnTo>
                    <a:lnTo>
                      <a:pt x="222" y="213"/>
                    </a:lnTo>
                    <a:lnTo>
                      <a:pt x="222" y="213"/>
                    </a:lnTo>
                    <a:lnTo>
                      <a:pt x="223" y="214"/>
                    </a:lnTo>
                    <a:lnTo>
                      <a:pt x="224" y="214"/>
                    </a:lnTo>
                    <a:lnTo>
                      <a:pt x="227" y="213"/>
                    </a:lnTo>
                    <a:lnTo>
                      <a:pt x="227" y="213"/>
                    </a:lnTo>
                    <a:lnTo>
                      <a:pt x="227" y="215"/>
                    </a:lnTo>
                    <a:lnTo>
                      <a:pt x="227" y="215"/>
                    </a:lnTo>
                    <a:lnTo>
                      <a:pt x="229" y="218"/>
                    </a:lnTo>
                    <a:lnTo>
                      <a:pt x="231" y="221"/>
                    </a:lnTo>
                    <a:lnTo>
                      <a:pt x="233" y="221"/>
                    </a:lnTo>
                    <a:lnTo>
                      <a:pt x="234" y="224"/>
                    </a:lnTo>
                    <a:lnTo>
                      <a:pt x="237" y="225"/>
                    </a:lnTo>
                    <a:lnTo>
                      <a:pt x="238" y="224"/>
                    </a:lnTo>
                    <a:lnTo>
                      <a:pt x="239" y="222"/>
                    </a:lnTo>
                    <a:lnTo>
                      <a:pt x="239" y="222"/>
                    </a:lnTo>
                    <a:lnTo>
                      <a:pt x="239" y="221"/>
                    </a:lnTo>
                    <a:lnTo>
                      <a:pt x="239" y="218"/>
                    </a:lnTo>
                    <a:lnTo>
                      <a:pt x="238" y="217"/>
                    </a:lnTo>
                    <a:lnTo>
                      <a:pt x="239" y="217"/>
                    </a:lnTo>
                    <a:lnTo>
                      <a:pt x="241" y="221"/>
                    </a:lnTo>
                    <a:lnTo>
                      <a:pt x="241" y="222"/>
                    </a:lnTo>
                    <a:lnTo>
                      <a:pt x="241" y="224"/>
                    </a:lnTo>
                    <a:lnTo>
                      <a:pt x="242" y="225"/>
                    </a:lnTo>
                    <a:lnTo>
                      <a:pt x="244" y="228"/>
                    </a:lnTo>
                    <a:lnTo>
                      <a:pt x="245" y="229"/>
                    </a:lnTo>
                    <a:lnTo>
                      <a:pt x="245" y="229"/>
                    </a:lnTo>
                    <a:lnTo>
                      <a:pt x="246" y="229"/>
                    </a:lnTo>
                    <a:lnTo>
                      <a:pt x="246" y="228"/>
                    </a:lnTo>
                    <a:lnTo>
                      <a:pt x="248" y="225"/>
                    </a:lnTo>
                    <a:lnTo>
                      <a:pt x="248" y="226"/>
                    </a:lnTo>
                    <a:lnTo>
                      <a:pt x="248" y="228"/>
                    </a:lnTo>
                    <a:lnTo>
                      <a:pt x="248" y="229"/>
                    </a:lnTo>
                    <a:lnTo>
                      <a:pt x="248" y="230"/>
                    </a:lnTo>
                    <a:lnTo>
                      <a:pt x="249" y="232"/>
                    </a:lnTo>
                    <a:lnTo>
                      <a:pt x="250" y="232"/>
                    </a:lnTo>
                    <a:lnTo>
                      <a:pt x="256" y="230"/>
                    </a:lnTo>
                    <a:lnTo>
                      <a:pt x="259" y="228"/>
                    </a:lnTo>
                    <a:lnTo>
                      <a:pt x="260" y="226"/>
                    </a:lnTo>
                    <a:lnTo>
                      <a:pt x="261" y="225"/>
                    </a:lnTo>
                    <a:lnTo>
                      <a:pt x="261" y="224"/>
                    </a:lnTo>
                    <a:lnTo>
                      <a:pt x="263" y="221"/>
                    </a:lnTo>
                    <a:lnTo>
                      <a:pt x="263" y="219"/>
                    </a:lnTo>
                    <a:lnTo>
                      <a:pt x="264" y="218"/>
                    </a:lnTo>
                    <a:lnTo>
                      <a:pt x="270" y="215"/>
                    </a:lnTo>
                    <a:lnTo>
                      <a:pt x="275" y="214"/>
                    </a:lnTo>
                    <a:lnTo>
                      <a:pt x="278" y="215"/>
                    </a:lnTo>
                    <a:lnTo>
                      <a:pt x="285" y="217"/>
                    </a:lnTo>
                    <a:lnTo>
                      <a:pt x="286" y="217"/>
                    </a:lnTo>
                    <a:lnTo>
                      <a:pt x="286" y="218"/>
                    </a:lnTo>
                    <a:lnTo>
                      <a:pt x="287" y="219"/>
                    </a:lnTo>
                    <a:lnTo>
                      <a:pt x="286" y="219"/>
                    </a:lnTo>
                    <a:lnTo>
                      <a:pt x="283" y="222"/>
                    </a:lnTo>
                    <a:lnTo>
                      <a:pt x="283" y="221"/>
                    </a:lnTo>
                    <a:lnTo>
                      <a:pt x="283" y="221"/>
                    </a:lnTo>
                    <a:lnTo>
                      <a:pt x="279" y="218"/>
                    </a:lnTo>
                    <a:lnTo>
                      <a:pt x="276" y="218"/>
                    </a:lnTo>
                    <a:lnTo>
                      <a:pt x="274" y="218"/>
                    </a:lnTo>
                    <a:lnTo>
                      <a:pt x="274" y="218"/>
                    </a:lnTo>
                    <a:lnTo>
                      <a:pt x="278" y="219"/>
                    </a:lnTo>
                    <a:lnTo>
                      <a:pt x="278" y="219"/>
                    </a:lnTo>
                    <a:lnTo>
                      <a:pt x="275" y="219"/>
                    </a:lnTo>
                    <a:lnTo>
                      <a:pt x="275" y="221"/>
                    </a:lnTo>
                    <a:lnTo>
                      <a:pt x="276" y="221"/>
                    </a:lnTo>
                    <a:lnTo>
                      <a:pt x="278" y="221"/>
                    </a:lnTo>
                    <a:lnTo>
                      <a:pt x="279" y="221"/>
                    </a:lnTo>
                    <a:lnTo>
                      <a:pt x="280" y="222"/>
                    </a:lnTo>
                    <a:lnTo>
                      <a:pt x="279" y="224"/>
                    </a:lnTo>
                    <a:lnTo>
                      <a:pt x="278" y="222"/>
                    </a:lnTo>
                    <a:lnTo>
                      <a:pt x="276" y="222"/>
                    </a:lnTo>
                    <a:lnTo>
                      <a:pt x="275" y="224"/>
                    </a:lnTo>
                    <a:lnTo>
                      <a:pt x="274" y="224"/>
                    </a:lnTo>
                    <a:lnTo>
                      <a:pt x="272" y="224"/>
                    </a:lnTo>
                    <a:lnTo>
                      <a:pt x="271" y="224"/>
                    </a:lnTo>
                    <a:lnTo>
                      <a:pt x="270" y="222"/>
                    </a:lnTo>
                    <a:lnTo>
                      <a:pt x="270" y="225"/>
                    </a:lnTo>
                    <a:lnTo>
                      <a:pt x="270" y="226"/>
                    </a:lnTo>
                    <a:lnTo>
                      <a:pt x="268" y="226"/>
                    </a:lnTo>
                    <a:lnTo>
                      <a:pt x="267" y="228"/>
                    </a:lnTo>
                    <a:lnTo>
                      <a:pt x="265" y="229"/>
                    </a:lnTo>
                    <a:close/>
                    <a:moveTo>
                      <a:pt x="311" y="282"/>
                    </a:moveTo>
                    <a:lnTo>
                      <a:pt x="308" y="282"/>
                    </a:lnTo>
                    <a:lnTo>
                      <a:pt x="306" y="281"/>
                    </a:lnTo>
                    <a:lnTo>
                      <a:pt x="305" y="281"/>
                    </a:lnTo>
                    <a:lnTo>
                      <a:pt x="300" y="282"/>
                    </a:lnTo>
                    <a:lnTo>
                      <a:pt x="300" y="281"/>
                    </a:lnTo>
                    <a:lnTo>
                      <a:pt x="298" y="282"/>
                    </a:lnTo>
                    <a:lnTo>
                      <a:pt x="297" y="284"/>
                    </a:lnTo>
                    <a:lnTo>
                      <a:pt x="294" y="285"/>
                    </a:lnTo>
                    <a:lnTo>
                      <a:pt x="293" y="284"/>
                    </a:lnTo>
                    <a:lnTo>
                      <a:pt x="287" y="285"/>
                    </a:lnTo>
                    <a:lnTo>
                      <a:pt x="286" y="284"/>
                    </a:lnTo>
                    <a:lnTo>
                      <a:pt x="282" y="287"/>
                    </a:lnTo>
                    <a:lnTo>
                      <a:pt x="279" y="288"/>
                    </a:lnTo>
                    <a:lnTo>
                      <a:pt x="276" y="288"/>
                    </a:lnTo>
                    <a:lnTo>
                      <a:pt x="276" y="291"/>
                    </a:lnTo>
                    <a:lnTo>
                      <a:pt x="276" y="291"/>
                    </a:lnTo>
                    <a:lnTo>
                      <a:pt x="276" y="292"/>
                    </a:lnTo>
                    <a:lnTo>
                      <a:pt x="276" y="292"/>
                    </a:lnTo>
                    <a:lnTo>
                      <a:pt x="275" y="292"/>
                    </a:lnTo>
                    <a:lnTo>
                      <a:pt x="274" y="292"/>
                    </a:lnTo>
                    <a:lnTo>
                      <a:pt x="274" y="293"/>
                    </a:lnTo>
                    <a:lnTo>
                      <a:pt x="270" y="293"/>
                    </a:lnTo>
                    <a:lnTo>
                      <a:pt x="268" y="292"/>
                    </a:lnTo>
                    <a:lnTo>
                      <a:pt x="268" y="292"/>
                    </a:lnTo>
                    <a:lnTo>
                      <a:pt x="268" y="292"/>
                    </a:lnTo>
                    <a:lnTo>
                      <a:pt x="268" y="291"/>
                    </a:lnTo>
                    <a:lnTo>
                      <a:pt x="268" y="291"/>
                    </a:lnTo>
                    <a:lnTo>
                      <a:pt x="268" y="289"/>
                    </a:lnTo>
                    <a:lnTo>
                      <a:pt x="270" y="289"/>
                    </a:lnTo>
                    <a:lnTo>
                      <a:pt x="271" y="289"/>
                    </a:lnTo>
                    <a:lnTo>
                      <a:pt x="272" y="288"/>
                    </a:lnTo>
                    <a:lnTo>
                      <a:pt x="274" y="285"/>
                    </a:lnTo>
                    <a:lnTo>
                      <a:pt x="274" y="284"/>
                    </a:lnTo>
                    <a:lnTo>
                      <a:pt x="276" y="284"/>
                    </a:lnTo>
                    <a:lnTo>
                      <a:pt x="278" y="282"/>
                    </a:lnTo>
                    <a:lnTo>
                      <a:pt x="279" y="280"/>
                    </a:lnTo>
                    <a:lnTo>
                      <a:pt x="280" y="278"/>
                    </a:lnTo>
                    <a:lnTo>
                      <a:pt x="280" y="277"/>
                    </a:lnTo>
                    <a:lnTo>
                      <a:pt x="280" y="276"/>
                    </a:lnTo>
                    <a:lnTo>
                      <a:pt x="283" y="274"/>
                    </a:lnTo>
                    <a:lnTo>
                      <a:pt x="286" y="274"/>
                    </a:lnTo>
                    <a:lnTo>
                      <a:pt x="286" y="273"/>
                    </a:lnTo>
                    <a:lnTo>
                      <a:pt x="283" y="271"/>
                    </a:lnTo>
                    <a:lnTo>
                      <a:pt x="285" y="271"/>
                    </a:lnTo>
                    <a:lnTo>
                      <a:pt x="285" y="270"/>
                    </a:lnTo>
                    <a:lnTo>
                      <a:pt x="287" y="270"/>
                    </a:lnTo>
                    <a:lnTo>
                      <a:pt x="289" y="271"/>
                    </a:lnTo>
                    <a:lnTo>
                      <a:pt x="291" y="271"/>
                    </a:lnTo>
                    <a:lnTo>
                      <a:pt x="291" y="271"/>
                    </a:lnTo>
                    <a:lnTo>
                      <a:pt x="291" y="271"/>
                    </a:lnTo>
                    <a:lnTo>
                      <a:pt x="290" y="273"/>
                    </a:lnTo>
                    <a:lnTo>
                      <a:pt x="290" y="273"/>
                    </a:lnTo>
                    <a:lnTo>
                      <a:pt x="289" y="273"/>
                    </a:lnTo>
                    <a:lnTo>
                      <a:pt x="286" y="274"/>
                    </a:lnTo>
                    <a:lnTo>
                      <a:pt x="286" y="276"/>
                    </a:lnTo>
                    <a:lnTo>
                      <a:pt x="286" y="278"/>
                    </a:lnTo>
                    <a:lnTo>
                      <a:pt x="287" y="278"/>
                    </a:lnTo>
                    <a:lnTo>
                      <a:pt x="287" y="277"/>
                    </a:lnTo>
                    <a:lnTo>
                      <a:pt x="290" y="277"/>
                    </a:lnTo>
                    <a:lnTo>
                      <a:pt x="291" y="277"/>
                    </a:lnTo>
                    <a:lnTo>
                      <a:pt x="290" y="278"/>
                    </a:lnTo>
                    <a:lnTo>
                      <a:pt x="289" y="280"/>
                    </a:lnTo>
                    <a:lnTo>
                      <a:pt x="289" y="280"/>
                    </a:lnTo>
                    <a:lnTo>
                      <a:pt x="290" y="280"/>
                    </a:lnTo>
                    <a:lnTo>
                      <a:pt x="293" y="278"/>
                    </a:lnTo>
                    <a:lnTo>
                      <a:pt x="298" y="278"/>
                    </a:lnTo>
                    <a:lnTo>
                      <a:pt x="298" y="278"/>
                    </a:lnTo>
                    <a:lnTo>
                      <a:pt x="300" y="278"/>
                    </a:lnTo>
                    <a:lnTo>
                      <a:pt x="300" y="280"/>
                    </a:lnTo>
                    <a:lnTo>
                      <a:pt x="301" y="280"/>
                    </a:lnTo>
                    <a:lnTo>
                      <a:pt x="301" y="280"/>
                    </a:lnTo>
                    <a:lnTo>
                      <a:pt x="301" y="281"/>
                    </a:lnTo>
                    <a:lnTo>
                      <a:pt x="308" y="281"/>
                    </a:lnTo>
                    <a:lnTo>
                      <a:pt x="311" y="281"/>
                    </a:lnTo>
                    <a:lnTo>
                      <a:pt x="311" y="282"/>
                    </a:lnTo>
                    <a:close/>
                    <a:moveTo>
                      <a:pt x="372" y="323"/>
                    </a:moveTo>
                    <a:lnTo>
                      <a:pt x="373" y="321"/>
                    </a:lnTo>
                    <a:lnTo>
                      <a:pt x="375" y="322"/>
                    </a:lnTo>
                    <a:lnTo>
                      <a:pt x="376" y="319"/>
                    </a:lnTo>
                    <a:lnTo>
                      <a:pt x="376" y="319"/>
                    </a:lnTo>
                    <a:lnTo>
                      <a:pt x="376" y="321"/>
                    </a:lnTo>
                    <a:lnTo>
                      <a:pt x="378" y="321"/>
                    </a:lnTo>
                    <a:lnTo>
                      <a:pt x="378" y="319"/>
                    </a:lnTo>
                    <a:lnTo>
                      <a:pt x="379" y="319"/>
                    </a:lnTo>
                    <a:lnTo>
                      <a:pt x="380" y="318"/>
                    </a:lnTo>
                    <a:lnTo>
                      <a:pt x="379" y="315"/>
                    </a:lnTo>
                    <a:lnTo>
                      <a:pt x="382" y="317"/>
                    </a:lnTo>
                    <a:lnTo>
                      <a:pt x="382" y="315"/>
                    </a:lnTo>
                    <a:lnTo>
                      <a:pt x="380" y="313"/>
                    </a:lnTo>
                    <a:lnTo>
                      <a:pt x="383" y="310"/>
                    </a:lnTo>
                    <a:lnTo>
                      <a:pt x="384" y="310"/>
                    </a:lnTo>
                    <a:lnTo>
                      <a:pt x="384" y="310"/>
                    </a:lnTo>
                    <a:lnTo>
                      <a:pt x="383" y="313"/>
                    </a:lnTo>
                    <a:lnTo>
                      <a:pt x="383" y="314"/>
                    </a:lnTo>
                    <a:lnTo>
                      <a:pt x="386" y="314"/>
                    </a:lnTo>
                    <a:lnTo>
                      <a:pt x="386" y="314"/>
                    </a:lnTo>
                    <a:lnTo>
                      <a:pt x="384" y="315"/>
                    </a:lnTo>
                    <a:lnTo>
                      <a:pt x="384" y="317"/>
                    </a:lnTo>
                    <a:lnTo>
                      <a:pt x="383" y="319"/>
                    </a:lnTo>
                    <a:lnTo>
                      <a:pt x="382" y="319"/>
                    </a:lnTo>
                    <a:lnTo>
                      <a:pt x="380" y="319"/>
                    </a:lnTo>
                    <a:lnTo>
                      <a:pt x="379" y="322"/>
                    </a:lnTo>
                    <a:lnTo>
                      <a:pt x="379" y="322"/>
                    </a:lnTo>
                    <a:lnTo>
                      <a:pt x="378" y="323"/>
                    </a:lnTo>
                    <a:lnTo>
                      <a:pt x="378" y="322"/>
                    </a:lnTo>
                    <a:lnTo>
                      <a:pt x="376" y="322"/>
                    </a:lnTo>
                    <a:lnTo>
                      <a:pt x="375" y="325"/>
                    </a:lnTo>
                    <a:lnTo>
                      <a:pt x="372" y="325"/>
                    </a:lnTo>
                    <a:lnTo>
                      <a:pt x="372" y="326"/>
                    </a:lnTo>
                    <a:lnTo>
                      <a:pt x="371" y="326"/>
                    </a:lnTo>
                    <a:lnTo>
                      <a:pt x="371" y="325"/>
                    </a:lnTo>
                    <a:lnTo>
                      <a:pt x="372" y="323"/>
                    </a:lnTo>
                    <a:close/>
                    <a:moveTo>
                      <a:pt x="368" y="402"/>
                    </a:moveTo>
                    <a:lnTo>
                      <a:pt x="367" y="397"/>
                    </a:lnTo>
                    <a:lnTo>
                      <a:pt x="367" y="393"/>
                    </a:lnTo>
                    <a:lnTo>
                      <a:pt x="367" y="392"/>
                    </a:lnTo>
                    <a:lnTo>
                      <a:pt x="368" y="391"/>
                    </a:lnTo>
                    <a:lnTo>
                      <a:pt x="368" y="389"/>
                    </a:lnTo>
                    <a:lnTo>
                      <a:pt x="367" y="388"/>
                    </a:lnTo>
                    <a:lnTo>
                      <a:pt x="367" y="386"/>
                    </a:lnTo>
                    <a:lnTo>
                      <a:pt x="367" y="385"/>
                    </a:lnTo>
                    <a:lnTo>
                      <a:pt x="365" y="385"/>
                    </a:lnTo>
                    <a:lnTo>
                      <a:pt x="365" y="385"/>
                    </a:lnTo>
                    <a:lnTo>
                      <a:pt x="365" y="386"/>
                    </a:lnTo>
                    <a:lnTo>
                      <a:pt x="365" y="388"/>
                    </a:lnTo>
                    <a:lnTo>
                      <a:pt x="365" y="389"/>
                    </a:lnTo>
                    <a:lnTo>
                      <a:pt x="365" y="388"/>
                    </a:lnTo>
                    <a:lnTo>
                      <a:pt x="364" y="386"/>
                    </a:lnTo>
                    <a:lnTo>
                      <a:pt x="364" y="385"/>
                    </a:lnTo>
                    <a:lnTo>
                      <a:pt x="364" y="384"/>
                    </a:lnTo>
                    <a:lnTo>
                      <a:pt x="363" y="382"/>
                    </a:lnTo>
                    <a:lnTo>
                      <a:pt x="363" y="384"/>
                    </a:lnTo>
                    <a:lnTo>
                      <a:pt x="363" y="385"/>
                    </a:lnTo>
                    <a:lnTo>
                      <a:pt x="361" y="386"/>
                    </a:lnTo>
                    <a:lnTo>
                      <a:pt x="361" y="386"/>
                    </a:lnTo>
                    <a:lnTo>
                      <a:pt x="360" y="386"/>
                    </a:lnTo>
                    <a:lnTo>
                      <a:pt x="358" y="385"/>
                    </a:lnTo>
                    <a:lnTo>
                      <a:pt x="360" y="384"/>
                    </a:lnTo>
                    <a:lnTo>
                      <a:pt x="360" y="382"/>
                    </a:lnTo>
                    <a:lnTo>
                      <a:pt x="358" y="382"/>
                    </a:lnTo>
                    <a:lnTo>
                      <a:pt x="358" y="381"/>
                    </a:lnTo>
                    <a:lnTo>
                      <a:pt x="358" y="381"/>
                    </a:lnTo>
                    <a:lnTo>
                      <a:pt x="360" y="381"/>
                    </a:lnTo>
                    <a:lnTo>
                      <a:pt x="360" y="382"/>
                    </a:lnTo>
                    <a:lnTo>
                      <a:pt x="363" y="381"/>
                    </a:lnTo>
                    <a:lnTo>
                      <a:pt x="363" y="380"/>
                    </a:lnTo>
                    <a:lnTo>
                      <a:pt x="364" y="381"/>
                    </a:lnTo>
                    <a:lnTo>
                      <a:pt x="364" y="381"/>
                    </a:lnTo>
                    <a:lnTo>
                      <a:pt x="368" y="382"/>
                    </a:lnTo>
                    <a:lnTo>
                      <a:pt x="369" y="384"/>
                    </a:lnTo>
                    <a:lnTo>
                      <a:pt x="371" y="384"/>
                    </a:lnTo>
                    <a:lnTo>
                      <a:pt x="371" y="384"/>
                    </a:lnTo>
                    <a:lnTo>
                      <a:pt x="371" y="386"/>
                    </a:lnTo>
                    <a:lnTo>
                      <a:pt x="371" y="389"/>
                    </a:lnTo>
                    <a:lnTo>
                      <a:pt x="371" y="392"/>
                    </a:lnTo>
                    <a:lnTo>
                      <a:pt x="369" y="395"/>
                    </a:lnTo>
                    <a:lnTo>
                      <a:pt x="369" y="396"/>
                    </a:lnTo>
                    <a:lnTo>
                      <a:pt x="369" y="397"/>
                    </a:lnTo>
                    <a:lnTo>
                      <a:pt x="371" y="400"/>
                    </a:lnTo>
                    <a:lnTo>
                      <a:pt x="371" y="400"/>
                    </a:lnTo>
                    <a:lnTo>
                      <a:pt x="371" y="403"/>
                    </a:lnTo>
                    <a:lnTo>
                      <a:pt x="371" y="404"/>
                    </a:lnTo>
                    <a:lnTo>
                      <a:pt x="371" y="403"/>
                    </a:lnTo>
                    <a:lnTo>
                      <a:pt x="369" y="404"/>
                    </a:lnTo>
                    <a:lnTo>
                      <a:pt x="368" y="402"/>
                    </a:lnTo>
                    <a:lnTo>
                      <a:pt x="368" y="402"/>
                    </a:lnTo>
                    <a:close/>
                    <a:moveTo>
                      <a:pt x="372" y="410"/>
                    </a:moveTo>
                    <a:lnTo>
                      <a:pt x="371" y="411"/>
                    </a:lnTo>
                    <a:lnTo>
                      <a:pt x="371" y="410"/>
                    </a:lnTo>
                    <a:lnTo>
                      <a:pt x="369" y="410"/>
                    </a:lnTo>
                    <a:lnTo>
                      <a:pt x="369" y="407"/>
                    </a:lnTo>
                    <a:lnTo>
                      <a:pt x="368" y="406"/>
                    </a:lnTo>
                    <a:lnTo>
                      <a:pt x="369" y="406"/>
                    </a:lnTo>
                    <a:lnTo>
                      <a:pt x="371" y="407"/>
                    </a:lnTo>
                    <a:lnTo>
                      <a:pt x="372" y="410"/>
                    </a:lnTo>
                    <a:lnTo>
                      <a:pt x="372" y="410"/>
                    </a:lnTo>
                    <a:close/>
                    <a:moveTo>
                      <a:pt x="371" y="381"/>
                    </a:moveTo>
                    <a:lnTo>
                      <a:pt x="368" y="382"/>
                    </a:lnTo>
                    <a:lnTo>
                      <a:pt x="365" y="381"/>
                    </a:lnTo>
                    <a:lnTo>
                      <a:pt x="364" y="380"/>
                    </a:lnTo>
                    <a:lnTo>
                      <a:pt x="364" y="378"/>
                    </a:lnTo>
                    <a:lnTo>
                      <a:pt x="364" y="378"/>
                    </a:lnTo>
                    <a:lnTo>
                      <a:pt x="364" y="380"/>
                    </a:lnTo>
                    <a:lnTo>
                      <a:pt x="360" y="377"/>
                    </a:lnTo>
                    <a:lnTo>
                      <a:pt x="360" y="376"/>
                    </a:lnTo>
                    <a:lnTo>
                      <a:pt x="361" y="374"/>
                    </a:lnTo>
                    <a:lnTo>
                      <a:pt x="364" y="374"/>
                    </a:lnTo>
                    <a:lnTo>
                      <a:pt x="365" y="374"/>
                    </a:lnTo>
                    <a:lnTo>
                      <a:pt x="368" y="374"/>
                    </a:lnTo>
                    <a:lnTo>
                      <a:pt x="369" y="377"/>
                    </a:lnTo>
                    <a:lnTo>
                      <a:pt x="368" y="378"/>
                    </a:lnTo>
                    <a:lnTo>
                      <a:pt x="369" y="380"/>
                    </a:lnTo>
                    <a:lnTo>
                      <a:pt x="371" y="378"/>
                    </a:lnTo>
                    <a:lnTo>
                      <a:pt x="373" y="378"/>
                    </a:lnTo>
                    <a:lnTo>
                      <a:pt x="373" y="378"/>
                    </a:lnTo>
                    <a:lnTo>
                      <a:pt x="375" y="381"/>
                    </a:lnTo>
                    <a:lnTo>
                      <a:pt x="373" y="382"/>
                    </a:lnTo>
                    <a:lnTo>
                      <a:pt x="372" y="382"/>
                    </a:lnTo>
                    <a:lnTo>
                      <a:pt x="371" y="381"/>
                    </a:lnTo>
                    <a:close/>
                    <a:moveTo>
                      <a:pt x="386" y="422"/>
                    </a:moveTo>
                    <a:lnTo>
                      <a:pt x="386" y="422"/>
                    </a:lnTo>
                    <a:lnTo>
                      <a:pt x="384" y="423"/>
                    </a:lnTo>
                    <a:lnTo>
                      <a:pt x="383" y="423"/>
                    </a:lnTo>
                    <a:lnTo>
                      <a:pt x="382" y="423"/>
                    </a:lnTo>
                    <a:lnTo>
                      <a:pt x="380" y="422"/>
                    </a:lnTo>
                    <a:lnTo>
                      <a:pt x="380" y="421"/>
                    </a:lnTo>
                    <a:lnTo>
                      <a:pt x="382" y="421"/>
                    </a:lnTo>
                    <a:lnTo>
                      <a:pt x="380" y="419"/>
                    </a:lnTo>
                    <a:lnTo>
                      <a:pt x="379" y="417"/>
                    </a:lnTo>
                    <a:lnTo>
                      <a:pt x="379" y="415"/>
                    </a:lnTo>
                    <a:lnTo>
                      <a:pt x="378" y="414"/>
                    </a:lnTo>
                    <a:lnTo>
                      <a:pt x="378" y="412"/>
                    </a:lnTo>
                    <a:lnTo>
                      <a:pt x="376" y="411"/>
                    </a:lnTo>
                    <a:lnTo>
                      <a:pt x="376" y="410"/>
                    </a:lnTo>
                    <a:lnTo>
                      <a:pt x="378" y="410"/>
                    </a:lnTo>
                    <a:lnTo>
                      <a:pt x="376" y="407"/>
                    </a:lnTo>
                    <a:lnTo>
                      <a:pt x="375" y="404"/>
                    </a:lnTo>
                    <a:lnTo>
                      <a:pt x="375" y="404"/>
                    </a:lnTo>
                    <a:lnTo>
                      <a:pt x="373" y="403"/>
                    </a:lnTo>
                    <a:lnTo>
                      <a:pt x="372" y="403"/>
                    </a:lnTo>
                    <a:lnTo>
                      <a:pt x="372" y="404"/>
                    </a:lnTo>
                    <a:lnTo>
                      <a:pt x="372" y="404"/>
                    </a:lnTo>
                    <a:lnTo>
                      <a:pt x="372" y="403"/>
                    </a:lnTo>
                    <a:lnTo>
                      <a:pt x="372" y="402"/>
                    </a:lnTo>
                    <a:lnTo>
                      <a:pt x="373" y="400"/>
                    </a:lnTo>
                    <a:lnTo>
                      <a:pt x="373" y="402"/>
                    </a:lnTo>
                    <a:lnTo>
                      <a:pt x="375" y="403"/>
                    </a:lnTo>
                    <a:lnTo>
                      <a:pt x="376" y="403"/>
                    </a:lnTo>
                    <a:lnTo>
                      <a:pt x="375" y="400"/>
                    </a:lnTo>
                    <a:lnTo>
                      <a:pt x="376" y="400"/>
                    </a:lnTo>
                    <a:lnTo>
                      <a:pt x="376" y="403"/>
                    </a:lnTo>
                    <a:lnTo>
                      <a:pt x="378" y="404"/>
                    </a:lnTo>
                    <a:lnTo>
                      <a:pt x="378" y="407"/>
                    </a:lnTo>
                    <a:lnTo>
                      <a:pt x="378" y="406"/>
                    </a:lnTo>
                    <a:lnTo>
                      <a:pt x="378" y="403"/>
                    </a:lnTo>
                    <a:lnTo>
                      <a:pt x="378" y="402"/>
                    </a:lnTo>
                    <a:lnTo>
                      <a:pt x="378" y="402"/>
                    </a:lnTo>
                    <a:lnTo>
                      <a:pt x="379" y="402"/>
                    </a:lnTo>
                    <a:lnTo>
                      <a:pt x="379" y="404"/>
                    </a:lnTo>
                    <a:lnTo>
                      <a:pt x="379" y="406"/>
                    </a:lnTo>
                    <a:lnTo>
                      <a:pt x="379" y="407"/>
                    </a:lnTo>
                    <a:lnTo>
                      <a:pt x="379" y="407"/>
                    </a:lnTo>
                    <a:lnTo>
                      <a:pt x="380" y="408"/>
                    </a:lnTo>
                    <a:lnTo>
                      <a:pt x="380" y="410"/>
                    </a:lnTo>
                    <a:lnTo>
                      <a:pt x="380" y="410"/>
                    </a:lnTo>
                    <a:lnTo>
                      <a:pt x="380" y="411"/>
                    </a:lnTo>
                    <a:lnTo>
                      <a:pt x="379" y="412"/>
                    </a:lnTo>
                    <a:lnTo>
                      <a:pt x="379" y="414"/>
                    </a:lnTo>
                    <a:lnTo>
                      <a:pt x="380" y="414"/>
                    </a:lnTo>
                    <a:lnTo>
                      <a:pt x="382" y="414"/>
                    </a:lnTo>
                    <a:lnTo>
                      <a:pt x="384" y="417"/>
                    </a:lnTo>
                    <a:lnTo>
                      <a:pt x="386" y="419"/>
                    </a:lnTo>
                    <a:lnTo>
                      <a:pt x="386" y="421"/>
                    </a:lnTo>
                    <a:lnTo>
                      <a:pt x="386" y="422"/>
                    </a:lnTo>
                    <a:close/>
                    <a:moveTo>
                      <a:pt x="402" y="410"/>
                    </a:moveTo>
                    <a:lnTo>
                      <a:pt x="402" y="410"/>
                    </a:lnTo>
                    <a:lnTo>
                      <a:pt x="402" y="411"/>
                    </a:lnTo>
                    <a:lnTo>
                      <a:pt x="402" y="412"/>
                    </a:lnTo>
                    <a:lnTo>
                      <a:pt x="402" y="414"/>
                    </a:lnTo>
                    <a:lnTo>
                      <a:pt x="401" y="418"/>
                    </a:lnTo>
                    <a:lnTo>
                      <a:pt x="399" y="418"/>
                    </a:lnTo>
                    <a:lnTo>
                      <a:pt x="398" y="421"/>
                    </a:lnTo>
                    <a:lnTo>
                      <a:pt x="398" y="421"/>
                    </a:lnTo>
                    <a:lnTo>
                      <a:pt x="397" y="421"/>
                    </a:lnTo>
                    <a:lnTo>
                      <a:pt x="395" y="417"/>
                    </a:lnTo>
                    <a:lnTo>
                      <a:pt x="397" y="414"/>
                    </a:lnTo>
                    <a:lnTo>
                      <a:pt x="397" y="411"/>
                    </a:lnTo>
                    <a:lnTo>
                      <a:pt x="398" y="410"/>
                    </a:lnTo>
                    <a:lnTo>
                      <a:pt x="399" y="408"/>
                    </a:lnTo>
                    <a:lnTo>
                      <a:pt x="398" y="408"/>
                    </a:lnTo>
                    <a:lnTo>
                      <a:pt x="398" y="408"/>
                    </a:lnTo>
                    <a:lnTo>
                      <a:pt x="397" y="410"/>
                    </a:lnTo>
                    <a:lnTo>
                      <a:pt x="397" y="407"/>
                    </a:lnTo>
                    <a:lnTo>
                      <a:pt x="398" y="404"/>
                    </a:lnTo>
                    <a:lnTo>
                      <a:pt x="398" y="403"/>
                    </a:lnTo>
                    <a:lnTo>
                      <a:pt x="397" y="403"/>
                    </a:lnTo>
                    <a:lnTo>
                      <a:pt x="397" y="402"/>
                    </a:lnTo>
                    <a:lnTo>
                      <a:pt x="395" y="402"/>
                    </a:lnTo>
                    <a:lnTo>
                      <a:pt x="395" y="403"/>
                    </a:lnTo>
                    <a:lnTo>
                      <a:pt x="394" y="406"/>
                    </a:lnTo>
                    <a:lnTo>
                      <a:pt x="394" y="406"/>
                    </a:lnTo>
                    <a:lnTo>
                      <a:pt x="393" y="403"/>
                    </a:lnTo>
                    <a:lnTo>
                      <a:pt x="393" y="402"/>
                    </a:lnTo>
                    <a:lnTo>
                      <a:pt x="393" y="400"/>
                    </a:lnTo>
                    <a:lnTo>
                      <a:pt x="390" y="397"/>
                    </a:lnTo>
                    <a:lnTo>
                      <a:pt x="390" y="396"/>
                    </a:lnTo>
                    <a:lnTo>
                      <a:pt x="390" y="396"/>
                    </a:lnTo>
                    <a:lnTo>
                      <a:pt x="389" y="396"/>
                    </a:lnTo>
                    <a:lnTo>
                      <a:pt x="389" y="399"/>
                    </a:lnTo>
                    <a:lnTo>
                      <a:pt x="387" y="400"/>
                    </a:lnTo>
                    <a:lnTo>
                      <a:pt x="386" y="399"/>
                    </a:lnTo>
                    <a:lnTo>
                      <a:pt x="386" y="397"/>
                    </a:lnTo>
                    <a:lnTo>
                      <a:pt x="386" y="395"/>
                    </a:lnTo>
                    <a:lnTo>
                      <a:pt x="384" y="393"/>
                    </a:lnTo>
                    <a:lnTo>
                      <a:pt x="384" y="393"/>
                    </a:lnTo>
                    <a:lnTo>
                      <a:pt x="383" y="392"/>
                    </a:lnTo>
                    <a:lnTo>
                      <a:pt x="382" y="392"/>
                    </a:lnTo>
                    <a:lnTo>
                      <a:pt x="382" y="392"/>
                    </a:lnTo>
                    <a:lnTo>
                      <a:pt x="382" y="391"/>
                    </a:lnTo>
                    <a:lnTo>
                      <a:pt x="379" y="389"/>
                    </a:lnTo>
                    <a:lnTo>
                      <a:pt x="379" y="386"/>
                    </a:lnTo>
                    <a:lnTo>
                      <a:pt x="379" y="385"/>
                    </a:lnTo>
                    <a:lnTo>
                      <a:pt x="379" y="384"/>
                    </a:lnTo>
                    <a:lnTo>
                      <a:pt x="382" y="384"/>
                    </a:lnTo>
                    <a:lnTo>
                      <a:pt x="382" y="382"/>
                    </a:lnTo>
                    <a:lnTo>
                      <a:pt x="378" y="382"/>
                    </a:lnTo>
                    <a:lnTo>
                      <a:pt x="378" y="382"/>
                    </a:lnTo>
                    <a:lnTo>
                      <a:pt x="378" y="381"/>
                    </a:lnTo>
                    <a:lnTo>
                      <a:pt x="376" y="381"/>
                    </a:lnTo>
                    <a:lnTo>
                      <a:pt x="375" y="377"/>
                    </a:lnTo>
                    <a:lnTo>
                      <a:pt x="376" y="376"/>
                    </a:lnTo>
                    <a:lnTo>
                      <a:pt x="376" y="376"/>
                    </a:lnTo>
                    <a:lnTo>
                      <a:pt x="378" y="374"/>
                    </a:lnTo>
                    <a:lnTo>
                      <a:pt x="378" y="373"/>
                    </a:lnTo>
                    <a:lnTo>
                      <a:pt x="378" y="371"/>
                    </a:lnTo>
                    <a:lnTo>
                      <a:pt x="378" y="371"/>
                    </a:lnTo>
                    <a:lnTo>
                      <a:pt x="378" y="371"/>
                    </a:lnTo>
                    <a:lnTo>
                      <a:pt x="379" y="370"/>
                    </a:lnTo>
                    <a:lnTo>
                      <a:pt x="380" y="370"/>
                    </a:lnTo>
                    <a:lnTo>
                      <a:pt x="380" y="371"/>
                    </a:lnTo>
                    <a:lnTo>
                      <a:pt x="382" y="371"/>
                    </a:lnTo>
                    <a:lnTo>
                      <a:pt x="384" y="371"/>
                    </a:lnTo>
                    <a:lnTo>
                      <a:pt x="386" y="373"/>
                    </a:lnTo>
                    <a:lnTo>
                      <a:pt x="387" y="373"/>
                    </a:lnTo>
                    <a:lnTo>
                      <a:pt x="387" y="371"/>
                    </a:lnTo>
                    <a:lnTo>
                      <a:pt x="386" y="370"/>
                    </a:lnTo>
                    <a:lnTo>
                      <a:pt x="384" y="370"/>
                    </a:lnTo>
                    <a:lnTo>
                      <a:pt x="384" y="367"/>
                    </a:lnTo>
                    <a:lnTo>
                      <a:pt x="386" y="365"/>
                    </a:lnTo>
                    <a:lnTo>
                      <a:pt x="384" y="366"/>
                    </a:lnTo>
                    <a:lnTo>
                      <a:pt x="384" y="365"/>
                    </a:lnTo>
                    <a:lnTo>
                      <a:pt x="384" y="363"/>
                    </a:lnTo>
                    <a:lnTo>
                      <a:pt x="383" y="365"/>
                    </a:lnTo>
                    <a:lnTo>
                      <a:pt x="382" y="365"/>
                    </a:lnTo>
                    <a:lnTo>
                      <a:pt x="380" y="363"/>
                    </a:lnTo>
                    <a:lnTo>
                      <a:pt x="383" y="362"/>
                    </a:lnTo>
                    <a:lnTo>
                      <a:pt x="386" y="362"/>
                    </a:lnTo>
                    <a:lnTo>
                      <a:pt x="386" y="362"/>
                    </a:lnTo>
                    <a:lnTo>
                      <a:pt x="386" y="363"/>
                    </a:lnTo>
                    <a:lnTo>
                      <a:pt x="386" y="363"/>
                    </a:lnTo>
                    <a:lnTo>
                      <a:pt x="387" y="363"/>
                    </a:lnTo>
                    <a:lnTo>
                      <a:pt x="387" y="363"/>
                    </a:lnTo>
                    <a:lnTo>
                      <a:pt x="387" y="363"/>
                    </a:lnTo>
                    <a:lnTo>
                      <a:pt x="387" y="365"/>
                    </a:lnTo>
                    <a:lnTo>
                      <a:pt x="387" y="365"/>
                    </a:lnTo>
                    <a:lnTo>
                      <a:pt x="387" y="366"/>
                    </a:lnTo>
                    <a:lnTo>
                      <a:pt x="386" y="369"/>
                    </a:lnTo>
                    <a:lnTo>
                      <a:pt x="387" y="369"/>
                    </a:lnTo>
                    <a:lnTo>
                      <a:pt x="387" y="367"/>
                    </a:lnTo>
                    <a:lnTo>
                      <a:pt x="390" y="367"/>
                    </a:lnTo>
                    <a:lnTo>
                      <a:pt x="390" y="369"/>
                    </a:lnTo>
                    <a:lnTo>
                      <a:pt x="389" y="369"/>
                    </a:lnTo>
                    <a:lnTo>
                      <a:pt x="389" y="370"/>
                    </a:lnTo>
                    <a:lnTo>
                      <a:pt x="389" y="371"/>
                    </a:lnTo>
                    <a:lnTo>
                      <a:pt x="389" y="374"/>
                    </a:lnTo>
                    <a:lnTo>
                      <a:pt x="389" y="374"/>
                    </a:lnTo>
                    <a:lnTo>
                      <a:pt x="390" y="377"/>
                    </a:lnTo>
                    <a:lnTo>
                      <a:pt x="390" y="380"/>
                    </a:lnTo>
                    <a:lnTo>
                      <a:pt x="391" y="382"/>
                    </a:lnTo>
                    <a:lnTo>
                      <a:pt x="393" y="384"/>
                    </a:lnTo>
                    <a:lnTo>
                      <a:pt x="393" y="384"/>
                    </a:lnTo>
                    <a:lnTo>
                      <a:pt x="393" y="386"/>
                    </a:lnTo>
                    <a:lnTo>
                      <a:pt x="393" y="388"/>
                    </a:lnTo>
                    <a:lnTo>
                      <a:pt x="394" y="391"/>
                    </a:lnTo>
                    <a:lnTo>
                      <a:pt x="395" y="393"/>
                    </a:lnTo>
                    <a:lnTo>
                      <a:pt x="395" y="395"/>
                    </a:lnTo>
                    <a:lnTo>
                      <a:pt x="397" y="399"/>
                    </a:lnTo>
                    <a:lnTo>
                      <a:pt x="397" y="400"/>
                    </a:lnTo>
                    <a:lnTo>
                      <a:pt x="401" y="406"/>
                    </a:lnTo>
                    <a:lnTo>
                      <a:pt x="402" y="408"/>
                    </a:lnTo>
                    <a:lnTo>
                      <a:pt x="402" y="410"/>
                    </a:lnTo>
                    <a:close/>
                    <a:moveTo>
                      <a:pt x="475" y="428"/>
                    </a:moveTo>
                    <a:lnTo>
                      <a:pt x="475" y="432"/>
                    </a:lnTo>
                    <a:lnTo>
                      <a:pt x="473" y="432"/>
                    </a:lnTo>
                    <a:lnTo>
                      <a:pt x="473" y="434"/>
                    </a:lnTo>
                    <a:lnTo>
                      <a:pt x="472" y="433"/>
                    </a:lnTo>
                    <a:lnTo>
                      <a:pt x="472" y="436"/>
                    </a:lnTo>
                    <a:lnTo>
                      <a:pt x="471" y="434"/>
                    </a:lnTo>
                    <a:lnTo>
                      <a:pt x="471" y="433"/>
                    </a:lnTo>
                    <a:lnTo>
                      <a:pt x="469" y="434"/>
                    </a:lnTo>
                    <a:lnTo>
                      <a:pt x="468" y="433"/>
                    </a:lnTo>
                    <a:lnTo>
                      <a:pt x="469" y="433"/>
                    </a:lnTo>
                    <a:lnTo>
                      <a:pt x="468" y="433"/>
                    </a:lnTo>
                    <a:lnTo>
                      <a:pt x="466" y="433"/>
                    </a:lnTo>
                    <a:lnTo>
                      <a:pt x="466" y="433"/>
                    </a:lnTo>
                    <a:lnTo>
                      <a:pt x="468" y="433"/>
                    </a:lnTo>
                    <a:lnTo>
                      <a:pt x="468" y="430"/>
                    </a:lnTo>
                    <a:lnTo>
                      <a:pt x="466" y="430"/>
                    </a:lnTo>
                    <a:lnTo>
                      <a:pt x="465" y="430"/>
                    </a:lnTo>
                    <a:lnTo>
                      <a:pt x="466" y="428"/>
                    </a:lnTo>
                    <a:lnTo>
                      <a:pt x="468" y="428"/>
                    </a:lnTo>
                    <a:lnTo>
                      <a:pt x="468" y="426"/>
                    </a:lnTo>
                    <a:lnTo>
                      <a:pt x="466" y="426"/>
                    </a:lnTo>
                    <a:lnTo>
                      <a:pt x="468" y="425"/>
                    </a:lnTo>
                    <a:lnTo>
                      <a:pt x="468" y="423"/>
                    </a:lnTo>
                    <a:lnTo>
                      <a:pt x="469" y="422"/>
                    </a:lnTo>
                    <a:lnTo>
                      <a:pt x="472" y="422"/>
                    </a:lnTo>
                    <a:lnTo>
                      <a:pt x="475" y="425"/>
                    </a:lnTo>
                    <a:lnTo>
                      <a:pt x="473" y="426"/>
                    </a:lnTo>
                    <a:lnTo>
                      <a:pt x="475" y="426"/>
                    </a:lnTo>
                    <a:lnTo>
                      <a:pt x="475" y="428"/>
                    </a:lnTo>
                    <a:close/>
                    <a:moveTo>
                      <a:pt x="652" y="410"/>
                    </a:moveTo>
                    <a:lnTo>
                      <a:pt x="650" y="412"/>
                    </a:lnTo>
                    <a:lnTo>
                      <a:pt x="648" y="414"/>
                    </a:lnTo>
                    <a:lnTo>
                      <a:pt x="648" y="417"/>
                    </a:lnTo>
                    <a:lnTo>
                      <a:pt x="648" y="412"/>
                    </a:lnTo>
                    <a:lnTo>
                      <a:pt x="647" y="411"/>
                    </a:lnTo>
                    <a:lnTo>
                      <a:pt x="646" y="408"/>
                    </a:lnTo>
                    <a:lnTo>
                      <a:pt x="644" y="407"/>
                    </a:lnTo>
                    <a:lnTo>
                      <a:pt x="644" y="404"/>
                    </a:lnTo>
                    <a:lnTo>
                      <a:pt x="643" y="402"/>
                    </a:lnTo>
                    <a:lnTo>
                      <a:pt x="643" y="400"/>
                    </a:lnTo>
                    <a:lnTo>
                      <a:pt x="644" y="400"/>
                    </a:lnTo>
                    <a:lnTo>
                      <a:pt x="643" y="402"/>
                    </a:lnTo>
                    <a:lnTo>
                      <a:pt x="646" y="403"/>
                    </a:lnTo>
                    <a:lnTo>
                      <a:pt x="644" y="399"/>
                    </a:lnTo>
                    <a:lnTo>
                      <a:pt x="646" y="399"/>
                    </a:lnTo>
                    <a:lnTo>
                      <a:pt x="646" y="399"/>
                    </a:lnTo>
                    <a:lnTo>
                      <a:pt x="646" y="402"/>
                    </a:lnTo>
                    <a:lnTo>
                      <a:pt x="646" y="403"/>
                    </a:lnTo>
                    <a:lnTo>
                      <a:pt x="648" y="403"/>
                    </a:lnTo>
                    <a:lnTo>
                      <a:pt x="650" y="402"/>
                    </a:lnTo>
                    <a:lnTo>
                      <a:pt x="651" y="399"/>
                    </a:lnTo>
                    <a:lnTo>
                      <a:pt x="650" y="397"/>
                    </a:lnTo>
                    <a:lnTo>
                      <a:pt x="651" y="399"/>
                    </a:lnTo>
                    <a:lnTo>
                      <a:pt x="651" y="402"/>
                    </a:lnTo>
                    <a:lnTo>
                      <a:pt x="652" y="403"/>
                    </a:lnTo>
                    <a:lnTo>
                      <a:pt x="654" y="408"/>
                    </a:lnTo>
                    <a:lnTo>
                      <a:pt x="652" y="410"/>
                    </a:lnTo>
                    <a:close/>
                    <a:moveTo>
                      <a:pt x="699" y="369"/>
                    </a:moveTo>
                    <a:lnTo>
                      <a:pt x="698" y="369"/>
                    </a:lnTo>
                    <a:lnTo>
                      <a:pt x="695" y="369"/>
                    </a:lnTo>
                    <a:lnTo>
                      <a:pt x="693" y="370"/>
                    </a:lnTo>
                    <a:lnTo>
                      <a:pt x="689" y="370"/>
                    </a:lnTo>
                    <a:lnTo>
                      <a:pt x="689" y="367"/>
                    </a:lnTo>
                    <a:lnTo>
                      <a:pt x="687" y="367"/>
                    </a:lnTo>
                    <a:lnTo>
                      <a:pt x="684" y="367"/>
                    </a:lnTo>
                    <a:lnTo>
                      <a:pt x="684" y="369"/>
                    </a:lnTo>
                    <a:lnTo>
                      <a:pt x="681" y="370"/>
                    </a:lnTo>
                    <a:lnTo>
                      <a:pt x="680" y="373"/>
                    </a:lnTo>
                    <a:lnTo>
                      <a:pt x="681" y="376"/>
                    </a:lnTo>
                    <a:lnTo>
                      <a:pt x="683" y="377"/>
                    </a:lnTo>
                    <a:lnTo>
                      <a:pt x="685" y="376"/>
                    </a:lnTo>
                    <a:lnTo>
                      <a:pt x="685" y="377"/>
                    </a:lnTo>
                    <a:lnTo>
                      <a:pt x="685" y="377"/>
                    </a:lnTo>
                    <a:lnTo>
                      <a:pt x="685" y="380"/>
                    </a:lnTo>
                    <a:lnTo>
                      <a:pt x="685" y="382"/>
                    </a:lnTo>
                    <a:lnTo>
                      <a:pt x="685" y="382"/>
                    </a:lnTo>
                    <a:lnTo>
                      <a:pt x="684" y="380"/>
                    </a:lnTo>
                    <a:lnTo>
                      <a:pt x="683" y="377"/>
                    </a:lnTo>
                    <a:lnTo>
                      <a:pt x="680" y="376"/>
                    </a:lnTo>
                    <a:lnTo>
                      <a:pt x="677" y="376"/>
                    </a:lnTo>
                    <a:lnTo>
                      <a:pt x="677" y="374"/>
                    </a:lnTo>
                    <a:lnTo>
                      <a:pt x="678" y="374"/>
                    </a:lnTo>
                    <a:lnTo>
                      <a:pt x="677" y="373"/>
                    </a:lnTo>
                    <a:lnTo>
                      <a:pt x="678" y="370"/>
                    </a:lnTo>
                    <a:lnTo>
                      <a:pt x="678" y="367"/>
                    </a:lnTo>
                    <a:lnTo>
                      <a:pt x="681" y="369"/>
                    </a:lnTo>
                    <a:lnTo>
                      <a:pt x="684" y="367"/>
                    </a:lnTo>
                    <a:lnTo>
                      <a:pt x="681" y="366"/>
                    </a:lnTo>
                    <a:lnTo>
                      <a:pt x="681" y="363"/>
                    </a:lnTo>
                    <a:lnTo>
                      <a:pt x="680" y="360"/>
                    </a:lnTo>
                    <a:lnTo>
                      <a:pt x="680" y="359"/>
                    </a:lnTo>
                    <a:lnTo>
                      <a:pt x="683" y="363"/>
                    </a:lnTo>
                    <a:lnTo>
                      <a:pt x="683" y="366"/>
                    </a:lnTo>
                    <a:lnTo>
                      <a:pt x="684" y="366"/>
                    </a:lnTo>
                    <a:lnTo>
                      <a:pt x="687" y="365"/>
                    </a:lnTo>
                    <a:lnTo>
                      <a:pt x="687" y="360"/>
                    </a:lnTo>
                    <a:lnTo>
                      <a:pt x="687" y="358"/>
                    </a:lnTo>
                    <a:lnTo>
                      <a:pt x="688" y="359"/>
                    </a:lnTo>
                    <a:lnTo>
                      <a:pt x="688" y="360"/>
                    </a:lnTo>
                    <a:lnTo>
                      <a:pt x="691" y="365"/>
                    </a:lnTo>
                    <a:lnTo>
                      <a:pt x="692" y="367"/>
                    </a:lnTo>
                    <a:lnTo>
                      <a:pt x="695" y="367"/>
                    </a:lnTo>
                    <a:lnTo>
                      <a:pt x="693" y="366"/>
                    </a:lnTo>
                    <a:lnTo>
                      <a:pt x="696" y="366"/>
                    </a:lnTo>
                    <a:lnTo>
                      <a:pt x="696" y="366"/>
                    </a:lnTo>
                    <a:lnTo>
                      <a:pt x="699" y="366"/>
                    </a:lnTo>
                    <a:lnTo>
                      <a:pt x="698" y="367"/>
                    </a:lnTo>
                    <a:lnTo>
                      <a:pt x="699" y="36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496" name="グループ化 1495"/>
            <p:cNvGrpSpPr>
              <a:grpSpLocks noChangeAspect="1"/>
            </p:cNvGrpSpPr>
            <p:nvPr/>
          </p:nvGrpSpPr>
          <p:grpSpPr bwMode="gray">
            <a:xfrm>
              <a:off x="9128921" y="4682990"/>
              <a:ext cx="1112042" cy="1169397"/>
              <a:chOff x="9128920" y="4682990"/>
              <a:chExt cx="1112043" cy="1169397"/>
            </a:xfrm>
            <a:grpFill/>
          </p:grpSpPr>
          <p:sp>
            <p:nvSpPr>
              <p:cNvPr id="1967" name="Freeform 1298"/>
              <p:cNvSpPr>
                <a:spLocks/>
              </p:cNvSpPr>
              <p:nvPr/>
            </p:nvSpPr>
            <p:spPr bwMode="gray">
              <a:xfrm>
                <a:off x="9801244" y="4820006"/>
                <a:ext cx="15933" cy="12745"/>
              </a:xfrm>
              <a:custGeom>
                <a:avLst/>
                <a:gdLst>
                  <a:gd name="T0" fmla="*/ 1 w 5"/>
                  <a:gd name="T1" fmla="*/ 0 h 4"/>
                  <a:gd name="T2" fmla="*/ 0 w 5"/>
                  <a:gd name="T3" fmla="*/ 1 h 4"/>
                  <a:gd name="T4" fmla="*/ 0 w 5"/>
                  <a:gd name="T5" fmla="*/ 2 h 4"/>
                  <a:gd name="T6" fmla="*/ 1 w 5"/>
                  <a:gd name="T7" fmla="*/ 4 h 4"/>
                  <a:gd name="T8" fmla="*/ 3 w 5"/>
                  <a:gd name="T9" fmla="*/ 4 h 4"/>
                  <a:gd name="T10" fmla="*/ 4 w 5"/>
                  <a:gd name="T11" fmla="*/ 4 h 4"/>
                  <a:gd name="T12" fmla="*/ 4 w 5"/>
                  <a:gd name="T13" fmla="*/ 4 h 4"/>
                  <a:gd name="T14" fmla="*/ 5 w 5"/>
                  <a:gd name="T15" fmla="*/ 2 h 4"/>
                  <a:gd name="T16" fmla="*/ 4 w 5"/>
                  <a:gd name="T17" fmla="*/ 2 h 4"/>
                  <a:gd name="T18" fmla="*/ 3 w 5"/>
                  <a:gd name="T19" fmla="*/ 1 h 4"/>
                  <a:gd name="T20" fmla="*/ 1 w 5"/>
                  <a:gd name="T21" fmla="*/ 1 h 4"/>
                  <a:gd name="T22" fmla="*/ 1 w 5"/>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1" y="0"/>
                    </a:moveTo>
                    <a:lnTo>
                      <a:pt x="0" y="1"/>
                    </a:lnTo>
                    <a:lnTo>
                      <a:pt x="0" y="2"/>
                    </a:lnTo>
                    <a:lnTo>
                      <a:pt x="1" y="4"/>
                    </a:lnTo>
                    <a:lnTo>
                      <a:pt x="3" y="4"/>
                    </a:lnTo>
                    <a:lnTo>
                      <a:pt x="4" y="4"/>
                    </a:lnTo>
                    <a:lnTo>
                      <a:pt x="4" y="4"/>
                    </a:lnTo>
                    <a:lnTo>
                      <a:pt x="5" y="2"/>
                    </a:lnTo>
                    <a:lnTo>
                      <a:pt x="4" y="2"/>
                    </a:lnTo>
                    <a:lnTo>
                      <a:pt x="3" y="1"/>
                    </a:lnTo>
                    <a:lnTo>
                      <a:pt x="1" y="1"/>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8" name="Freeform 1299"/>
              <p:cNvSpPr>
                <a:spLocks/>
              </p:cNvSpPr>
              <p:nvPr/>
            </p:nvSpPr>
            <p:spPr bwMode="gray">
              <a:xfrm>
                <a:off x="9817175" y="4832750"/>
                <a:ext cx="9560" cy="3187"/>
              </a:xfrm>
              <a:custGeom>
                <a:avLst/>
                <a:gdLst>
                  <a:gd name="T0" fmla="*/ 3 w 3"/>
                  <a:gd name="T1" fmla="*/ 1 h 1"/>
                  <a:gd name="T2" fmla="*/ 2 w 3"/>
                  <a:gd name="T3" fmla="*/ 1 h 1"/>
                  <a:gd name="T4" fmla="*/ 0 w 3"/>
                  <a:gd name="T5" fmla="*/ 1 h 1"/>
                  <a:gd name="T6" fmla="*/ 0 w 3"/>
                  <a:gd name="T7" fmla="*/ 1 h 1"/>
                  <a:gd name="T8" fmla="*/ 0 w 3"/>
                  <a:gd name="T9" fmla="*/ 1 h 1"/>
                  <a:gd name="T10" fmla="*/ 0 w 3"/>
                  <a:gd name="T11" fmla="*/ 1 h 1"/>
                  <a:gd name="T12" fmla="*/ 0 w 3"/>
                  <a:gd name="T13" fmla="*/ 1 h 1"/>
                  <a:gd name="T14" fmla="*/ 2 w 3"/>
                  <a:gd name="T15" fmla="*/ 0 h 1"/>
                  <a:gd name="T16" fmla="*/ 2 w 3"/>
                  <a:gd name="T17" fmla="*/ 0 h 1"/>
                  <a:gd name="T18" fmla="*/ 3 w 3"/>
                  <a:gd name="T19" fmla="*/ 0 h 1"/>
                  <a:gd name="T20" fmla="*/ 3 w 3"/>
                  <a:gd name="T21" fmla="*/ 0 h 1"/>
                  <a:gd name="T22" fmla="*/ 3 w 3"/>
                  <a:gd name="T23" fmla="*/ 1 h 1"/>
                  <a:gd name="T24" fmla="*/ 3 w 3"/>
                  <a:gd name="T25"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1">
                    <a:moveTo>
                      <a:pt x="3" y="1"/>
                    </a:moveTo>
                    <a:lnTo>
                      <a:pt x="2" y="1"/>
                    </a:lnTo>
                    <a:lnTo>
                      <a:pt x="0" y="1"/>
                    </a:lnTo>
                    <a:lnTo>
                      <a:pt x="0" y="1"/>
                    </a:lnTo>
                    <a:lnTo>
                      <a:pt x="0" y="1"/>
                    </a:lnTo>
                    <a:lnTo>
                      <a:pt x="0" y="1"/>
                    </a:lnTo>
                    <a:lnTo>
                      <a:pt x="0" y="1"/>
                    </a:lnTo>
                    <a:lnTo>
                      <a:pt x="2" y="0"/>
                    </a:lnTo>
                    <a:lnTo>
                      <a:pt x="2" y="0"/>
                    </a:lnTo>
                    <a:lnTo>
                      <a:pt x="3" y="0"/>
                    </a:lnTo>
                    <a:lnTo>
                      <a:pt x="3" y="0"/>
                    </a:lnTo>
                    <a:lnTo>
                      <a:pt x="3" y="1"/>
                    </a:lnTo>
                    <a:lnTo>
                      <a:pt x="3"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9" name="Freeform 1300"/>
              <p:cNvSpPr>
                <a:spLocks/>
              </p:cNvSpPr>
              <p:nvPr/>
            </p:nvSpPr>
            <p:spPr bwMode="gray">
              <a:xfrm>
                <a:off x="9794871" y="4835935"/>
                <a:ext cx="57355" cy="47796"/>
              </a:xfrm>
              <a:custGeom>
                <a:avLst/>
                <a:gdLst>
                  <a:gd name="T0" fmla="*/ 18 w 18"/>
                  <a:gd name="T1" fmla="*/ 2 h 15"/>
                  <a:gd name="T2" fmla="*/ 18 w 18"/>
                  <a:gd name="T3" fmla="*/ 6 h 15"/>
                  <a:gd name="T4" fmla="*/ 18 w 18"/>
                  <a:gd name="T5" fmla="*/ 7 h 15"/>
                  <a:gd name="T6" fmla="*/ 16 w 18"/>
                  <a:gd name="T7" fmla="*/ 11 h 15"/>
                  <a:gd name="T8" fmla="*/ 13 w 18"/>
                  <a:gd name="T9" fmla="*/ 13 h 15"/>
                  <a:gd name="T10" fmla="*/ 11 w 18"/>
                  <a:gd name="T11" fmla="*/ 14 h 15"/>
                  <a:gd name="T12" fmla="*/ 6 w 18"/>
                  <a:gd name="T13" fmla="*/ 15 h 15"/>
                  <a:gd name="T14" fmla="*/ 6 w 18"/>
                  <a:gd name="T15" fmla="*/ 15 h 15"/>
                  <a:gd name="T16" fmla="*/ 2 w 18"/>
                  <a:gd name="T17" fmla="*/ 15 h 15"/>
                  <a:gd name="T18" fmla="*/ 0 w 18"/>
                  <a:gd name="T19" fmla="*/ 14 h 15"/>
                  <a:gd name="T20" fmla="*/ 0 w 18"/>
                  <a:gd name="T21" fmla="*/ 14 h 15"/>
                  <a:gd name="T22" fmla="*/ 0 w 18"/>
                  <a:gd name="T23" fmla="*/ 11 h 15"/>
                  <a:gd name="T24" fmla="*/ 0 w 18"/>
                  <a:gd name="T25" fmla="*/ 10 h 15"/>
                  <a:gd name="T26" fmla="*/ 0 w 18"/>
                  <a:gd name="T27" fmla="*/ 8 h 15"/>
                  <a:gd name="T28" fmla="*/ 0 w 18"/>
                  <a:gd name="T29" fmla="*/ 7 h 15"/>
                  <a:gd name="T30" fmla="*/ 0 w 18"/>
                  <a:gd name="T31" fmla="*/ 3 h 15"/>
                  <a:gd name="T32" fmla="*/ 0 w 18"/>
                  <a:gd name="T33" fmla="*/ 3 h 15"/>
                  <a:gd name="T34" fmla="*/ 2 w 18"/>
                  <a:gd name="T35" fmla="*/ 2 h 15"/>
                  <a:gd name="T36" fmla="*/ 2 w 18"/>
                  <a:gd name="T37" fmla="*/ 2 h 15"/>
                  <a:gd name="T38" fmla="*/ 3 w 18"/>
                  <a:gd name="T39" fmla="*/ 0 h 15"/>
                  <a:gd name="T40" fmla="*/ 6 w 18"/>
                  <a:gd name="T41" fmla="*/ 0 h 15"/>
                  <a:gd name="T42" fmla="*/ 7 w 18"/>
                  <a:gd name="T43" fmla="*/ 2 h 15"/>
                  <a:gd name="T44" fmla="*/ 9 w 18"/>
                  <a:gd name="T45" fmla="*/ 2 h 15"/>
                  <a:gd name="T46" fmla="*/ 10 w 18"/>
                  <a:gd name="T47" fmla="*/ 2 h 15"/>
                  <a:gd name="T48" fmla="*/ 13 w 18"/>
                  <a:gd name="T49" fmla="*/ 2 h 15"/>
                  <a:gd name="T50" fmla="*/ 16 w 18"/>
                  <a:gd name="T51" fmla="*/ 0 h 15"/>
                  <a:gd name="T52" fmla="*/ 17 w 18"/>
                  <a:gd name="T53" fmla="*/ 0 h 15"/>
                  <a:gd name="T54" fmla="*/ 18 w 18"/>
                  <a:gd name="T55" fmla="*/ 2 h 15"/>
                  <a:gd name="T56" fmla="*/ 18 w 18"/>
                  <a:gd name="T57" fmla="*/ 2 h 15"/>
                  <a:gd name="T58" fmla="*/ 18 w 18"/>
                  <a:gd name="T59" fmla="*/ 2 h 15"/>
                  <a:gd name="T60" fmla="*/ 18 w 18"/>
                  <a:gd name="T61"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15">
                    <a:moveTo>
                      <a:pt x="18" y="2"/>
                    </a:moveTo>
                    <a:lnTo>
                      <a:pt x="18" y="6"/>
                    </a:lnTo>
                    <a:lnTo>
                      <a:pt x="18" y="7"/>
                    </a:lnTo>
                    <a:lnTo>
                      <a:pt x="16" y="11"/>
                    </a:lnTo>
                    <a:lnTo>
                      <a:pt x="13" y="13"/>
                    </a:lnTo>
                    <a:lnTo>
                      <a:pt x="11" y="14"/>
                    </a:lnTo>
                    <a:lnTo>
                      <a:pt x="6" y="15"/>
                    </a:lnTo>
                    <a:lnTo>
                      <a:pt x="6" y="15"/>
                    </a:lnTo>
                    <a:lnTo>
                      <a:pt x="2" y="15"/>
                    </a:lnTo>
                    <a:lnTo>
                      <a:pt x="0" y="14"/>
                    </a:lnTo>
                    <a:lnTo>
                      <a:pt x="0" y="14"/>
                    </a:lnTo>
                    <a:lnTo>
                      <a:pt x="0" y="11"/>
                    </a:lnTo>
                    <a:lnTo>
                      <a:pt x="0" y="10"/>
                    </a:lnTo>
                    <a:lnTo>
                      <a:pt x="0" y="8"/>
                    </a:lnTo>
                    <a:lnTo>
                      <a:pt x="0" y="7"/>
                    </a:lnTo>
                    <a:lnTo>
                      <a:pt x="0" y="3"/>
                    </a:lnTo>
                    <a:lnTo>
                      <a:pt x="0" y="3"/>
                    </a:lnTo>
                    <a:lnTo>
                      <a:pt x="2" y="2"/>
                    </a:lnTo>
                    <a:lnTo>
                      <a:pt x="2" y="2"/>
                    </a:lnTo>
                    <a:lnTo>
                      <a:pt x="3" y="0"/>
                    </a:lnTo>
                    <a:lnTo>
                      <a:pt x="6" y="0"/>
                    </a:lnTo>
                    <a:lnTo>
                      <a:pt x="7" y="2"/>
                    </a:lnTo>
                    <a:lnTo>
                      <a:pt x="9" y="2"/>
                    </a:lnTo>
                    <a:lnTo>
                      <a:pt x="10" y="2"/>
                    </a:lnTo>
                    <a:lnTo>
                      <a:pt x="13" y="2"/>
                    </a:lnTo>
                    <a:lnTo>
                      <a:pt x="16" y="0"/>
                    </a:lnTo>
                    <a:lnTo>
                      <a:pt x="17" y="0"/>
                    </a:lnTo>
                    <a:lnTo>
                      <a:pt x="18" y="2"/>
                    </a:lnTo>
                    <a:lnTo>
                      <a:pt x="18" y="2"/>
                    </a:lnTo>
                    <a:lnTo>
                      <a:pt x="18" y="2"/>
                    </a:lnTo>
                    <a:lnTo>
                      <a:pt x="18"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0" name="Freeform 1301"/>
              <p:cNvSpPr>
                <a:spLocks/>
              </p:cNvSpPr>
              <p:nvPr/>
            </p:nvSpPr>
            <p:spPr bwMode="gray">
              <a:xfrm>
                <a:off x="9778938" y="4832750"/>
                <a:ext cx="15933" cy="22306"/>
              </a:xfrm>
              <a:custGeom>
                <a:avLst/>
                <a:gdLst>
                  <a:gd name="T0" fmla="*/ 5 w 5"/>
                  <a:gd name="T1" fmla="*/ 3 h 7"/>
                  <a:gd name="T2" fmla="*/ 5 w 5"/>
                  <a:gd name="T3" fmla="*/ 3 h 7"/>
                  <a:gd name="T4" fmla="*/ 4 w 5"/>
                  <a:gd name="T5" fmla="*/ 4 h 7"/>
                  <a:gd name="T6" fmla="*/ 4 w 5"/>
                  <a:gd name="T7" fmla="*/ 4 h 7"/>
                  <a:gd name="T8" fmla="*/ 1 w 5"/>
                  <a:gd name="T9" fmla="*/ 7 h 7"/>
                  <a:gd name="T10" fmla="*/ 0 w 5"/>
                  <a:gd name="T11" fmla="*/ 7 h 7"/>
                  <a:gd name="T12" fmla="*/ 0 w 5"/>
                  <a:gd name="T13" fmla="*/ 5 h 7"/>
                  <a:gd name="T14" fmla="*/ 0 w 5"/>
                  <a:gd name="T15" fmla="*/ 5 h 7"/>
                  <a:gd name="T16" fmla="*/ 0 w 5"/>
                  <a:gd name="T17" fmla="*/ 4 h 7"/>
                  <a:gd name="T18" fmla="*/ 0 w 5"/>
                  <a:gd name="T19" fmla="*/ 4 h 7"/>
                  <a:gd name="T20" fmla="*/ 1 w 5"/>
                  <a:gd name="T21" fmla="*/ 3 h 7"/>
                  <a:gd name="T22" fmla="*/ 1 w 5"/>
                  <a:gd name="T23" fmla="*/ 1 h 7"/>
                  <a:gd name="T24" fmla="*/ 1 w 5"/>
                  <a:gd name="T25" fmla="*/ 1 h 7"/>
                  <a:gd name="T26" fmla="*/ 3 w 5"/>
                  <a:gd name="T27" fmla="*/ 1 h 7"/>
                  <a:gd name="T28" fmla="*/ 4 w 5"/>
                  <a:gd name="T29" fmla="*/ 1 h 7"/>
                  <a:gd name="T30" fmla="*/ 4 w 5"/>
                  <a:gd name="T31" fmla="*/ 0 h 7"/>
                  <a:gd name="T32" fmla="*/ 4 w 5"/>
                  <a:gd name="T33" fmla="*/ 0 h 7"/>
                  <a:gd name="T34" fmla="*/ 5 w 5"/>
                  <a:gd name="T35" fmla="*/ 1 h 7"/>
                  <a:gd name="T36" fmla="*/ 4 w 5"/>
                  <a:gd name="T37" fmla="*/ 1 h 7"/>
                  <a:gd name="T38" fmla="*/ 3 w 5"/>
                  <a:gd name="T39" fmla="*/ 1 h 7"/>
                  <a:gd name="T40" fmla="*/ 3 w 5"/>
                  <a:gd name="T41" fmla="*/ 3 h 7"/>
                  <a:gd name="T42" fmla="*/ 4 w 5"/>
                  <a:gd name="T43" fmla="*/ 3 h 7"/>
                  <a:gd name="T44" fmla="*/ 4 w 5"/>
                  <a:gd name="T45" fmla="*/ 3 h 7"/>
                  <a:gd name="T46" fmla="*/ 5 w 5"/>
                  <a:gd name="T4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7">
                    <a:moveTo>
                      <a:pt x="5" y="3"/>
                    </a:moveTo>
                    <a:lnTo>
                      <a:pt x="5" y="3"/>
                    </a:lnTo>
                    <a:lnTo>
                      <a:pt x="4" y="4"/>
                    </a:lnTo>
                    <a:lnTo>
                      <a:pt x="4" y="4"/>
                    </a:lnTo>
                    <a:lnTo>
                      <a:pt x="1" y="7"/>
                    </a:lnTo>
                    <a:lnTo>
                      <a:pt x="0" y="7"/>
                    </a:lnTo>
                    <a:lnTo>
                      <a:pt x="0" y="5"/>
                    </a:lnTo>
                    <a:lnTo>
                      <a:pt x="0" y="5"/>
                    </a:lnTo>
                    <a:lnTo>
                      <a:pt x="0" y="4"/>
                    </a:lnTo>
                    <a:lnTo>
                      <a:pt x="0" y="4"/>
                    </a:lnTo>
                    <a:lnTo>
                      <a:pt x="1" y="3"/>
                    </a:lnTo>
                    <a:lnTo>
                      <a:pt x="1" y="1"/>
                    </a:lnTo>
                    <a:lnTo>
                      <a:pt x="1" y="1"/>
                    </a:lnTo>
                    <a:lnTo>
                      <a:pt x="3" y="1"/>
                    </a:lnTo>
                    <a:lnTo>
                      <a:pt x="4" y="1"/>
                    </a:lnTo>
                    <a:lnTo>
                      <a:pt x="4" y="0"/>
                    </a:lnTo>
                    <a:lnTo>
                      <a:pt x="4" y="0"/>
                    </a:lnTo>
                    <a:lnTo>
                      <a:pt x="5" y="1"/>
                    </a:lnTo>
                    <a:lnTo>
                      <a:pt x="4" y="1"/>
                    </a:lnTo>
                    <a:lnTo>
                      <a:pt x="3" y="1"/>
                    </a:lnTo>
                    <a:lnTo>
                      <a:pt x="3" y="3"/>
                    </a:lnTo>
                    <a:lnTo>
                      <a:pt x="4" y="3"/>
                    </a:lnTo>
                    <a:lnTo>
                      <a:pt x="4" y="3"/>
                    </a:lnTo>
                    <a:lnTo>
                      <a:pt x="5"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1" name="Freeform 1302"/>
              <p:cNvSpPr>
                <a:spLocks/>
              </p:cNvSpPr>
              <p:nvPr/>
            </p:nvSpPr>
            <p:spPr bwMode="gray">
              <a:xfrm>
                <a:off x="9810802" y="4820006"/>
                <a:ext cx="0" cy="3187"/>
              </a:xfrm>
              <a:custGeom>
                <a:avLst/>
                <a:gdLst>
                  <a:gd name="T0" fmla="*/ 0 h 1"/>
                  <a:gd name="T1" fmla="*/ 0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lnTo>
                      <a:pt x="0" y="0"/>
                    </a:lnTo>
                    <a:lnTo>
                      <a:pt x="0" y="1"/>
                    </a:lnTo>
                    <a:lnTo>
                      <a:pt x="0" y="1"/>
                    </a:lnTo>
                    <a:lnTo>
                      <a:pt x="0" y="1"/>
                    </a:lnTo>
                    <a:lnTo>
                      <a:pt x="0" y="1"/>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2" name="Freeform 1303"/>
              <p:cNvSpPr>
                <a:spLocks/>
              </p:cNvSpPr>
              <p:nvPr/>
            </p:nvSpPr>
            <p:spPr bwMode="gray">
              <a:xfrm>
                <a:off x="9794871" y="4832750"/>
                <a:ext cx="6373" cy="3187"/>
              </a:xfrm>
              <a:custGeom>
                <a:avLst/>
                <a:gdLst>
                  <a:gd name="T0" fmla="*/ 0 w 2"/>
                  <a:gd name="T1" fmla="*/ 0 h 1"/>
                  <a:gd name="T2" fmla="*/ 2 w 2"/>
                  <a:gd name="T3" fmla="*/ 1 h 1"/>
                  <a:gd name="T4" fmla="*/ 2 w 2"/>
                  <a:gd name="T5" fmla="*/ 1 h 1"/>
                  <a:gd name="T6" fmla="*/ 2 w 2"/>
                  <a:gd name="T7" fmla="*/ 0 h 1"/>
                  <a:gd name="T8" fmla="*/ 2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2" y="1"/>
                    </a:lnTo>
                    <a:lnTo>
                      <a:pt x="2" y="1"/>
                    </a:lnTo>
                    <a:lnTo>
                      <a:pt x="2" y="0"/>
                    </a:lnTo>
                    <a:lnTo>
                      <a:pt x="2"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73" name="Freeform 1308"/>
              <p:cNvSpPr>
                <a:spLocks noEditPoints="1"/>
              </p:cNvSpPr>
              <p:nvPr/>
            </p:nvSpPr>
            <p:spPr bwMode="gray">
              <a:xfrm>
                <a:off x="9128920" y="4682990"/>
                <a:ext cx="1112043" cy="1169397"/>
              </a:xfrm>
              <a:custGeom>
                <a:avLst/>
                <a:gdLst>
                  <a:gd name="T0" fmla="*/ 327 w 349"/>
                  <a:gd name="T1" fmla="*/ 89 h 367"/>
                  <a:gd name="T2" fmla="*/ 293 w 349"/>
                  <a:gd name="T3" fmla="*/ 73 h 367"/>
                  <a:gd name="T4" fmla="*/ 263 w 349"/>
                  <a:gd name="T5" fmla="*/ 70 h 367"/>
                  <a:gd name="T6" fmla="*/ 261 w 349"/>
                  <a:gd name="T7" fmla="*/ 62 h 367"/>
                  <a:gd name="T8" fmla="*/ 245 w 349"/>
                  <a:gd name="T9" fmla="*/ 56 h 367"/>
                  <a:gd name="T10" fmla="*/ 225 w 349"/>
                  <a:gd name="T11" fmla="*/ 61 h 367"/>
                  <a:gd name="T12" fmla="*/ 218 w 349"/>
                  <a:gd name="T13" fmla="*/ 63 h 367"/>
                  <a:gd name="T14" fmla="*/ 201 w 349"/>
                  <a:gd name="T15" fmla="*/ 65 h 367"/>
                  <a:gd name="T16" fmla="*/ 208 w 349"/>
                  <a:gd name="T17" fmla="*/ 58 h 367"/>
                  <a:gd name="T18" fmla="*/ 204 w 349"/>
                  <a:gd name="T19" fmla="*/ 56 h 367"/>
                  <a:gd name="T20" fmla="*/ 209 w 349"/>
                  <a:gd name="T21" fmla="*/ 41 h 367"/>
                  <a:gd name="T22" fmla="*/ 208 w 349"/>
                  <a:gd name="T23" fmla="*/ 25 h 367"/>
                  <a:gd name="T24" fmla="*/ 197 w 349"/>
                  <a:gd name="T25" fmla="*/ 13 h 367"/>
                  <a:gd name="T26" fmla="*/ 179 w 349"/>
                  <a:gd name="T27" fmla="*/ 29 h 367"/>
                  <a:gd name="T28" fmla="*/ 162 w 349"/>
                  <a:gd name="T29" fmla="*/ 29 h 367"/>
                  <a:gd name="T30" fmla="*/ 142 w 349"/>
                  <a:gd name="T31" fmla="*/ 32 h 367"/>
                  <a:gd name="T32" fmla="*/ 127 w 349"/>
                  <a:gd name="T33" fmla="*/ 30 h 367"/>
                  <a:gd name="T34" fmla="*/ 127 w 349"/>
                  <a:gd name="T35" fmla="*/ 7 h 367"/>
                  <a:gd name="T36" fmla="*/ 115 w 349"/>
                  <a:gd name="T37" fmla="*/ 6 h 367"/>
                  <a:gd name="T38" fmla="*/ 90 w 349"/>
                  <a:gd name="T39" fmla="*/ 11 h 367"/>
                  <a:gd name="T40" fmla="*/ 85 w 349"/>
                  <a:gd name="T41" fmla="*/ 19 h 367"/>
                  <a:gd name="T42" fmla="*/ 90 w 349"/>
                  <a:gd name="T43" fmla="*/ 29 h 367"/>
                  <a:gd name="T44" fmla="*/ 78 w 349"/>
                  <a:gd name="T45" fmla="*/ 36 h 367"/>
                  <a:gd name="T46" fmla="*/ 63 w 349"/>
                  <a:gd name="T47" fmla="*/ 36 h 367"/>
                  <a:gd name="T48" fmla="*/ 49 w 349"/>
                  <a:gd name="T49" fmla="*/ 30 h 367"/>
                  <a:gd name="T50" fmla="*/ 41 w 349"/>
                  <a:gd name="T51" fmla="*/ 39 h 367"/>
                  <a:gd name="T52" fmla="*/ 36 w 349"/>
                  <a:gd name="T53" fmla="*/ 51 h 367"/>
                  <a:gd name="T54" fmla="*/ 34 w 349"/>
                  <a:gd name="T55" fmla="*/ 82 h 367"/>
                  <a:gd name="T56" fmla="*/ 7 w 349"/>
                  <a:gd name="T57" fmla="*/ 100 h 367"/>
                  <a:gd name="T58" fmla="*/ 4 w 349"/>
                  <a:gd name="T59" fmla="*/ 122 h 367"/>
                  <a:gd name="T60" fmla="*/ 17 w 349"/>
                  <a:gd name="T61" fmla="*/ 136 h 367"/>
                  <a:gd name="T62" fmla="*/ 32 w 349"/>
                  <a:gd name="T63" fmla="*/ 145 h 367"/>
                  <a:gd name="T64" fmla="*/ 60 w 349"/>
                  <a:gd name="T65" fmla="*/ 139 h 367"/>
                  <a:gd name="T66" fmla="*/ 75 w 349"/>
                  <a:gd name="T67" fmla="*/ 147 h 367"/>
                  <a:gd name="T68" fmla="*/ 97 w 349"/>
                  <a:gd name="T69" fmla="*/ 163 h 367"/>
                  <a:gd name="T70" fmla="*/ 121 w 349"/>
                  <a:gd name="T71" fmla="*/ 178 h 367"/>
                  <a:gd name="T72" fmla="*/ 130 w 349"/>
                  <a:gd name="T73" fmla="*/ 195 h 367"/>
                  <a:gd name="T74" fmla="*/ 145 w 349"/>
                  <a:gd name="T75" fmla="*/ 211 h 367"/>
                  <a:gd name="T76" fmla="*/ 141 w 349"/>
                  <a:gd name="T77" fmla="*/ 230 h 367"/>
                  <a:gd name="T78" fmla="*/ 155 w 349"/>
                  <a:gd name="T79" fmla="*/ 250 h 367"/>
                  <a:gd name="T80" fmla="*/ 168 w 349"/>
                  <a:gd name="T81" fmla="*/ 267 h 367"/>
                  <a:gd name="T82" fmla="*/ 178 w 349"/>
                  <a:gd name="T83" fmla="*/ 282 h 367"/>
                  <a:gd name="T84" fmla="*/ 160 w 349"/>
                  <a:gd name="T85" fmla="*/ 313 h 367"/>
                  <a:gd name="T86" fmla="*/ 149 w 349"/>
                  <a:gd name="T87" fmla="*/ 330 h 367"/>
                  <a:gd name="T88" fmla="*/ 163 w 349"/>
                  <a:gd name="T89" fmla="*/ 336 h 367"/>
                  <a:gd name="T90" fmla="*/ 177 w 349"/>
                  <a:gd name="T91" fmla="*/ 347 h 367"/>
                  <a:gd name="T92" fmla="*/ 182 w 349"/>
                  <a:gd name="T93" fmla="*/ 362 h 367"/>
                  <a:gd name="T94" fmla="*/ 194 w 349"/>
                  <a:gd name="T95" fmla="*/ 349 h 367"/>
                  <a:gd name="T96" fmla="*/ 214 w 349"/>
                  <a:gd name="T97" fmla="*/ 323 h 367"/>
                  <a:gd name="T98" fmla="*/ 227 w 349"/>
                  <a:gd name="T99" fmla="*/ 300 h 367"/>
                  <a:gd name="T100" fmla="*/ 227 w 349"/>
                  <a:gd name="T101" fmla="*/ 282 h 367"/>
                  <a:gd name="T102" fmla="*/ 248 w 349"/>
                  <a:gd name="T103" fmla="*/ 266 h 367"/>
                  <a:gd name="T104" fmla="*/ 261 w 349"/>
                  <a:gd name="T105" fmla="*/ 259 h 367"/>
                  <a:gd name="T106" fmla="*/ 278 w 349"/>
                  <a:gd name="T107" fmla="*/ 258 h 367"/>
                  <a:gd name="T108" fmla="*/ 294 w 349"/>
                  <a:gd name="T109" fmla="*/ 241 h 367"/>
                  <a:gd name="T110" fmla="*/ 309 w 349"/>
                  <a:gd name="T111" fmla="*/ 207 h 367"/>
                  <a:gd name="T112" fmla="*/ 312 w 349"/>
                  <a:gd name="T113" fmla="*/ 167 h 367"/>
                  <a:gd name="T114" fmla="*/ 330 w 349"/>
                  <a:gd name="T115" fmla="*/ 145 h 367"/>
                  <a:gd name="T116" fmla="*/ 349 w 349"/>
                  <a:gd name="T117" fmla="*/ 117 h 367"/>
                  <a:gd name="T118" fmla="*/ 204 w 349"/>
                  <a:gd name="T119" fmla="*/ 339 h 367"/>
                  <a:gd name="T120" fmla="*/ 194 w 349"/>
                  <a:gd name="T121" fmla="*/ 344 h 367"/>
                  <a:gd name="T122" fmla="*/ 201 w 349"/>
                  <a:gd name="T1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367">
                    <a:moveTo>
                      <a:pt x="348" y="103"/>
                    </a:moveTo>
                    <a:lnTo>
                      <a:pt x="346" y="98"/>
                    </a:lnTo>
                    <a:lnTo>
                      <a:pt x="345" y="96"/>
                    </a:lnTo>
                    <a:lnTo>
                      <a:pt x="343" y="93"/>
                    </a:lnTo>
                    <a:lnTo>
                      <a:pt x="342" y="93"/>
                    </a:lnTo>
                    <a:lnTo>
                      <a:pt x="335" y="93"/>
                    </a:lnTo>
                    <a:lnTo>
                      <a:pt x="334" y="93"/>
                    </a:lnTo>
                    <a:lnTo>
                      <a:pt x="333" y="92"/>
                    </a:lnTo>
                    <a:lnTo>
                      <a:pt x="333" y="92"/>
                    </a:lnTo>
                    <a:lnTo>
                      <a:pt x="331" y="92"/>
                    </a:lnTo>
                    <a:lnTo>
                      <a:pt x="330" y="92"/>
                    </a:lnTo>
                    <a:lnTo>
                      <a:pt x="328" y="91"/>
                    </a:lnTo>
                    <a:lnTo>
                      <a:pt x="327" y="89"/>
                    </a:lnTo>
                    <a:lnTo>
                      <a:pt x="326" y="88"/>
                    </a:lnTo>
                    <a:lnTo>
                      <a:pt x="324" y="88"/>
                    </a:lnTo>
                    <a:lnTo>
                      <a:pt x="323" y="87"/>
                    </a:lnTo>
                    <a:lnTo>
                      <a:pt x="318" y="81"/>
                    </a:lnTo>
                    <a:lnTo>
                      <a:pt x="316" y="80"/>
                    </a:lnTo>
                    <a:lnTo>
                      <a:pt x="313" y="78"/>
                    </a:lnTo>
                    <a:lnTo>
                      <a:pt x="311" y="76"/>
                    </a:lnTo>
                    <a:lnTo>
                      <a:pt x="308" y="74"/>
                    </a:lnTo>
                    <a:lnTo>
                      <a:pt x="307" y="74"/>
                    </a:lnTo>
                    <a:lnTo>
                      <a:pt x="304" y="73"/>
                    </a:lnTo>
                    <a:lnTo>
                      <a:pt x="296" y="73"/>
                    </a:lnTo>
                    <a:lnTo>
                      <a:pt x="294" y="73"/>
                    </a:lnTo>
                    <a:lnTo>
                      <a:pt x="293" y="73"/>
                    </a:lnTo>
                    <a:lnTo>
                      <a:pt x="287" y="73"/>
                    </a:lnTo>
                    <a:lnTo>
                      <a:pt x="286" y="73"/>
                    </a:lnTo>
                    <a:lnTo>
                      <a:pt x="283" y="71"/>
                    </a:lnTo>
                    <a:lnTo>
                      <a:pt x="274" y="69"/>
                    </a:lnTo>
                    <a:lnTo>
                      <a:pt x="272" y="69"/>
                    </a:lnTo>
                    <a:lnTo>
                      <a:pt x="272" y="69"/>
                    </a:lnTo>
                    <a:lnTo>
                      <a:pt x="271" y="67"/>
                    </a:lnTo>
                    <a:lnTo>
                      <a:pt x="270" y="69"/>
                    </a:lnTo>
                    <a:lnTo>
                      <a:pt x="270" y="70"/>
                    </a:lnTo>
                    <a:lnTo>
                      <a:pt x="267" y="70"/>
                    </a:lnTo>
                    <a:lnTo>
                      <a:pt x="266" y="71"/>
                    </a:lnTo>
                    <a:lnTo>
                      <a:pt x="264" y="71"/>
                    </a:lnTo>
                    <a:lnTo>
                      <a:pt x="263" y="70"/>
                    </a:lnTo>
                    <a:lnTo>
                      <a:pt x="264" y="69"/>
                    </a:lnTo>
                    <a:lnTo>
                      <a:pt x="264" y="69"/>
                    </a:lnTo>
                    <a:lnTo>
                      <a:pt x="266" y="67"/>
                    </a:lnTo>
                    <a:lnTo>
                      <a:pt x="264" y="67"/>
                    </a:lnTo>
                    <a:lnTo>
                      <a:pt x="264" y="66"/>
                    </a:lnTo>
                    <a:lnTo>
                      <a:pt x="263" y="66"/>
                    </a:lnTo>
                    <a:lnTo>
                      <a:pt x="263" y="66"/>
                    </a:lnTo>
                    <a:lnTo>
                      <a:pt x="261" y="66"/>
                    </a:lnTo>
                    <a:lnTo>
                      <a:pt x="261" y="66"/>
                    </a:lnTo>
                    <a:lnTo>
                      <a:pt x="261" y="66"/>
                    </a:lnTo>
                    <a:lnTo>
                      <a:pt x="263" y="66"/>
                    </a:lnTo>
                    <a:lnTo>
                      <a:pt x="263" y="63"/>
                    </a:lnTo>
                    <a:lnTo>
                      <a:pt x="261" y="62"/>
                    </a:lnTo>
                    <a:lnTo>
                      <a:pt x="260" y="61"/>
                    </a:lnTo>
                    <a:lnTo>
                      <a:pt x="259" y="61"/>
                    </a:lnTo>
                    <a:lnTo>
                      <a:pt x="257" y="61"/>
                    </a:lnTo>
                    <a:lnTo>
                      <a:pt x="257" y="62"/>
                    </a:lnTo>
                    <a:lnTo>
                      <a:pt x="256" y="62"/>
                    </a:lnTo>
                    <a:lnTo>
                      <a:pt x="256" y="61"/>
                    </a:lnTo>
                    <a:lnTo>
                      <a:pt x="256" y="61"/>
                    </a:lnTo>
                    <a:lnTo>
                      <a:pt x="255" y="59"/>
                    </a:lnTo>
                    <a:lnTo>
                      <a:pt x="252" y="58"/>
                    </a:lnTo>
                    <a:lnTo>
                      <a:pt x="251" y="56"/>
                    </a:lnTo>
                    <a:lnTo>
                      <a:pt x="249" y="56"/>
                    </a:lnTo>
                    <a:lnTo>
                      <a:pt x="248" y="56"/>
                    </a:lnTo>
                    <a:lnTo>
                      <a:pt x="245" y="56"/>
                    </a:lnTo>
                    <a:lnTo>
                      <a:pt x="245" y="56"/>
                    </a:lnTo>
                    <a:lnTo>
                      <a:pt x="240" y="54"/>
                    </a:lnTo>
                    <a:lnTo>
                      <a:pt x="238" y="52"/>
                    </a:lnTo>
                    <a:lnTo>
                      <a:pt x="233" y="52"/>
                    </a:lnTo>
                    <a:lnTo>
                      <a:pt x="231" y="54"/>
                    </a:lnTo>
                    <a:lnTo>
                      <a:pt x="230" y="56"/>
                    </a:lnTo>
                    <a:lnTo>
                      <a:pt x="230" y="56"/>
                    </a:lnTo>
                    <a:lnTo>
                      <a:pt x="229" y="58"/>
                    </a:lnTo>
                    <a:lnTo>
                      <a:pt x="229" y="59"/>
                    </a:lnTo>
                    <a:lnTo>
                      <a:pt x="227" y="61"/>
                    </a:lnTo>
                    <a:lnTo>
                      <a:pt x="226" y="61"/>
                    </a:lnTo>
                    <a:lnTo>
                      <a:pt x="225" y="61"/>
                    </a:lnTo>
                    <a:lnTo>
                      <a:pt x="225" y="61"/>
                    </a:lnTo>
                    <a:lnTo>
                      <a:pt x="223" y="62"/>
                    </a:lnTo>
                    <a:lnTo>
                      <a:pt x="222" y="65"/>
                    </a:lnTo>
                    <a:lnTo>
                      <a:pt x="222" y="66"/>
                    </a:lnTo>
                    <a:lnTo>
                      <a:pt x="222" y="66"/>
                    </a:lnTo>
                    <a:lnTo>
                      <a:pt x="220" y="67"/>
                    </a:lnTo>
                    <a:lnTo>
                      <a:pt x="220" y="69"/>
                    </a:lnTo>
                    <a:lnTo>
                      <a:pt x="220" y="69"/>
                    </a:lnTo>
                    <a:lnTo>
                      <a:pt x="220" y="69"/>
                    </a:lnTo>
                    <a:lnTo>
                      <a:pt x="219" y="67"/>
                    </a:lnTo>
                    <a:lnTo>
                      <a:pt x="219" y="66"/>
                    </a:lnTo>
                    <a:lnTo>
                      <a:pt x="220" y="63"/>
                    </a:lnTo>
                    <a:lnTo>
                      <a:pt x="219" y="63"/>
                    </a:lnTo>
                    <a:lnTo>
                      <a:pt x="218" y="63"/>
                    </a:lnTo>
                    <a:lnTo>
                      <a:pt x="218" y="65"/>
                    </a:lnTo>
                    <a:lnTo>
                      <a:pt x="216" y="63"/>
                    </a:lnTo>
                    <a:lnTo>
                      <a:pt x="212" y="65"/>
                    </a:lnTo>
                    <a:lnTo>
                      <a:pt x="211" y="63"/>
                    </a:lnTo>
                    <a:lnTo>
                      <a:pt x="211" y="65"/>
                    </a:lnTo>
                    <a:lnTo>
                      <a:pt x="209" y="65"/>
                    </a:lnTo>
                    <a:lnTo>
                      <a:pt x="209" y="63"/>
                    </a:lnTo>
                    <a:lnTo>
                      <a:pt x="208" y="63"/>
                    </a:lnTo>
                    <a:lnTo>
                      <a:pt x="205" y="65"/>
                    </a:lnTo>
                    <a:lnTo>
                      <a:pt x="204" y="65"/>
                    </a:lnTo>
                    <a:lnTo>
                      <a:pt x="203" y="63"/>
                    </a:lnTo>
                    <a:lnTo>
                      <a:pt x="201" y="63"/>
                    </a:lnTo>
                    <a:lnTo>
                      <a:pt x="201" y="65"/>
                    </a:lnTo>
                    <a:lnTo>
                      <a:pt x="201" y="66"/>
                    </a:lnTo>
                    <a:lnTo>
                      <a:pt x="201" y="66"/>
                    </a:lnTo>
                    <a:lnTo>
                      <a:pt x="200" y="66"/>
                    </a:lnTo>
                    <a:lnTo>
                      <a:pt x="200" y="65"/>
                    </a:lnTo>
                    <a:lnTo>
                      <a:pt x="200" y="63"/>
                    </a:lnTo>
                    <a:lnTo>
                      <a:pt x="201" y="63"/>
                    </a:lnTo>
                    <a:lnTo>
                      <a:pt x="203" y="63"/>
                    </a:lnTo>
                    <a:lnTo>
                      <a:pt x="204" y="63"/>
                    </a:lnTo>
                    <a:lnTo>
                      <a:pt x="205" y="63"/>
                    </a:lnTo>
                    <a:lnTo>
                      <a:pt x="208" y="63"/>
                    </a:lnTo>
                    <a:lnTo>
                      <a:pt x="208" y="62"/>
                    </a:lnTo>
                    <a:lnTo>
                      <a:pt x="208" y="62"/>
                    </a:lnTo>
                    <a:lnTo>
                      <a:pt x="208" y="58"/>
                    </a:lnTo>
                    <a:lnTo>
                      <a:pt x="208" y="58"/>
                    </a:lnTo>
                    <a:lnTo>
                      <a:pt x="207" y="58"/>
                    </a:lnTo>
                    <a:lnTo>
                      <a:pt x="207" y="58"/>
                    </a:lnTo>
                    <a:lnTo>
                      <a:pt x="205" y="56"/>
                    </a:lnTo>
                    <a:lnTo>
                      <a:pt x="205" y="56"/>
                    </a:lnTo>
                    <a:lnTo>
                      <a:pt x="205" y="56"/>
                    </a:lnTo>
                    <a:lnTo>
                      <a:pt x="207" y="56"/>
                    </a:lnTo>
                    <a:lnTo>
                      <a:pt x="207" y="55"/>
                    </a:lnTo>
                    <a:lnTo>
                      <a:pt x="207" y="54"/>
                    </a:lnTo>
                    <a:lnTo>
                      <a:pt x="207" y="54"/>
                    </a:lnTo>
                    <a:lnTo>
                      <a:pt x="205" y="55"/>
                    </a:lnTo>
                    <a:lnTo>
                      <a:pt x="205" y="55"/>
                    </a:lnTo>
                    <a:lnTo>
                      <a:pt x="204" y="56"/>
                    </a:lnTo>
                    <a:lnTo>
                      <a:pt x="204" y="58"/>
                    </a:lnTo>
                    <a:lnTo>
                      <a:pt x="203" y="58"/>
                    </a:lnTo>
                    <a:lnTo>
                      <a:pt x="203" y="56"/>
                    </a:lnTo>
                    <a:lnTo>
                      <a:pt x="201" y="56"/>
                    </a:lnTo>
                    <a:lnTo>
                      <a:pt x="203" y="54"/>
                    </a:lnTo>
                    <a:lnTo>
                      <a:pt x="201" y="52"/>
                    </a:lnTo>
                    <a:lnTo>
                      <a:pt x="201" y="51"/>
                    </a:lnTo>
                    <a:lnTo>
                      <a:pt x="201" y="51"/>
                    </a:lnTo>
                    <a:lnTo>
                      <a:pt x="203" y="50"/>
                    </a:lnTo>
                    <a:lnTo>
                      <a:pt x="203" y="48"/>
                    </a:lnTo>
                    <a:lnTo>
                      <a:pt x="205" y="47"/>
                    </a:lnTo>
                    <a:lnTo>
                      <a:pt x="207" y="44"/>
                    </a:lnTo>
                    <a:lnTo>
                      <a:pt x="209" y="41"/>
                    </a:lnTo>
                    <a:lnTo>
                      <a:pt x="211" y="40"/>
                    </a:lnTo>
                    <a:lnTo>
                      <a:pt x="212" y="40"/>
                    </a:lnTo>
                    <a:lnTo>
                      <a:pt x="214" y="39"/>
                    </a:lnTo>
                    <a:lnTo>
                      <a:pt x="214" y="37"/>
                    </a:lnTo>
                    <a:lnTo>
                      <a:pt x="214" y="36"/>
                    </a:lnTo>
                    <a:lnTo>
                      <a:pt x="215" y="33"/>
                    </a:lnTo>
                    <a:lnTo>
                      <a:pt x="215" y="32"/>
                    </a:lnTo>
                    <a:lnTo>
                      <a:pt x="214" y="32"/>
                    </a:lnTo>
                    <a:lnTo>
                      <a:pt x="212" y="32"/>
                    </a:lnTo>
                    <a:lnTo>
                      <a:pt x="211" y="30"/>
                    </a:lnTo>
                    <a:lnTo>
                      <a:pt x="209" y="29"/>
                    </a:lnTo>
                    <a:lnTo>
                      <a:pt x="208" y="25"/>
                    </a:lnTo>
                    <a:lnTo>
                      <a:pt x="208" y="25"/>
                    </a:lnTo>
                    <a:lnTo>
                      <a:pt x="208" y="24"/>
                    </a:lnTo>
                    <a:lnTo>
                      <a:pt x="207" y="21"/>
                    </a:lnTo>
                    <a:lnTo>
                      <a:pt x="207" y="19"/>
                    </a:lnTo>
                    <a:lnTo>
                      <a:pt x="205" y="18"/>
                    </a:lnTo>
                    <a:lnTo>
                      <a:pt x="205" y="15"/>
                    </a:lnTo>
                    <a:lnTo>
                      <a:pt x="205" y="14"/>
                    </a:lnTo>
                    <a:lnTo>
                      <a:pt x="204" y="11"/>
                    </a:lnTo>
                    <a:lnTo>
                      <a:pt x="203" y="10"/>
                    </a:lnTo>
                    <a:lnTo>
                      <a:pt x="201" y="8"/>
                    </a:lnTo>
                    <a:lnTo>
                      <a:pt x="201" y="8"/>
                    </a:lnTo>
                    <a:lnTo>
                      <a:pt x="201" y="10"/>
                    </a:lnTo>
                    <a:lnTo>
                      <a:pt x="200" y="11"/>
                    </a:lnTo>
                    <a:lnTo>
                      <a:pt x="197" y="13"/>
                    </a:lnTo>
                    <a:lnTo>
                      <a:pt x="197" y="14"/>
                    </a:lnTo>
                    <a:lnTo>
                      <a:pt x="196" y="17"/>
                    </a:lnTo>
                    <a:lnTo>
                      <a:pt x="193" y="19"/>
                    </a:lnTo>
                    <a:lnTo>
                      <a:pt x="193" y="19"/>
                    </a:lnTo>
                    <a:lnTo>
                      <a:pt x="192" y="24"/>
                    </a:lnTo>
                    <a:lnTo>
                      <a:pt x="188" y="28"/>
                    </a:lnTo>
                    <a:lnTo>
                      <a:pt x="186" y="28"/>
                    </a:lnTo>
                    <a:lnTo>
                      <a:pt x="186" y="29"/>
                    </a:lnTo>
                    <a:lnTo>
                      <a:pt x="185" y="29"/>
                    </a:lnTo>
                    <a:lnTo>
                      <a:pt x="183" y="28"/>
                    </a:lnTo>
                    <a:lnTo>
                      <a:pt x="182" y="28"/>
                    </a:lnTo>
                    <a:lnTo>
                      <a:pt x="181" y="28"/>
                    </a:lnTo>
                    <a:lnTo>
                      <a:pt x="179" y="29"/>
                    </a:lnTo>
                    <a:lnTo>
                      <a:pt x="178" y="29"/>
                    </a:lnTo>
                    <a:lnTo>
                      <a:pt x="178" y="29"/>
                    </a:lnTo>
                    <a:lnTo>
                      <a:pt x="175" y="28"/>
                    </a:lnTo>
                    <a:lnTo>
                      <a:pt x="174" y="26"/>
                    </a:lnTo>
                    <a:lnTo>
                      <a:pt x="173" y="26"/>
                    </a:lnTo>
                    <a:lnTo>
                      <a:pt x="173" y="26"/>
                    </a:lnTo>
                    <a:lnTo>
                      <a:pt x="170" y="25"/>
                    </a:lnTo>
                    <a:lnTo>
                      <a:pt x="166" y="26"/>
                    </a:lnTo>
                    <a:lnTo>
                      <a:pt x="164" y="26"/>
                    </a:lnTo>
                    <a:lnTo>
                      <a:pt x="163" y="25"/>
                    </a:lnTo>
                    <a:lnTo>
                      <a:pt x="162" y="25"/>
                    </a:lnTo>
                    <a:lnTo>
                      <a:pt x="162" y="26"/>
                    </a:lnTo>
                    <a:lnTo>
                      <a:pt x="162" y="29"/>
                    </a:lnTo>
                    <a:lnTo>
                      <a:pt x="160" y="30"/>
                    </a:lnTo>
                    <a:lnTo>
                      <a:pt x="158" y="30"/>
                    </a:lnTo>
                    <a:lnTo>
                      <a:pt x="156" y="29"/>
                    </a:lnTo>
                    <a:lnTo>
                      <a:pt x="155" y="30"/>
                    </a:lnTo>
                    <a:lnTo>
                      <a:pt x="152" y="30"/>
                    </a:lnTo>
                    <a:lnTo>
                      <a:pt x="151" y="29"/>
                    </a:lnTo>
                    <a:lnTo>
                      <a:pt x="151" y="29"/>
                    </a:lnTo>
                    <a:lnTo>
                      <a:pt x="151" y="29"/>
                    </a:lnTo>
                    <a:lnTo>
                      <a:pt x="149" y="29"/>
                    </a:lnTo>
                    <a:lnTo>
                      <a:pt x="148" y="30"/>
                    </a:lnTo>
                    <a:lnTo>
                      <a:pt x="147" y="32"/>
                    </a:lnTo>
                    <a:lnTo>
                      <a:pt x="144" y="32"/>
                    </a:lnTo>
                    <a:lnTo>
                      <a:pt x="142" y="32"/>
                    </a:lnTo>
                    <a:lnTo>
                      <a:pt x="141" y="33"/>
                    </a:lnTo>
                    <a:lnTo>
                      <a:pt x="140" y="33"/>
                    </a:lnTo>
                    <a:lnTo>
                      <a:pt x="138" y="33"/>
                    </a:lnTo>
                    <a:lnTo>
                      <a:pt x="137" y="35"/>
                    </a:lnTo>
                    <a:lnTo>
                      <a:pt x="137" y="36"/>
                    </a:lnTo>
                    <a:lnTo>
                      <a:pt x="134" y="36"/>
                    </a:lnTo>
                    <a:lnTo>
                      <a:pt x="133" y="35"/>
                    </a:lnTo>
                    <a:lnTo>
                      <a:pt x="130" y="33"/>
                    </a:lnTo>
                    <a:lnTo>
                      <a:pt x="129" y="33"/>
                    </a:lnTo>
                    <a:lnTo>
                      <a:pt x="129" y="32"/>
                    </a:lnTo>
                    <a:lnTo>
                      <a:pt x="129" y="32"/>
                    </a:lnTo>
                    <a:lnTo>
                      <a:pt x="127" y="30"/>
                    </a:lnTo>
                    <a:lnTo>
                      <a:pt x="127" y="30"/>
                    </a:lnTo>
                    <a:lnTo>
                      <a:pt x="127" y="28"/>
                    </a:lnTo>
                    <a:lnTo>
                      <a:pt x="127" y="26"/>
                    </a:lnTo>
                    <a:lnTo>
                      <a:pt x="126" y="25"/>
                    </a:lnTo>
                    <a:lnTo>
                      <a:pt x="125" y="25"/>
                    </a:lnTo>
                    <a:lnTo>
                      <a:pt x="125" y="19"/>
                    </a:lnTo>
                    <a:lnTo>
                      <a:pt x="126" y="17"/>
                    </a:lnTo>
                    <a:lnTo>
                      <a:pt x="126" y="17"/>
                    </a:lnTo>
                    <a:lnTo>
                      <a:pt x="126" y="14"/>
                    </a:lnTo>
                    <a:lnTo>
                      <a:pt x="129" y="13"/>
                    </a:lnTo>
                    <a:lnTo>
                      <a:pt x="129" y="11"/>
                    </a:lnTo>
                    <a:lnTo>
                      <a:pt x="129" y="11"/>
                    </a:lnTo>
                    <a:lnTo>
                      <a:pt x="127" y="10"/>
                    </a:lnTo>
                    <a:lnTo>
                      <a:pt x="127" y="7"/>
                    </a:lnTo>
                    <a:lnTo>
                      <a:pt x="126" y="7"/>
                    </a:lnTo>
                    <a:lnTo>
                      <a:pt x="125" y="6"/>
                    </a:lnTo>
                    <a:lnTo>
                      <a:pt x="123" y="6"/>
                    </a:lnTo>
                    <a:lnTo>
                      <a:pt x="125" y="4"/>
                    </a:lnTo>
                    <a:lnTo>
                      <a:pt x="125" y="3"/>
                    </a:lnTo>
                    <a:lnTo>
                      <a:pt x="125" y="2"/>
                    </a:lnTo>
                    <a:lnTo>
                      <a:pt x="123" y="0"/>
                    </a:lnTo>
                    <a:lnTo>
                      <a:pt x="122" y="0"/>
                    </a:lnTo>
                    <a:lnTo>
                      <a:pt x="121" y="2"/>
                    </a:lnTo>
                    <a:lnTo>
                      <a:pt x="118" y="0"/>
                    </a:lnTo>
                    <a:lnTo>
                      <a:pt x="118" y="3"/>
                    </a:lnTo>
                    <a:lnTo>
                      <a:pt x="116" y="4"/>
                    </a:lnTo>
                    <a:lnTo>
                      <a:pt x="115" y="6"/>
                    </a:lnTo>
                    <a:lnTo>
                      <a:pt x="115" y="6"/>
                    </a:lnTo>
                    <a:lnTo>
                      <a:pt x="112" y="7"/>
                    </a:lnTo>
                    <a:lnTo>
                      <a:pt x="111" y="7"/>
                    </a:lnTo>
                    <a:lnTo>
                      <a:pt x="110" y="7"/>
                    </a:lnTo>
                    <a:lnTo>
                      <a:pt x="108" y="8"/>
                    </a:lnTo>
                    <a:lnTo>
                      <a:pt x="108" y="10"/>
                    </a:lnTo>
                    <a:lnTo>
                      <a:pt x="103" y="10"/>
                    </a:lnTo>
                    <a:lnTo>
                      <a:pt x="101" y="10"/>
                    </a:lnTo>
                    <a:lnTo>
                      <a:pt x="97" y="11"/>
                    </a:lnTo>
                    <a:lnTo>
                      <a:pt x="97" y="13"/>
                    </a:lnTo>
                    <a:lnTo>
                      <a:pt x="97" y="13"/>
                    </a:lnTo>
                    <a:lnTo>
                      <a:pt x="93" y="13"/>
                    </a:lnTo>
                    <a:lnTo>
                      <a:pt x="90" y="11"/>
                    </a:lnTo>
                    <a:lnTo>
                      <a:pt x="86" y="10"/>
                    </a:lnTo>
                    <a:lnTo>
                      <a:pt x="82" y="8"/>
                    </a:lnTo>
                    <a:lnTo>
                      <a:pt x="82" y="8"/>
                    </a:lnTo>
                    <a:lnTo>
                      <a:pt x="81" y="8"/>
                    </a:lnTo>
                    <a:lnTo>
                      <a:pt x="81" y="8"/>
                    </a:lnTo>
                    <a:lnTo>
                      <a:pt x="81" y="10"/>
                    </a:lnTo>
                    <a:lnTo>
                      <a:pt x="82" y="11"/>
                    </a:lnTo>
                    <a:lnTo>
                      <a:pt x="84" y="13"/>
                    </a:lnTo>
                    <a:lnTo>
                      <a:pt x="85" y="14"/>
                    </a:lnTo>
                    <a:lnTo>
                      <a:pt x="86" y="14"/>
                    </a:lnTo>
                    <a:lnTo>
                      <a:pt x="86" y="17"/>
                    </a:lnTo>
                    <a:lnTo>
                      <a:pt x="85" y="18"/>
                    </a:lnTo>
                    <a:lnTo>
                      <a:pt x="85" y="19"/>
                    </a:lnTo>
                    <a:lnTo>
                      <a:pt x="85" y="19"/>
                    </a:lnTo>
                    <a:lnTo>
                      <a:pt x="86" y="24"/>
                    </a:lnTo>
                    <a:lnTo>
                      <a:pt x="86" y="25"/>
                    </a:lnTo>
                    <a:lnTo>
                      <a:pt x="86" y="25"/>
                    </a:lnTo>
                    <a:lnTo>
                      <a:pt x="89" y="26"/>
                    </a:lnTo>
                    <a:lnTo>
                      <a:pt x="89" y="26"/>
                    </a:lnTo>
                    <a:lnTo>
                      <a:pt x="93" y="26"/>
                    </a:lnTo>
                    <a:lnTo>
                      <a:pt x="93" y="28"/>
                    </a:lnTo>
                    <a:lnTo>
                      <a:pt x="93" y="28"/>
                    </a:lnTo>
                    <a:lnTo>
                      <a:pt x="93" y="28"/>
                    </a:lnTo>
                    <a:lnTo>
                      <a:pt x="92" y="28"/>
                    </a:lnTo>
                    <a:lnTo>
                      <a:pt x="90" y="29"/>
                    </a:lnTo>
                    <a:lnTo>
                      <a:pt x="90" y="29"/>
                    </a:lnTo>
                    <a:lnTo>
                      <a:pt x="89" y="29"/>
                    </a:lnTo>
                    <a:lnTo>
                      <a:pt x="88" y="30"/>
                    </a:lnTo>
                    <a:lnTo>
                      <a:pt x="86" y="30"/>
                    </a:lnTo>
                    <a:lnTo>
                      <a:pt x="86" y="33"/>
                    </a:lnTo>
                    <a:lnTo>
                      <a:pt x="85" y="35"/>
                    </a:lnTo>
                    <a:lnTo>
                      <a:pt x="85" y="35"/>
                    </a:lnTo>
                    <a:lnTo>
                      <a:pt x="84" y="35"/>
                    </a:lnTo>
                    <a:lnTo>
                      <a:pt x="82" y="35"/>
                    </a:lnTo>
                    <a:lnTo>
                      <a:pt x="82" y="35"/>
                    </a:lnTo>
                    <a:lnTo>
                      <a:pt x="82" y="36"/>
                    </a:lnTo>
                    <a:lnTo>
                      <a:pt x="81" y="36"/>
                    </a:lnTo>
                    <a:lnTo>
                      <a:pt x="78" y="36"/>
                    </a:lnTo>
                    <a:lnTo>
                      <a:pt x="78" y="36"/>
                    </a:lnTo>
                    <a:lnTo>
                      <a:pt x="77" y="37"/>
                    </a:lnTo>
                    <a:lnTo>
                      <a:pt x="75" y="37"/>
                    </a:lnTo>
                    <a:lnTo>
                      <a:pt x="74" y="39"/>
                    </a:lnTo>
                    <a:lnTo>
                      <a:pt x="74" y="40"/>
                    </a:lnTo>
                    <a:lnTo>
                      <a:pt x="73" y="40"/>
                    </a:lnTo>
                    <a:lnTo>
                      <a:pt x="70" y="40"/>
                    </a:lnTo>
                    <a:lnTo>
                      <a:pt x="67" y="40"/>
                    </a:lnTo>
                    <a:lnTo>
                      <a:pt x="67" y="40"/>
                    </a:lnTo>
                    <a:lnTo>
                      <a:pt x="67" y="40"/>
                    </a:lnTo>
                    <a:lnTo>
                      <a:pt x="65" y="39"/>
                    </a:lnTo>
                    <a:lnTo>
                      <a:pt x="65" y="39"/>
                    </a:lnTo>
                    <a:lnTo>
                      <a:pt x="63" y="37"/>
                    </a:lnTo>
                    <a:lnTo>
                      <a:pt x="63" y="36"/>
                    </a:lnTo>
                    <a:lnTo>
                      <a:pt x="62" y="36"/>
                    </a:lnTo>
                    <a:lnTo>
                      <a:pt x="62" y="36"/>
                    </a:lnTo>
                    <a:lnTo>
                      <a:pt x="60" y="36"/>
                    </a:lnTo>
                    <a:lnTo>
                      <a:pt x="59" y="32"/>
                    </a:lnTo>
                    <a:lnTo>
                      <a:pt x="58" y="30"/>
                    </a:lnTo>
                    <a:lnTo>
                      <a:pt x="58" y="29"/>
                    </a:lnTo>
                    <a:lnTo>
                      <a:pt x="55" y="29"/>
                    </a:lnTo>
                    <a:lnTo>
                      <a:pt x="52" y="30"/>
                    </a:lnTo>
                    <a:lnTo>
                      <a:pt x="52" y="30"/>
                    </a:lnTo>
                    <a:lnTo>
                      <a:pt x="51" y="30"/>
                    </a:lnTo>
                    <a:lnTo>
                      <a:pt x="51" y="29"/>
                    </a:lnTo>
                    <a:lnTo>
                      <a:pt x="49" y="29"/>
                    </a:lnTo>
                    <a:lnTo>
                      <a:pt x="49" y="30"/>
                    </a:lnTo>
                    <a:lnTo>
                      <a:pt x="49" y="32"/>
                    </a:lnTo>
                    <a:lnTo>
                      <a:pt x="49" y="32"/>
                    </a:lnTo>
                    <a:lnTo>
                      <a:pt x="36" y="32"/>
                    </a:lnTo>
                    <a:lnTo>
                      <a:pt x="36" y="32"/>
                    </a:lnTo>
                    <a:lnTo>
                      <a:pt x="36" y="37"/>
                    </a:lnTo>
                    <a:lnTo>
                      <a:pt x="36" y="37"/>
                    </a:lnTo>
                    <a:lnTo>
                      <a:pt x="36" y="37"/>
                    </a:lnTo>
                    <a:lnTo>
                      <a:pt x="36" y="37"/>
                    </a:lnTo>
                    <a:lnTo>
                      <a:pt x="37" y="39"/>
                    </a:lnTo>
                    <a:lnTo>
                      <a:pt x="39" y="39"/>
                    </a:lnTo>
                    <a:lnTo>
                      <a:pt x="39" y="37"/>
                    </a:lnTo>
                    <a:lnTo>
                      <a:pt x="40" y="37"/>
                    </a:lnTo>
                    <a:lnTo>
                      <a:pt x="41" y="39"/>
                    </a:lnTo>
                    <a:lnTo>
                      <a:pt x="41" y="40"/>
                    </a:lnTo>
                    <a:lnTo>
                      <a:pt x="41" y="41"/>
                    </a:lnTo>
                    <a:lnTo>
                      <a:pt x="41" y="41"/>
                    </a:lnTo>
                    <a:lnTo>
                      <a:pt x="41" y="41"/>
                    </a:lnTo>
                    <a:lnTo>
                      <a:pt x="41" y="41"/>
                    </a:lnTo>
                    <a:lnTo>
                      <a:pt x="40" y="41"/>
                    </a:lnTo>
                    <a:lnTo>
                      <a:pt x="39" y="41"/>
                    </a:lnTo>
                    <a:lnTo>
                      <a:pt x="37" y="41"/>
                    </a:lnTo>
                    <a:lnTo>
                      <a:pt x="34" y="43"/>
                    </a:lnTo>
                    <a:lnTo>
                      <a:pt x="33" y="43"/>
                    </a:lnTo>
                    <a:lnTo>
                      <a:pt x="33" y="48"/>
                    </a:lnTo>
                    <a:lnTo>
                      <a:pt x="34" y="50"/>
                    </a:lnTo>
                    <a:lnTo>
                      <a:pt x="36" y="51"/>
                    </a:lnTo>
                    <a:lnTo>
                      <a:pt x="37" y="52"/>
                    </a:lnTo>
                    <a:lnTo>
                      <a:pt x="39" y="54"/>
                    </a:lnTo>
                    <a:lnTo>
                      <a:pt x="40" y="58"/>
                    </a:lnTo>
                    <a:lnTo>
                      <a:pt x="40" y="59"/>
                    </a:lnTo>
                    <a:lnTo>
                      <a:pt x="39" y="61"/>
                    </a:lnTo>
                    <a:lnTo>
                      <a:pt x="37" y="71"/>
                    </a:lnTo>
                    <a:lnTo>
                      <a:pt x="37" y="71"/>
                    </a:lnTo>
                    <a:lnTo>
                      <a:pt x="36" y="74"/>
                    </a:lnTo>
                    <a:lnTo>
                      <a:pt x="36" y="76"/>
                    </a:lnTo>
                    <a:lnTo>
                      <a:pt x="36" y="78"/>
                    </a:lnTo>
                    <a:lnTo>
                      <a:pt x="36" y="78"/>
                    </a:lnTo>
                    <a:lnTo>
                      <a:pt x="36" y="80"/>
                    </a:lnTo>
                    <a:lnTo>
                      <a:pt x="34" y="82"/>
                    </a:lnTo>
                    <a:lnTo>
                      <a:pt x="34" y="82"/>
                    </a:lnTo>
                    <a:lnTo>
                      <a:pt x="34" y="84"/>
                    </a:lnTo>
                    <a:lnTo>
                      <a:pt x="34" y="84"/>
                    </a:lnTo>
                    <a:lnTo>
                      <a:pt x="33" y="85"/>
                    </a:lnTo>
                    <a:lnTo>
                      <a:pt x="30" y="85"/>
                    </a:lnTo>
                    <a:lnTo>
                      <a:pt x="28" y="85"/>
                    </a:lnTo>
                    <a:lnTo>
                      <a:pt x="19" y="88"/>
                    </a:lnTo>
                    <a:lnTo>
                      <a:pt x="17" y="89"/>
                    </a:lnTo>
                    <a:lnTo>
                      <a:pt x="14" y="91"/>
                    </a:lnTo>
                    <a:lnTo>
                      <a:pt x="13" y="92"/>
                    </a:lnTo>
                    <a:lnTo>
                      <a:pt x="10" y="95"/>
                    </a:lnTo>
                    <a:lnTo>
                      <a:pt x="8" y="98"/>
                    </a:lnTo>
                    <a:lnTo>
                      <a:pt x="7" y="100"/>
                    </a:lnTo>
                    <a:lnTo>
                      <a:pt x="7" y="100"/>
                    </a:lnTo>
                    <a:lnTo>
                      <a:pt x="7" y="106"/>
                    </a:lnTo>
                    <a:lnTo>
                      <a:pt x="4" y="106"/>
                    </a:lnTo>
                    <a:lnTo>
                      <a:pt x="3" y="106"/>
                    </a:lnTo>
                    <a:lnTo>
                      <a:pt x="3" y="107"/>
                    </a:lnTo>
                    <a:lnTo>
                      <a:pt x="2" y="110"/>
                    </a:lnTo>
                    <a:lnTo>
                      <a:pt x="0" y="114"/>
                    </a:lnTo>
                    <a:lnTo>
                      <a:pt x="0" y="114"/>
                    </a:lnTo>
                    <a:lnTo>
                      <a:pt x="0" y="115"/>
                    </a:lnTo>
                    <a:lnTo>
                      <a:pt x="2" y="118"/>
                    </a:lnTo>
                    <a:lnTo>
                      <a:pt x="2" y="121"/>
                    </a:lnTo>
                    <a:lnTo>
                      <a:pt x="3" y="121"/>
                    </a:lnTo>
                    <a:lnTo>
                      <a:pt x="4" y="122"/>
                    </a:lnTo>
                    <a:lnTo>
                      <a:pt x="4" y="124"/>
                    </a:lnTo>
                    <a:lnTo>
                      <a:pt x="7" y="126"/>
                    </a:lnTo>
                    <a:lnTo>
                      <a:pt x="8" y="128"/>
                    </a:lnTo>
                    <a:lnTo>
                      <a:pt x="8" y="129"/>
                    </a:lnTo>
                    <a:lnTo>
                      <a:pt x="7" y="130"/>
                    </a:lnTo>
                    <a:lnTo>
                      <a:pt x="7" y="130"/>
                    </a:lnTo>
                    <a:lnTo>
                      <a:pt x="10" y="132"/>
                    </a:lnTo>
                    <a:lnTo>
                      <a:pt x="13" y="132"/>
                    </a:lnTo>
                    <a:lnTo>
                      <a:pt x="14" y="132"/>
                    </a:lnTo>
                    <a:lnTo>
                      <a:pt x="14" y="133"/>
                    </a:lnTo>
                    <a:lnTo>
                      <a:pt x="14" y="134"/>
                    </a:lnTo>
                    <a:lnTo>
                      <a:pt x="15" y="136"/>
                    </a:lnTo>
                    <a:lnTo>
                      <a:pt x="17" y="136"/>
                    </a:lnTo>
                    <a:lnTo>
                      <a:pt x="19" y="136"/>
                    </a:lnTo>
                    <a:lnTo>
                      <a:pt x="21" y="136"/>
                    </a:lnTo>
                    <a:lnTo>
                      <a:pt x="23" y="134"/>
                    </a:lnTo>
                    <a:lnTo>
                      <a:pt x="28" y="132"/>
                    </a:lnTo>
                    <a:lnTo>
                      <a:pt x="29" y="130"/>
                    </a:lnTo>
                    <a:lnTo>
                      <a:pt x="29" y="130"/>
                    </a:lnTo>
                    <a:lnTo>
                      <a:pt x="29" y="130"/>
                    </a:lnTo>
                    <a:lnTo>
                      <a:pt x="29" y="140"/>
                    </a:lnTo>
                    <a:lnTo>
                      <a:pt x="29" y="140"/>
                    </a:lnTo>
                    <a:lnTo>
                      <a:pt x="29" y="145"/>
                    </a:lnTo>
                    <a:lnTo>
                      <a:pt x="30" y="145"/>
                    </a:lnTo>
                    <a:lnTo>
                      <a:pt x="30" y="145"/>
                    </a:lnTo>
                    <a:lnTo>
                      <a:pt x="32" y="145"/>
                    </a:lnTo>
                    <a:lnTo>
                      <a:pt x="33" y="145"/>
                    </a:lnTo>
                    <a:lnTo>
                      <a:pt x="33" y="145"/>
                    </a:lnTo>
                    <a:lnTo>
                      <a:pt x="34" y="145"/>
                    </a:lnTo>
                    <a:lnTo>
                      <a:pt x="37" y="145"/>
                    </a:lnTo>
                    <a:lnTo>
                      <a:pt x="37" y="144"/>
                    </a:lnTo>
                    <a:lnTo>
                      <a:pt x="39" y="144"/>
                    </a:lnTo>
                    <a:lnTo>
                      <a:pt x="41" y="145"/>
                    </a:lnTo>
                    <a:lnTo>
                      <a:pt x="48" y="145"/>
                    </a:lnTo>
                    <a:lnTo>
                      <a:pt x="49" y="145"/>
                    </a:lnTo>
                    <a:lnTo>
                      <a:pt x="51" y="144"/>
                    </a:lnTo>
                    <a:lnTo>
                      <a:pt x="55" y="143"/>
                    </a:lnTo>
                    <a:lnTo>
                      <a:pt x="56" y="143"/>
                    </a:lnTo>
                    <a:lnTo>
                      <a:pt x="60" y="139"/>
                    </a:lnTo>
                    <a:lnTo>
                      <a:pt x="63" y="136"/>
                    </a:lnTo>
                    <a:lnTo>
                      <a:pt x="63" y="134"/>
                    </a:lnTo>
                    <a:lnTo>
                      <a:pt x="66" y="134"/>
                    </a:lnTo>
                    <a:lnTo>
                      <a:pt x="67" y="134"/>
                    </a:lnTo>
                    <a:lnTo>
                      <a:pt x="71" y="133"/>
                    </a:lnTo>
                    <a:lnTo>
                      <a:pt x="74" y="133"/>
                    </a:lnTo>
                    <a:lnTo>
                      <a:pt x="75" y="134"/>
                    </a:lnTo>
                    <a:lnTo>
                      <a:pt x="77" y="134"/>
                    </a:lnTo>
                    <a:lnTo>
                      <a:pt x="77" y="139"/>
                    </a:lnTo>
                    <a:lnTo>
                      <a:pt x="77" y="143"/>
                    </a:lnTo>
                    <a:lnTo>
                      <a:pt x="77" y="145"/>
                    </a:lnTo>
                    <a:lnTo>
                      <a:pt x="75" y="145"/>
                    </a:lnTo>
                    <a:lnTo>
                      <a:pt x="75" y="147"/>
                    </a:lnTo>
                    <a:lnTo>
                      <a:pt x="75" y="148"/>
                    </a:lnTo>
                    <a:lnTo>
                      <a:pt x="77" y="152"/>
                    </a:lnTo>
                    <a:lnTo>
                      <a:pt x="77" y="154"/>
                    </a:lnTo>
                    <a:lnTo>
                      <a:pt x="78" y="155"/>
                    </a:lnTo>
                    <a:lnTo>
                      <a:pt x="84" y="158"/>
                    </a:lnTo>
                    <a:lnTo>
                      <a:pt x="85" y="159"/>
                    </a:lnTo>
                    <a:lnTo>
                      <a:pt x="88" y="159"/>
                    </a:lnTo>
                    <a:lnTo>
                      <a:pt x="92" y="159"/>
                    </a:lnTo>
                    <a:lnTo>
                      <a:pt x="93" y="159"/>
                    </a:lnTo>
                    <a:lnTo>
                      <a:pt x="95" y="161"/>
                    </a:lnTo>
                    <a:lnTo>
                      <a:pt x="95" y="162"/>
                    </a:lnTo>
                    <a:lnTo>
                      <a:pt x="96" y="163"/>
                    </a:lnTo>
                    <a:lnTo>
                      <a:pt x="97" y="163"/>
                    </a:lnTo>
                    <a:lnTo>
                      <a:pt x="104" y="165"/>
                    </a:lnTo>
                    <a:lnTo>
                      <a:pt x="107" y="167"/>
                    </a:lnTo>
                    <a:lnTo>
                      <a:pt x="107" y="167"/>
                    </a:lnTo>
                    <a:lnTo>
                      <a:pt x="108" y="167"/>
                    </a:lnTo>
                    <a:lnTo>
                      <a:pt x="111" y="167"/>
                    </a:lnTo>
                    <a:lnTo>
                      <a:pt x="111" y="167"/>
                    </a:lnTo>
                    <a:lnTo>
                      <a:pt x="114" y="167"/>
                    </a:lnTo>
                    <a:lnTo>
                      <a:pt x="116" y="170"/>
                    </a:lnTo>
                    <a:lnTo>
                      <a:pt x="118" y="170"/>
                    </a:lnTo>
                    <a:lnTo>
                      <a:pt x="119" y="173"/>
                    </a:lnTo>
                    <a:lnTo>
                      <a:pt x="119" y="174"/>
                    </a:lnTo>
                    <a:lnTo>
                      <a:pt x="119" y="177"/>
                    </a:lnTo>
                    <a:lnTo>
                      <a:pt x="121" y="178"/>
                    </a:lnTo>
                    <a:lnTo>
                      <a:pt x="121" y="180"/>
                    </a:lnTo>
                    <a:lnTo>
                      <a:pt x="121" y="181"/>
                    </a:lnTo>
                    <a:lnTo>
                      <a:pt x="121" y="184"/>
                    </a:lnTo>
                    <a:lnTo>
                      <a:pt x="119" y="184"/>
                    </a:lnTo>
                    <a:lnTo>
                      <a:pt x="119" y="185"/>
                    </a:lnTo>
                    <a:lnTo>
                      <a:pt x="119" y="185"/>
                    </a:lnTo>
                    <a:lnTo>
                      <a:pt x="121" y="188"/>
                    </a:lnTo>
                    <a:lnTo>
                      <a:pt x="122" y="192"/>
                    </a:lnTo>
                    <a:lnTo>
                      <a:pt x="122" y="193"/>
                    </a:lnTo>
                    <a:lnTo>
                      <a:pt x="125" y="193"/>
                    </a:lnTo>
                    <a:lnTo>
                      <a:pt x="126" y="193"/>
                    </a:lnTo>
                    <a:lnTo>
                      <a:pt x="129" y="193"/>
                    </a:lnTo>
                    <a:lnTo>
                      <a:pt x="130" y="195"/>
                    </a:lnTo>
                    <a:lnTo>
                      <a:pt x="137" y="195"/>
                    </a:lnTo>
                    <a:lnTo>
                      <a:pt x="137" y="195"/>
                    </a:lnTo>
                    <a:lnTo>
                      <a:pt x="138" y="195"/>
                    </a:lnTo>
                    <a:lnTo>
                      <a:pt x="138" y="196"/>
                    </a:lnTo>
                    <a:lnTo>
                      <a:pt x="138" y="197"/>
                    </a:lnTo>
                    <a:lnTo>
                      <a:pt x="137" y="199"/>
                    </a:lnTo>
                    <a:lnTo>
                      <a:pt x="137" y="200"/>
                    </a:lnTo>
                    <a:lnTo>
                      <a:pt x="138" y="203"/>
                    </a:lnTo>
                    <a:lnTo>
                      <a:pt x="141" y="204"/>
                    </a:lnTo>
                    <a:lnTo>
                      <a:pt x="141" y="204"/>
                    </a:lnTo>
                    <a:lnTo>
                      <a:pt x="142" y="207"/>
                    </a:lnTo>
                    <a:lnTo>
                      <a:pt x="144" y="210"/>
                    </a:lnTo>
                    <a:lnTo>
                      <a:pt x="145" y="211"/>
                    </a:lnTo>
                    <a:lnTo>
                      <a:pt x="145" y="215"/>
                    </a:lnTo>
                    <a:lnTo>
                      <a:pt x="144" y="221"/>
                    </a:lnTo>
                    <a:lnTo>
                      <a:pt x="144" y="221"/>
                    </a:lnTo>
                    <a:lnTo>
                      <a:pt x="144" y="222"/>
                    </a:lnTo>
                    <a:lnTo>
                      <a:pt x="142" y="225"/>
                    </a:lnTo>
                    <a:lnTo>
                      <a:pt x="142" y="225"/>
                    </a:lnTo>
                    <a:lnTo>
                      <a:pt x="142" y="226"/>
                    </a:lnTo>
                    <a:lnTo>
                      <a:pt x="142" y="228"/>
                    </a:lnTo>
                    <a:lnTo>
                      <a:pt x="142" y="229"/>
                    </a:lnTo>
                    <a:lnTo>
                      <a:pt x="142" y="229"/>
                    </a:lnTo>
                    <a:lnTo>
                      <a:pt x="141" y="230"/>
                    </a:lnTo>
                    <a:lnTo>
                      <a:pt x="141" y="230"/>
                    </a:lnTo>
                    <a:lnTo>
                      <a:pt x="141" y="230"/>
                    </a:lnTo>
                    <a:lnTo>
                      <a:pt x="141" y="232"/>
                    </a:lnTo>
                    <a:lnTo>
                      <a:pt x="142" y="233"/>
                    </a:lnTo>
                    <a:lnTo>
                      <a:pt x="142" y="234"/>
                    </a:lnTo>
                    <a:lnTo>
                      <a:pt x="142" y="241"/>
                    </a:lnTo>
                    <a:lnTo>
                      <a:pt x="142" y="247"/>
                    </a:lnTo>
                    <a:lnTo>
                      <a:pt x="142" y="248"/>
                    </a:lnTo>
                    <a:lnTo>
                      <a:pt x="144" y="250"/>
                    </a:lnTo>
                    <a:lnTo>
                      <a:pt x="147" y="250"/>
                    </a:lnTo>
                    <a:lnTo>
                      <a:pt x="148" y="251"/>
                    </a:lnTo>
                    <a:lnTo>
                      <a:pt x="151" y="251"/>
                    </a:lnTo>
                    <a:lnTo>
                      <a:pt x="152" y="251"/>
                    </a:lnTo>
                    <a:lnTo>
                      <a:pt x="155" y="251"/>
                    </a:lnTo>
                    <a:lnTo>
                      <a:pt x="155" y="250"/>
                    </a:lnTo>
                    <a:lnTo>
                      <a:pt x="156" y="250"/>
                    </a:lnTo>
                    <a:lnTo>
                      <a:pt x="158" y="251"/>
                    </a:lnTo>
                    <a:lnTo>
                      <a:pt x="162" y="251"/>
                    </a:lnTo>
                    <a:lnTo>
                      <a:pt x="162" y="252"/>
                    </a:lnTo>
                    <a:lnTo>
                      <a:pt x="163" y="254"/>
                    </a:lnTo>
                    <a:lnTo>
                      <a:pt x="163" y="258"/>
                    </a:lnTo>
                    <a:lnTo>
                      <a:pt x="163" y="259"/>
                    </a:lnTo>
                    <a:lnTo>
                      <a:pt x="163" y="263"/>
                    </a:lnTo>
                    <a:lnTo>
                      <a:pt x="163" y="265"/>
                    </a:lnTo>
                    <a:lnTo>
                      <a:pt x="164" y="266"/>
                    </a:lnTo>
                    <a:lnTo>
                      <a:pt x="166" y="266"/>
                    </a:lnTo>
                    <a:lnTo>
                      <a:pt x="167" y="267"/>
                    </a:lnTo>
                    <a:lnTo>
                      <a:pt x="168" y="267"/>
                    </a:lnTo>
                    <a:lnTo>
                      <a:pt x="170" y="266"/>
                    </a:lnTo>
                    <a:lnTo>
                      <a:pt x="171" y="266"/>
                    </a:lnTo>
                    <a:lnTo>
                      <a:pt x="173" y="266"/>
                    </a:lnTo>
                    <a:lnTo>
                      <a:pt x="174" y="267"/>
                    </a:lnTo>
                    <a:lnTo>
                      <a:pt x="174" y="269"/>
                    </a:lnTo>
                    <a:lnTo>
                      <a:pt x="174" y="273"/>
                    </a:lnTo>
                    <a:lnTo>
                      <a:pt x="174" y="273"/>
                    </a:lnTo>
                    <a:lnTo>
                      <a:pt x="174" y="276"/>
                    </a:lnTo>
                    <a:lnTo>
                      <a:pt x="173" y="280"/>
                    </a:lnTo>
                    <a:lnTo>
                      <a:pt x="173" y="284"/>
                    </a:lnTo>
                    <a:lnTo>
                      <a:pt x="174" y="282"/>
                    </a:lnTo>
                    <a:lnTo>
                      <a:pt x="175" y="282"/>
                    </a:lnTo>
                    <a:lnTo>
                      <a:pt x="178" y="282"/>
                    </a:lnTo>
                    <a:lnTo>
                      <a:pt x="178" y="284"/>
                    </a:lnTo>
                    <a:lnTo>
                      <a:pt x="181" y="291"/>
                    </a:lnTo>
                    <a:lnTo>
                      <a:pt x="181" y="296"/>
                    </a:lnTo>
                    <a:lnTo>
                      <a:pt x="181" y="297"/>
                    </a:lnTo>
                    <a:lnTo>
                      <a:pt x="179" y="299"/>
                    </a:lnTo>
                    <a:lnTo>
                      <a:pt x="179" y="299"/>
                    </a:lnTo>
                    <a:lnTo>
                      <a:pt x="175" y="302"/>
                    </a:lnTo>
                    <a:lnTo>
                      <a:pt x="174" y="302"/>
                    </a:lnTo>
                    <a:lnTo>
                      <a:pt x="173" y="302"/>
                    </a:lnTo>
                    <a:lnTo>
                      <a:pt x="171" y="303"/>
                    </a:lnTo>
                    <a:lnTo>
                      <a:pt x="170" y="304"/>
                    </a:lnTo>
                    <a:lnTo>
                      <a:pt x="168" y="306"/>
                    </a:lnTo>
                    <a:lnTo>
                      <a:pt x="160" y="313"/>
                    </a:lnTo>
                    <a:lnTo>
                      <a:pt x="160" y="313"/>
                    </a:lnTo>
                    <a:lnTo>
                      <a:pt x="160" y="314"/>
                    </a:lnTo>
                    <a:lnTo>
                      <a:pt x="156" y="318"/>
                    </a:lnTo>
                    <a:lnTo>
                      <a:pt x="156" y="319"/>
                    </a:lnTo>
                    <a:lnTo>
                      <a:pt x="153" y="322"/>
                    </a:lnTo>
                    <a:lnTo>
                      <a:pt x="151" y="325"/>
                    </a:lnTo>
                    <a:lnTo>
                      <a:pt x="149" y="326"/>
                    </a:lnTo>
                    <a:lnTo>
                      <a:pt x="148" y="328"/>
                    </a:lnTo>
                    <a:lnTo>
                      <a:pt x="148" y="328"/>
                    </a:lnTo>
                    <a:lnTo>
                      <a:pt x="147" y="329"/>
                    </a:lnTo>
                    <a:lnTo>
                      <a:pt x="145" y="330"/>
                    </a:lnTo>
                    <a:lnTo>
                      <a:pt x="148" y="330"/>
                    </a:lnTo>
                    <a:lnTo>
                      <a:pt x="149" y="330"/>
                    </a:lnTo>
                    <a:lnTo>
                      <a:pt x="149" y="329"/>
                    </a:lnTo>
                    <a:lnTo>
                      <a:pt x="151" y="329"/>
                    </a:lnTo>
                    <a:lnTo>
                      <a:pt x="151" y="329"/>
                    </a:lnTo>
                    <a:lnTo>
                      <a:pt x="152" y="329"/>
                    </a:lnTo>
                    <a:lnTo>
                      <a:pt x="155" y="330"/>
                    </a:lnTo>
                    <a:lnTo>
                      <a:pt x="155" y="332"/>
                    </a:lnTo>
                    <a:lnTo>
                      <a:pt x="158" y="333"/>
                    </a:lnTo>
                    <a:lnTo>
                      <a:pt x="159" y="334"/>
                    </a:lnTo>
                    <a:lnTo>
                      <a:pt x="159" y="337"/>
                    </a:lnTo>
                    <a:lnTo>
                      <a:pt x="159" y="339"/>
                    </a:lnTo>
                    <a:lnTo>
                      <a:pt x="160" y="339"/>
                    </a:lnTo>
                    <a:lnTo>
                      <a:pt x="162" y="339"/>
                    </a:lnTo>
                    <a:lnTo>
                      <a:pt x="163" y="336"/>
                    </a:lnTo>
                    <a:lnTo>
                      <a:pt x="164" y="337"/>
                    </a:lnTo>
                    <a:lnTo>
                      <a:pt x="164" y="337"/>
                    </a:lnTo>
                    <a:lnTo>
                      <a:pt x="166" y="340"/>
                    </a:lnTo>
                    <a:lnTo>
                      <a:pt x="167" y="341"/>
                    </a:lnTo>
                    <a:lnTo>
                      <a:pt x="167" y="341"/>
                    </a:lnTo>
                    <a:lnTo>
                      <a:pt x="167" y="341"/>
                    </a:lnTo>
                    <a:lnTo>
                      <a:pt x="168" y="341"/>
                    </a:lnTo>
                    <a:lnTo>
                      <a:pt x="170" y="343"/>
                    </a:lnTo>
                    <a:lnTo>
                      <a:pt x="173" y="343"/>
                    </a:lnTo>
                    <a:lnTo>
                      <a:pt x="173" y="344"/>
                    </a:lnTo>
                    <a:lnTo>
                      <a:pt x="174" y="345"/>
                    </a:lnTo>
                    <a:lnTo>
                      <a:pt x="175" y="347"/>
                    </a:lnTo>
                    <a:lnTo>
                      <a:pt x="177" y="347"/>
                    </a:lnTo>
                    <a:lnTo>
                      <a:pt x="177" y="347"/>
                    </a:lnTo>
                    <a:lnTo>
                      <a:pt x="179" y="348"/>
                    </a:lnTo>
                    <a:lnTo>
                      <a:pt x="179" y="349"/>
                    </a:lnTo>
                    <a:lnTo>
                      <a:pt x="181" y="352"/>
                    </a:lnTo>
                    <a:lnTo>
                      <a:pt x="181" y="354"/>
                    </a:lnTo>
                    <a:lnTo>
                      <a:pt x="185" y="355"/>
                    </a:lnTo>
                    <a:lnTo>
                      <a:pt x="185" y="356"/>
                    </a:lnTo>
                    <a:lnTo>
                      <a:pt x="185" y="358"/>
                    </a:lnTo>
                    <a:lnTo>
                      <a:pt x="185" y="358"/>
                    </a:lnTo>
                    <a:lnTo>
                      <a:pt x="183" y="359"/>
                    </a:lnTo>
                    <a:lnTo>
                      <a:pt x="183" y="359"/>
                    </a:lnTo>
                    <a:lnTo>
                      <a:pt x="182" y="360"/>
                    </a:lnTo>
                    <a:lnTo>
                      <a:pt x="182" y="362"/>
                    </a:lnTo>
                    <a:lnTo>
                      <a:pt x="182" y="365"/>
                    </a:lnTo>
                    <a:lnTo>
                      <a:pt x="182" y="366"/>
                    </a:lnTo>
                    <a:lnTo>
                      <a:pt x="182" y="366"/>
                    </a:lnTo>
                    <a:lnTo>
                      <a:pt x="182" y="367"/>
                    </a:lnTo>
                    <a:lnTo>
                      <a:pt x="182" y="367"/>
                    </a:lnTo>
                    <a:lnTo>
                      <a:pt x="183" y="366"/>
                    </a:lnTo>
                    <a:lnTo>
                      <a:pt x="185" y="365"/>
                    </a:lnTo>
                    <a:lnTo>
                      <a:pt x="188" y="363"/>
                    </a:lnTo>
                    <a:lnTo>
                      <a:pt x="189" y="360"/>
                    </a:lnTo>
                    <a:lnTo>
                      <a:pt x="190" y="358"/>
                    </a:lnTo>
                    <a:lnTo>
                      <a:pt x="192" y="354"/>
                    </a:lnTo>
                    <a:lnTo>
                      <a:pt x="193" y="352"/>
                    </a:lnTo>
                    <a:lnTo>
                      <a:pt x="194" y="349"/>
                    </a:lnTo>
                    <a:lnTo>
                      <a:pt x="196" y="349"/>
                    </a:lnTo>
                    <a:lnTo>
                      <a:pt x="200" y="347"/>
                    </a:lnTo>
                    <a:lnTo>
                      <a:pt x="201" y="345"/>
                    </a:lnTo>
                    <a:lnTo>
                      <a:pt x="203" y="344"/>
                    </a:lnTo>
                    <a:lnTo>
                      <a:pt x="204" y="344"/>
                    </a:lnTo>
                    <a:lnTo>
                      <a:pt x="204" y="343"/>
                    </a:lnTo>
                    <a:lnTo>
                      <a:pt x="205" y="341"/>
                    </a:lnTo>
                    <a:lnTo>
                      <a:pt x="207" y="337"/>
                    </a:lnTo>
                    <a:lnTo>
                      <a:pt x="208" y="336"/>
                    </a:lnTo>
                    <a:lnTo>
                      <a:pt x="211" y="333"/>
                    </a:lnTo>
                    <a:lnTo>
                      <a:pt x="211" y="329"/>
                    </a:lnTo>
                    <a:lnTo>
                      <a:pt x="214" y="325"/>
                    </a:lnTo>
                    <a:lnTo>
                      <a:pt x="214" y="323"/>
                    </a:lnTo>
                    <a:lnTo>
                      <a:pt x="215" y="322"/>
                    </a:lnTo>
                    <a:lnTo>
                      <a:pt x="216" y="321"/>
                    </a:lnTo>
                    <a:lnTo>
                      <a:pt x="216" y="319"/>
                    </a:lnTo>
                    <a:lnTo>
                      <a:pt x="219" y="317"/>
                    </a:lnTo>
                    <a:lnTo>
                      <a:pt x="220" y="315"/>
                    </a:lnTo>
                    <a:lnTo>
                      <a:pt x="222" y="315"/>
                    </a:lnTo>
                    <a:lnTo>
                      <a:pt x="223" y="314"/>
                    </a:lnTo>
                    <a:lnTo>
                      <a:pt x="225" y="311"/>
                    </a:lnTo>
                    <a:lnTo>
                      <a:pt x="225" y="311"/>
                    </a:lnTo>
                    <a:lnTo>
                      <a:pt x="226" y="307"/>
                    </a:lnTo>
                    <a:lnTo>
                      <a:pt x="226" y="300"/>
                    </a:lnTo>
                    <a:lnTo>
                      <a:pt x="226" y="300"/>
                    </a:lnTo>
                    <a:lnTo>
                      <a:pt x="227" y="300"/>
                    </a:lnTo>
                    <a:lnTo>
                      <a:pt x="227" y="299"/>
                    </a:lnTo>
                    <a:lnTo>
                      <a:pt x="227" y="299"/>
                    </a:lnTo>
                    <a:lnTo>
                      <a:pt x="226" y="297"/>
                    </a:lnTo>
                    <a:lnTo>
                      <a:pt x="226" y="296"/>
                    </a:lnTo>
                    <a:lnTo>
                      <a:pt x="226" y="295"/>
                    </a:lnTo>
                    <a:lnTo>
                      <a:pt x="226" y="293"/>
                    </a:lnTo>
                    <a:lnTo>
                      <a:pt x="226" y="292"/>
                    </a:lnTo>
                    <a:lnTo>
                      <a:pt x="225" y="291"/>
                    </a:lnTo>
                    <a:lnTo>
                      <a:pt x="225" y="289"/>
                    </a:lnTo>
                    <a:lnTo>
                      <a:pt x="226" y="288"/>
                    </a:lnTo>
                    <a:lnTo>
                      <a:pt x="226" y="286"/>
                    </a:lnTo>
                    <a:lnTo>
                      <a:pt x="226" y="285"/>
                    </a:lnTo>
                    <a:lnTo>
                      <a:pt x="227" y="282"/>
                    </a:lnTo>
                    <a:lnTo>
                      <a:pt x="229" y="282"/>
                    </a:lnTo>
                    <a:lnTo>
                      <a:pt x="230" y="280"/>
                    </a:lnTo>
                    <a:lnTo>
                      <a:pt x="234" y="276"/>
                    </a:lnTo>
                    <a:lnTo>
                      <a:pt x="234" y="276"/>
                    </a:lnTo>
                    <a:lnTo>
                      <a:pt x="235" y="276"/>
                    </a:lnTo>
                    <a:lnTo>
                      <a:pt x="237" y="274"/>
                    </a:lnTo>
                    <a:lnTo>
                      <a:pt x="238" y="273"/>
                    </a:lnTo>
                    <a:lnTo>
                      <a:pt x="240" y="271"/>
                    </a:lnTo>
                    <a:lnTo>
                      <a:pt x="241" y="270"/>
                    </a:lnTo>
                    <a:lnTo>
                      <a:pt x="244" y="269"/>
                    </a:lnTo>
                    <a:lnTo>
                      <a:pt x="245" y="267"/>
                    </a:lnTo>
                    <a:lnTo>
                      <a:pt x="248" y="267"/>
                    </a:lnTo>
                    <a:lnTo>
                      <a:pt x="248" y="266"/>
                    </a:lnTo>
                    <a:lnTo>
                      <a:pt x="249" y="265"/>
                    </a:lnTo>
                    <a:lnTo>
                      <a:pt x="251" y="265"/>
                    </a:lnTo>
                    <a:lnTo>
                      <a:pt x="253" y="265"/>
                    </a:lnTo>
                    <a:lnTo>
                      <a:pt x="256" y="263"/>
                    </a:lnTo>
                    <a:lnTo>
                      <a:pt x="256" y="263"/>
                    </a:lnTo>
                    <a:lnTo>
                      <a:pt x="257" y="262"/>
                    </a:lnTo>
                    <a:lnTo>
                      <a:pt x="259" y="260"/>
                    </a:lnTo>
                    <a:lnTo>
                      <a:pt x="260" y="260"/>
                    </a:lnTo>
                    <a:lnTo>
                      <a:pt x="261" y="260"/>
                    </a:lnTo>
                    <a:lnTo>
                      <a:pt x="261" y="260"/>
                    </a:lnTo>
                    <a:lnTo>
                      <a:pt x="261" y="259"/>
                    </a:lnTo>
                    <a:lnTo>
                      <a:pt x="261" y="259"/>
                    </a:lnTo>
                    <a:lnTo>
                      <a:pt x="261" y="259"/>
                    </a:lnTo>
                    <a:lnTo>
                      <a:pt x="263" y="258"/>
                    </a:lnTo>
                    <a:lnTo>
                      <a:pt x="263" y="258"/>
                    </a:lnTo>
                    <a:lnTo>
                      <a:pt x="263" y="258"/>
                    </a:lnTo>
                    <a:lnTo>
                      <a:pt x="263" y="258"/>
                    </a:lnTo>
                    <a:lnTo>
                      <a:pt x="264" y="258"/>
                    </a:lnTo>
                    <a:lnTo>
                      <a:pt x="268" y="256"/>
                    </a:lnTo>
                    <a:lnTo>
                      <a:pt x="268" y="256"/>
                    </a:lnTo>
                    <a:lnTo>
                      <a:pt x="270" y="258"/>
                    </a:lnTo>
                    <a:lnTo>
                      <a:pt x="271" y="258"/>
                    </a:lnTo>
                    <a:lnTo>
                      <a:pt x="274" y="256"/>
                    </a:lnTo>
                    <a:lnTo>
                      <a:pt x="275" y="256"/>
                    </a:lnTo>
                    <a:lnTo>
                      <a:pt x="275" y="256"/>
                    </a:lnTo>
                    <a:lnTo>
                      <a:pt x="278" y="258"/>
                    </a:lnTo>
                    <a:lnTo>
                      <a:pt x="279" y="258"/>
                    </a:lnTo>
                    <a:lnTo>
                      <a:pt x="283" y="256"/>
                    </a:lnTo>
                    <a:lnTo>
                      <a:pt x="283" y="256"/>
                    </a:lnTo>
                    <a:lnTo>
                      <a:pt x="285" y="255"/>
                    </a:lnTo>
                    <a:lnTo>
                      <a:pt x="285" y="252"/>
                    </a:lnTo>
                    <a:lnTo>
                      <a:pt x="286" y="251"/>
                    </a:lnTo>
                    <a:lnTo>
                      <a:pt x="287" y="251"/>
                    </a:lnTo>
                    <a:lnTo>
                      <a:pt x="292" y="250"/>
                    </a:lnTo>
                    <a:lnTo>
                      <a:pt x="293" y="248"/>
                    </a:lnTo>
                    <a:lnTo>
                      <a:pt x="293" y="247"/>
                    </a:lnTo>
                    <a:lnTo>
                      <a:pt x="293" y="245"/>
                    </a:lnTo>
                    <a:lnTo>
                      <a:pt x="293" y="243"/>
                    </a:lnTo>
                    <a:lnTo>
                      <a:pt x="294" y="241"/>
                    </a:lnTo>
                    <a:lnTo>
                      <a:pt x="296" y="239"/>
                    </a:lnTo>
                    <a:lnTo>
                      <a:pt x="298" y="234"/>
                    </a:lnTo>
                    <a:lnTo>
                      <a:pt x="300" y="232"/>
                    </a:lnTo>
                    <a:lnTo>
                      <a:pt x="302" y="228"/>
                    </a:lnTo>
                    <a:lnTo>
                      <a:pt x="304" y="225"/>
                    </a:lnTo>
                    <a:lnTo>
                      <a:pt x="305" y="223"/>
                    </a:lnTo>
                    <a:lnTo>
                      <a:pt x="305" y="219"/>
                    </a:lnTo>
                    <a:lnTo>
                      <a:pt x="305" y="217"/>
                    </a:lnTo>
                    <a:lnTo>
                      <a:pt x="305" y="214"/>
                    </a:lnTo>
                    <a:lnTo>
                      <a:pt x="307" y="211"/>
                    </a:lnTo>
                    <a:lnTo>
                      <a:pt x="307" y="210"/>
                    </a:lnTo>
                    <a:lnTo>
                      <a:pt x="309" y="208"/>
                    </a:lnTo>
                    <a:lnTo>
                      <a:pt x="309" y="207"/>
                    </a:lnTo>
                    <a:lnTo>
                      <a:pt x="309" y="204"/>
                    </a:lnTo>
                    <a:lnTo>
                      <a:pt x="311" y="197"/>
                    </a:lnTo>
                    <a:lnTo>
                      <a:pt x="311" y="196"/>
                    </a:lnTo>
                    <a:lnTo>
                      <a:pt x="312" y="192"/>
                    </a:lnTo>
                    <a:lnTo>
                      <a:pt x="312" y="189"/>
                    </a:lnTo>
                    <a:lnTo>
                      <a:pt x="312" y="188"/>
                    </a:lnTo>
                    <a:lnTo>
                      <a:pt x="312" y="187"/>
                    </a:lnTo>
                    <a:lnTo>
                      <a:pt x="312" y="182"/>
                    </a:lnTo>
                    <a:lnTo>
                      <a:pt x="311" y="181"/>
                    </a:lnTo>
                    <a:lnTo>
                      <a:pt x="311" y="177"/>
                    </a:lnTo>
                    <a:lnTo>
                      <a:pt x="312" y="173"/>
                    </a:lnTo>
                    <a:lnTo>
                      <a:pt x="312" y="170"/>
                    </a:lnTo>
                    <a:lnTo>
                      <a:pt x="312" y="167"/>
                    </a:lnTo>
                    <a:lnTo>
                      <a:pt x="312" y="166"/>
                    </a:lnTo>
                    <a:lnTo>
                      <a:pt x="312" y="165"/>
                    </a:lnTo>
                    <a:lnTo>
                      <a:pt x="315" y="163"/>
                    </a:lnTo>
                    <a:lnTo>
                      <a:pt x="315" y="163"/>
                    </a:lnTo>
                    <a:lnTo>
                      <a:pt x="316" y="163"/>
                    </a:lnTo>
                    <a:lnTo>
                      <a:pt x="316" y="163"/>
                    </a:lnTo>
                    <a:lnTo>
                      <a:pt x="319" y="162"/>
                    </a:lnTo>
                    <a:lnTo>
                      <a:pt x="322" y="159"/>
                    </a:lnTo>
                    <a:lnTo>
                      <a:pt x="323" y="155"/>
                    </a:lnTo>
                    <a:lnTo>
                      <a:pt x="324" y="152"/>
                    </a:lnTo>
                    <a:lnTo>
                      <a:pt x="326" y="150"/>
                    </a:lnTo>
                    <a:lnTo>
                      <a:pt x="327" y="148"/>
                    </a:lnTo>
                    <a:lnTo>
                      <a:pt x="330" y="145"/>
                    </a:lnTo>
                    <a:lnTo>
                      <a:pt x="330" y="144"/>
                    </a:lnTo>
                    <a:lnTo>
                      <a:pt x="331" y="143"/>
                    </a:lnTo>
                    <a:lnTo>
                      <a:pt x="335" y="141"/>
                    </a:lnTo>
                    <a:lnTo>
                      <a:pt x="337" y="140"/>
                    </a:lnTo>
                    <a:lnTo>
                      <a:pt x="338" y="139"/>
                    </a:lnTo>
                    <a:lnTo>
                      <a:pt x="339" y="136"/>
                    </a:lnTo>
                    <a:lnTo>
                      <a:pt x="342" y="132"/>
                    </a:lnTo>
                    <a:lnTo>
                      <a:pt x="345" y="128"/>
                    </a:lnTo>
                    <a:lnTo>
                      <a:pt x="346" y="128"/>
                    </a:lnTo>
                    <a:lnTo>
                      <a:pt x="346" y="126"/>
                    </a:lnTo>
                    <a:lnTo>
                      <a:pt x="346" y="126"/>
                    </a:lnTo>
                    <a:lnTo>
                      <a:pt x="349" y="119"/>
                    </a:lnTo>
                    <a:lnTo>
                      <a:pt x="349" y="117"/>
                    </a:lnTo>
                    <a:lnTo>
                      <a:pt x="349" y="111"/>
                    </a:lnTo>
                    <a:lnTo>
                      <a:pt x="349" y="107"/>
                    </a:lnTo>
                    <a:lnTo>
                      <a:pt x="348" y="103"/>
                    </a:lnTo>
                    <a:close/>
                    <a:moveTo>
                      <a:pt x="208" y="333"/>
                    </a:moveTo>
                    <a:lnTo>
                      <a:pt x="208" y="333"/>
                    </a:lnTo>
                    <a:lnTo>
                      <a:pt x="208" y="333"/>
                    </a:lnTo>
                    <a:lnTo>
                      <a:pt x="208" y="333"/>
                    </a:lnTo>
                    <a:lnTo>
                      <a:pt x="207" y="333"/>
                    </a:lnTo>
                    <a:lnTo>
                      <a:pt x="207" y="336"/>
                    </a:lnTo>
                    <a:lnTo>
                      <a:pt x="205" y="337"/>
                    </a:lnTo>
                    <a:lnTo>
                      <a:pt x="205" y="337"/>
                    </a:lnTo>
                    <a:lnTo>
                      <a:pt x="204" y="339"/>
                    </a:lnTo>
                    <a:lnTo>
                      <a:pt x="204" y="339"/>
                    </a:lnTo>
                    <a:lnTo>
                      <a:pt x="203" y="340"/>
                    </a:lnTo>
                    <a:lnTo>
                      <a:pt x="203" y="344"/>
                    </a:lnTo>
                    <a:lnTo>
                      <a:pt x="201" y="344"/>
                    </a:lnTo>
                    <a:lnTo>
                      <a:pt x="197" y="347"/>
                    </a:lnTo>
                    <a:lnTo>
                      <a:pt x="196" y="348"/>
                    </a:lnTo>
                    <a:lnTo>
                      <a:pt x="194" y="347"/>
                    </a:lnTo>
                    <a:lnTo>
                      <a:pt x="194" y="349"/>
                    </a:lnTo>
                    <a:lnTo>
                      <a:pt x="194" y="348"/>
                    </a:lnTo>
                    <a:lnTo>
                      <a:pt x="193" y="347"/>
                    </a:lnTo>
                    <a:lnTo>
                      <a:pt x="193" y="347"/>
                    </a:lnTo>
                    <a:lnTo>
                      <a:pt x="194" y="345"/>
                    </a:lnTo>
                    <a:lnTo>
                      <a:pt x="194" y="344"/>
                    </a:lnTo>
                    <a:lnTo>
                      <a:pt x="194" y="344"/>
                    </a:lnTo>
                    <a:lnTo>
                      <a:pt x="194" y="343"/>
                    </a:lnTo>
                    <a:lnTo>
                      <a:pt x="196" y="343"/>
                    </a:lnTo>
                    <a:lnTo>
                      <a:pt x="197" y="341"/>
                    </a:lnTo>
                    <a:lnTo>
                      <a:pt x="199" y="341"/>
                    </a:lnTo>
                    <a:lnTo>
                      <a:pt x="199" y="341"/>
                    </a:lnTo>
                    <a:lnTo>
                      <a:pt x="199" y="340"/>
                    </a:lnTo>
                    <a:lnTo>
                      <a:pt x="201" y="336"/>
                    </a:lnTo>
                    <a:lnTo>
                      <a:pt x="201" y="336"/>
                    </a:lnTo>
                    <a:lnTo>
                      <a:pt x="201" y="336"/>
                    </a:lnTo>
                    <a:lnTo>
                      <a:pt x="201" y="334"/>
                    </a:lnTo>
                    <a:lnTo>
                      <a:pt x="201" y="333"/>
                    </a:lnTo>
                    <a:lnTo>
                      <a:pt x="201" y="333"/>
                    </a:lnTo>
                    <a:lnTo>
                      <a:pt x="201" y="329"/>
                    </a:lnTo>
                    <a:lnTo>
                      <a:pt x="203" y="328"/>
                    </a:lnTo>
                    <a:lnTo>
                      <a:pt x="203" y="330"/>
                    </a:lnTo>
                    <a:lnTo>
                      <a:pt x="204" y="332"/>
                    </a:lnTo>
                    <a:lnTo>
                      <a:pt x="204" y="332"/>
                    </a:lnTo>
                    <a:lnTo>
                      <a:pt x="204" y="332"/>
                    </a:lnTo>
                    <a:lnTo>
                      <a:pt x="205" y="332"/>
                    </a:lnTo>
                    <a:lnTo>
                      <a:pt x="207" y="332"/>
                    </a:lnTo>
                    <a:lnTo>
                      <a:pt x="208" y="330"/>
                    </a:lnTo>
                    <a:lnTo>
                      <a:pt x="208" y="332"/>
                    </a:lnTo>
                    <a:lnTo>
                      <a:pt x="208" y="33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497" name="グループ化 1496"/>
            <p:cNvGrpSpPr>
              <a:grpSpLocks noChangeAspect="1"/>
            </p:cNvGrpSpPr>
            <p:nvPr/>
          </p:nvGrpSpPr>
          <p:grpSpPr bwMode="gray">
            <a:xfrm>
              <a:off x="6324920" y="1882177"/>
              <a:ext cx="3004743" cy="2373843"/>
              <a:chOff x="6324919" y="1882177"/>
              <a:chExt cx="3004743" cy="2373843"/>
            </a:xfrm>
            <a:grpFill/>
          </p:grpSpPr>
          <p:sp>
            <p:nvSpPr>
              <p:cNvPr id="1892" name="Freeform 1072"/>
              <p:cNvSpPr>
                <a:spLocks noChangeAspect="1"/>
              </p:cNvSpPr>
              <p:nvPr/>
            </p:nvSpPr>
            <p:spPr bwMode="gray">
              <a:xfrm>
                <a:off x="6771010" y="4220969"/>
                <a:ext cx="41424" cy="35051"/>
              </a:xfrm>
              <a:custGeom>
                <a:avLst/>
                <a:gdLst>
                  <a:gd name="T0" fmla="*/ 6 w 13"/>
                  <a:gd name="T1" fmla="*/ 1 h 11"/>
                  <a:gd name="T2" fmla="*/ 7 w 13"/>
                  <a:gd name="T3" fmla="*/ 1 h 11"/>
                  <a:gd name="T4" fmla="*/ 7 w 13"/>
                  <a:gd name="T5" fmla="*/ 3 h 11"/>
                  <a:gd name="T6" fmla="*/ 10 w 13"/>
                  <a:gd name="T7" fmla="*/ 4 h 11"/>
                  <a:gd name="T8" fmla="*/ 13 w 13"/>
                  <a:gd name="T9" fmla="*/ 7 h 11"/>
                  <a:gd name="T10" fmla="*/ 13 w 13"/>
                  <a:gd name="T11" fmla="*/ 10 h 11"/>
                  <a:gd name="T12" fmla="*/ 11 w 13"/>
                  <a:gd name="T13" fmla="*/ 11 h 11"/>
                  <a:gd name="T14" fmla="*/ 9 w 13"/>
                  <a:gd name="T15" fmla="*/ 11 h 11"/>
                  <a:gd name="T16" fmla="*/ 7 w 13"/>
                  <a:gd name="T17" fmla="*/ 11 h 11"/>
                  <a:gd name="T18" fmla="*/ 6 w 13"/>
                  <a:gd name="T19" fmla="*/ 10 h 11"/>
                  <a:gd name="T20" fmla="*/ 2 w 13"/>
                  <a:gd name="T21" fmla="*/ 3 h 11"/>
                  <a:gd name="T22" fmla="*/ 0 w 13"/>
                  <a:gd name="T23" fmla="*/ 0 h 11"/>
                  <a:gd name="T24" fmla="*/ 2 w 13"/>
                  <a:gd name="T25" fmla="*/ 0 h 11"/>
                  <a:gd name="T26" fmla="*/ 3 w 13"/>
                  <a:gd name="T27" fmla="*/ 1 h 11"/>
                  <a:gd name="T28" fmla="*/ 4 w 13"/>
                  <a:gd name="T29" fmla="*/ 1 h 11"/>
                  <a:gd name="T30" fmla="*/ 6 w 13"/>
                  <a:gd name="T3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1">
                    <a:moveTo>
                      <a:pt x="6" y="1"/>
                    </a:moveTo>
                    <a:lnTo>
                      <a:pt x="7" y="1"/>
                    </a:lnTo>
                    <a:lnTo>
                      <a:pt x="7" y="3"/>
                    </a:lnTo>
                    <a:lnTo>
                      <a:pt x="10" y="4"/>
                    </a:lnTo>
                    <a:lnTo>
                      <a:pt x="13" y="7"/>
                    </a:lnTo>
                    <a:lnTo>
                      <a:pt x="13" y="10"/>
                    </a:lnTo>
                    <a:lnTo>
                      <a:pt x="11" y="11"/>
                    </a:lnTo>
                    <a:lnTo>
                      <a:pt x="9" y="11"/>
                    </a:lnTo>
                    <a:lnTo>
                      <a:pt x="7" y="11"/>
                    </a:lnTo>
                    <a:lnTo>
                      <a:pt x="6" y="10"/>
                    </a:lnTo>
                    <a:lnTo>
                      <a:pt x="2" y="3"/>
                    </a:lnTo>
                    <a:lnTo>
                      <a:pt x="0" y="0"/>
                    </a:lnTo>
                    <a:lnTo>
                      <a:pt x="2" y="0"/>
                    </a:lnTo>
                    <a:lnTo>
                      <a:pt x="3" y="1"/>
                    </a:lnTo>
                    <a:lnTo>
                      <a:pt x="4" y="1"/>
                    </a:lnTo>
                    <a:lnTo>
                      <a:pt x="6"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893" name="グループ化 1892"/>
              <p:cNvGrpSpPr>
                <a:grpSpLocks noChangeAspect="1"/>
              </p:cNvGrpSpPr>
              <p:nvPr/>
            </p:nvGrpSpPr>
            <p:grpSpPr bwMode="gray">
              <a:xfrm>
                <a:off x="7672752" y="3207703"/>
                <a:ext cx="1656910" cy="885810"/>
                <a:chOff x="7672752" y="3207703"/>
                <a:chExt cx="1656910" cy="885810"/>
              </a:xfrm>
              <a:grpFill/>
            </p:grpSpPr>
            <p:sp>
              <p:nvSpPr>
                <p:cNvPr id="1956" name="Freeform 1075"/>
                <p:cNvSpPr>
                  <a:spLocks/>
                </p:cNvSpPr>
                <p:nvPr/>
              </p:nvSpPr>
              <p:spPr bwMode="gray">
                <a:xfrm>
                  <a:off x="9326475" y="3402074"/>
                  <a:ext cx="3187" cy="6373"/>
                </a:xfrm>
                <a:custGeom>
                  <a:avLst/>
                  <a:gdLst>
                    <a:gd name="T0" fmla="*/ 1 w 1"/>
                    <a:gd name="T1" fmla="*/ 0 h 2"/>
                    <a:gd name="T2" fmla="*/ 0 w 1"/>
                    <a:gd name="T3" fmla="*/ 1 h 2"/>
                    <a:gd name="T4" fmla="*/ 0 w 1"/>
                    <a:gd name="T5" fmla="*/ 2 h 2"/>
                    <a:gd name="T6" fmla="*/ 0 w 1"/>
                    <a:gd name="T7" fmla="*/ 2 h 2"/>
                    <a:gd name="T8" fmla="*/ 0 w 1"/>
                    <a:gd name="T9" fmla="*/ 2 h 2"/>
                    <a:gd name="T10" fmla="*/ 1 w 1"/>
                    <a:gd name="T11" fmla="*/ 2 h 2"/>
                    <a:gd name="T12" fmla="*/ 1 w 1"/>
                    <a:gd name="T13" fmla="*/ 1 h 2"/>
                    <a:gd name="T14" fmla="*/ 1 w 1"/>
                    <a:gd name="T15" fmla="*/ 0 h 2"/>
                    <a:gd name="T16" fmla="*/ 1 w 1"/>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1" y="0"/>
                      </a:moveTo>
                      <a:lnTo>
                        <a:pt x="0" y="1"/>
                      </a:lnTo>
                      <a:lnTo>
                        <a:pt x="0" y="2"/>
                      </a:lnTo>
                      <a:lnTo>
                        <a:pt x="0" y="2"/>
                      </a:lnTo>
                      <a:lnTo>
                        <a:pt x="0" y="2"/>
                      </a:lnTo>
                      <a:lnTo>
                        <a:pt x="1" y="2"/>
                      </a:lnTo>
                      <a:lnTo>
                        <a:pt x="1" y="1"/>
                      </a:lnTo>
                      <a:lnTo>
                        <a:pt x="1"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7" name="Freeform 1076"/>
                <p:cNvSpPr>
                  <a:spLocks/>
                </p:cNvSpPr>
                <p:nvPr/>
              </p:nvSpPr>
              <p:spPr bwMode="gray">
                <a:xfrm>
                  <a:off x="9326475" y="3402074"/>
                  <a:ext cx="3187" cy="6373"/>
                </a:xfrm>
                <a:custGeom>
                  <a:avLst/>
                  <a:gdLst>
                    <a:gd name="T0" fmla="*/ 1 w 1"/>
                    <a:gd name="T1" fmla="*/ 0 h 2"/>
                    <a:gd name="T2" fmla="*/ 0 w 1"/>
                    <a:gd name="T3" fmla="*/ 1 h 2"/>
                    <a:gd name="T4" fmla="*/ 0 w 1"/>
                    <a:gd name="T5" fmla="*/ 2 h 2"/>
                    <a:gd name="T6" fmla="*/ 0 w 1"/>
                    <a:gd name="T7" fmla="*/ 2 h 2"/>
                    <a:gd name="T8" fmla="*/ 0 w 1"/>
                    <a:gd name="T9" fmla="*/ 2 h 2"/>
                    <a:gd name="T10" fmla="*/ 1 w 1"/>
                    <a:gd name="T11" fmla="*/ 2 h 2"/>
                    <a:gd name="T12" fmla="*/ 1 w 1"/>
                    <a:gd name="T13" fmla="*/ 1 h 2"/>
                    <a:gd name="T14" fmla="*/ 1 w 1"/>
                    <a:gd name="T15" fmla="*/ 1 h 2"/>
                    <a:gd name="T16" fmla="*/ 1 w 1"/>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1" y="0"/>
                      </a:moveTo>
                      <a:lnTo>
                        <a:pt x="0" y="1"/>
                      </a:lnTo>
                      <a:lnTo>
                        <a:pt x="0" y="2"/>
                      </a:lnTo>
                      <a:lnTo>
                        <a:pt x="0" y="2"/>
                      </a:lnTo>
                      <a:lnTo>
                        <a:pt x="0" y="2"/>
                      </a:lnTo>
                      <a:lnTo>
                        <a:pt x="1" y="2"/>
                      </a:lnTo>
                      <a:lnTo>
                        <a:pt x="1" y="1"/>
                      </a:lnTo>
                      <a:lnTo>
                        <a:pt x="1" y="1"/>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8" name="Freeform 1089"/>
                <p:cNvSpPr>
                  <a:spLocks/>
                </p:cNvSpPr>
                <p:nvPr/>
              </p:nvSpPr>
              <p:spPr bwMode="gray">
                <a:xfrm>
                  <a:off x="9269120" y="3427565"/>
                  <a:ext cx="3187" cy="3187"/>
                </a:xfrm>
                <a:custGeom>
                  <a:avLst/>
                  <a:gdLst>
                    <a:gd name="T0" fmla="*/ 0 w 1"/>
                    <a:gd name="T1" fmla="*/ 1 h 1"/>
                    <a:gd name="T2" fmla="*/ 0 w 1"/>
                    <a:gd name="T3" fmla="*/ 1 h 1"/>
                    <a:gd name="T4" fmla="*/ 1 w 1"/>
                    <a:gd name="T5" fmla="*/ 1 h 1"/>
                    <a:gd name="T6" fmla="*/ 1 w 1"/>
                    <a:gd name="T7" fmla="*/ 1 h 1"/>
                    <a:gd name="T8" fmla="*/ 0 w 1"/>
                    <a:gd name="T9" fmla="*/ 0 h 1"/>
                    <a:gd name="T10" fmla="*/ 0 w 1"/>
                    <a:gd name="T11" fmla="*/ 0 h 1"/>
                    <a:gd name="T12" fmla="*/ 0 w 1"/>
                    <a:gd name="T13" fmla="*/ 0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lnTo>
                        <a:pt x="0" y="1"/>
                      </a:lnTo>
                      <a:lnTo>
                        <a:pt x="1" y="1"/>
                      </a:lnTo>
                      <a:lnTo>
                        <a:pt x="1" y="1"/>
                      </a:lnTo>
                      <a:lnTo>
                        <a:pt x="0" y="0"/>
                      </a:lnTo>
                      <a:lnTo>
                        <a:pt x="0" y="0"/>
                      </a:lnTo>
                      <a:lnTo>
                        <a:pt x="0"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9" name="Freeform 1090"/>
                <p:cNvSpPr>
                  <a:spLocks/>
                </p:cNvSpPr>
                <p:nvPr/>
              </p:nvSpPr>
              <p:spPr bwMode="gray">
                <a:xfrm>
                  <a:off x="9272307" y="3424378"/>
                  <a:ext cx="6373" cy="3187"/>
                </a:xfrm>
                <a:custGeom>
                  <a:avLst/>
                  <a:gdLst>
                    <a:gd name="T0" fmla="*/ 0 w 2"/>
                    <a:gd name="T1" fmla="*/ 0 h 1"/>
                    <a:gd name="T2" fmla="*/ 0 w 2"/>
                    <a:gd name="T3" fmla="*/ 1 h 1"/>
                    <a:gd name="T4" fmla="*/ 0 w 2"/>
                    <a:gd name="T5" fmla="*/ 1 h 1"/>
                    <a:gd name="T6" fmla="*/ 2 w 2"/>
                    <a:gd name="T7" fmla="*/ 1 h 1"/>
                    <a:gd name="T8" fmla="*/ 2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lnTo>
                        <a:pt x="0" y="1"/>
                      </a:lnTo>
                      <a:lnTo>
                        <a:pt x="0" y="1"/>
                      </a:lnTo>
                      <a:lnTo>
                        <a:pt x="2" y="1"/>
                      </a:lnTo>
                      <a:lnTo>
                        <a:pt x="2" y="0"/>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0" name="Freeform 1091"/>
                <p:cNvSpPr>
                  <a:spLocks/>
                </p:cNvSpPr>
                <p:nvPr/>
              </p:nvSpPr>
              <p:spPr bwMode="gray">
                <a:xfrm>
                  <a:off x="9272307" y="3427565"/>
                  <a:ext cx="6373" cy="9560"/>
                </a:xfrm>
                <a:custGeom>
                  <a:avLst/>
                  <a:gdLst>
                    <a:gd name="T0" fmla="*/ 0 w 2"/>
                    <a:gd name="T1" fmla="*/ 1 h 3"/>
                    <a:gd name="T2" fmla="*/ 0 w 2"/>
                    <a:gd name="T3" fmla="*/ 1 h 3"/>
                    <a:gd name="T4" fmla="*/ 2 w 2"/>
                    <a:gd name="T5" fmla="*/ 3 h 3"/>
                    <a:gd name="T6" fmla="*/ 2 w 2"/>
                    <a:gd name="T7" fmla="*/ 1 h 3"/>
                    <a:gd name="T8" fmla="*/ 2 w 2"/>
                    <a:gd name="T9" fmla="*/ 0 h 3"/>
                    <a:gd name="T10" fmla="*/ 0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0" y="1"/>
                      </a:moveTo>
                      <a:lnTo>
                        <a:pt x="0" y="1"/>
                      </a:lnTo>
                      <a:lnTo>
                        <a:pt x="2" y="3"/>
                      </a:lnTo>
                      <a:lnTo>
                        <a:pt x="2" y="1"/>
                      </a:lnTo>
                      <a:lnTo>
                        <a:pt x="2"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1" name="Freeform 1092"/>
                <p:cNvSpPr>
                  <a:spLocks/>
                </p:cNvSpPr>
                <p:nvPr/>
              </p:nvSpPr>
              <p:spPr bwMode="gray">
                <a:xfrm>
                  <a:off x="9326475" y="3402074"/>
                  <a:ext cx="3187" cy="6373"/>
                </a:xfrm>
                <a:custGeom>
                  <a:avLst/>
                  <a:gdLst>
                    <a:gd name="T0" fmla="*/ 1 w 1"/>
                    <a:gd name="T1" fmla="*/ 0 h 2"/>
                    <a:gd name="T2" fmla="*/ 0 w 1"/>
                    <a:gd name="T3" fmla="*/ 1 h 2"/>
                    <a:gd name="T4" fmla="*/ 0 w 1"/>
                    <a:gd name="T5" fmla="*/ 2 h 2"/>
                    <a:gd name="T6" fmla="*/ 0 w 1"/>
                    <a:gd name="T7" fmla="*/ 2 h 2"/>
                    <a:gd name="T8" fmla="*/ 0 w 1"/>
                    <a:gd name="T9" fmla="*/ 2 h 2"/>
                    <a:gd name="T10" fmla="*/ 1 w 1"/>
                    <a:gd name="T11" fmla="*/ 2 h 2"/>
                    <a:gd name="T12" fmla="*/ 1 w 1"/>
                    <a:gd name="T13" fmla="*/ 1 h 2"/>
                    <a:gd name="T14" fmla="*/ 1 w 1"/>
                    <a:gd name="T15" fmla="*/ 1 h 2"/>
                    <a:gd name="T16" fmla="*/ 1 w 1"/>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1" y="0"/>
                      </a:moveTo>
                      <a:lnTo>
                        <a:pt x="0" y="1"/>
                      </a:lnTo>
                      <a:lnTo>
                        <a:pt x="0" y="2"/>
                      </a:lnTo>
                      <a:lnTo>
                        <a:pt x="0" y="2"/>
                      </a:lnTo>
                      <a:lnTo>
                        <a:pt x="0" y="2"/>
                      </a:lnTo>
                      <a:lnTo>
                        <a:pt x="1" y="2"/>
                      </a:lnTo>
                      <a:lnTo>
                        <a:pt x="1" y="1"/>
                      </a:lnTo>
                      <a:lnTo>
                        <a:pt x="1" y="1"/>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2" name="Freeform 1155"/>
                <p:cNvSpPr>
                  <a:spLocks/>
                </p:cNvSpPr>
                <p:nvPr/>
              </p:nvSpPr>
              <p:spPr bwMode="gray">
                <a:xfrm>
                  <a:off x="9326475" y="3402074"/>
                  <a:ext cx="3187" cy="6373"/>
                </a:xfrm>
                <a:custGeom>
                  <a:avLst/>
                  <a:gdLst>
                    <a:gd name="T0" fmla="*/ 1 w 1"/>
                    <a:gd name="T1" fmla="*/ 0 h 2"/>
                    <a:gd name="T2" fmla="*/ 0 w 1"/>
                    <a:gd name="T3" fmla="*/ 1 h 2"/>
                    <a:gd name="T4" fmla="*/ 0 w 1"/>
                    <a:gd name="T5" fmla="*/ 2 h 2"/>
                    <a:gd name="T6" fmla="*/ 0 w 1"/>
                    <a:gd name="T7" fmla="*/ 2 h 2"/>
                    <a:gd name="T8" fmla="*/ 0 w 1"/>
                    <a:gd name="T9" fmla="*/ 2 h 2"/>
                    <a:gd name="T10" fmla="*/ 1 w 1"/>
                    <a:gd name="T11" fmla="*/ 2 h 2"/>
                    <a:gd name="T12" fmla="*/ 1 w 1"/>
                    <a:gd name="T13" fmla="*/ 1 h 2"/>
                    <a:gd name="T14" fmla="*/ 1 w 1"/>
                    <a:gd name="T15" fmla="*/ 0 h 2"/>
                    <a:gd name="T16" fmla="*/ 1 w 1"/>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1" y="0"/>
                      </a:moveTo>
                      <a:lnTo>
                        <a:pt x="0" y="1"/>
                      </a:lnTo>
                      <a:lnTo>
                        <a:pt x="0" y="2"/>
                      </a:lnTo>
                      <a:lnTo>
                        <a:pt x="0" y="2"/>
                      </a:lnTo>
                      <a:lnTo>
                        <a:pt x="0" y="2"/>
                      </a:lnTo>
                      <a:lnTo>
                        <a:pt x="1" y="2"/>
                      </a:lnTo>
                      <a:lnTo>
                        <a:pt x="1" y="1"/>
                      </a:lnTo>
                      <a:lnTo>
                        <a:pt x="1"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3" name="Freeform 1157"/>
                <p:cNvSpPr>
                  <a:spLocks/>
                </p:cNvSpPr>
                <p:nvPr/>
              </p:nvSpPr>
              <p:spPr bwMode="gray">
                <a:xfrm>
                  <a:off x="9269120" y="3427565"/>
                  <a:ext cx="3187" cy="3187"/>
                </a:xfrm>
                <a:custGeom>
                  <a:avLst/>
                  <a:gdLst>
                    <a:gd name="T0" fmla="*/ 0 w 1"/>
                    <a:gd name="T1" fmla="*/ 1 h 1"/>
                    <a:gd name="T2" fmla="*/ 0 w 1"/>
                    <a:gd name="T3" fmla="*/ 1 h 1"/>
                    <a:gd name="T4" fmla="*/ 1 w 1"/>
                    <a:gd name="T5" fmla="*/ 1 h 1"/>
                    <a:gd name="T6" fmla="*/ 1 w 1"/>
                    <a:gd name="T7" fmla="*/ 1 h 1"/>
                    <a:gd name="T8" fmla="*/ 0 w 1"/>
                    <a:gd name="T9" fmla="*/ 0 h 1"/>
                    <a:gd name="T10" fmla="*/ 0 w 1"/>
                    <a:gd name="T11" fmla="*/ 0 h 1"/>
                    <a:gd name="T12" fmla="*/ 0 w 1"/>
                    <a:gd name="T13" fmla="*/ 0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lnTo>
                        <a:pt x="0" y="1"/>
                      </a:lnTo>
                      <a:lnTo>
                        <a:pt x="1" y="1"/>
                      </a:lnTo>
                      <a:lnTo>
                        <a:pt x="1" y="1"/>
                      </a:lnTo>
                      <a:lnTo>
                        <a:pt x="0" y="0"/>
                      </a:lnTo>
                      <a:lnTo>
                        <a:pt x="0" y="0"/>
                      </a:lnTo>
                      <a:lnTo>
                        <a:pt x="0"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4" name="Freeform 1158"/>
                <p:cNvSpPr>
                  <a:spLocks/>
                </p:cNvSpPr>
                <p:nvPr/>
              </p:nvSpPr>
              <p:spPr bwMode="gray">
                <a:xfrm>
                  <a:off x="9272307" y="3424378"/>
                  <a:ext cx="6373" cy="3187"/>
                </a:xfrm>
                <a:custGeom>
                  <a:avLst/>
                  <a:gdLst>
                    <a:gd name="T0" fmla="*/ 0 w 2"/>
                    <a:gd name="T1" fmla="*/ 0 h 1"/>
                    <a:gd name="T2" fmla="*/ 0 w 2"/>
                    <a:gd name="T3" fmla="*/ 1 h 1"/>
                    <a:gd name="T4" fmla="*/ 0 w 2"/>
                    <a:gd name="T5" fmla="*/ 1 h 1"/>
                    <a:gd name="T6" fmla="*/ 2 w 2"/>
                    <a:gd name="T7" fmla="*/ 1 h 1"/>
                    <a:gd name="T8" fmla="*/ 2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lnTo>
                        <a:pt x="0" y="1"/>
                      </a:lnTo>
                      <a:lnTo>
                        <a:pt x="0" y="1"/>
                      </a:lnTo>
                      <a:lnTo>
                        <a:pt x="2" y="1"/>
                      </a:lnTo>
                      <a:lnTo>
                        <a:pt x="2" y="0"/>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5" name="Freeform 1159"/>
                <p:cNvSpPr>
                  <a:spLocks/>
                </p:cNvSpPr>
                <p:nvPr/>
              </p:nvSpPr>
              <p:spPr bwMode="gray">
                <a:xfrm>
                  <a:off x="9272307" y="3427565"/>
                  <a:ext cx="6373" cy="9560"/>
                </a:xfrm>
                <a:custGeom>
                  <a:avLst/>
                  <a:gdLst>
                    <a:gd name="T0" fmla="*/ 0 w 2"/>
                    <a:gd name="T1" fmla="*/ 1 h 3"/>
                    <a:gd name="T2" fmla="*/ 0 w 2"/>
                    <a:gd name="T3" fmla="*/ 1 h 3"/>
                    <a:gd name="T4" fmla="*/ 2 w 2"/>
                    <a:gd name="T5" fmla="*/ 3 h 3"/>
                    <a:gd name="T6" fmla="*/ 2 w 2"/>
                    <a:gd name="T7" fmla="*/ 1 h 3"/>
                    <a:gd name="T8" fmla="*/ 2 w 2"/>
                    <a:gd name="T9" fmla="*/ 0 h 3"/>
                    <a:gd name="T10" fmla="*/ 0 w 2"/>
                    <a:gd name="T11" fmla="*/ 1 h 3"/>
                  </a:gdLst>
                  <a:ahLst/>
                  <a:cxnLst>
                    <a:cxn ang="0">
                      <a:pos x="T0" y="T1"/>
                    </a:cxn>
                    <a:cxn ang="0">
                      <a:pos x="T2" y="T3"/>
                    </a:cxn>
                    <a:cxn ang="0">
                      <a:pos x="T4" y="T5"/>
                    </a:cxn>
                    <a:cxn ang="0">
                      <a:pos x="T6" y="T7"/>
                    </a:cxn>
                    <a:cxn ang="0">
                      <a:pos x="T8" y="T9"/>
                    </a:cxn>
                    <a:cxn ang="0">
                      <a:pos x="T10" y="T11"/>
                    </a:cxn>
                  </a:cxnLst>
                  <a:rect l="0" t="0" r="r" b="b"/>
                  <a:pathLst>
                    <a:path w="2" h="3">
                      <a:moveTo>
                        <a:pt x="0" y="1"/>
                      </a:moveTo>
                      <a:lnTo>
                        <a:pt x="0" y="1"/>
                      </a:lnTo>
                      <a:lnTo>
                        <a:pt x="2" y="3"/>
                      </a:lnTo>
                      <a:lnTo>
                        <a:pt x="2" y="1"/>
                      </a:lnTo>
                      <a:lnTo>
                        <a:pt x="2"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66" name="Freeform 1311"/>
                <p:cNvSpPr>
                  <a:spLocks noEditPoints="1"/>
                </p:cNvSpPr>
                <p:nvPr/>
              </p:nvSpPr>
              <p:spPr bwMode="gray">
                <a:xfrm>
                  <a:off x="7672752" y="3207703"/>
                  <a:ext cx="1653724" cy="885810"/>
                </a:xfrm>
                <a:custGeom>
                  <a:avLst/>
                  <a:gdLst>
                    <a:gd name="T0" fmla="*/ 504 w 519"/>
                    <a:gd name="T1" fmla="*/ 31 h 278"/>
                    <a:gd name="T2" fmla="*/ 486 w 519"/>
                    <a:gd name="T3" fmla="*/ 54 h 278"/>
                    <a:gd name="T4" fmla="*/ 439 w 519"/>
                    <a:gd name="T5" fmla="*/ 65 h 278"/>
                    <a:gd name="T6" fmla="*/ 426 w 519"/>
                    <a:gd name="T7" fmla="*/ 80 h 278"/>
                    <a:gd name="T8" fmla="*/ 398 w 519"/>
                    <a:gd name="T9" fmla="*/ 95 h 278"/>
                    <a:gd name="T10" fmla="*/ 375 w 519"/>
                    <a:gd name="T11" fmla="*/ 89 h 278"/>
                    <a:gd name="T12" fmla="*/ 367 w 519"/>
                    <a:gd name="T13" fmla="*/ 76 h 278"/>
                    <a:gd name="T14" fmla="*/ 363 w 519"/>
                    <a:gd name="T15" fmla="*/ 51 h 278"/>
                    <a:gd name="T16" fmla="*/ 351 w 519"/>
                    <a:gd name="T17" fmla="*/ 57 h 278"/>
                    <a:gd name="T18" fmla="*/ 341 w 519"/>
                    <a:gd name="T19" fmla="*/ 96 h 278"/>
                    <a:gd name="T20" fmla="*/ 334 w 519"/>
                    <a:gd name="T21" fmla="*/ 66 h 278"/>
                    <a:gd name="T22" fmla="*/ 341 w 519"/>
                    <a:gd name="T23" fmla="*/ 48 h 278"/>
                    <a:gd name="T24" fmla="*/ 366 w 519"/>
                    <a:gd name="T25" fmla="*/ 46 h 278"/>
                    <a:gd name="T26" fmla="*/ 346 w 519"/>
                    <a:gd name="T27" fmla="*/ 37 h 278"/>
                    <a:gd name="T28" fmla="*/ 331 w 519"/>
                    <a:gd name="T29" fmla="*/ 26 h 278"/>
                    <a:gd name="T30" fmla="*/ 297 w 519"/>
                    <a:gd name="T31" fmla="*/ 37 h 278"/>
                    <a:gd name="T32" fmla="*/ 293 w 519"/>
                    <a:gd name="T33" fmla="*/ 15 h 278"/>
                    <a:gd name="T34" fmla="*/ 270 w 519"/>
                    <a:gd name="T35" fmla="*/ 6 h 278"/>
                    <a:gd name="T36" fmla="*/ 147 w 519"/>
                    <a:gd name="T37" fmla="*/ 6 h 278"/>
                    <a:gd name="T38" fmla="*/ 22 w 519"/>
                    <a:gd name="T39" fmla="*/ 10 h 278"/>
                    <a:gd name="T40" fmla="*/ 17 w 519"/>
                    <a:gd name="T41" fmla="*/ 25 h 278"/>
                    <a:gd name="T42" fmla="*/ 2 w 519"/>
                    <a:gd name="T43" fmla="*/ 15 h 278"/>
                    <a:gd name="T44" fmla="*/ 9 w 519"/>
                    <a:gd name="T45" fmla="*/ 37 h 278"/>
                    <a:gd name="T46" fmla="*/ 9 w 519"/>
                    <a:gd name="T47" fmla="*/ 48 h 278"/>
                    <a:gd name="T48" fmla="*/ 6 w 519"/>
                    <a:gd name="T49" fmla="*/ 95 h 278"/>
                    <a:gd name="T50" fmla="*/ 17 w 519"/>
                    <a:gd name="T51" fmla="*/ 140 h 278"/>
                    <a:gd name="T52" fmla="*/ 22 w 519"/>
                    <a:gd name="T53" fmla="*/ 146 h 278"/>
                    <a:gd name="T54" fmla="*/ 37 w 519"/>
                    <a:gd name="T55" fmla="*/ 174 h 278"/>
                    <a:gd name="T56" fmla="*/ 55 w 519"/>
                    <a:gd name="T57" fmla="*/ 185 h 278"/>
                    <a:gd name="T58" fmla="*/ 163 w 519"/>
                    <a:gd name="T59" fmla="*/ 210 h 278"/>
                    <a:gd name="T60" fmla="*/ 212 w 519"/>
                    <a:gd name="T61" fmla="*/ 235 h 278"/>
                    <a:gd name="T62" fmla="*/ 247 w 519"/>
                    <a:gd name="T63" fmla="*/ 266 h 278"/>
                    <a:gd name="T64" fmla="*/ 248 w 519"/>
                    <a:gd name="T65" fmla="*/ 248 h 278"/>
                    <a:gd name="T66" fmla="*/ 256 w 519"/>
                    <a:gd name="T67" fmla="*/ 243 h 278"/>
                    <a:gd name="T68" fmla="*/ 267 w 519"/>
                    <a:gd name="T69" fmla="*/ 232 h 278"/>
                    <a:gd name="T70" fmla="*/ 293 w 519"/>
                    <a:gd name="T71" fmla="*/ 230 h 278"/>
                    <a:gd name="T72" fmla="*/ 314 w 519"/>
                    <a:gd name="T73" fmla="*/ 236 h 278"/>
                    <a:gd name="T74" fmla="*/ 312 w 519"/>
                    <a:gd name="T75" fmla="*/ 226 h 278"/>
                    <a:gd name="T76" fmla="*/ 330 w 519"/>
                    <a:gd name="T77" fmla="*/ 225 h 278"/>
                    <a:gd name="T78" fmla="*/ 348 w 519"/>
                    <a:gd name="T79" fmla="*/ 226 h 278"/>
                    <a:gd name="T80" fmla="*/ 371 w 519"/>
                    <a:gd name="T81" fmla="*/ 233 h 278"/>
                    <a:gd name="T82" fmla="*/ 381 w 519"/>
                    <a:gd name="T83" fmla="*/ 261 h 278"/>
                    <a:gd name="T84" fmla="*/ 394 w 519"/>
                    <a:gd name="T85" fmla="*/ 277 h 278"/>
                    <a:gd name="T86" fmla="*/ 387 w 519"/>
                    <a:gd name="T87" fmla="*/ 221 h 278"/>
                    <a:gd name="T88" fmla="*/ 401 w 519"/>
                    <a:gd name="T89" fmla="*/ 202 h 278"/>
                    <a:gd name="T90" fmla="*/ 423 w 519"/>
                    <a:gd name="T91" fmla="*/ 184 h 278"/>
                    <a:gd name="T92" fmla="*/ 434 w 519"/>
                    <a:gd name="T93" fmla="*/ 170 h 278"/>
                    <a:gd name="T94" fmla="*/ 431 w 519"/>
                    <a:gd name="T95" fmla="*/ 162 h 278"/>
                    <a:gd name="T96" fmla="*/ 435 w 519"/>
                    <a:gd name="T97" fmla="*/ 154 h 278"/>
                    <a:gd name="T98" fmla="*/ 435 w 519"/>
                    <a:gd name="T99" fmla="*/ 143 h 278"/>
                    <a:gd name="T100" fmla="*/ 434 w 519"/>
                    <a:gd name="T101" fmla="*/ 141 h 278"/>
                    <a:gd name="T102" fmla="*/ 437 w 519"/>
                    <a:gd name="T103" fmla="*/ 128 h 278"/>
                    <a:gd name="T104" fmla="*/ 439 w 519"/>
                    <a:gd name="T105" fmla="*/ 143 h 278"/>
                    <a:gd name="T106" fmla="*/ 444 w 519"/>
                    <a:gd name="T107" fmla="*/ 131 h 278"/>
                    <a:gd name="T108" fmla="*/ 455 w 519"/>
                    <a:gd name="T109" fmla="*/ 120 h 278"/>
                    <a:gd name="T110" fmla="*/ 465 w 519"/>
                    <a:gd name="T111" fmla="*/ 104 h 278"/>
                    <a:gd name="T112" fmla="*/ 493 w 519"/>
                    <a:gd name="T113" fmla="*/ 99 h 278"/>
                    <a:gd name="T114" fmla="*/ 485 w 519"/>
                    <a:gd name="T115" fmla="*/ 89 h 278"/>
                    <a:gd name="T116" fmla="*/ 497 w 519"/>
                    <a:gd name="T117" fmla="*/ 73 h 278"/>
                    <a:gd name="T118" fmla="*/ 509 w 519"/>
                    <a:gd name="T119" fmla="*/ 66 h 278"/>
                    <a:gd name="T120" fmla="*/ 111 w 519"/>
                    <a:gd name="T121" fmla="*/ 109 h 278"/>
                    <a:gd name="T122" fmla="*/ 109 w 519"/>
                    <a:gd name="T123" fmla="*/ 102 h 278"/>
                    <a:gd name="T124" fmla="*/ 115 w 519"/>
                    <a:gd name="T125" fmla="*/ 10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9" h="278">
                      <a:moveTo>
                        <a:pt x="519" y="61"/>
                      </a:moveTo>
                      <a:lnTo>
                        <a:pt x="517" y="61"/>
                      </a:lnTo>
                      <a:lnTo>
                        <a:pt x="517" y="59"/>
                      </a:lnTo>
                      <a:lnTo>
                        <a:pt x="519" y="59"/>
                      </a:lnTo>
                      <a:lnTo>
                        <a:pt x="517" y="57"/>
                      </a:lnTo>
                      <a:lnTo>
                        <a:pt x="517" y="57"/>
                      </a:lnTo>
                      <a:lnTo>
                        <a:pt x="517" y="57"/>
                      </a:lnTo>
                      <a:lnTo>
                        <a:pt x="517" y="57"/>
                      </a:lnTo>
                      <a:lnTo>
                        <a:pt x="516" y="57"/>
                      </a:lnTo>
                      <a:lnTo>
                        <a:pt x="515" y="55"/>
                      </a:lnTo>
                      <a:lnTo>
                        <a:pt x="513" y="55"/>
                      </a:lnTo>
                      <a:lnTo>
                        <a:pt x="513" y="54"/>
                      </a:lnTo>
                      <a:lnTo>
                        <a:pt x="513" y="51"/>
                      </a:lnTo>
                      <a:lnTo>
                        <a:pt x="511" y="50"/>
                      </a:lnTo>
                      <a:lnTo>
                        <a:pt x="511" y="41"/>
                      </a:lnTo>
                      <a:lnTo>
                        <a:pt x="511" y="32"/>
                      </a:lnTo>
                      <a:lnTo>
                        <a:pt x="506" y="28"/>
                      </a:lnTo>
                      <a:lnTo>
                        <a:pt x="505" y="28"/>
                      </a:lnTo>
                      <a:lnTo>
                        <a:pt x="504" y="31"/>
                      </a:lnTo>
                      <a:lnTo>
                        <a:pt x="501" y="31"/>
                      </a:lnTo>
                      <a:lnTo>
                        <a:pt x="500" y="31"/>
                      </a:lnTo>
                      <a:lnTo>
                        <a:pt x="500" y="29"/>
                      </a:lnTo>
                      <a:lnTo>
                        <a:pt x="498" y="28"/>
                      </a:lnTo>
                      <a:lnTo>
                        <a:pt x="497" y="28"/>
                      </a:lnTo>
                      <a:lnTo>
                        <a:pt x="497" y="28"/>
                      </a:lnTo>
                      <a:lnTo>
                        <a:pt x="496" y="28"/>
                      </a:lnTo>
                      <a:lnTo>
                        <a:pt x="491" y="35"/>
                      </a:lnTo>
                      <a:lnTo>
                        <a:pt x="490" y="39"/>
                      </a:lnTo>
                      <a:lnTo>
                        <a:pt x="490" y="41"/>
                      </a:lnTo>
                      <a:lnTo>
                        <a:pt x="489" y="41"/>
                      </a:lnTo>
                      <a:lnTo>
                        <a:pt x="489" y="43"/>
                      </a:lnTo>
                      <a:lnTo>
                        <a:pt x="489" y="44"/>
                      </a:lnTo>
                      <a:lnTo>
                        <a:pt x="487" y="51"/>
                      </a:lnTo>
                      <a:lnTo>
                        <a:pt x="487" y="51"/>
                      </a:lnTo>
                      <a:lnTo>
                        <a:pt x="486" y="52"/>
                      </a:lnTo>
                      <a:lnTo>
                        <a:pt x="486" y="52"/>
                      </a:lnTo>
                      <a:lnTo>
                        <a:pt x="486" y="54"/>
                      </a:lnTo>
                      <a:lnTo>
                        <a:pt x="486" y="54"/>
                      </a:lnTo>
                      <a:lnTo>
                        <a:pt x="486" y="55"/>
                      </a:lnTo>
                      <a:lnTo>
                        <a:pt x="485" y="54"/>
                      </a:lnTo>
                      <a:lnTo>
                        <a:pt x="485" y="54"/>
                      </a:lnTo>
                      <a:lnTo>
                        <a:pt x="485" y="55"/>
                      </a:lnTo>
                      <a:lnTo>
                        <a:pt x="483" y="55"/>
                      </a:lnTo>
                      <a:lnTo>
                        <a:pt x="482" y="55"/>
                      </a:lnTo>
                      <a:lnTo>
                        <a:pt x="480" y="55"/>
                      </a:lnTo>
                      <a:lnTo>
                        <a:pt x="479" y="55"/>
                      </a:lnTo>
                      <a:lnTo>
                        <a:pt x="478" y="57"/>
                      </a:lnTo>
                      <a:lnTo>
                        <a:pt x="478" y="59"/>
                      </a:lnTo>
                      <a:lnTo>
                        <a:pt x="476" y="59"/>
                      </a:lnTo>
                      <a:lnTo>
                        <a:pt x="461" y="59"/>
                      </a:lnTo>
                      <a:lnTo>
                        <a:pt x="449" y="59"/>
                      </a:lnTo>
                      <a:lnTo>
                        <a:pt x="446" y="59"/>
                      </a:lnTo>
                      <a:lnTo>
                        <a:pt x="444" y="61"/>
                      </a:lnTo>
                      <a:lnTo>
                        <a:pt x="441" y="63"/>
                      </a:lnTo>
                      <a:lnTo>
                        <a:pt x="439" y="63"/>
                      </a:lnTo>
                      <a:lnTo>
                        <a:pt x="439" y="65"/>
                      </a:lnTo>
                      <a:lnTo>
                        <a:pt x="439" y="65"/>
                      </a:lnTo>
                      <a:lnTo>
                        <a:pt x="438" y="66"/>
                      </a:lnTo>
                      <a:lnTo>
                        <a:pt x="435" y="69"/>
                      </a:lnTo>
                      <a:lnTo>
                        <a:pt x="434" y="70"/>
                      </a:lnTo>
                      <a:lnTo>
                        <a:pt x="435" y="70"/>
                      </a:lnTo>
                      <a:lnTo>
                        <a:pt x="435" y="70"/>
                      </a:lnTo>
                      <a:lnTo>
                        <a:pt x="437" y="72"/>
                      </a:lnTo>
                      <a:lnTo>
                        <a:pt x="437" y="72"/>
                      </a:lnTo>
                      <a:lnTo>
                        <a:pt x="435" y="73"/>
                      </a:lnTo>
                      <a:lnTo>
                        <a:pt x="435" y="72"/>
                      </a:lnTo>
                      <a:lnTo>
                        <a:pt x="435" y="73"/>
                      </a:lnTo>
                      <a:lnTo>
                        <a:pt x="435" y="73"/>
                      </a:lnTo>
                      <a:lnTo>
                        <a:pt x="435" y="74"/>
                      </a:lnTo>
                      <a:lnTo>
                        <a:pt x="437" y="76"/>
                      </a:lnTo>
                      <a:lnTo>
                        <a:pt x="435" y="77"/>
                      </a:lnTo>
                      <a:lnTo>
                        <a:pt x="433" y="77"/>
                      </a:lnTo>
                      <a:lnTo>
                        <a:pt x="430" y="80"/>
                      </a:lnTo>
                      <a:lnTo>
                        <a:pt x="429" y="80"/>
                      </a:lnTo>
                      <a:lnTo>
                        <a:pt x="426" y="80"/>
                      </a:lnTo>
                      <a:lnTo>
                        <a:pt x="426" y="80"/>
                      </a:lnTo>
                      <a:lnTo>
                        <a:pt x="423" y="80"/>
                      </a:lnTo>
                      <a:lnTo>
                        <a:pt x="422" y="80"/>
                      </a:lnTo>
                      <a:lnTo>
                        <a:pt x="419" y="78"/>
                      </a:lnTo>
                      <a:lnTo>
                        <a:pt x="419" y="78"/>
                      </a:lnTo>
                      <a:lnTo>
                        <a:pt x="415" y="78"/>
                      </a:lnTo>
                      <a:lnTo>
                        <a:pt x="412" y="80"/>
                      </a:lnTo>
                      <a:lnTo>
                        <a:pt x="409" y="81"/>
                      </a:lnTo>
                      <a:lnTo>
                        <a:pt x="411" y="83"/>
                      </a:lnTo>
                      <a:lnTo>
                        <a:pt x="411" y="84"/>
                      </a:lnTo>
                      <a:lnTo>
                        <a:pt x="412" y="85"/>
                      </a:lnTo>
                      <a:lnTo>
                        <a:pt x="409" y="88"/>
                      </a:lnTo>
                      <a:lnTo>
                        <a:pt x="409" y="88"/>
                      </a:lnTo>
                      <a:lnTo>
                        <a:pt x="408" y="89"/>
                      </a:lnTo>
                      <a:lnTo>
                        <a:pt x="408" y="89"/>
                      </a:lnTo>
                      <a:lnTo>
                        <a:pt x="407" y="91"/>
                      </a:lnTo>
                      <a:lnTo>
                        <a:pt x="404" y="92"/>
                      </a:lnTo>
                      <a:lnTo>
                        <a:pt x="403" y="94"/>
                      </a:lnTo>
                      <a:lnTo>
                        <a:pt x="400" y="94"/>
                      </a:lnTo>
                      <a:lnTo>
                        <a:pt x="398" y="95"/>
                      </a:lnTo>
                      <a:lnTo>
                        <a:pt x="397" y="96"/>
                      </a:lnTo>
                      <a:lnTo>
                        <a:pt x="394" y="96"/>
                      </a:lnTo>
                      <a:lnTo>
                        <a:pt x="392" y="98"/>
                      </a:lnTo>
                      <a:lnTo>
                        <a:pt x="385" y="102"/>
                      </a:lnTo>
                      <a:lnTo>
                        <a:pt x="382" y="102"/>
                      </a:lnTo>
                      <a:lnTo>
                        <a:pt x="379" y="102"/>
                      </a:lnTo>
                      <a:lnTo>
                        <a:pt x="377" y="102"/>
                      </a:lnTo>
                      <a:lnTo>
                        <a:pt x="377" y="102"/>
                      </a:lnTo>
                      <a:lnTo>
                        <a:pt x="375" y="102"/>
                      </a:lnTo>
                      <a:lnTo>
                        <a:pt x="374" y="100"/>
                      </a:lnTo>
                      <a:lnTo>
                        <a:pt x="372" y="100"/>
                      </a:lnTo>
                      <a:lnTo>
                        <a:pt x="371" y="99"/>
                      </a:lnTo>
                      <a:lnTo>
                        <a:pt x="371" y="98"/>
                      </a:lnTo>
                      <a:lnTo>
                        <a:pt x="374" y="96"/>
                      </a:lnTo>
                      <a:lnTo>
                        <a:pt x="374" y="94"/>
                      </a:lnTo>
                      <a:lnTo>
                        <a:pt x="374" y="92"/>
                      </a:lnTo>
                      <a:lnTo>
                        <a:pt x="375" y="91"/>
                      </a:lnTo>
                      <a:lnTo>
                        <a:pt x="375" y="89"/>
                      </a:lnTo>
                      <a:lnTo>
                        <a:pt x="375" y="89"/>
                      </a:lnTo>
                      <a:lnTo>
                        <a:pt x="377" y="88"/>
                      </a:lnTo>
                      <a:lnTo>
                        <a:pt x="378" y="88"/>
                      </a:lnTo>
                      <a:lnTo>
                        <a:pt x="378" y="88"/>
                      </a:lnTo>
                      <a:lnTo>
                        <a:pt x="379" y="84"/>
                      </a:lnTo>
                      <a:lnTo>
                        <a:pt x="379" y="83"/>
                      </a:lnTo>
                      <a:lnTo>
                        <a:pt x="379" y="83"/>
                      </a:lnTo>
                      <a:lnTo>
                        <a:pt x="379" y="83"/>
                      </a:lnTo>
                      <a:lnTo>
                        <a:pt x="378" y="81"/>
                      </a:lnTo>
                      <a:lnTo>
                        <a:pt x="378" y="77"/>
                      </a:lnTo>
                      <a:lnTo>
                        <a:pt x="378" y="76"/>
                      </a:lnTo>
                      <a:lnTo>
                        <a:pt x="377" y="73"/>
                      </a:lnTo>
                      <a:lnTo>
                        <a:pt x="375" y="70"/>
                      </a:lnTo>
                      <a:lnTo>
                        <a:pt x="374" y="70"/>
                      </a:lnTo>
                      <a:lnTo>
                        <a:pt x="371" y="72"/>
                      </a:lnTo>
                      <a:lnTo>
                        <a:pt x="371" y="72"/>
                      </a:lnTo>
                      <a:lnTo>
                        <a:pt x="370" y="74"/>
                      </a:lnTo>
                      <a:lnTo>
                        <a:pt x="368" y="76"/>
                      </a:lnTo>
                      <a:lnTo>
                        <a:pt x="367" y="76"/>
                      </a:lnTo>
                      <a:lnTo>
                        <a:pt x="367" y="76"/>
                      </a:lnTo>
                      <a:lnTo>
                        <a:pt x="366" y="74"/>
                      </a:lnTo>
                      <a:lnTo>
                        <a:pt x="367" y="73"/>
                      </a:lnTo>
                      <a:lnTo>
                        <a:pt x="367" y="72"/>
                      </a:lnTo>
                      <a:lnTo>
                        <a:pt x="370" y="69"/>
                      </a:lnTo>
                      <a:lnTo>
                        <a:pt x="370" y="68"/>
                      </a:lnTo>
                      <a:lnTo>
                        <a:pt x="371" y="68"/>
                      </a:lnTo>
                      <a:lnTo>
                        <a:pt x="371" y="66"/>
                      </a:lnTo>
                      <a:lnTo>
                        <a:pt x="371" y="65"/>
                      </a:lnTo>
                      <a:lnTo>
                        <a:pt x="371" y="61"/>
                      </a:lnTo>
                      <a:lnTo>
                        <a:pt x="371" y="59"/>
                      </a:lnTo>
                      <a:lnTo>
                        <a:pt x="370" y="58"/>
                      </a:lnTo>
                      <a:lnTo>
                        <a:pt x="371" y="58"/>
                      </a:lnTo>
                      <a:lnTo>
                        <a:pt x="371" y="58"/>
                      </a:lnTo>
                      <a:lnTo>
                        <a:pt x="370" y="55"/>
                      </a:lnTo>
                      <a:lnTo>
                        <a:pt x="368" y="54"/>
                      </a:lnTo>
                      <a:lnTo>
                        <a:pt x="367" y="54"/>
                      </a:lnTo>
                      <a:lnTo>
                        <a:pt x="366" y="52"/>
                      </a:lnTo>
                      <a:lnTo>
                        <a:pt x="364" y="52"/>
                      </a:lnTo>
                      <a:lnTo>
                        <a:pt x="363" y="51"/>
                      </a:lnTo>
                      <a:lnTo>
                        <a:pt x="362" y="50"/>
                      </a:lnTo>
                      <a:lnTo>
                        <a:pt x="360" y="51"/>
                      </a:lnTo>
                      <a:lnTo>
                        <a:pt x="360" y="50"/>
                      </a:lnTo>
                      <a:lnTo>
                        <a:pt x="359" y="50"/>
                      </a:lnTo>
                      <a:lnTo>
                        <a:pt x="356" y="50"/>
                      </a:lnTo>
                      <a:lnTo>
                        <a:pt x="356" y="51"/>
                      </a:lnTo>
                      <a:lnTo>
                        <a:pt x="356" y="52"/>
                      </a:lnTo>
                      <a:lnTo>
                        <a:pt x="356" y="52"/>
                      </a:lnTo>
                      <a:lnTo>
                        <a:pt x="356" y="54"/>
                      </a:lnTo>
                      <a:lnTo>
                        <a:pt x="356" y="54"/>
                      </a:lnTo>
                      <a:lnTo>
                        <a:pt x="355" y="55"/>
                      </a:lnTo>
                      <a:lnTo>
                        <a:pt x="353" y="55"/>
                      </a:lnTo>
                      <a:lnTo>
                        <a:pt x="353" y="58"/>
                      </a:lnTo>
                      <a:lnTo>
                        <a:pt x="352" y="59"/>
                      </a:lnTo>
                      <a:lnTo>
                        <a:pt x="352" y="59"/>
                      </a:lnTo>
                      <a:lnTo>
                        <a:pt x="351" y="61"/>
                      </a:lnTo>
                      <a:lnTo>
                        <a:pt x="351" y="61"/>
                      </a:lnTo>
                      <a:lnTo>
                        <a:pt x="351" y="58"/>
                      </a:lnTo>
                      <a:lnTo>
                        <a:pt x="351" y="57"/>
                      </a:lnTo>
                      <a:lnTo>
                        <a:pt x="349" y="58"/>
                      </a:lnTo>
                      <a:lnTo>
                        <a:pt x="348" y="59"/>
                      </a:lnTo>
                      <a:lnTo>
                        <a:pt x="346" y="61"/>
                      </a:lnTo>
                      <a:lnTo>
                        <a:pt x="346" y="62"/>
                      </a:lnTo>
                      <a:lnTo>
                        <a:pt x="345" y="62"/>
                      </a:lnTo>
                      <a:lnTo>
                        <a:pt x="345" y="65"/>
                      </a:lnTo>
                      <a:lnTo>
                        <a:pt x="345" y="65"/>
                      </a:lnTo>
                      <a:lnTo>
                        <a:pt x="345" y="68"/>
                      </a:lnTo>
                      <a:lnTo>
                        <a:pt x="345" y="68"/>
                      </a:lnTo>
                      <a:lnTo>
                        <a:pt x="344" y="69"/>
                      </a:lnTo>
                      <a:lnTo>
                        <a:pt x="344" y="72"/>
                      </a:lnTo>
                      <a:lnTo>
                        <a:pt x="342" y="76"/>
                      </a:lnTo>
                      <a:lnTo>
                        <a:pt x="344" y="80"/>
                      </a:lnTo>
                      <a:lnTo>
                        <a:pt x="345" y="81"/>
                      </a:lnTo>
                      <a:lnTo>
                        <a:pt x="345" y="83"/>
                      </a:lnTo>
                      <a:lnTo>
                        <a:pt x="345" y="88"/>
                      </a:lnTo>
                      <a:lnTo>
                        <a:pt x="344" y="92"/>
                      </a:lnTo>
                      <a:lnTo>
                        <a:pt x="341" y="95"/>
                      </a:lnTo>
                      <a:lnTo>
                        <a:pt x="341" y="96"/>
                      </a:lnTo>
                      <a:lnTo>
                        <a:pt x="340" y="99"/>
                      </a:lnTo>
                      <a:lnTo>
                        <a:pt x="337" y="100"/>
                      </a:lnTo>
                      <a:lnTo>
                        <a:pt x="336" y="100"/>
                      </a:lnTo>
                      <a:lnTo>
                        <a:pt x="334" y="99"/>
                      </a:lnTo>
                      <a:lnTo>
                        <a:pt x="334" y="99"/>
                      </a:lnTo>
                      <a:lnTo>
                        <a:pt x="333" y="98"/>
                      </a:lnTo>
                      <a:lnTo>
                        <a:pt x="333" y="96"/>
                      </a:lnTo>
                      <a:lnTo>
                        <a:pt x="331" y="92"/>
                      </a:lnTo>
                      <a:lnTo>
                        <a:pt x="331" y="89"/>
                      </a:lnTo>
                      <a:lnTo>
                        <a:pt x="331" y="88"/>
                      </a:lnTo>
                      <a:lnTo>
                        <a:pt x="331" y="87"/>
                      </a:lnTo>
                      <a:lnTo>
                        <a:pt x="330" y="84"/>
                      </a:lnTo>
                      <a:lnTo>
                        <a:pt x="330" y="81"/>
                      </a:lnTo>
                      <a:lnTo>
                        <a:pt x="331" y="78"/>
                      </a:lnTo>
                      <a:lnTo>
                        <a:pt x="333" y="76"/>
                      </a:lnTo>
                      <a:lnTo>
                        <a:pt x="333" y="73"/>
                      </a:lnTo>
                      <a:lnTo>
                        <a:pt x="333" y="72"/>
                      </a:lnTo>
                      <a:lnTo>
                        <a:pt x="334" y="69"/>
                      </a:lnTo>
                      <a:lnTo>
                        <a:pt x="334" y="66"/>
                      </a:lnTo>
                      <a:lnTo>
                        <a:pt x="334" y="65"/>
                      </a:lnTo>
                      <a:lnTo>
                        <a:pt x="336" y="62"/>
                      </a:lnTo>
                      <a:lnTo>
                        <a:pt x="337" y="61"/>
                      </a:lnTo>
                      <a:lnTo>
                        <a:pt x="338" y="57"/>
                      </a:lnTo>
                      <a:lnTo>
                        <a:pt x="337" y="55"/>
                      </a:lnTo>
                      <a:lnTo>
                        <a:pt x="336" y="58"/>
                      </a:lnTo>
                      <a:lnTo>
                        <a:pt x="336" y="59"/>
                      </a:lnTo>
                      <a:lnTo>
                        <a:pt x="334" y="61"/>
                      </a:lnTo>
                      <a:lnTo>
                        <a:pt x="334" y="61"/>
                      </a:lnTo>
                      <a:lnTo>
                        <a:pt x="330" y="65"/>
                      </a:lnTo>
                      <a:lnTo>
                        <a:pt x="330" y="63"/>
                      </a:lnTo>
                      <a:lnTo>
                        <a:pt x="331" y="61"/>
                      </a:lnTo>
                      <a:lnTo>
                        <a:pt x="331" y="61"/>
                      </a:lnTo>
                      <a:lnTo>
                        <a:pt x="333" y="59"/>
                      </a:lnTo>
                      <a:lnTo>
                        <a:pt x="334" y="58"/>
                      </a:lnTo>
                      <a:lnTo>
                        <a:pt x="337" y="51"/>
                      </a:lnTo>
                      <a:lnTo>
                        <a:pt x="338" y="50"/>
                      </a:lnTo>
                      <a:lnTo>
                        <a:pt x="340" y="50"/>
                      </a:lnTo>
                      <a:lnTo>
                        <a:pt x="341" y="48"/>
                      </a:lnTo>
                      <a:lnTo>
                        <a:pt x="342" y="48"/>
                      </a:lnTo>
                      <a:lnTo>
                        <a:pt x="342" y="51"/>
                      </a:lnTo>
                      <a:lnTo>
                        <a:pt x="342" y="51"/>
                      </a:lnTo>
                      <a:lnTo>
                        <a:pt x="345" y="48"/>
                      </a:lnTo>
                      <a:lnTo>
                        <a:pt x="348" y="47"/>
                      </a:lnTo>
                      <a:lnTo>
                        <a:pt x="351" y="47"/>
                      </a:lnTo>
                      <a:lnTo>
                        <a:pt x="352" y="46"/>
                      </a:lnTo>
                      <a:lnTo>
                        <a:pt x="353" y="46"/>
                      </a:lnTo>
                      <a:lnTo>
                        <a:pt x="356" y="46"/>
                      </a:lnTo>
                      <a:lnTo>
                        <a:pt x="357" y="47"/>
                      </a:lnTo>
                      <a:lnTo>
                        <a:pt x="357" y="47"/>
                      </a:lnTo>
                      <a:lnTo>
                        <a:pt x="359" y="47"/>
                      </a:lnTo>
                      <a:lnTo>
                        <a:pt x="360" y="47"/>
                      </a:lnTo>
                      <a:lnTo>
                        <a:pt x="360" y="47"/>
                      </a:lnTo>
                      <a:lnTo>
                        <a:pt x="360" y="46"/>
                      </a:lnTo>
                      <a:lnTo>
                        <a:pt x="362" y="46"/>
                      </a:lnTo>
                      <a:lnTo>
                        <a:pt x="362" y="47"/>
                      </a:lnTo>
                      <a:lnTo>
                        <a:pt x="364" y="46"/>
                      </a:lnTo>
                      <a:lnTo>
                        <a:pt x="366" y="46"/>
                      </a:lnTo>
                      <a:lnTo>
                        <a:pt x="366" y="46"/>
                      </a:lnTo>
                      <a:lnTo>
                        <a:pt x="366" y="46"/>
                      </a:lnTo>
                      <a:lnTo>
                        <a:pt x="364" y="46"/>
                      </a:lnTo>
                      <a:lnTo>
                        <a:pt x="364" y="44"/>
                      </a:lnTo>
                      <a:lnTo>
                        <a:pt x="363" y="44"/>
                      </a:lnTo>
                      <a:lnTo>
                        <a:pt x="363" y="41"/>
                      </a:lnTo>
                      <a:lnTo>
                        <a:pt x="363" y="41"/>
                      </a:lnTo>
                      <a:lnTo>
                        <a:pt x="363" y="40"/>
                      </a:lnTo>
                      <a:lnTo>
                        <a:pt x="363" y="40"/>
                      </a:lnTo>
                      <a:lnTo>
                        <a:pt x="362" y="40"/>
                      </a:lnTo>
                      <a:lnTo>
                        <a:pt x="359" y="40"/>
                      </a:lnTo>
                      <a:lnTo>
                        <a:pt x="357" y="40"/>
                      </a:lnTo>
                      <a:lnTo>
                        <a:pt x="356" y="39"/>
                      </a:lnTo>
                      <a:lnTo>
                        <a:pt x="356" y="37"/>
                      </a:lnTo>
                      <a:lnTo>
                        <a:pt x="356" y="36"/>
                      </a:lnTo>
                      <a:lnTo>
                        <a:pt x="355" y="36"/>
                      </a:lnTo>
                      <a:lnTo>
                        <a:pt x="352" y="37"/>
                      </a:lnTo>
                      <a:lnTo>
                        <a:pt x="351" y="37"/>
                      </a:lnTo>
                      <a:lnTo>
                        <a:pt x="346" y="37"/>
                      </a:lnTo>
                      <a:lnTo>
                        <a:pt x="345" y="39"/>
                      </a:lnTo>
                      <a:lnTo>
                        <a:pt x="342" y="39"/>
                      </a:lnTo>
                      <a:lnTo>
                        <a:pt x="342" y="40"/>
                      </a:lnTo>
                      <a:lnTo>
                        <a:pt x="341" y="40"/>
                      </a:lnTo>
                      <a:lnTo>
                        <a:pt x="337" y="39"/>
                      </a:lnTo>
                      <a:lnTo>
                        <a:pt x="336" y="40"/>
                      </a:lnTo>
                      <a:lnTo>
                        <a:pt x="334" y="37"/>
                      </a:lnTo>
                      <a:lnTo>
                        <a:pt x="333" y="36"/>
                      </a:lnTo>
                      <a:lnTo>
                        <a:pt x="330" y="35"/>
                      </a:lnTo>
                      <a:lnTo>
                        <a:pt x="327" y="35"/>
                      </a:lnTo>
                      <a:lnTo>
                        <a:pt x="326" y="35"/>
                      </a:lnTo>
                      <a:lnTo>
                        <a:pt x="325" y="36"/>
                      </a:lnTo>
                      <a:lnTo>
                        <a:pt x="325" y="36"/>
                      </a:lnTo>
                      <a:lnTo>
                        <a:pt x="326" y="33"/>
                      </a:lnTo>
                      <a:lnTo>
                        <a:pt x="326" y="32"/>
                      </a:lnTo>
                      <a:lnTo>
                        <a:pt x="327" y="32"/>
                      </a:lnTo>
                      <a:lnTo>
                        <a:pt x="330" y="29"/>
                      </a:lnTo>
                      <a:lnTo>
                        <a:pt x="331" y="28"/>
                      </a:lnTo>
                      <a:lnTo>
                        <a:pt x="331" y="26"/>
                      </a:lnTo>
                      <a:lnTo>
                        <a:pt x="331" y="26"/>
                      </a:lnTo>
                      <a:lnTo>
                        <a:pt x="329" y="26"/>
                      </a:lnTo>
                      <a:lnTo>
                        <a:pt x="327" y="28"/>
                      </a:lnTo>
                      <a:lnTo>
                        <a:pt x="326" y="28"/>
                      </a:lnTo>
                      <a:lnTo>
                        <a:pt x="323" y="31"/>
                      </a:lnTo>
                      <a:lnTo>
                        <a:pt x="320" y="32"/>
                      </a:lnTo>
                      <a:lnTo>
                        <a:pt x="319" y="33"/>
                      </a:lnTo>
                      <a:lnTo>
                        <a:pt x="318" y="35"/>
                      </a:lnTo>
                      <a:lnTo>
                        <a:pt x="315" y="35"/>
                      </a:lnTo>
                      <a:lnTo>
                        <a:pt x="314" y="36"/>
                      </a:lnTo>
                      <a:lnTo>
                        <a:pt x="310" y="39"/>
                      </a:lnTo>
                      <a:lnTo>
                        <a:pt x="308" y="39"/>
                      </a:lnTo>
                      <a:lnTo>
                        <a:pt x="304" y="37"/>
                      </a:lnTo>
                      <a:lnTo>
                        <a:pt x="304" y="39"/>
                      </a:lnTo>
                      <a:lnTo>
                        <a:pt x="304" y="39"/>
                      </a:lnTo>
                      <a:lnTo>
                        <a:pt x="304" y="36"/>
                      </a:lnTo>
                      <a:lnTo>
                        <a:pt x="304" y="35"/>
                      </a:lnTo>
                      <a:lnTo>
                        <a:pt x="303" y="33"/>
                      </a:lnTo>
                      <a:lnTo>
                        <a:pt x="297" y="37"/>
                      </a:lnTo>
                      <a:lnTo>
                        <a:pt x="294" y="39"/>
                      </a:lnTo>
                      <a:lnTo>
                        <a:pt x="293" y="37"/>
                      </a:lnTo>
                      <a:lnTo>
                        <a:pt x="293" y="37"/>
                      </a:lnTo>
                      <a:lnTo>
                        <a:pt x="294" y="36"/>
                      </a:lnTo>
                      <a:lnTo>
                        <a:pt x="300" y="31"/>
                      </a:lnTo>
                      <a:lnTo>
                        <a:pt x="307" y="25"/>
                      </a:lnTo>
                      <a:lnTo>
                        <a:pt x="311" y="24"/>
                      </a:lnTo>
                      <a:lnTo>
                        <a:pt x="314" y="20"/>
                      </a:lnTo>
                      <a:lnTo>
                        <a:pt x="314" y="20"/>
                      </a:lnTo>
                      <a:lnTo>
                        <a:pt x="311" y="18"/>
                      </a:lnTo>
                      <a:lnTo>
                        <a:pt x="307" y="18"/>
                      </a:lnTo>
                      <a:lnTo>
                        <a:pt x="304" y="18"/>
                      </a:lnTo>
                      <a:lnTo>
                        <a:pt x="303" y="18"/>
                      </a:lnTo>
                      <a:lnTo>
                        <a:pt x="300" y="18"/>
                      </a:lnTo>
                      <a:lnTo>
                        <a:pt x="299" y="20"/>
                      </a:lnTo>
                      <a:lnTo>
                        <a:pt x="297" y="18"/>
                      </a:lnTo>
                      <a:lnTo>
                        <a:pt x="296" y="17"/>
                      </a:lnTo>
                      <a:lnTo>
                        <a:pt x="294" y="15"/>
                      </a:lnTo>
                      <a:lnTo>
                        <a:pt x="293" y="15"/>
                      </a:lnTo>
                      <a:lnTo>
                        <a:pt x="292" y="14"/>
                      </a:lnTo>
                      <a:lnTo>
                        <a:pt x="290" y="14"/>
                      </a:lnTo>
                      <a:lnTo>
                        <a:pt x="290" y="13"/>
                      </a:lnTo>
                      <a:lnTo>
                        <a:pt x="288" y="11"/>
                      </a:lnTo>
                      <a:lnTo>
                        <a:pt x="286" y="11"/>
                      </a:lnTo>
                      <a:lnTo>
                        <a:pt x="282" y="11"/>
                      </a:lnTo>
                      <a:lnTo>
                        <a:pt x="281" y="11"/>
                      </a:lnTo>
                      <a:lnTo>
                        <a:pt x="279" y="11"/>
                      </a:lnTo>
                      <a:lnTo>
                        <a:pt x="278" y="11"/>
                      </a:lnTo>
                      <a:lnTo>
                        <a:pt x="278" y="11"/>
                      </a:lnTo>
                      <a:lnTo>
                        <a:pt x="278" y="11"/>
                      </a:lnTo>
                      <a:lnTo>
                        <a:pt x="275" y="10"/>
                      </a:lnTo>
                      <a:lnTo>
                        <a:pt x="275" y="10"/>
                      </a:lnTo>
                      <a:lnTo>
                        <a:pt x="273" y="10"/>
                      </a:lnTo>
                      <a:lnTo>
                        <a:pt x="273" y="10"/>
                      </a:lnTo>
                      <a:lnTo>
                        <a:pt x="273" y="10"/>
                      </a:lnTo>
                      <a:lnTo>
                        <a:pt x="271" y="10"/>
                      </a:lnTo>
                      <a:lnTo>
                        <a:pt x="270" y="6"/>
                      </a:lnTo>
                      <a:lnTo>
                        <a:pt x="270" y="6"/>
                      </a:lnTo>
                      <a:lnTo>
                        <a:pt x="267" y="0"/>
                      </a:lnTo>
                      <a:lnTo>
                        <a:pt x="266" y="0"/>
                      </a:lnTo>
                      <a:lnTo>
                        <a:pt x="266" y="0"/>
                      </a:lnTo>
                      <a:lnTo>
                        <a:pt x="266" y="6"/>
                      </a:lnTo>
                      <a:lnTo>
                        <a:pt x="256" y="6"/>
                      </a:lnTo>
                      <a:lnTo>
                        <a:pt x="247" y="6"/>
                      </a:lnTo>
                      <a:lnTo>
                        <a:pt x="247" y="6"/>
                      </a:lnTo>
                      <a:lnTo>
                        <a:pt x="245" y="6"/>
                      </a:lnTo>
                      <a:lnTo>
                        <a:pt x="237" y="6"/>
                      </a:lnTo>
                      <a:lnTo>
                        <a:pt x="229" y="6"/>
                      </a:lnTo>
                      <a:lnTo>
                        <a:pt x="221" y="6"/>
                      </a:lnTo>
                      <a:lnTo>
                        <a:pt x="212" y="6"/>
                      </a:lnTo>
                      <a:lnTo>
                        <a:pt x="210" y="6"/>
                      </a:lnTo>
                      <a:lnTo>
                        <a:pt x="185" y="6"/>
                      </a:lnTo>
                      <a:lnTo>
                        <a:pt x="178" y="6"/>
                      </a:lnTo>
                      <a:lnTo>
                        <a:pt x="170" y="6"/>
                      </a:lnTo>
                      <a:lnTo>
                        <a:pt x="162" y="6"/>
                      </a:lnTo>
                      <a:lnTo>
                        <a:pt x="154" y="6"/>
                      </a:lnTo>
                      <a:lnTo>
                        <a:pt x="147" y="6"/>
                      </a:lnTo>
                      <a:lnTo>
                        <a:pt x="137" y="6"/>
                      </a:lnTo>
                      <a:lnTo>
                        <a:pt x="132" y="6"/>
                      </a:lnTo>
                      <a:lnTo>
                        <a:pt x="124" y="6"/>
                      </a:lnTo>
                      <a:lnTo>
                        <a:pt x="115" y="6"/>
                      </a:lnTo>
                      <a:lnTo>
                        <a:pt x="107" y="6"/>
                      </a:lnTo>
                      <a:lnTo>
                        <a:pt x="96" y="6"/>
                      </a:lnTo>
                      <a:lnTo>
                        <a:pt x="78" y="6"/>
                      </a:lnTo>
                      <a:lnTo>
                        <a:pt x="69" y="6"/>
                      </a:lnTo>
                      <a:lnTo>
                        <a:pt x="61" y="6"/>
                      </a:lnTo>
                      <a:lnTo>
                        <a:pt x="54" y="6"/>
                      </a:lnTo>
                      <a:lnTo>
                        <a:pt x="46" y="6"/>
                      </a:lnTo>
                      <a:lnTo>
                        <a:pt x="36" y="6"/>
                      </a:lnTo>
                      <a:lnTo>
                        <a:pt x="28" y="6"/>
                      </a:lnTo>
                      <a:lnTo>
                        <a:pt x="18" y="6"/>
                      </a:lnTo>
                      <a:lnTo>
                        <a:pt x="18" y="7"/>
                      </a:lnTo>
                      <a:lnTo>
                        <a:pt x="20" y="9"/>
                      </a:lnTo>
                      <a:lnTo>
                        <a:pt x="21" y="9"/>
                      </a:lnTo>
                      <a:lnTo>
                        <a:pt x="22" y="9"/>
                      </a:lnTo>
                      <a:lnTo>
                        <a:pt x="22" y="10"/>
                      </a:lnTo>
                      <a:lnTo>
                        <a:pt x="22" y="10"/>
                      </a:lnTo>
                      <a:lnTo>
                        <a:pt x="22" y="10"/>
                      </a:lnTo>
                      <a:lnTo>
                        <a:pt x="21" y="10"/>
                      </a:lnTo>
                      <a:lnTo>
                        <a:pt x="21" y="11"/>
                      </a:lnTo>
                      <a:lnTo>
                        <a:pt x="21" y="13"/>
                      </a:lnTo>
                      <a:lnTo>
                        <a:pt x="20" y="13"/>
                      </a:lnTo>
                      <a:lnTo>
                        <a:pt x="20" y="13"/>
                      </a:lnTo>
                      <a:lnTo>
                        <a:pt x="21" y="14"/>
                      </a:lnTo>
                      <a:lnTo>
                        <a:pt x="21" y="14"/>
                      </a:lnTo>
                      <a:lnTo>
                        <a:pt x="22" y="15"/>
                      </a:lnTo>
                      <a:lnTo>
                        <a:pt x="22" y="18"/>
                      </a:lnTo>
                      <a:lnTo>
                        <a:pt x="22" y="20"/>
                      </a:lnTo>
                      <a:lnTo>
                        <a:pt x="22" y="22"/>
                      </a:lnTo>
                      <a:lnTo>
                        <a:pt x="22" y="22"/>
                      </a:lnTo>
                      <a:lnTo>
                        <a:pt x="21" y="21"/>
                      </a:lnTo>
                      <a:lnTo>
                        <a:pt x="21" y="21"/>
                      </a:lnTo>
                      <a:lnTo>
                        <a:pt x="21" y="21"/>
                      </a:lnTo>
                      <a:lnTo>
                        <a:pt x="20" y="24"/>
                      </a:lnTo>
                      <a:lnTo>
                        <a:pt x="17" y="25"/>
                      </a:lnTo>
                      <a:lnTo>
                        <a:pt x="17" y="26"/>
                      </a:lnTo>
                      <a:lnTo>
                        <a:pt x="17" y="26"/>
                      </a:lnTo>
                      <a:lnTo>
                        <a:pt x="17" y="28"/>
                      </a:lnTo>
                      <a:lnTo>
                        <a:pt x="16" y="28"/>
                      </a:lnTo>
                      <a:lnTo>
                        <a:pt x="16" y="25"/>
                      </a:lnTo>
                      <a:lnTo>
                        <a:pt x="17" y="22"/>
                      </a:lnTo>
                      <a:lnTo>
                        <a:pt x="18" y="21"/>
                      </a:lnTo>
                      <a:lnTo>
                        <a:pt x="18" y="21"/>
                      </a:lnTo>
                      <a:lnTo>
                        <a:pt x="20" y="21"/>
                      </a:lnTo>
                      <a:lnTo>
                        <a:pt x="20" y="20"/>
                      </a:lnTo>
                      <a:lnTo>
                        <a:pt x="18" y="18"/>
                      </a:lnTo>
                      <a:lnTo>
                        <a:pt x="17" y="18"/>
                      </a:lnTo>
                      <a:lnTo>
                        <a:pt x="14" y="17"/>
                      </a:lnTo>
                      <a:lnTo>
                        <a:pt x="13" y="17"/>
                      </a:lnTo>
                      <a:lnTo>
                        <a:pt x="10" y="17"/>
                      </a:lnTo>
                      <a:lnTo>
                        <a:pt x="9" y="17"/>
                      </a:lnTo>
                      <a:lnTo>
                        <a:pt x="5" y="15"/>
                      </a:lnTo>
                      <a:lnTo>
                        <a:pt x="2" y="14"/>
                      </a:lnTo>
                      <a:lnTo>
                        <a:pt x="2" y="15"/>
                      </a:lnTo>
                      <a:lnTo>
                        <a:pt x="0" y="17"/>
                      </a:lnTo>
                      <a:lnTo>
                        <a:pt x="0" y="18"/>
                      </a:lnTo>
                      <a:lnTo>
                        <a:pt x="2" y="20"/>
                      </a:lnTo>
                      <a:lnTo>
                        <a:pt x="2" y="21"/>
                      </a:lnTo>
                      <a:lnTo>
                        <a:pt x="3" y="22"/>
                      </a:lnTo>
                      <a:lnTo>
                        <a:pt x="5" y="25"/>
                      </a:lnTo>
                      <a:lnTo>
                        <a:pt x="6" y="31"/>
                      </a:lnTo>
                      <a:lnTo>
                        <a:pt x="6" y="32"/>
                      </a:lnTo>
                      <a:lnTo>
                        <a:pt x="6" y="32"/>
                      </a:lnTo>
                      <a:lnTo>
                        <a:pt x="7" y="32"/>
                      </a:lnTo>
                      <a:lnTo>
                        <a:pt x="7" y="32"/>
                      </a:lnTo>
                      <a:lnTo>
                        <a:pt x="7" y="33"/>
                      </a:lnTo>
                      <a:lnTo>
                        <a:pt x="7" y="35"/>
                      </a:lnTo>
                      <a:lnTo>
                        <a:pt x="7" y="35"/>
                      </a:lnTo>
                      <a:lnTo>
                        <a:pt x="7" y="36"/>
                      </a:lnTo>
                      <a:lnTo>
                        <a:pt x="7" y="36"/>
                      </a:lnTo>
                      <a:lnTo>
                        <a:pt x="9" y="36"/>
                      </a:lnTo>
                      <a:lnTo>
                        <a:pt x="9" y="36"/>
                      </a:lnTo>
                      <a:lnTo>
                        <a:pt x="9" y="37"/>
                      </a:lnTo>
                      <a:lnTo>
                        <a:pt x="9" y="39"/>
                      </a:lnTo>
                      <a:lnTo>
                        <a:pt x="9" y="40"/>
                      </a:lnTo>
                      <a:lnTo>
                        <a:pt x="7" y="40"/>
                      </a:lnTo>
                      <a:lnTo>
                        <a:pt x="7" y="37"/>
                      </a:lnTo>
                      <a:lnTo>
                        <a:pt x="7" y="37"/>
                      </a:lnTo>
                      <a:lnTo>
                        <a:pt x="7" y="40"/>
                      </a:lnTo>
                      <a:lnTo>
                        <a:pt x="7" y="41"/>
                      </a:lnTo>
                      <a:lnTo>
                        <a:pt x="9" y="41"/>
                      </a:lnTo>
                      <a:lnTo>
                        <a:pt x="11" y="41"/>
                      </a:lnTo>
                      <a:lnTo>
                        <a:pt x="13" y="43"/>
                      </a:lnTo>
                      <a:lnTo>
                        <a:pt x="14" y="43"/>
                      </a:lnTo>
                      <a:lnTo>
                        <a:pt x="14" y="44"/>
                      </a:lnTo>
                      <a:lnTo>
                        <a:pt x="11" y="43"/>
                      </a:lnTo>
                      <a:lnTo>
                        <a:pt x="9" y="43"/>
                      </a:lnTo>
                      <a:lnTo>
                        <a:pt x="9" y="44"/>
                      </a:lnTo>
                      <a:lnTo>
                        <a:pt x="9" y="44"/>
                      </a:lnTo>
                      <a:lnTo>
                        <a:pt x="7" y="47"/>
                      </a:lnTo>
                      <a:lnTo>
                        <a:pt x="9" y="48"/>
                      </a:lnTo>
                      <a:lnTo>
                        <a:pt x="9" y="48"/>
                      </a:lnTo>
                      <a:lnTo>
                        <a:pt x="9" y="50"/>
                      </a:lnTo>
                      <a:lnTo>
                        <a:pt x="9" y="51"/>
                      </a:lnTo>
                      <a:lnTo>
                        <a:pt x="7" y="52"/>
                      </a:lnTo>
                      <a:lnTo>
                        <a:pt x="7" y="58"/>
                      </a:lnTo>
                      <a:lnTo>
                        <a:pt x="7" y="61"/>
                      </a:lnTo>
                      <a:lnTo>
                        <a:pt x="7" y="68"/>
                      </a:lnTo>
                      <a:lnTo>
                        <a:pt x="7" y="69"/>
                      </a:lnTo>
                      <a:lnTo>
                        <a:pt x="7" y="72"/>
                      </a:lnTo>
                      <a:lnTo>
                        <a:pt x="6" y="76"/>
                      </a:lnTo>
                      <a:lnTo>
                        <a:pt x="6" y="77"/>
                      </a:lnTo>
                      <a:lnTo>
                        <a:pt x="6" y="77"/>
                      </a:lnTo>
                      <a:lnTo>
                        <a:pt x="6" y="77"/>
                      </a:lnTo>
                      <a:lnTo>
                        <a:pt x="6" y="78"/>
                      </a:lnTo>
                      <a:lnTo>
                        <a:pt x="5" y="78"/>
                      </a:lnTo>
                      <a:lnTo>
                        <a:pt x="5" y="81"/>
                      </a:lnTo>
                      <a:lnTo>
                        <a:pt x="3" y="85"/>
                      </a:lnTo>
                      <a:lnTo>
                        <a:pt x="3" y="88"/>
                      </a:lnTo>
                      <a:lnTo>
                        <a:pt x="5" y="92"/>
                      </a:lnTo>
                      <a:lnTo>
                        <a:pt x="6" y="95"/>
                      </a:lnTo>
                      <a:lnTo>
                        <a:pt x="6" y="96"/>
                      </a:lnTo>
                      <a:lnTo>
                        <a:pt x="6" y="98"/>
                      </a:lnTo>
                      <a:lnTo>
                        <a:pt x="7" y="103"/>
                      </a:lnTo>
                      <a:lnTo>
                        <a:pt x="7" y="106"/>
                      </a:lnTo>
                      <a:lnTo>
                        <a:pt x="7" y="110"/>
                      </a:lnTo>
                      <a:lnTo>
                        <a:pt x="6" y="111"/>
                      </a:lnTo>
                      <a:lnTo>
                        <a:pt x="5" y="113"/>
                      </a:lnTo>
                      <a:lnTo>
                        <a:pt x="5" y="114"/>
                      </a:lnTo>
                      <a:lnTo>
                        <a:pt x="5" y="115"/>
                      </a:lnTo>
                      <a:lnTo>
                        <a:pt x="6" y="117"/>
                      </a:lnTo>
                      <a:lnTo>
                        <a:pt x="10" y="122"/>
                      </a:lnTo>
                      <a:lnTo>
                        <a:pt x="10" y="124"/>
                      </a:lnTo>
                      <a:lnTo>
                        <a:pt x="10" y="125"/>
                      </a:lnTo>
                      <a:lnTo>
                        <a:pt x="10" y="126"/>
                      </a:lnTo>
                      <a:lnTo>
                        <a:pt x="11" y="133"/>
                      </a:lnTo>
                      <a:lnTo>
                        <a:pt x="13" y="133"/>
                      </a:lnTo>
                      <a:lnTo>
                        <a:pt x="14" y="136"/>
                      </a:lnTo>
                      <a:lnTo>
                        <a:pt x="17" y="139"/>
                      </a:lnTo>
                      <a:lnTo>
                        <a:pt x="17" y="140"/>
                      </a:lnTo>
                      <a:lnTo>
                        <a:pt x="17" y="141"/>
                      </a:lnTo>
                      <a:lnTo>
                        <a:pt x="17" y="141"/>
                      </a:lnTo>
                      <a:lnTo>
                        <a:pt x="18" y="143"/>
                      </a:lnTo>
                      <a:lnTo>
                        <a:pt x="20" y="143"/>
                      </a:lnTo>
                      <a:lnTo>
                        <a:pt x="20" y="143"/>
                      </a:lnTo>
                      <a:lnTo>
                        <a:pt x="21" y="144"/>
                      </a:lnTo>
                      <a:lnTo>
                        <a:pt x="21" y="143"/>
                      </a:lnTo>
                      <a:lnTo>
                        <a:pt x="21" y="143"/>
                      </a:lnTo>
                      <a:lnTo>
                        <a:pt x="21" y="140"/>
                      </a:lnTo>
                      <a:lnTo>
                        <a:pt x="24" y="140"/>
                      </a:lnTo>
                      <a:lnTo>
                        <a:pt x="25" y="141"/>
                      </a:lnTo>
                      <a:lnTo>
                        <a:pt x="25" y="141"/>
                      </a:lnTo>
                      <a:lnTo>
                        <a:pt x="24" y="143"/>
                      </a:lnTo>
                      <a:lnTo>
                        <a:pt x="22" y="143"/>
                      </a:lnTo>
                      <a:lnTo>
                        <a:pt x="22" y="144"/>
                      </a:lnTo>
                      <a:lnTo>
                        <a:pt x="25" y="147"/>
                      </a:lnTo>
                      <a:lnTo>
                        <a:pt x="25" y="148"/>
                      </a:lnTo>
                      <a:lnTo>
                        <a:pt x="24" y="147"/>
                      </a:lnTo>
                      <a:lnTo>
                        <a:pt x="22" y="146"/>
                      </a:lnTo>
                      <a:lnTo>
                        <a:pt x="22" y="144"/>
                      </a:lnTo>
                      <a:lnTo>
                        <a:pt x="21" y="144"/>
                      </a:lnTo>
                      <a:lnTo>
                        <a:pt x="21" y="146"/>
                      </a:lnTo>
                      <a:lnTo>
                        <a:pt x="21" y="147"/>
                      </a:lnTo>
                      <a:lnTo>
                        <a:pt x="22" y="148"/>
                      </a:lnTo>
                      <a:lnTo>
                        <a:pt x="22" y="152"/>
                      </a:lnTo>
                      <a:lnTo>
                        <a:pt x="24" y="154"/>
                      </a:lnTo>
                      <a:lnTo>
                        <a:pt x="26" y="154"/>
                      </a:lnTo>
                      <a:lnTo>
                        <a:pt x="28" y="155"/>
                      </a:lnTo>
                      <a:lnTo>
                        <a:pt x="28" y="158"/>
                      </a:lnTo>
                      <a:lnTo>
                        <a:pt x="26" y="158"/>
                      </a:lnTo>
                      <a:lnTo>
                        <a:pt x="26" y="161"/>
                      </a:lnTo>
                      <a:lnTo>
                        <a:pt x="26" y="161"/>
                      </a:lnTo>
                      <a:lnTo>
                        <a:pt x="31" y="165"/>
                      </a:lnTo>
                      <a:lnTo>
                        <a:pt x="32" y="167"/>
                      </a:lnTo>
                      <a:lnTo>
                        <a:pt x="35" y="170"/>
                      </a:lnTo>
                      <a:lnTo>
                        <a:pt x="36" y="172"/>
                      </a:lnTo>
                      <a:lnTo>
                        <a:pt x="36" y="173"/>
                      </a:lnTo>
                      <a:lnTo>
                        <a:pt x="37" y="174"/>
                      </a:lnTo>
                      <a:lnTo>
                        <a:pt x="37" y="174"/>
                      </a:lnTo>
                      <a:lnTo>
                        <a:pt x="39" y="176"/>
                      </a:lnTo>
                      <a:lnTo>
                        <a:pt x="37" y="176"/>
                      </a:lnTo>
                      <a:lnTo>
                        <a:pt x="37" y="178"/>
                      </a:lnTo>
                      <a:lnTo>
                        <a:pt x="39" y="180"/>
                      </a:lnTo>
                      <a:lnTo>
                        <a:pt x="39" y="181"/>
                      </a:lnTo>
                      <a:lnTo>
                        <a:pt x="40" y="181"/>
                      </a:lnTo>
                      <a:lnTo>
                        <a:pt x="43" y="181"/>
                      </a:lnTo>
                      <a:lnTo>
                        <a:pt x="44" y="183"/>
                      </a:lnTo>
                      <a:lnTo>
                        <a:pt x="46" y="183"/>
                      </a:lnTo>
                      <a:lnTo>
                        <a:pt x="47" y="183"/>
                      </a:lnTo>
                      <a:lnTo>
                        <a:pt x="48" y="183"/>
                      </a:lnTo>
                      <a:lnTo>
                        <a:pt x="50" y="184"/>
                      </a:lnTo>
                      <a:lnTo>
                        <a:pt x="51" y="185"/>
                      </a:lnTo>
                      <a:lnTo>
                        <a:pt x="52" y="185"/>
                      </a:lnTo>
                      <a:lnTo>
                        <a:pt x="54" y="187"/>
                      </a:lnTo>
                      <a:lnTo>
                        <a:pt x="55" y="187"/>
                      </a:lnTo>
                      <a:lnTo>
                        <a:pt x="55" y="185"/>
                      </a:lnTo>
                      <a:lnTo>
                        <a:pt x="55" y="185"/>
                      </a:lnTo>
                      <a:lnTo>
                        <a:pt x="57" y="187"/>
                      </a:lnTo>
                      <a:lnTo>
                        <a:pt x="58" y="188"/>
                      </a:lnTo>
                      <a:lnTo>
                        <a:pt x="58" y="189"/>
                      </a:lnTo>
                      <a:lnTo>
                        <a:pt x="58" y="189"/>
                      </a:lnTo>
                      <a:lnTo>
                        <a:pt x="61" y="189"/>
                      </a:lnTo>
                      <a:lnTo>
                        <a:pt x="62" y="191"/>
                      </a:lnTo>
                      <a:lnTo>
                        <a:pt x="63" y="192"/>
                      </a:lnTo>
                      <a:lnTo>
                        <a:pt x="66" y="195"/>
                      </a:lnTo>
                      <a:lnTo>
                        <a:pt x="67" y="196"/>
                      </a:lnTo>
                      <a:lnTo>
                        <a:pt x="69" y="198"/>
                      </a:lnTo>
                      <a:lnTo>
                        <a:pt x="69" y="202"/>
                      </a:lnTo>
                      <a:lnTo>
                        <a:pt x="69" y="203"/>
                      </a:lnTo>
                      <a:lnTo>
                        <a:pt x="89" y="202"/>
                      </a:lnTo>
                      <a:lnTo>
                        <a:pt x="89" y="202"/>
                      </a:lnTo>
                      <a:lnTo>
                        <a:pt x="124" y="215"/>
                      </a:lnTo>
                      <a:lnTo>
                        <a:pt x="141" y="215"/>
                      </a:lnTo>
                      <a:lnTo>
                        <a:pt x="148" y="215"/>
                      </a:lnTo>
                      <a:lnTo>
                        <a:pt x="148" y="210"/>
                      </a:lnTo>
                      <a:lnTo>
                        <a:pt x="163" y="210"/>
                      </a:lnTo>
                      <a:lnTo>
                        <a:pt x="165" y="211"/>
                      </a:lnTo>
                      <a:lnTo>
                        <a:pt x="165" y="211"/>
                      </a:lnTo>
                      <a:lnTo>
                        <a:pt x="166" y="213"/>
                      </a:lnTo>
                      <a:lnTo>
                        <a:pt x="169" y="214"/>
                      </a:lnTo>
                      <a:lnTo>
                        <a:pt x="170" y="217"/>
                      </a:lnTo>
                      <a:lnTo>
                        <a:pt x="173" y="220"/>
                      </a:lnTo>
                      <a:lnTo>
                        <a:pt x="178" y="222"/>
                      </a:lnTo>
                      <a:lnTo>
                        <a:pt x="180" y="230"/>
                      </a:lnTo>
                      <a:lnTo>
                        <a:pt x="182" y="233"/>
                      </a:lnTo>
                      <a:lnTo>
                        <a:pt x="185" y="236"/>
                      </a:lnTo>
                      <a:lnTo>
                        <a:pt x="189" y="239"/>
                      </a:lnTo>
                      <a:lnTo>
                        <a:pt x="193" y="239"/>
                      </a:lnTo>
                      <a:lnTo>
                        <a:pt x="197" y="232"/>
                      </a:lnTo>
                      <a:lnTo>
                        <a:pt x="197" y="230"/>
                      </a:lnTo>
                      <a:lnTo>
                        <a:pt x="199" y="230"/>
                      </a:lnTo>
                      <a:lnTo>
                        <a:pt x="202" y="230"/>
                      </a:lnTo>
                      <a:lnTo>
                        <a:pt x="208" y="230"/>
                      </a:lnTo>
                      <a:lnTo>
                        <a:pt x="210" y="232"/>
                      </a:lnTo>
                      <a:lnTo>
                        <a:pt x="212" y="235"/>
                      </a:lnTo>
                      <a:lnTo>
                        <a:pt x="214" y="236"/>
                      </a:lnTo>
                      <a:lnTo>
                        <a:pt x="215" y="237"/>
                      </a:lnTo>
                      <a:lnTo>
                        <a:pt x="218" y="246"/>
                      </a:lnTo>
                      <a:lnTo>
                        <a:pt x="221" y="248"/>
                      </a:lnTo>
                      <a:lnTo>
                        <a:pt x="222" y="251"/>
                      </a:lnTo>
                      <a:lnTo>
                        <a:pt x="225" y="254"/>
                      </a:lnTo>
                      <a:lnTo>
                        <a:pt x="227" y="261"/>
                      </a:lnTo>
                      <a:lnTo>
                        <a:pt x="230" y="265"/>
                      </a:lnTo>
                      <a:lnTo>
                        <a:pt x="233" y="267"/>
                      </a:lnTo>
                      <a:lnTo>
                        <a:pt x="236" y="267"/>
                      </a:lnTo>
                      <a:lnTo>
                        <a:pt x="238" y="269"/>
                      </a:lnTo>
                      <a:lnTo>
                        <a:pt x="243" y="269"/>
                      </a:lnTo>
                      <a:lnTo>
                        <a:pt x="245" y="270"/>
                      </a:lnTo>
                      <a:lnTo>
                        <a:pt x="248" y="270"/>
                      </a:lnTo>
                      <a:lnTo>
                        <a:pt x="248" y="270"/>
                      </a:lnTo>
                      <a:lnTo>
                        <a:pt x="248" y="270"/>
                      </a:lnTo>
                      <a:lnTo>
                        <a:pt x="247" y="267"/>
                      </a:lnTo>
                      <a:lnTo>
                        <a:pt x="247" y="267"/>
                      </a:lnTo>
                      <a:lnTo>
                        <a:pt x="247" y="266"/>
                      </a:lnTo>
                      <a:lnTo>
                        <a:pt x="245" y="262"/>
                      </a:lnTo>
                      <a:lnTo>
                        <a:pt x="245" y="261"/>
                      </a:lnTo>
                      <a:lnTo>
                        <a:pt x="247" y="261"/>
                      </a:lnTo>
                      <a:lnTo>
                        <a:pt x="247" y="258"/>
                      </a:lnTo>
                      <a:lnTo>
                        <a:pt x="245" y="258"/>
                      </a:lnTo>
                      <a:lnTo>
                        <a:pt x="245" y="258"/>
                      </a:lnTo>
                      <a:lnTo>
                        <a:pt x="244" y="258"/>
                      </a:lnTo>
                      <a:lnTo>
                        <a:pt x="245" y="256"/>
                      </a:lnTo>
                      <a:lnTo>
                        <a:pt x="245" y="256"/>
                      </a:lnTo>
                      <a:lnTo>
                        <a:pt x="247" y="258"/>
                      </a:lnTo>
                      <a:lnTo>
                        <a:pt x="247" y="256"/>
                      </a:lnTo>
                      <a:lnTo>
                        <a:pt x="247" y="255"/>
                      </a:lnTo>
                      <a:lnTo>
                        <a:pt x="248" y="254"/>
                      </a:lnTo>
                      <a:lnTo>
                        <a:pt x="247" y="252"/>
                      </a:lnTo>
                      <a:lnTo>
                        <a:pt x="249" y="251"/>
                      </a:lnTo>
                      <a:lnTo>
                        <a:pt x="249" y="250"/>
                      </a:lnTo>
                      <a:lnTo>
                        <a:pt x="249" y="250"/>
                      </a:lnTo>
                      <a:lnTo>
                        <a:pt x="248" y="250"/>
                      </a:lnTo>
                      <a:lnTo>
                        <a:pt x="248" y="248"/>
                      </a:lnTo>
                      <a:lnTo>
                        <a:pt x="251" y="248"/>
                      </a:lnTo>
                      <a:lnTo>
                        <a:pt x="251" y="248"/>
                      </a:lnTo>
                      <a:lnTo>
                        <a:pt x="252" y="247"/>
                      </a:lnTo>
                      <a:lnTo>
                        <a:pt x="252" y="246"/>
                      </a:lnTo>
                      <a:lnTo>
                        <a:pt x="252" y="246"/>
                      </a:lnTo>
                      <a:lnTo>
                        <a:pt x="253" y="246"/>
                      </a:lnTo>
                      <a:lnTo>
                        <a:pt x="255" y="246"/>
                      </a:lnTo>
                      <a:lnTo>
                        <a:pt x="255" y="244"/>
                      </a:lnTo>
                      <a:lnTo>
                        <a:pt x="253" y="244"/>
                      </a:lnTo>
                      <a:lnTo>
                        <a:pt x="253" y="243"/>
                      </a:lnTo>
                      <a:lnTo>
                        <a:pt x="253" y="243"/>
                      </a:lnTo>
                      <a:lnTo>
                        <a:pt x="255" y="243"/>
                      </a:lnTo>
                      <a:lnTo>
                        <a:pt x="255" y="243"/>
                      </a:lnTo>
                      <a:lnTo>
                        <a:pt x="255" y="243"/>
                      </a:lnTo>
                      <a:lnTo>
                        <a:pt x="255" y="243"/>
                      </a:lnTo>
                      <a:lnTo>
                        <a:pt x="256" y="243"/>
                      </a:lnTo>
                      <a:lnTo>
                        <a:pt x="256" y="243"/>
                      </a:lnTo>
                      <a:lnTo>
                        <a:pt x="256" y="243"/>
                      </a:lnTo>
                      <a:lnTo>
                        <a:pt x="256" y="243"/>
                      </a:lnTo>
                      <a:lnTo>
                        <a:pt x="258" y="243"/>
                      </a:lnTo>
                      <a:lnTo>
                        <a:pt x="258" y="243"/>
                      </a:lnTo>
                      <a:lnTo>
                        <a:pt x="258" y="241"/>
                      </a:lnTo>
                      <a:lnTo>
                        <a:pt x="258" y="243"/>
                      </a:lnTo>
                      <a:lnTo>
                        <a:pt x="260" y="243"/>
                      </a:lnTo>
                      <a:lnTo>
                        <a:pt x="260" y="243"/>
                      </a:lnTo>
                      <a:lnTo>
                        <a:pt x="260" y="243"/>
                      </a:lnTo>
                      <a:lnTo>
                        <a:pt x="260" y="243"/>
                      </a:lnTo>
                      <a:lnTo>
                        <a:pt x="259" y="244"/>
                      </a:lnTo>
                      <a:lnTo>
                        <a:pt x="258" y="244"/>
                      </a:lnTo>
                      <a:lnTo>
                        <a:pt x="256" y="246"/>
                      </a:lnTo>
                      <a:lnTo>
                        <a:pt x="258" y="246"/>
                      </a:lnTo>
                      <a:lnTo>
                        <a:pt x="260" y="244"/>
                      </a:lnTo>
                      <a:lnTo>
                        <a:pt x="263" y="243"/>
                      </a:lnTo>
                      <a:lnTo>
                        <a:pt x="263" y="241"/>
                      </a:lnTo>
                      <a:lnTo>
                        <a:pt x="266" y="240"/>
                      </a:lnTo>
                      <a:lnTo>
                        <a:pt x="266" y="240"/>
                      </a:lnTo>
                      <a:lnTo>
                        <a:pt x="267" y="237"/>
                      </a:lnTo>
                      <a:lnTo>
                        <a:pt x="267" y="232"/>
                      </a:lnTo>
                      <a:lnTo>
                        <a:pt x="267" y="232"/>
                      </a:lnTo>
                      <a:lnTo>
                        <a:pt x="269" y="230"/>
                      </a:lnTo>
                      <a:lnTo>
                        <a:pt x="269" y="230"/>
                      </a:lnTo>
                      <a:lnTo>
                        <a:pt x="269" y="233"/>
                      </a:lnTo>
                      <a:lnTo>
                        <a:pt x="270" y="233"/>
                      </a:lnTo>
                      <a:lnTo>
                        <a:pt x="270" y="233"/>
                      </a:lnTo>
                      <a:lnTo>
                        <a:pt x="269" y="235"/>
                      </a:lnTo>
                      <a:lnTo>
                        <a:pt x="269" y="235"/>
                      </a:lnTo>
                      <a:lnTo>
                        <a:pt x="273" y="233"/>
                      </a:lnTo>
                      <a:lnTo>
                        <a:pt x="274" y="232"/>
                      </a:lnTo>
                      <a:lnTo>
                        <a:pt x="277" y="232"/>
                      </a:lnTo>
                      <a:lnTo>
                        <a:pt x="282" y="230"/>
                      </a:lnTo>
                      <a:lnTo>
                        <a:pt x="285" y="232"/>
                      </a:lnTo>
                      <a:lnTo>
                        <a:pt x="288" y="233"/>
                      </a:lnTo>
                      <a:lnTo>
                        <a:pt x="289" y="233"/>
                      </a:lnTo>
                      <a:lnTo>
                        <a:pt x="292" y="233"/>
                      </a:lnTo>
                      <a:lnTo>
                        <a:pt x="292" y="232"/>
                      </a:lnTo>
                      <a:lnTo>
                        <a:pt x="292" y="232"/>
                      </a:lnTo>
                      <a:lnTo>
                        <a:pt x="293" y="230"/>
                      </a:lnTo>
                      <a:lnTo>
                        <a:pt x="294" y="230"/>
                      </a:lnTo>
                      <a:lnTo>
                        <a:pt x="297" y="232"/>
                      </a:lnTo>
                      <a:lnTo>
                        <a:pt x="299" y="233"/>
                      </a:lnTo>
                      <a:lnTo>
                        <a:pt x="299" y="233"/>
                      </a:lnTo>
                      <a:lnTo>
                        <a:pt x="301" y="236"/>
                      </a:lnTo>
                      <a:lnTo>
                        <a:pt x="303" y="236"/>
                      </a:lnTo>
                      <a:lnTo>
                        <a:pt x="303" y="237"/>
                      </a:lnTo>
                      <a:lnTo>
                        <a:pt x="304" y="237"/>
                      </a:lnTo>
                      <a:lnTo>
                        <a:pt x="305" y="237"/>
                      </a:lnTo>
                      <a:lnTo>
                        <a:pt x="307" y="237"/>
                      </a:lnTo>
                      <a:lnTo>
                        <a:pt x="308" y="237"/>
                      </a:lnTo>
                      <a:lnTo>
                        <a:pt x="308" y="237"/>
                      </a:lnTo>
                      <a:lnTo>
                        <a:pt x="310" y="237"/>
                      </a:lnTo>
                      <a:lnTo>
                        <a:pt x="311" y="236"/>
                      </a:lnTo>
                      <a:lnTo>
                        <a:pt x="311" y="236"/>
                      </a:lnTo>
                      <a:lnTo>
                        <a:pt x="311" y="235"/>
                      </a:lnTo>
                      <a:lnTo>
                        <a:pt x="311" y="235"/>
                      </a:lnTo>
                      <a:lnTo>
                        <a:pt x="312" y="235"/>
                      </a:lnTo>
                      <a:lnTo>
                        <a:pt x="314" y="236"/>
                      </a:lnTo>
                      <a:lnTo>
                        <a:pt x="315" y="236"/>
                      </a:lnTo>
                      <a:lnTo>
                        <a:pt x="316" y="239"/>
                      </a:lnTo>
                      <a:lnTo>
                        <a:pt x="318" y="239"/>
                      </a:lnTo>
                      <a:lnTo>
                        <a:pt x="319" y="237"/>
                      </a:lnTo>
                      <a:lnTo>
                        <a:pt x="319" y="237"/>
                      </a:lnTo>
                      <a:lnTo>
                        <a:pt x="318" y="236"/>
                      </a:lnTo>
                      <a:lnTo>
                        <a:pt x="316" y="235"/>
                      </a:lnTo>
                      <a:lnTo>
                        <a:pt x="315" y="233"/>
                      </a:lnTo>
                      <a:lnTo>
                        <a:pt x="315" y="233"/>
                      </a:lnTo>
                      <a:lnTo>
                        <a:pt x="315" y="232"/>
                      </a:lnTo>
                      <a:lnTo>
                        <a:pt x="318" y="230"/>
                      </a:lnTo>
                      <a:lnTo>
                        <a:pt x="318" y="228"/>
                      </a:lnTo>
                      <a:lnTo>
                        <a:pt x="318" y="228"/>
                      </a:lnTo>
                      <a:lnTo>
                        <a:pt x="316" y="228"/>
                      </a:lnTo>
                      <a:lnTo>
                        <a:pt x="315" y="228"/>
                      </a:lnTo>
                      <a:lnTo>
                        <a:pt x="314" y="229"/>
                      </a:lnTo>
                      <a:lnTo>
                        <a:pt x="314" y="229"/>
                      </a:lnTo>
                      <a:lnTo>
                        <a:pt x="312" y="228"/>
                      </a:lnTo>
                      <a:lnTo>
                        <a:pt x="312" y="226"/>
                      </a:lnTo>
                      <a:lnTo>
                        <a:pt x="312" y="228"/>
                      </a:lnTo>
                      <a:lnTo>
                        <a:pt x="311" y="228"/>
                      </a:lnTo>
                      <a:lnTo>
                        <a:pt x="310" y="228"/>
                      </a:lnTo>
                      <a:lnTo>
                        <a:pt x="308" y="226"/>
                      </a:lnTo>
                      <a:lnTo>
                        <a:pt x="308" y="225"/>
                      </a:lnTo>
                      <a:lnTo>
                        <a:pt x="311" y="225"/>
                      </a:lnTo>
                      <a:lnTo>
                        <a:pt x="312" y="225"/>
                      </a:lnTo>
                      <a:lnTo>
                        <a:pt x="315" y="226"/>
                      </a:lnTo>
                      <a:lnTo>
                        <a:pt x="318" y="225"/>
                      </a:lnTo>
                      <a:lnTo>
                        <a:pt x="319" y="225"/>
                      </a:lnTo>
                      <a:lnTo>
                        <a:pt x="320" y="225"/>
                      </a:lnTo>
                      <a:lnTo>
                        <a:pt x="326" y="225"/>
                      </a:lnTo>
                      <a:lnTo>
                        <a:pt x="327" y="225"/>
                      </a:lnTo>
                      <a:lnTo>
                        <a:pt x="327" y="225"/>
                      </a:lnTo>
                      <a:lnTo>
                        <a:pt x="329" y="220"/>
                      </a:lnTo>
                      <a:lnTo>
                        <a:pt x="330" y="221"/>
                      </a:lnTo>
                      <a:lnTo>
                        <a:pt x="330" y="222"/>
                      </a:lnTo>
                      <a:lnTo>
                        <a:pt x="330" y="224"/>
                      </a:lnTo>
                      <a:lnTo>
                        <a:pt x="330" y="225"/>
                      </a:lnTo>
                      <a:lnTo>
                        <a:pt x="330" y="225"/>
                      </a:lnTo>
                      <a:lnTo>
                        <a:pt x="330" y="226"/>
                      </a:lnTo>
                      <a:lnTo>
                        <a:pt x="331" y="226"/>
                      </a:lnTo>
                      <a:lnTo>
                        <a:pt x="334" y="225"/>
                      </a:lnTo>
                      <a:lnTo>
                        <a:pt x="336" y="224"/>
                      </a:lnTo>
                      <a:lnTo>
                        <a:pt x="337" y="224"/>
                      </a:lnTo>
                      <a:lnTo>
                        <a:pt x="338" y="222"/>
                      </a:lnTo>
                      <a:lnTo>
                        <a:pt x="338" y="222"/>
                      </a:lnTo>
                      <a:lnTo>
                        <a:pt x="338" y="224"/>
                      </a:lnTo>
                      <a:lnTo>
                        <a:pt x="337" y="225"/>
                      </a:lnTo>
                      <a:lnTo>
                        <a:pt x="338" y="225"/>
                      </a:lnTo>
                      <a:lnTo>
                        <a:pt x="342" y="224"/>
                      </a:lnTo>
                      <a:lnTo>
                        <a:pt x="344" y="224"/>
                      </a:lnTo>
                      <a:lnTo>
                        <a:pt x="345" y="224"/>
                      </a:lnTo>
                      <a:lnTo>
                        <a:pt x="345" y="225"/>
                      </a:lnTo>
                      <a:lnTo>
                        <a:pt x="344" y="225"/>
                      </a:lnTo>
                      <a:lnTo>
                        <a:pt x="344" y="225"/>
                      </a:lnTo>
                      <a:lnTo>
                        <a:pt x="345" y="225"/>
                      </a:lnTo>
                      <a:lnTo>
                        <a:pt x="348" y="226"/>
                      </a:lnTo>
                      <a:lnTo>
                        <a:pt x="352" y="229"/>
                      </a:lnTo>
                      <a:lnTo>
                        <a:pt x="352" y="229"/>
                      </a:lnTo>
                      <a:lnTo>
                        <a:pt x="353" y="230"/>
                      </a:lnTo>
                      <a:lnTo>
                        <a:pt x="353" y="232"/>
                      </a:lnTo>
                      <a:lnTo>
                        <a:pt x="356" y="230"/>
                      </a:lnTo>
                      <a:lnTo>
                        <a:pt x="359" y="230"/>
                      </a:lnTo>
                      <a:lnTo>
                        <a:pt x="360" y="229"/>
                      </a:lnTo>
                      <a:lnTo>
                        <a:pt x="362" y="229"/>
                      </a:lnTo>
                      <a:lnTo>
                        <a:pt x="362" y="229"/>
                      </a:lnTo>
                      <a:lnTo>
                        <a:pt x="362" y="229"/>
                      </a:lnTo>
                      <a:lnTo>
                        <a:pt x="363" y="228"/>
                      </a:lnTo>
                      <a:lnTo>
                        <a:pt x="364" y="228"/>
                      </a:lnTo>
                      <a:lnTo>
                        <a:pt x="366" y="228"/>
                      </a:lnTo>
                      <a:lnTo>
                        <a:pt x="367" y="229"/>
                      </a:lnTo>
                      <a:lnTo>
                        <a:pt x="368" y="229"/>
                      </a:lnTo>
                      <a:lnTo>
                        <a:pt x="370" y="232"/>
                      </a:lnTo>
                      <a:lnTo>
                        <a:pt x="370" y="232"/>
                      </a:lnTo>
                      <a:lnTo>
                        <a:pt x="370" y="233"/>
                      </a:lnTo>
                      <a:lnTo>
                        <a:pt x="371" y="233"/>
                      </a:lnTo>
                      <a:lnTo>
                        <a:pt x="372" y="236"/>
                      </a:lnTo>
                      <a:lnTo>
                        <a:pt x="374" y="237"/>
                      </a:lnTo>
                      <a:lnTo>
                        <a:pt x="375" y="237"/>
                      </a:lnTo>
                      <a:lnTo>
                        <a:pt x="377" y="239"/>
                      </a:lnTo>
                      <a:lnTo>
                        <a:pt x="377" y="239"/>
                      </a:lnTo>
                      <a:lnTo>
                        <a:pt x="377" y="243"/>
                      </a:lnTo>
                      <a:lnTo>
                        <a:pt x="375" y="248"/>
                      </a:lnTo>
                      <a:lnTo>
                        <a:pt x="375" y="250"/>
                      </a:lnTo>
                      <a:lnTo>
                        <a:pt x="377" y="251"/>
                      </a:lnTo>
                      <a:lnTo>
                        <a:pt x="377" y="251"/>
                      </a:lnTo>
                      <a:lnTo>
                        <a:pt x="377" y="251"/>
                      </a:lnTo>
                      <a:lnTo>
                        <a:pt x="377" y="250"/>
                      </a:lnTo>
                      <a:lnTo>
                        <a:pt x="378" y="250"/>
                      </a:lnTo>
                      <a:lnTo>
                        <a:pt x="378" y="250"/>
                      </a:lnTo>
                      <a:lnTo>
                        <a:pt x="378" y="252"/>
                      </a:lnTo>
                      <a:lnTo>
                        <a:pt x="378" y="254"/>
                      </a:lnTo>
                      <a:lnTo>
                        <a:pt x="378" y="255"/>
                      </a:lnTo>
                      <a:lnTo>
                        <a:pt x="379" y="258"/>
                      </a:lnTo>
                      <a:lnTo>
                        <a:pt x="381" y="261"/>
                      </a:lnTo>
                      <a:lnTo>
                        <a:pt x="381" y="261"/>
                      </a:lnTo>
                      <a:lnTo>
                        <a:pt x="382" y="261"/>
                      </a:lnTo>
                      <a:lnTo>
                        <a:pt x="383" y="263"/>
                      </a:lnTo>
                      <a:lnTo>
                        <a:pt x="383" y="263"/>
                      </a:lnTo>
                      <a:lnTo>
                        <a:pt x="383" y="263"/>
                      </a:lnTo>
                      <a:lnTo>
                        <a:pt x="383" y="263"/>
                      </a:lnTo>
                      <a:lnTo>
                        <a:pt x="383" y="265"/>
                      </a:lnTo>
                      <a:lnTo>
                        <a:pt x="385" y="266"/>
                      </a:lnTo>
                      <a:lnTo>
                        <a:pt x="385" y="269"/>
                      </a:lnTo>
                      <a:lnTo>
                        <a:pt x="386" y="269"/>
                      </a:lnTo>
                      <a:lnTo>
                        <a:pt x="386" y="270"/>
                      </a:lnTo>
                      <a:lnTo>
                        <a:pt x="387" y="270"/>
                      </a:lnTo>
                      <a:lnTo>
                        <a:pt x="389" y="272"/>
                      </a:lnTo>
                      <a:lnTo>
                        <a:pt x="390" y="274"/>
                      </a:lnTo>
                      <a:lnTo>
                        <a:pt x="390" y="277"/>
                      </a:lnTo>
                      <a:lnTo>
                        <a:pt x="390" y="277"/>
                      </a:lnTo>
                      <a:lnTo>
                        <a:pt x="392" y="278"/>
                      </a:lnTo>
                      <a:lnTo>
                        <a:pt x="393" y="278"/>
                      </a:lnTo>
                      <a:lnTo>
                        <a:pt x="394" y="277"/>
                      </a:lnTo>
                      <a:lnTo>
                        <a:pt x="397" y="277"/>
                      </a:lnTo>
                      <a:lnTo>
                        <a:pt x="398" y="277"/>
                      </a:lnTo>
                      <a:lnTo>
                        <a:pt x="398" y="276"/>
                      </a:lnTo>
                      <a:lnTo>
                        <a:pt x="398" y="276"/>
                      </a:lnTo>
                      <a:lnTo>
                        <a:pt x="398" y="272"/>
                      </a:lnTo>
                      <a:lnTo>
                        <a:pt x="400" y="269"/>
                      </a:lnTo>
                      <a:lnTo>
                        <a:pt x="400" y="265"/>
                      </a:lnTo>
                      <a:lnTo>
                        <a:pt x="400" y="262"/>
                      </a:lnTo>
                      <a:lnTo>
                        <a:pt x="400" y="261"/>
                      </a:lnTo>
                      <a:lnTo>
                        <a:pt x="397" y="252"/>
                      </a:lnTo>
                      <a:lnTo>
                        <a:pt x="396" y="250"/>
                      </a:lnTo>
                      <a:lnTo>
                        <a:pt x="396" y="248"/>
                      </a:lnTo>
                      <a:lnTo>
                        <a:pt x="396" y="246"/>
                      </a:lnTo>
                      <a:lnTo>
                        <a:pt x="396" y="244"/>
                      </a:lnTo>
                      <a:lnTo>
                        <a:pt x="394" y="241"/>
                      </a:lnTo>
                      <a:lnTo>
                        <a:pt x="392" y="236"/>
                      </a:lnTo>
                      <a:lnTo>
                        <a:pt x="389" y="230"/>
                      </a:lnTo>
                      <a:lnTo>
                        <a:pt x="387" y="222"/>
                      </a:lnTo>
                      <a:lnTo>
                        <a:pt x="387" y="221"/>
                      </a:lnTo>
                      <a:lnTo>
                        <a:pt x="387" y="218"/>
                      </a:lnTo>
                      <a:lnTo>
                        <a:pt x="389" y="217"/>
                      </a:lnTo>
                      <a:lnTo>
                        <a:pt x="389" y="215"/>
                      </a:lnTo>
                      <a:lnTo>
                        <a:pt x="390" y="214"/>
                      </a:lnTo>
                      <a:lnTo>
                        <a:pt x="392" y="209"/>
                      </a:lnTo>
                      <a:lnTo>
                        <a:pt x="393" y="207"/>
                      </a:lnTo>
                      <a:lnTo>
                        <a:pt x="393" y="207"/>
                      </a:lnTo>
                      <a:lnTo>
                        <a:pt x="393" y="207"/>
                      </a:lnTo>
                      <a:lnTo>
                        <a:pt x="393" y="206"/>
                      </a:lnTo>
                      <a:lnTo>
                        <a:pt x="394" y="206"/>
                      </a:lnTo>
                      <a:lnTo>
                        <a:pt x="396" y="206"/>
                      </a:lnTo>
                      <a:lnTo>
                        <a:pt x="396" y="204"/>
                      </a:lnTo>
                      <a:lnTo>
                        <a:pt x="396" y="204"/>
                      </a:lnTo>
                      <a:lnTo>
                        <a:pt x="394" y="203"/>
                      </a:lnTo>
                      <a:lnTo>
                        <a:pt x="394" y="202"/>
                      </a:lnTo>
                      <a:lnTo>
                        <a:pt x="394" y="202"/>
                      </a:lnTo>
                      <a:lnTo>
                        <a:pt x="397" y="202"/>
                      </a:lnTo>
                      <a:lnTo>
                        <a:pt x="400" y="202"/>
                      </a:lnTo>
                      <a:lnTo>
                        <a:pt x="401" y="202"/>
                      </a:lnTo>
                      <a:lnTo>
                        <a:pt x="405" y="199"/>
                      </a:lnTo>
                      <a:lnTo>
                        <a:pt x="405" y="199"/>
                      </a:lnTo>
                      <a:lnTo>
                        <a:pt x="405" y="198"/>
                      </a:lnTo>
                      <a:lnTo>
                        <a:pt x="407" y="198"/>
                      </a:lnTo>
                      <a:lnTo>
                        <a:pt x="408" y="196"/>
                      </a:lnTo>
                      <a:lnTo>
                        <a:pt x="408" y="196"/>
                      </a:lnTo>
                      <a:lnTo>
                        <a:pt x="409" y="195"/>
                      </a:lnTo>
                      <a:lnTo>
                        <a:pt x="408" y="193"/>
                      </a:lnTo>
                      <a:lnTo>
                        <a:pt x="409" y="193"/>
                      </a:lnTo>
                      <a:lnTo>
                        <a:pt x="411" y="191"/>
                      </a:lnTo>
                      <a:lnTo>
                        <a:pt x="412" y="189"/>
                      </a:lnTo>
                      <a:lnTo>
                        <a:pt x="413" y="189"/>
                      </a:lnTo>
                      <a:lnTo>
                        <a:pt x="415" y="188"/>
                      </a:lnTo>
                      <a:lnTo>
                        <a:pt x="415" y="188"/>
                      </a:lnTo>
                      <a:lnTo>
                        <a:pt x="418" y="188"/>
                      </a:lnTo>
                      <a:lnTo>
                        <a:pt x="422" y="187"/>
                      </a:lnTo>
                      <a:lnTo>
                        <a:pt x="422" y="185"/>
                      </a:lnTo>
                      <a:lnTo>
                        <a:pt x="422" y="184"/>
                      </a:lnTo>
                      <a:lnTo>
                        <a:pt x="423" y="184"/>
                      </a:lnTo>
                      <a:lnTo>
                        <a:pt x="423" y="183"/>
                      </a:lnTo>
                      <a:lnTo>
                        <a:pt x="424" y="181"/>
                      </a:lnTo>
                      <a:lnTo>
                        <a:pt x="429" y="180"/>
                      </a:lnTo>
                      <a:lnTo>
                        <a:pt x="431" y="180"/>
                      </a:lnTo>
                      <a:lnTo>
                        <a:pt x="434" y="178"/>
                      </a:lnTo>
                      <a:lnTo>
                        <a:pt x="434" y="177"/>
                      </a:lnTo>
                      <a:lnTo>
                        <a:pt x="434" y="176"/>
                      </a:lnTo>
                      <a:lnTo>
                        <a:pt x="433" y="176"/>
                      </a:lnTo>
                      <a:lnTo>
                        <a:pt x="431" y="176"/>
                      </a:lnTo>
                      <a:lnTo>
                        <a:pt x="431" y="177"/>
                      </a:lnTo>
                      <a:lnTo>
                        <a:pt x="431" y="176"/>
                      </a:lnTo>
                      <a:lnTo>
                        <a:pt x="431" y="176"/>
                      </a:lnTo>
                      <a:lnTo>
                        <a:pt x="433" y="174"/>
                      </a:lnTo>
                      <a:lnTo>
                        <a:pt x="433" y="174"/>
                      </a:lnTo>
                      <a:lnTo>
                        <a:pt x="434" y="173"/>
                      </a:lnTo>
                      <a:lnTo>
                        <a:pt x="433" y="173"/>
                      </a:lnTo>
                      <a:lnTo>
                        <a:pt x="430" y="172"/>
                      </a:lnTo>
                      <a:lnTo>
                        <a:pt x="433" y="172"/>
                      </a:lnTo>
                      <a:lnTo>
                        <a:pt x="434" y="170"/>
                      </a:lnTo>
                      <a:lnTo>
                        <a:pt x="434" y="172"/>
                      </a:lnTo>
                      <a:lnTo>
                        <a:pt x="434" y="172"/>
                      </a:lnTo>
                      <a:lnTo>
                        <a:pt x="435" y="172"/>
                      </a:lnTo>
                      <a:lnTo>
                        <a:pt x="437" y="172"/>
                      </a:lnTo>
                      <a:lnTo>
                        <a:pt x="438" y="172"/>
                      </a:lnTo>
                      <a:lnTo>
                        <a:pt x="439" y="170"/>
                      </a:lnTo>
                      <a:lnTo>
                        <a:pt x="439" y="169"/>
                      </a:lnTo>
                      <a:lnTo>
                        <a:pt x="439" y="167"/>
                      </a:lnTo>
                      <a:lnTo>
                        <a:pt x="439" y="166"/>
                      </a:lnTo>
                      <a:lnTo>
                        <a:pt x="439" y="166"/>
                      </a:lnTo>
                      <a:lnTo>
                        <a:pt x="438" y="166"/>
                      </a:lnTo>
                      <a:lnTo>
                        <a:pt x="438" y="167"/>
                      </a:lnTo>
                      <a:lnTo>
                        <a:pt x="438" y="167"/>
                      </a:lnTo>
                      <a:lnTo>
                        <a:pt x="437" y="167"/>
                      </a:lnTo>
                      <a:lnTo>
                        <a:pt x="437" y="165"/>
                      </a:lnTo>
                      <a:lnTo>
                        <a:pt x="433" y="166"/>
                      </a:lnTo>
                      <a:lnTo>
                        <a:pt x="431" y="166"/>
                      </a:lnTo>
                      <a:lnTo>
                        <a:pt x="431" y="165"/>
                      </a:lnTo>
                      <a:lnTo>
                        <a:pt x="431" y="162"/>
                      </a:lnTo>
                      <a:lnTo>
                        <a:pt x="433" y="162"/>
                      </a:lnTo>
                      <a:lnTo>
                        <a:pt x="433" y="163"/>
                      </a:lnTo>
                      <a:lnTo>
                        <a:pt x="433" y="165"/>
                      </a:lnTo>
                      <a:lnTo>
                        <a:pt x="434" y="165"/>
                      </a:lnTo>
                      <a:lnTo>
                        <a:pt x="437" y="163"/>
                      </a:lnTo>
                      <a:lnTo>
                        <a:pt x="437" y="163"/>
                      </a:lnTo>
                      <a:lnTo>
                        <a:pt x="437" y="162"/>
                      </a:lnTo>
                      <a:lnTo>
                        <a:pt x="438" y="163"/>
                      </a:lnTo>
                      <a:lnTo>
                        <a:pt x="439" y="163"/>
                      </a:lnTo>
                      <a:lnTo>
                        <a:pt x="439" y="165"/>
                      </a:lnTo>
                      <a:lnTo>
                        <a:pt x="439" y="163"/>
                      </a:lnTo>
                      <a:lnTo>
                        <a:pt x="439" y="163"/>
                      </a:lnTo>
                      <a:lnTo>
                        <a:pt x="438" y="162"/>
                      </a:lnTo>
                      <a:lnTo>
                        <a:pt x="438" y="161"/>
                      </a:lnTo>
                      <a:lnTo>
                        <a:pt x="438" y="159"/>
                      </a:lnTo>
                      <a:lnTo>
                        <a:pt x="438" y="158"/>
                      </a:lnTo>
                      <a:lnTo>
                        <a:pt x="438" y="155"/>
                      </a:lnTo>
                      <a:lnTo>
                        <a:pt x="435" y="154"/>
                      </a:lnTo>
                      <a:lnTo>
                        <a:pt x="435" y="154"/>
                      </a:lnTo>
                      <a:lnTo>
                        <a:pt x="435" y="155"/>
                      </a:lnTo>
                      <a:lnTo>
                        <a:pt x="434" y="155"/>
                      </a:lnTo>
                      <a:lnTo>
                        <a:pt x="433" y="154"/>
                      </a:lnTo>
                      <a:lnTo>
                        <a:pt x="433" y="154"/>
                      </a:lnTo>
                      <a:lnTo>
                        <a:pt x="435" y="152"/>
                      </a:lnTo>
                      <a:lnTo>
                        <a:pt x="435" y="152"/>
                      </a:lnTo>
                      <a:lnTo>
                        <a:pt x="435" y="152"/>
                      </a:lnTo>
                      <a:lnTo>
                        <a:pt x="434" y="151"/>
                      </a:lnTo>
                      <a:lnTo>
                        <a:pt x="434" y="151"/>
                      </a:lnTo>
                      <a:lnTo>
                        <a:pt x="434" y="150"/>
                      </a:lnTo>
                      <a:lnTo>
                        <a:pt x="435" y="150"/>
                      </a:lnTo>
                      <a:lnTo>
                        <a:pt x="435" y="150"/>
                      </a:lnTo>
                      <a:lnTo>
                        <a:pt x="435" y="148"/>
                      </a:lnTo>
                      <a:lnTo>
                        <a:pt x="434" y="148"/>
                      </a:lnTo>
                      <a:lnTo>
                        <a:pt x="434" y="147"/>
                      </a:lnTo>
                      <a:lnTo>
                        <a:pt x="434" y="147"/>
                      </a:lnTo>
                      <a:lnTo>
                        <a:pt x="434" y="147"/>
                      </a:lnTo>
                      <a:lnTo>
                        <a:pt x="435" y="144"/>
                      </a:lnTo>
                      <a:lnTo>
                        <a:pt x="435" y="143"/>
                      </a:lnTo>
                      <a:lnTo>
                        <a:pt x="434" y="141"/>
                      </a:lnTo>
                      <a:lnTo>
                        <a:pt x="431" y="141"/>
                      </a:lnTo>
                      <a:lnTo>
                        <a:pt x="430" y="140"/>
                      </a:lnTo>
                      <a:lnTo>
                        <a:pt x="429" y="139"/>
                      </a:lnTo>
                      <a:lnTo>
                        <a:pt x="426" y="137"/>
                      </a:lnTo>
                      <a:lnTo>
                        <a:pt x="426" y="137"/>
                      </a:lnTo>
                      <a:lnTo>
                        <a:pt x="426" y="137"/>
                      </a:lnTo>
                      <a:lnTo>
                        <a:pt x="426" y="136"/>
                      </a:lnTo>
                      <a:lnTo>
                        <a:pt x="427" y="136"/>
                      </a:lnTo>
                      <a:lnTo>
                        <a:pt x="427" y="136"/>
                      </a:lnTo>
                      <a:lnTo>
                        <a:pt x="426" y="137"/>
                      </a:lnTo>
                      <a:lnTo>
                        <a:pt x="427" y="137"/>
                      </a:lnTo>
                      <a:lnTo>
                        <a:pt x="429" y="137"/>
                      </a:lnTo>
                      <a:lnTo>
                        <a:pt x="430" y="139"/>
                      </a:lnTo>
                      <a:lnTo>
                        <a:pt x="431" y="139"/>
                      </a:lnTo>
                      <a:lnTo>
                        <a:pt x="431" y="139"/>
                      </a:lnTo>
                      <a:lnTo>
                        <a:pt x="433" y="140"/>
                      </a:lnTo>
                      <a:lnTo>
                        <a:pt x="434" y="140"/>
                      </a:lnTo>
                      <a:lnTo>
                        <a:pt x="434" y="141"/>
                      </a:lnTo>
                      <a:lnTo>
                        <a:pt x="434" y="139"/>
                      </a:lnTo>
                      <a:lnTo>
                        <a:pt x="433" y="137"/>
                      </a:lnTo>
                      <a:lnTo>
                        <a:pt x="434" y="137"/>
                      </a:lnTo>
                      <a:lnTo>
                        <a:pt x="434" y="137"/>
                      </a:lnTo>
                      <a:lnTo>
                        <a:pt x="433" y="136"/>
                      </a:lnTo>
                      <a:lnTo>
                        <a:pt x="433" y="135"/>
                      </a:lnTo>
                      <a:lnTo>
                        <a:pt x="434" y="131"/>
                      </a:lnTo>
                      <a:lnTo>
                        <a:pt x="433" y="129"/>
                      </a:lnTo>
                      <a:lnTo>
                        <a:pt x="434" y="128"/>
                      </a:lnTo>
                      <a:lnTo>
                        <a:pt x="437" y="126"/>
                      </a:lnTo>
                      <a:lnTo>
                        <a:pt x="437" y="125"/>
                      </a:lnTo>
                      <a:lnTo>
                        <a:pt x="438" y="125"/>
                      </a:lnTo>
                      <a:lnTo>
                        <a:pt x="438" y="125"/>
                      </a:lnTo>
                      <a:lnTo>
                        <a:pt x="438" y="125"/>
                      </a:lnTo>
                      <a:lnTo>
                        <a:pt x="438" y="125"/>
                      </a:lnTo>
                      <a:lnTo>
                        <a:pt x="438" y="126"/>
                      </a:lnTo>
                      <a:lnTo>
                        <a:pt x="438" y="126"/>
                      </a:lnTo>
                      <a:lnTo>
                        <a:pt x="437" y="128"/>
                      </a:lnTo>
                      <a:lnTo>
                        <a:pt x="437" y="128"/>
                      </a:lnTo>
                      <a:lnTo>
                        <a:pt x="437" y="129"/>
                      </a:lnTo>
                      <a:lnTo>
                        <a:pt x="437" y="129"/>
                      </a:lnTo>
                      <a:lnTo>
                        <a:pt x="437" y="131"/>
                      </a:lnTo>
                      <a:lnTo>
                        <a:pt x="435" y="132"/>
                      </a:lnTo>
                      <a:lnTo>
                        <a:pt x="435" y="132"/>
                      </a:lnTo>
                      <a:lnTo>
                        <a:pt x="437" y="132"/>
                      </a:lnTo>
                      <a:lnTo>
                        <a:pt x="437" y="132"/>
                      </a:lnTo>
                      <a:lnTo>
                        <a:pt x="437" y="133"/>
                      </a:lnTo>
                      <a:lnTo>
                        <a:pt x="437" y="135"/>
                      </a:lnTo>
                      <a:lnTo>
                        <a:pt x="435" y="136"/>
                      </a:lnTo>
                      <a:lnTo>
                        <a:pt x="435" y="136"/>
                      </a:lnTo>
                      <a:lnTo>
                        <a:pt x="435" y="137"/>
                      </a:lnTo>
                      <a:lnTo>
                        <a:pt x="435" y="137"/>
                      </a:lnTo>
                      <a:lnTo>
                        <a:pt x="437" y="139"/>
                      </a:lnTo>
                      <a:lnTo>
                        <a:pt x="438" y="139"/>
                      </a:lnTo>
                      <a:lnTo>
                        <a:pt x="438" y="140"/>
                      </a:lnTo>
                      <a:lnTo>
                        <a:pt x="439" y="141"/>
                      </a:lnTo>
                      <a:lnTo>
                        <a:pt x="439" y="143"/>
                      </a:lnTo>
                      <a:lnTo>
                        <a:pt x="439" y="143"/>
                      </a:lnTo>
                      <a:lnTo>
                        <a:pt x="441" y="143"/>
                      </a:lnTo>
                      <a:lnTo>
                        <a:pt x="441" y="144"/>
                      </a:lnTo>
                      <a:lnTo>
                        <a:pt x="439" y="144"/>
                      </a:lnTo>
                      <a:lnTo>
                        <a:pt x="439" y="144"/>
                      </a:lnTo>
                      <a:lnTo>
                        <a:pt x="438" y="148"/>
                      </a:lnTo>
                      <a:lnTo>
                        <a:pt x="438" y="150"/>
                      </a:lnTo>
                      <a:lnTo>
                        <a:pt x="438" y="151"/>
                      </a:lnTo>
                      <a:lnTo>
                        <a:pt x="438" y="152"/>
                      </a:lnTo>
                      <a:lnTo>
                        <a:pt x="439" y="152"/>
                      </a:lnTo>
                      <a:lnTo>
                        <a:pt x="439" y="151"/>
                      </a:lnTo>
                      <a:lnTo>
                        <a:pt x="441" y="151"/>
                      </a:lnTo>
                      <a:lnTo>
                        <a:pt x="441" y="147"/>
                      </a:lnTo>
                      <a:lnTo>
                        <a:pt x="444" y="141"/>
                      </a:lnTo>
                      <a:lnTo>
                        <a:pt x="444" y="140"/>
                      </a:lnTo>
                      <a:lnTo>
                        <a:pt x="445" y="139"/>
                      </a:lnTo>
                      <a:lnTo>
                        <a:pt x="446" y="137"/>
                      </a:lnTo>
                      <a:lnTo>
                        <a:pt x="446" y="136"/>
                      </a:lnTo>
                      <a:lnTo>
                        <a:pt x="445" y="133"/>
                      </a:lnTo>
                      <a:lnTo>
                        <a:pt x="444" y="131"/>
                      </a:lnTo>
                      <a:lnTo>
                        <a:pt x="441" y="126"/>
                      </a:lnTo>
                      <a:lnTo>
                        <a:pt x="441" y="125"/>
                      </a:lnTo>
                      <a:lnTo>
                        <a:pt x="441" y="125"/>
                      </a:lnTo>
                      <a:lnTo>
                        <a:pt x="442" y="126"/>
                      </a:lnTo>
                      <a:lnTo>
                        <a:pt x="444" y="126"/>
                      </a:lnTo>
                      <a:lnTo>
                        <a:pt x="445" y="128"/>
                      </a:lnTo>
                      <a:lnTo>
                        <a:pt x="446" y="129"/>
                      </a:lnTo>
                      <a:lnTo>
                        <a:pt x="448" y="129"/>
                      </a:lnTo>
                      <a:lnTo>
                        <a:pt x="448" y="131"/>
                      </a:lnTo>
                      <a:lnTo>
                        <a:pt x="448" y="132"/>
                      </a:lnTo>
                      <a:lnTo>
                        <a:pt x="449" y="131"/>
                      </a:lnTo>
                      <a:lnTo>
                        <a:pt x="450" y="126"/>
                      </a:lnTo>
                      <a:lnTo>
                        <a:pt x="452" y="126"/>
                      </a:lnTo>
                      <a:lnTo>
                        <a:pt x="453" y="125"/>
                      </a:lnTo>
                      <a:lnTo>
                        <a:pt x="453" y="124"/>
                      </a:lnTo>
                      <a:lnTo>
                        <a:pt x="453" y="124"/>
                      </a:lnTo>
                      <a:lnTo>
                        <a:pt x="453" y="124"/>
                      </a:lnTo>
                      <a:lnTo>
                        <a:pt x="455" y="120"/>
                      </a:lnTo>
                      <a:lnTo>
                        <a:pt x="455" y="120"/>
                      </a:lnTo>
                      <a:lnTo>
                        <a:pt x="455" y="120"/>
                      </a:lnTo>
                      <a:lnTo>
                        <a:pt x="456" y="120"/>
                      </a:lnTo>
                      <a:lnTo>
                        <a:pt x="456" y="117"/>
                      </a:lnTo>
                      <a:lnTo>
                        <a:pt x="456" y="117"/>
                      </a:lnTo>
                      <a:lnTo>
                        <a:pt x="456" y="115"/>
                      </a:lnTo>
                      <a:lnTo>
                        <a:pt x="455" y="114"/>
                      </a:lnTo>
                      <a:lnTo>
                        <a:pt x="455" y="114"/>
                      </a:lnTo>
                      <a:lnTo>
                        <a:pt x="453" y="114"/>
                      </a:lnTo>
                      <a:lnTo>
                        <a:pt x="453" y="113"/>
                      </a:lnTo>
                      <a:lnTo>
                        <a:pt x="455" y="111"/>
                      </a:lnTo>
                      <a:lnTo>
                        <a:pt x="455" y="111"/>
                      </a:lnTo>
                      <a:lnTo>
                        <a:pt x="456" y="109"/>
                      </a:lnTo>
                      <a:lnTo>
                        <a:pt x="457" y="109"/>
                      </a:lnTo>
                      <a:lnTo>
                        <a:pt x="459" y="107"/>
                      </a:lnTo>
                      <a:lnTo>
                        <a:pt x="460" y="107"/>
                      </a:lnTo>
                      <a:lnTo>
                        <a:pt x="463" y="106"/>
                      </a:lnTo>
                      <a:lnTo>
                        <a:pt x="464" y="106"/>
                      </a:lnTo>
                      <a:lnTo>
                        <a:pt x="464" y="104"/>
                      </a:lnTo>
                      <a:lnTo>
                        <a:pt x="465" y="104"/>
                      </a:lnTo>
                      <a:lnTo>
                        <a:pt x="468" y="104"/>
                      </a:lnTo>
                      <a:lnTo>
                        <a:pt x="470" y="104"/>
                      </a:lnTo>
                      <a:lnTo>
                        <a:pt x="475" y="103"/>
                      </a:lnTo>
                      <a:lnTo>
                        <a:pt x="478" y="103"/>
                      </a:lnTo>
                      <a:lnTo>
                        <a:pt x="478" y="103"/>
                      </a:lnTo>
                      <a:lnTo>
                        <a:pt x="479" y="102"/>
                      </a:lnTo>
                      <a:lnTo>
                        <a:pt x="480" y="99"/>
                      </a:lnTo>
                      <a:lnTo>
                        <a:pt x="480" y="99"/>
                      </a:lnTo>
                      <a:lnTo>
                        <a:pt x="480" y="99"/>
                      </a:lnTo>
                      <a:lnTo>
                        <a:pt x="482" y="102"/>
                      </a:lnTo>
                      <a:lnTo>
                        <a:pt x="482" y="102"/>
                      </a:lnTo>
                      <a:lnTo>
                        <a:pt x="483" y="100"/>
                      </a:lnTo>
                      <a:lnTo>
                        <a:pt x="486" y="99"/>
                      </a:lnTo>
                      <a:lnTo>
                        <a:pt x="486" y="100"/>
                      </a:lnTo>
                      <a:lnTo>
                        <a:pt x="486" y="100"/>
                      </a:lnTo>
                      <a:lnTo>
                        <a:pt x="487" y="100"/>
                      </a:lnTo>
                      <a:lnTo>
                        <a:pt x="489" y="100"/>
                      </a:lnTo>
                      <a:lnTo>
                        <a:pt x="490" y="100"/>
                      </a:lnTo>
                      <a:lnTo>
                        <a:pt x="493" y="99"/>
                      </a:lnTo>
                      <a:lnTo>
                        <a:pt x="493" y="99"/>
                      </a:lnTo>
                      <a:lnTo>
                        <a:pt x="493" y="96"/>
                      </a:lnTo>
                      <a:lnTo>
                        <a:pt x="491" y="96"/>
                      </a:lnTo>
                      <a:lnTo>
                        <a:pt x="491" y="96"/>
                      </a:lnTo>
                      <a:lnTo>
                        <a:pt x="491" y="98"/>
                      </a:lnTo>
                      <a:lnTo>
                        <a:pt x="491" y="99"/>
                      </a:lnTo>
                      <a:lnTo>
                        <a:pt x="490" y="99"/>
                      </a:lnTo>
                      <a:lnTo>
                        <a:pt x="489" y="99"/>
                      </a:lnTo>
                      <a:lnTo>
                        <a:pt x="487" y="98"/>
                      </a:lnTo>
                      <a:lnTo>
                        <a:pt x="486" y="96"/>
                      </a:lnTo>
                      <a:lnTo>
                        <a:pt x="486" y="95"/>
                      </a:lnTo>
                      <a:lnTo>
                        <a:pt x="485" y="94"/>
                      </a:lnTo>
                      <a:lnTo>
                        <a:pt x="485" y="94"/>
                      </a:lnTo>
                      <a:lnTo>
                        <a:pt x="483" y="92"/>
                      </a:lnTo>
                      <a:lnTo>
                        <a:pt x="483" y="92"/>
                      </a:lnTo>
                      <a:lnTo>
                        <a:pt x="483" y="91"/>
                      </a:lnTo>
                      <a:lnTo>
                        <a:pt x="483" y="91"/>
                      </a:lnTo>
                      <a:lnTo>
                        <a:pt x="485" y="91"/>
                      </a:lnTo>
                      <a:lnTo>
                        <a:pt x="485" y="89"/>
                      </a:lnTo>
                      <a:lnTo>
                        <a:pt x="486" y="88"/>
                      </a:lnTo>
                      <a:lnTo>
                        <a:pt x="485" y="87"/>
                      </a:lnTo>
                      <a:lnTo>
                        <a:pt x="483" y="85"/>
                      </a:lnTo>
                      <a:lnTo>
                        <a:pt x="485" y="83"/>
                      </a:lnTo>
                      <a:lnTo>
                        <a:pt x="487" y="80"/>
                      </a:lnTo>
                      <a:lnTo>
                        <a:pt x="489" y="77"/>
                      </a:lnTo>
                      <a:lnTo>
                        <a:pt x="489" y="77"/>
                      </a:lnTo>
                      <a:lnTo>
                        <a:pt x="490" y="74"/>
                      </a:lnTo>
                      <a:lnTo>
                        <a:pt x="491" y="74"/>
                      </a:lnTo>
                      <a:lnTo>
                        <a:pt x="493" y="73"/>
                      </a:lnTo>
                      <a:lnTo>
                        <a:pt x="493" y="73"/>
                      </a:lnTo>
                      <a:lnTo>
                        <a:pt x="493" y="74"/>
                      </a:lnTo>
                      <a:lnTo>
                        <a:pt x="494" y="74"/>
                      </a:lnTo>
                      <a:lnTo>
                        <a:pt x="494" y="74"/>
                      </a:lnTo>
                      <a:lnTo>
                        <a:pt x="494" y="72"/>
                      </a:lnTo>
                      <a:lnTo>
                        <a:pt x="496" y="72"/>
                      </a:lnTo>
                      <a:lnTo>
                        <a:pt x="496" y="73"/>
                      </a:lnTo>
                      <a:lnTo>
                        <a:pt x="496" y="73"/>
                      </a:lnTo>
                      <a:lnTo>
                        <a:pt x="497" y="73"/>
                      </a:lnTo>
                      <a:lnTo>
                        <a:pt x="497" y="72"/>
                      </a:lnTo>
                      <a:lnTo>
                        <a:pt x="498" y="70"/>
                      </a:lnTo>
                      <a:lnTo>
                        <a:pt x="500" y="72"/>
                      </a:lnTo>
                      <a:lnTo>
                        <a:pt x="500" y="72"/>
                      </a:lnTo>
                      <a:lnTo>
                        <a:pt x="500" y="70"/>
                      </a:lnTo>
                      <a:lnTo>
                        <a:pt x="501" y="69"/>
                      </a:lnTo>
                      <a:lnTo>
                        <a:pt x="501" y="68"/>
                      </a:lnTo>
                      <a:lnTo>
                        <a:pt x="501" y="66"/>
                      </a:lnTo>
                      <a:lnTo>
                        <a:pt x="502" y="65"/>
                      </a:lnTo>
                      <a:lnTo>
                        <a:pt x="502" y="65"/>
                      </a:lnTo>
                      <a:lnTo>
                        <a:pt x="502" y="65"/>
                      </a:lnTo>
                      <a:lnTo>
                        <a:pt x="504" y="66"/>
                      </a:lnTo>
                      <a:lnTo>
                        <a:pt x="504" y="68"/>
                      </a:lnTo>
                      <a:lnTo>
                        <a:pt x="504" y="68"/>
                      </a:lnTo>
                      <a:lnTo>
                        <a:pt x="505" y="68"/>
                      </a:lnTo>
                      <a:lnTo>
                        <a:pt x="506" y="68"/>
                      </a:lnTo>
                      <a:lnTo>
                        <a:pt x="508" y="68"/>
                      </a:lnTo>
                      <a:lnTo>
                        <a:pt x="508" y="68"/>
                      </a:lnTo>
                      <a:lnTo>
                        <a:pt x="509" y="66"/>
                      </a:lnTo>
                      <a:lnTo>
                        <a:pt x="509" y="66"/>
                      </a:lnTo>
                      <a:lnTo>
                        <a:pt x="511" y="66"/>
                      </a:lnTo>
                      <a:lnTo>
                        <a:pt x="512" y="65"/>
                      </a:lnTo>
                      <a:lnTo>
                        <a:pt x="513" y="65"/>
                      </a:lnTo>
                      <a:lnTo>
                        <a:pt x="513" y="63"/>
                      </a:lnTo>
                      <a:lnTo>
                        <a:pt x="515" y="63"/>
                      </a:lnTo>
                      <a:lnTo>
                        <a:pt x="516" y="63"/>
                      </a:lnTo>
                      <a:lnTo>
                        <a:pt x="516" y="63"/>
                      </a:lnTo>
                      <a:lnTo>
                        <a:pt x="517" y="63"/>
                      </a:lnTo>
                      <a:lnTo>
                        <a:pt x="519" y="62"/>
                      </a:lnTo>
                      <a:lnTo>
                        <a:pt x="519" y="61"/>
                      </a:lnTo>
                      <a:lnTo>
                        <a:pt x="519" y="61"/>
                      </a:lnTo>
                      <a:close/>
                      <a:moveTo>
                        <a:pt x="115" y="109"/>
                      </a:moveTo>
                      <a:lnTo>
                        <a:pt x="115" y="109"/>
                      </a:lnTo>
                      <a:lnTo>
                        <a:pt x="115" y="110"/>
                      </a:lnTo>
                      <a:lnTo>
                        <a:pt x="114" y="111"/>
                      </a:lnTo>
                      <a:lnTo>
                        <a:pt x="113" y="111"/>
                      </a:lnTo>
                      <a:lnTo>
                        <a:pt x="111" y="110"/>
                      </a:lnTo>
                      <a:lnTo>
                        <a:pt x="111" y="109"/>
                      </a:lnTo>
                      <a:lnTo>
                        <a:pt x="111" y="109"/>
                      </a:lnTo>
                      <a:lnTo>
                        <a:pt x="111" y="110"/>
                      </a:lnTo>
                      <a:lnTo>
                        <a:pt x="110" y="109"/>
                      </a:lnTo>
                      <a:lnTo>
                        <a:pt x="109" y="107"/>
                      </a:lnTo>
                      <a:lnTo>
                        <a:pt x="107" y="106"/>
                      </a:lnTo>
                      <a:lnTo>
                        <a:pt x="107" y="106"/>
                      </a:lnTo>
                      <a:lnTo>
                        <a:pt x="107" y="104"/>
                      </a:lnTo>
                      <a:lnTo>
                        <a:pt x="107" y="103"/>
                      </a:lnTo>
                      <a:lnTo>
                        <a:pt x="106" y="100"/>
                      </a:lnTo>
                      <a:lnTo>
                        <a:pt x="104" y="99"/>
                      </a:lnTo>
                      <a:lnTo>
                        <a:pt x="106" y="99"/>
                      </a:lnTo>
                      <a:lnTo>
                        <a:pt x="107" y="99"/>
                      </a:lnTo>
                      <a:lnTo>
                        <a:pt x="107" y="99"/>
                      </a:lnTo>
                      <a:lnTo>
                        <a:pt x="107" y="99"/>
                      </a:lnTo>
                      <a:lnTo>
                        <a:pt x="107" y="99"/>
                      </a:lnTo>
                      <a:lnTo>
                        <a:pt x="109" y="99"/>
                      </a:lnTo>
                      <a:lnTo>
                        <a:pt x="109" y="99"/>
                      </a:lnTo>
                      <a:lnTo>
                        <a:pt x="109" y="100"/>
                      </a:lnTo>
                      <a:lnTo>
                        <a:pt x="109" y="102"/>
                      </a:lnTo>
                      <a:lnTo>
                        <a:pt x="109" y="103"/>
                      </a:lnTo>
                      <a:lnTo>
                        <a:pt x="110" y="103"/>
                      </a:lnTo>
                      <a:lnTo>
                        <a:pt x="110" y="103"/>
                      </a:lnTo>
                      <a:lnTo>
                        <a:pt x="111" y="103"/>
                      </a:lnTo>
                      <a:lnTo>
                        <a:pt x="111" y="102"/>
                      </a:lnTo>
                      <a:lnTo>
                        <a:pt x="111" y="102"/>
                      </a:lnTo>
                      <a:lnTo>
                        <a:pt x="111" y="100"/>
                      </a:lnTo>
                      <a:lnTo>
                        <a:pt x="113" y="100"/>
                      </a:lnTo>
                      <a:lnTo>
                        <a:pt x="114" y="100"/>
                      </a:lnTo>
                      <a:lnTo>
                        <a:pt x="114" y="102"/>
                      </a:lnTo>
                      <a:lnTo>
                        <a:pt x="114" y="102"/>
                      </a:lnTo>
                      <a:lnTo>
                        <a:pt x="115" y="103"/>
                      </a:lnTo>
                      <a:lnTo>
                        <a:pt x="114" y="103"/>
                      </a:lnTo>
                      <a:lnTo>
                        <a:pt x="113" y="104"/>
                      </a:lnTo>
                      <a:lnTo>
                        <a:pt x="113" y="106"/>
                      </a:lnTo>
                      <a:lnTo>
                        <a:pt x="114" y="106"/>
                      </a:lnTo>
                      <a:lnTo>
                        <a:pt x="115" y="107"/>
                      </a:lnTo>
                      <a:lnTo>
                        <a:pt x="115" y="109"/>
                      </a:lnTo>
                      <a:lnTo>
                        <a:pt x="115" y="109"/>
                      </a:lnTo>
                      <a:close/>
                      <a:moveTo>
                        <a:pt x="392" y="259"/>
                      </a:moveTo>
                      <a:lnTo>
                        <a:pt x="393" y="259"/>
                      </a:lnTo>
                      <a:lnTo>
                        <a:pt x="394" y="258"/>
                      </a:lnTo>
                      <a:lnTo>
                        <a:pt x="394" y="258"/>
                      </a:lnTo>
                      <a:lnTo>
                        <a:pt x="396" y="258"/>
                      </a:lnTo>
                      <a:lnTo>
                        <a:pt x="396" y="259"/>
                      </a:lnTo>
                      <a:lnTo>
                        <a:pt x="396" y="261"/>
                      </a:lnTo>
                      <a:lnTo>
                        <a:pt x="394" y="262"/>
                      </a:lnTo>
                      <a:lnTo>
                        <a:pt x="394" y="262"/>
                      </a:lnTo>
                      <a:lnTo>
                        <a:pt x="394" y="262"/>
                      </a:lnTo>
                      <a:lnTo>
                        <a:pt x="393" y="262"/>
                      </a:lnTo>
                      <a:lnTo>
                        <a:pt x="393" y="261"/>
                      </a:lnTo>
                      <a:lnTo>
                        <a:pt x="392" y="261"/>
                      </a:lnTo>
                      <a:lnTo>
                        <a:pt x="392" y="261"/>
                      </a:lnTo>
                      <a:lnTo>
                        <a:pt x="392" y="259"/>
                      </a:lnTo>
                      <a:lnTo>
                        <a:pt x="392" y="25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894" name="グループ化 1893"/>
              <p:cNvGrpSpPr>
                <a:grpSpLocks noChangeAspect="1"/>
              </p:cNvGrpSpPr>
              <p:nvPr/>
            </p:nvGrpSpPr>
            <p:grpSpPr bwMode="gray">
              <a:xfrm>
                <a:off x="6324919" y="1882177"/>
                <a:ext cx="1198073" cy="1172582"/>
                <a:chOff x="6324919" y="1882177"/>
                <a:chExt cx="1198073" cy="1172582"/>
              </a:xfrm>
              <a:grpFill/>
            </p:grpSpPr>
            <p:sp>
              <p:nvSpPr>
                <p:cNvPr id="1895" name="Freeform 1102"/>
                <p:cNvSpPr>
                  <a:spLocks/>
                </p:cNvSpPr>
                <p:nvPr/>
              </p:nvSpPr>
              <p:spPr bwMode="gray">
                <a:xfrm>
                  <a:off x="7360488" y="2815783"/>
                  <a:ext cx="31864" cy="70100"/>
                </a:xfrm>
                <a:custGeom>
                  <a:avLst/>
                  <a:gdLst>
                    <a:gd name="T0" fmla="*/ 7 w 10"/>
                    <a:gd name="T1" fmla="*/ 4 h 22"/>
                    <a:gd name="T2" fmla="*/ 7 w 10"/>
                    <a:gd name="T3" fmla="*/ 4 h 22"/>
                    <a:gd name="T4" fmla="*/ 8 w 10"/>
                    <a:gd name="T5" fmla="*/ 7 h 22"/>
                    <a:gd name="T6" fmla="*/ 7 w 10"/>
                    <a:gd name="T7" fmla="*/ 10 h 22"/>
                    <a:gd name="T8" fmla="*/ 7 w 10"/>
                    <a:gd name="T9" fmla="*/ 8 h 22"/>
                    <a:gd name="T10" fmla="*/ 8 w 10"/>
                    <a:gd name="T11" fmla="*/ 8 h 22"/>
                    <a:gd name="T12" fmla="*/ 8 w 10"/>
                    <a:gd name="T13" fmla="*/ 10 h 22"/>
                    <a:gd name="T14" fmla="*/ 8 w 10"/>
                    <a:gd name="T15" fmla="*/ 10 h 22"/>
                    <a:gd name="T16" fmla="*/ 8 w 10"/>
                    <a:gd name="T17" fmla="*/ 11 h 22"/>
                    <a:gd name="T18" fmla="*/ 8 w 10"/>
                    <a:gd name="T19" fmla="*/ 11 h 22"/>
                    <a:gd name="T20" fmla="*/ 8 w 10"/>
                    <a:gd name="T21" fmla="*/ 12 h 22"/>
                    <a:gd name="T22" fmla="*/ 8 w 10"/>
                    <a:gd name="T23" fmla="*/ 14 h 22"/>
                    <a:gd name="T24" fmla="*/ 10 w 10"/>
                    <a:gd name="T25" fmla="*/ 17 h 22"/>
                    <a:gd name="T26" fmla="*/ 8 w 10"/>
                    <a:gd name="T27" fmla="*/ 18 h 22"/>
                    <a:gd name="T28" fmla="*/ 8 w 10"/>
                    <a:gd name="T29" fmla="*/ 21 h 22"/>
                    <a:gd name="T30" fmla="*/ 8 w 10"/>
                    <a:gd name="T31" fmla="*/ 22 h 22"/>
                    <a:gd name="T32" fmla="*/ 8 w 10"/>
                    <a:gd name="T33" fmla="*/ 22 h 22"/>
                    <a:gd name="T34" fmla="*/ 7 w 10"/>
                    <a:gd name="T35" fmla="*/ 21 h 22"/>
                    <a:gd name="T36" fmla="*/ 7 w 10"/>
                    <a:gd name="T37" fmla="*/ 19 h 22"/>
                    <a:gd name="T38" fmla="*/ 7 w 10"/>
                    <a:gd name="T39" fmla="*/ 18 h 22"/>
                    <a:gd name="T40" fmla="*/ 5 w 10"/>
                    <a:gd name="T41" fmla="*/ 17 h 22"/>
                    <a:gd name="T42" fmla="*/ 5 w 10"/>
                    <a:gd name="T43" fmla="*/ 15 h 22"/>
                    <a:gd name="T44" fmla="*/ 7 w 10"/>
                    <a:gd name="T45" fmla="*/ 14 h 22"/>
                    <a:gd name="T46" fmla="*/ 7 w 10"/>
                    <a:gd name="T47" fmla="*/ 12 h 22"/>
                    <a:gd name="T48" fmla="*/ 7 w 10"/>
                    <a:gd name="T49" fmla="*/ 12 h 22"/>
                    <a:gd name="T50" fmla="*/ 7 w 10"/>
                    <a:gd name="T51" fmla="*/ 14 h 22"/>
                    <a:gd name="T52" fmla="*/ 5 w 10"/>
                    <a:gd name="T53" fmla="*/ 14 h 22"/>
                    <a:gd name="T54" fmla="*/ 5 w 10"/>
                    <a:gd name="T55" fmla="*/ 14 h 22"/>
                    <a:gd name="T56" fmla="*/ 5 w 10"/>
                    <a:gd name="T57" fmla="*/ 14 h 22"/>
                    <a:gd name="T58" fmla="*/ 4 w 10"/>
                    <a:gd name="T59" fmla="*/ 12 h 22"/>
                    <a:gd name="T60" fmla="*/ 4 w 10"/>
                    <a:gd name="T61" fmla="*/ 12 h 22"/>
                    <a:gd name="T62" fmla="*/ 3 w 10"/>
                    <a:gd name="T63" fmla="*/ 11 h 22"/>
                    <a:gd name="T64" fmla="*/ 3 w 10"/>
                    <a:gd name="T65" fmla="*/ 11 h 22"/>
                    <a:gd name="T66" fmla="*/ 4 w 10"/>
                    <a:gd name="T67" fmla="*/ 10 h 22"/>
                    <a:gd name="T68" fmla="*/ 3 w 10"/>
                    <a:gd name="T69" fmla="*/ 10 h 22"/>
                    <a:gd name="T70" fmla="*/ 4 w 10"/>
                    <a:gd name="T71" fmla="*/ 10 h 22"/>
                    <a:gd name="T72" fmla="*/ 4 w 10"/>
                    <a:gd name="T73" fmla="*/ 8 h 22"/>
                    <a:gd name="T74" fmla="*/ 3 w 10"/>
                    <a:gd name="T75" fmla="*/ 7 h 22"/>
                    <a:gd name="T76" fmla="*/ 3 w 10"/>
                    <a:gd name="T77" fmla="*/ 6 h 22"/>
                    <a:gd name="T78" fmla="*/ 1 w 10"/>
                    <a:gd name="T79" fmla="*/ 4 h 22"/>
                    <a:gd name="T80" fmla="*/ 0 w 10"/>
                    <a:gd name="T81" fmla="*/ 4 h 22"/>
                    <a:gd name="T82" fmla="*/ 1 w 10"/>
                    <a:gd name="T83" fmla="*/ 3 h 22"/>
                    <a:gd name="T84" fmla="*/ 1 w 10"/>
                    <a:gd name="T85" fmla="*/ 3 h 22"/>
                    <a:gd name="T86" fmla="*/ 1 w 10"/>
                    <a:gd name="T87" fmla="*/ 2 h 22"/>
                    <a:gd name="T88" fmla="*/ 1 w 10"/>
                    <a:gd name="T89" fmla="*/ 0 h 22"/>
                    <a:gd name="T90" fmla="*/ 3 w 10"/>
                    <a:gd name="T91" fmla="*/ 2 h 22"/>
                    <a:gd name="T92" fmla="*/ 4 w 10"/>
                    <a:gd name="T93" fmla="*/ 2 h 22"/>
                    <a:gd name="T94" fmla="*/ 5 w 10"/>
                    <a:gd name="T95" fmla="*/ 3 h 22"/>
                    <a:gd name="T96" fmla="*/ 5 w 10"/>
                    <a:gd name="T97" fmla="*/ 4 h 22"/>
                    <a:gd name="T98" fmla="*/ 5 w 10"/>
                    <a:gd name="T99" fmla="*/ 4 h 22"/>
                    <a:gd name="T100" fmla="*/ 7 w 10"/>
                    <a:gd name="T10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22">
                      <a:moveTo>
                        <a:pt x="7" y="4"/>
                      </a:moveTo>
                      <a:lnTo>
                        <a:pt x="7" y="4"/>
                      </a:lnTo>
                      <a:lnTo>
                        <a:pt x="8" y="7"/>
                      </a:lnTo>
                      <a:lnTo>
                        <a:pt x="7" y="10"/>
                      </a:lnTo>
                      <a:lnTo>
                        <a:pt x="7" y="8"/>
                      </a:lnTo>
                      <a:lnTo>
                        <a:pt x="8" y="8"/>
                      </a:lnTo>
                      <a:lnTo>
                        <a:pt x="8" y="10"/>
                      </a:lnTo>
                      <a:lnTo>
                        <a:pt x="8" y="10"/>
                      </a:lnTo>
                      <a:lnTo>
                        <a:pt x="8" y="11"/>
                      </a:lnTo>
                      <a:lnTo>
                        <a:pt x="8" y="11"/>
                      </a:lnTo>
                      <a:lnTo>
                        <a:pt x="8" y="12"/>
                      </a:lnTo>
                      <a:lnTo>
                        <a:pt x="8" y="14"/>
                      </a:lnTo>
                      <a:lnTo>
                        <a:pt x="10" y="17"/>
                      </a:lnTo>
                      <a:lnTo>
                        <a:pt x="8" y="18"/>
                      </a:lnTo>
                      <a:lnTo>
                        <a:pt x="8" y="21"/>
                      </a:lnTo>
                      <a:lnTo>
                        <a:pt x="8" y="22"/>
                      </a:lnTo>
                      <a:lnTo>
                        <a:pt x="8" y="22"/>
                      </a:lnTo>
                      <a:lnTo>
                        <a:pt x="7" y="21"/>
                      </a:lnTo>
                      <a:lnTo>
                        <a:pt x="7" y="19"/>
                      </a:lnTo>
                      <a:lnTo>
                        <a:pt x="7" y="18"/>
                      </a:lnTo>
                      <a:lnTo>
                        <a:pt x="5" y="17"/>
                      </a:lnTo>
                      <a:lnTo>
                        <a:pt x="5" y="15"/>
                      </a:lnTo>
                      <a:lnTo>
                        <a:pt x="7" y="14"/>
                      </a:lnTo>
                      <a:lnTo>
                        <a:pt x="7" y="12"/>
                      </a:lnTo>
                      <a:lnTo>
                        <a:pt x="7" y="12"/>
                      </a:lnTo>
                      <a:lnTo>
                        <a:pt x="7" y="14"/>
                      </a:lnTo>
                      <a:lnTo>
                        <a:pt x="5" y="14"/>
                      </a:lnTo>
                      <a:lnTo>
                        <a:pt x="5" y="14"/>
                      </a:lnTo>
                      <a:lnTo>
                        <a:pt x="5" y="14"/>
                      </a:lnTo>
                      <a:lnTo>
                        <a:pt x="4" y="12"/>
                      </a:lnTo>
                      <a:lnTo>
                        <a:pt x="4" y="12"/>
                      </a:lnTo>
                      <a:lnTo>
                        <a:pt x="3" y="11"/>
                      </a:lnTo>
                      <a:lnTo>
                        <a:pt x="3" y="11"/>
                      </a:lnTo>
                      <a:lnTo>
                        <a:pt x="4" y="10"/>
                      </a:lnTo>
                      <a:lnTo>
                        <a:pt x="3" y="10"/>
                      </a:lnTo>
                      <a:lnTo>
                        <a:pt x="4" y="10"/>
                      </a:lnTo>
                      <a:lnTo>
                        <a:pt x="4" y="8"/>
                      </a:lnTo>
                      <a:lnTo>
                        <a:pt x="3" y="7"/>
                      </a:lnTo>
                      <a:lnTo>
                        <a:pt x="3" y="6"/>
                      </a:lnTo>
                      <a:lnTo>
                        <a:pt x="1" y="4"/>
                      </a:lnTo>
                      <a:lnTo>
                        <a:pt x="0" y="4"/>
                      </a:lnTo>
                      <a:lnTo>
                        <a:pt x="1" y="3"/>
                      </a:lnTo>
                      <a:lnTo>
                        <a:pt x="1" y="3"/>
                      </a:lnTo>
                      <a:lnTo>
                        <a:pt x="1" y="2"/>
                      </a:lnTo>
                      <a:lnTo>
                        <a:pt x="1" y="0"/>
                      </a:lnTo>
                      <a:lnTo>
                        <a:pt x="3" y="2"/>
                      </a:lnTo>
                      <a:lnTo>
                        <a:pt x="4" y="2"/>
                      </a:lnTo>
                      <a:lnTo>
                        <a:pt x="5" y="3"/>
                      </a:lnTo>
                      <a:lnTo>
                        <a:pt x="5" y="4"/>
                      </a:lnTo>
                      <a:lnTo>
                        <a:pt x="5" y="4"/>
                      </a:lnTo>
                      <a:lnTo>
                        <a:pt x="7"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96" name="Freeform 1103"/>
                <p:cNvSpPr>
                  <a:spLocks/>
                </p:cNvSpPr>
                <p:nvPr/>
              </p:nvSpPr>
              <p:spPr bwMode="gray">
                <a:xfrm>
                  <a:off x="7385979" y="2787105"/>
                  <a:ext cx="25491" cy="54169"/>
                </a:xfrm>
                <a:custGeom>
                  <a:avLst/>
                  <a:gdLst>
                    <a:gd name="T0" fmla="*/ 2 w 8"/>
                    <a:gd name="T1" fmla="*/ 8 h 17"/>
                    <a:gd name="T2" fmla="*/ 2 w 8"/>
                    <a:gd name="T3" fmla="*/ 9 h 17"/>
                    <a:gd name="T4" fmla="*/ 0 w 8"/>
                    <a:gd name="T5" fmla="*/ 6 h 17"/>
                    <a:gd name="T6" fmla="*/ 0 w 8"/>
                    <a:gd name="T7" fmla="*/ 5 h 17"/>
                    <a:gd name="T8" fmla="*/ 0 w 8"/>
                    <a:gd name="T9" fmla="*/ 4 h 17"/>
                    <a:gd name="T10" fmla="*/ 0 w 8"/>
                    <a:gd name="T11" fmla="*/ 1 h 17"/>
                    <a:gd name="T12" fmla="*/ 0 w 8"/>
                    <a:gd name="T13" fmla="*/ 0 h 17"/>
                    <a:gd name="T14" fmla="*/ 0 w 8"/>
                    <a:gd name="T15" fmla="*/ 0 h 17"/>
                    <a:gd name="T16" fmla="*/ 3 w 8"/>
                    <a:gd name="T17" fmla="*/ 0 h 17"/>
                    <a:gd name="T18" fmla="*/ 4 w 8"/>
                    <a:gd name="T19" fmla="*/ 0 h 17"/>
                    <a:gd name="T20" fmla="*/ 6 w 8"/>
                    <a:gd name="T21" fmla="*/ 1 h 17"/>
                    <a:gd name="T22" fmla="*/ 7 w 8"/>
                    <a:gd name="T23" fmla="*/ 4 h 17"/>
                    <a:gd name="T24" fmla="*/ 8 w 8"/>
                    <a:gd name="T25" fmla="*/ 6 h 17"/>
                    <a:gd name="T26" fmla="*/ 8 w 8"/>
                    <a:gd name="T27" fmla="*/ 6 h 17"/>
                    <a:gd name="T28" fmla="*/ 8 w 8"/>
                    <a:gd name="T29" fmla="*/ 9 h 17"/>
                    <a:gd name="T30" fmla="*/ 6 w 8"/>
                    <a:gd name="T31" fmla="*/ 4 h 17"/>
                    <a:gd name="T32" fmla="*/ 6 w 8"/>
                    <a:gd name="T33" fmla="*/ 1 h 17"/>
                    <a:gd name="T34" fmla="*/ 4 w 8"/>
                    <a:gd name="T35" fmla="*/ 1 h 17"/>
                    <a:gd name="T36" fmla="*/ 4 w 8"/>
                    <a:gd name="T37" fmla="*/ 2 h 17"/>
                    <a:gd name="T38" fmla="*/ 4 w 8"/>
                    <a:gd name="T39" fmla="*/ 2 h 17"/>
                    <a:gd name="T40" fmla="*/ 4 w 8"/>
                    <a:gd name="T41" fmla="*/ 2 h 17"/>
                    <a:gd name="T42" fmla="*/ 4 w 8"/>
                    <a:gd name="T43" fmla="*/ 5 h 17"/>
                    <a:gd name="T44" fmla="*/ 6 w 8"/>
                    <a:gd name="T45" fmla="*/ 5 h 17"/>
                    <a:gd name="T46" fmla="*/ 6 w 8"/>
                    <a:gd name="T47" fmla="*/ 6 h 17"/>
                    <a:gd name="T48" fmla="*/ 6 w 8"/>
                    <a:gd name="T49" fmla="*/ 8 h 17"/>
                    <a:gd name="T50" fmla="*/ 7 w 8"/>
                    <a:gd name="T51" fmla="*/ 8 h 17"/>
                    <a:gd name="T52" fmla="*/ 8 w 8"/>
                    <a:gd name="T53" fmla="*/ 11 h 17"/>
                    <a:gd name="T54" fmla="*/ 7 w 8"/>
                    <a:gd name="T55" fmla="*/ 9 h 17"/>
                    <a:gd name="T56" fmla="*/ 7 w 8"/>
                    <a:gd name="T57" fmla="*/ 11 h 17"/>
                    <a:gd name="T58" fmla="*/ 7 w 8"/>
                    <a:gd name="T59" fmla="*/ 11 h 17"/>
                    <a:gd name="T60" fmla="*/ 7 w 8"/>
                    <a:gd name="T61" fmla="*/ 12 h 17"/>
                    <a:gd name="T62" fmla="*/ 7 w 8"/>
                    <a:gd name="T63" fmla="*/ 12 h 17"/>
                    <a:gd name="T64" fmla="*/ 7 w 8"/>
                    <a:gd name="T65" fmla="*/ 13 h 17"/>
                    <a:gd name="T66" fmla="*/ 6 w 8"/>
                    <a:gd name="T67" fmla="*/ 12 h 17"/>
                    <a:gd name="T68" fmla="*/ 6 w 8"/>
                    <a:gd name="T69" fmla="*/ 15 h 17"/>
                    <a:gd name="T70" fmla="*/ 6 w 8"/>
                    <a:gd name="T71" fmla="*/ 15 h 17"/>
                    <a:gd name="T72" fmla="*/ 4 w 8"/>
                    <a:gd name="T73" fmla="*/ 13 h 17"/>
                    <a:gd name="T74" fmla="*/ 3 w 8"/>
                    <a:gd name="T75" fmla="*/ 17 h 17"/>
                    <a:gd name="T76" fmla="*/ 2 w 8"/>
                    <a:gd name="T77" fmla="*/ 17 h 17"/>
                    <a:gd name="T78" fmla="*/ 2 w 8"/>
                    <a:gd name="T79" fmla="*/ 17 h 17"/>
                    <a:gd name="T80" fmla="*/ 2 w 8"/>
                    <a:gd name="T81" fmla="*/ 16 h 17"/>
                    <a:gd name="T82" fmla="*/ 2 w 8"/>
                    <a:gd name="T83" fmla="*/ 16 h 17"/>
                    <a:gd name="T84" fmla="*/ 2 w 8"/>
                    <a:gd name="T85" fmla="*/ 12 h 17"/>
                    <a:gd name="T86" fmla="*/ 2 w 8"/>
                    <a:gd name="T87" fmla="*/ 12 h 17"/>
                    <a:gd name="T88" fmla="*/ 3 w 8"/>
                    <a:gd name="T89" fmla="*/ 12 h 17"/>
                    <a:gd name="T90" fmla="*/ 4 w 8"/>
                    <a:gd name="T91" fmla="*/ 12 h 17"/>
                    <a:gd name="T92" fmla="*/ 3 w 8"/>
                    <a:gd name="T93" fmla="*/ 11 h 17"/>
                    <a:gd name="T94" fmla="*/ 2 w 8"/>
                    <a:gd name="T95" fmla="*/ 11 h 17"/>
                    <a:gd name="T96" fmla="*/ 3 w 8"/>
                    <a:gd name="T97" fmla="*/ 9 h 17"/>
                    <a:gd name="T98" fmla="*/ 4 w 8"/>
                    <a:gd name="T99" fmla="*/ 9 h 17"/>
                    <a:gd name="T100" fmla="*/ 3 w 8"/>
                    <a:gd name="T101" fmla="*/ 9 h 17"/>
                    <a:gd name="T102" fmla="*/ 2 w 8"/>
                    <a:gd name="T103" fmla="*/ 9 h 17"/>
                    <a:gd name="T104" fmla="*/ 2 w 8"/>
                    <a:gd name="T10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 h="17">
                      <a:moveTo>
                        <a:pt x="2" y="8"/>
                      </a:moveTo>
                      <a:lnTo>
                        <a:pt x="2" y="9"/>
                      </a:lnTo>
                      <a:lnTo>
                        <a:pt x="0" y="6"/>
                      </a:lnTo>
                      <a:lnTo>
                        <a:pt x="0" y="5"/>
                      </a:lnTo>
                      <a:lnTo>
                        <a:pt x="0" y="4"/>
                      </a:lnTo>
                      <a:lnTo>
                        <a:pt x="0" y="1"/>
                      </a:lnTo>
                      <a:lnTo>
                        <a:pt x="0" y="0"/>
                      </a:lnTo>
                      <a:lnTo>
                        <a:pt x="0" y="0"/>
                      </a:lnTo>
                      <a:lnTo>
                        <a:pt x="3" y="0"/>
                      </a:lnTo>
                      <a:lnTo>
                        <a:pt x="4" y="0"/>
                      </a:lnTo>
                      <a:lnTo>
                        <a:pt x="6" y="1"/>
                      </a:lnTo>
                      <a:lnTo>
                        <a:pt x="7" y="4"/>
                      </a:lnTo>
                      <a:lnTo>
                        <a:pt x="8" y="6"/>
                      </a:lnTo>
                      <a:lnTo>
                        <a:pt x="8" y="6"/>
                      </a:lnTo>
                      <a:lnTo>
                        <a:pt x="8" y="9"/>
                      </a:lnTo>
                      <a:lnTo>
                        <a:pt x="6" y="4"/>
                      </a:lnTo>
                      <a:lnTo>
                        <a:pt x="6" y="1"/>
                      </a:lnTo>
                      <a:lnTo>
                        <a:pt x="4" y="1"/>
                      </a:lnTo>
                      <a:lnTo>
                        <a:pt x="4" y="2"/>
                      </a:lnTo>
                      <a:lnTo>
                        <a:pt x="4" y="2"/>
                      </a:lnTo>
                      <a:lnTo>
                        <a:pt x="4" y="2"/>
                      </a:lnTo>
                      <a:lnTo>
                        <a:pt x="4" y="5"/>
                      </a:lnTo>
                      <a:lnTo>
                        <a:pt x="6" y="5"/>
                      </a:lnTo>
                      <a:lnTo>
                        <a:pt x="6" y="6"/>
                      </a:lnTo>
                      <a:lnTo>
                        <a:pt x="6" y="8"/>
                      </a:lnTo>
                      <a:lnTo>
                        <a:pt x="7" y="8"/>
                      </a:lnTo>
                      <a:lnTo>
                        <a:pt x="8" y="11"/>
                      </a:lnTo>
                      <a:lnTo>
                        <a:pt x="7" y="9"/>
                      </a:lnTo>
                      <a:lnTo>
                        <a:pt x="7" y="11"/>
                      </a:lnTo>
                      <a:lnTo>
                        <a:pt x="7" y="11"/>
                      </a:lnTo>
                      <a:lnTo>
                        <a:pt x="7" y="12"/>
                      </a:lnTo>
                      <a:lnTo>
                        <a:pt x="7" y="12"/>
                      </a:lnTo>
                      <a:lnTo>
                        <a:pt x="7" y="13"/>
                      </a:lnTo>
                      <a:lnTo>
                        <a:pt x="6" y="12"/>
                      </a:lnTo>
                      <a:lnTo>
                        <a:pt x="6" y="15"/>
                      </a:lnTo>
                      <a:lnTo>
                        <a:pt x="6" y="15"/>
                      </a:lnTo>
                      <a:lnTo>
                        <a:pt x="4" y="13"/>
                      </a:lnTo>
                      <a:lnTo>
                        <a:pt x="3" y="17"/>
                      </a:lnTo>
                      <a:lnTo>
                        <a:pt x="2" y="17"/>
                      </a:lnTo>
                      <a:lnTo>
                        <a:pt x="2" y="17"/>
                      </a:lnTo>
                      <a:lnTo>
                        <a:pt x="2" y="16"/>
                      </a:lnTo>
                      <a:lnTo>
                        <a:pt x="2" y="16"/>
                      </a:lnTo>
                      <a:lnTo>
                        <a:pt x="2" y="12"/>
                      </a:lnTo>
                      <a:lnTo>
                        <a:pt x="2" y="12"/>
                      </a:lnTo>
                      <a:lnTo>
                        <a:pt x="3" y="12"/>
                      </a:lnTo>
                      <a:lnTo>
                        <a:pt x="4" y="12"/>
                      </a:lnTo>
                      <a:lnTo>
                        <a:pt x="3" y="11"/>
                      </a:lnTo>
                      <a:lnTo>
                        <a:pt x="2" y="11"/>
                      </a:lnTo>
                      <a:lnTo>
                        <a:pt x="3" y="9"/>
                      </a:lnTo>
                      <a:lnTo>
                        <a:pt x="4" y="9"/>
                      </a:lnTo>
                      <a:lnTo>
                        <a:pt x="3" y="9"/>
                      </a:lnTo>
                      <a:lnTo>
                        <a:pt x="2" y="9"/>
                      </a:lnTo>
                      <a:lnTo>
                        <a:pt x="2"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97" name="Freeform 1104"/>
                <p:cNvSpPr>
                  <a:spLocks/>
                </p:cNvSpPr>
                <p:nvPr/>
              </p:nvSpPr>
              <p:spPr bwMode="gray">
                <a:xfrm>
                  <a:off x="7395538" y="2850832"/>
                  <a:ext cx="15933" cy="38236"/>
                </a:xfrm>
                <a:custGeom>
                  <a:avLst/>
                  <a:gdLst>
                    <a:gd name="T0" fmla="*/ 3 w 5"/>
                    <a:gd name="T1" fmla="*/ 4 h 12"/>
                    <a:gd name="T2" fmla="*/ 3 w 5"/>
                    <a:gd name="T3" fmla="*/ 4 h 12"/>
                    <a:gd name="T4" fmla="*/ 1 w 5"/>
                    <a:gd name="T5" fmla="*/ 4 h 12"/>
                    <a:gd name="T6" fmla="*/ 1 w 5"/>
                    <a:gd name="T7" fmla="*/ 3 h 12"/>
                    <a:gd name="T8" fmla="*/ 0 w 5"/>
                    <a:gd name="T9" fmla="*/ 3 h 12"/>
                    <a:gd name="T10" fmla="*/ 0 w 5"/>
                    <a:gd name="T11" fmla="*/ 1 h 12"/>
                    <a:gd name="T12" fmla="*/ 0 w 5"/>
                    <a:gd name="T13" fmla="*/ 0 h 12"/>
                    <a:gd name="T14" fmla="*/ 1 w 5"/>
                    <a:gd name="T15" fmla="*/ 0 h 12"/>
                    <a:gd name="T16" fmla="*/ 3 w 5"/>
                    <a:gd name="T17" fmla="*/ 0 h 12"/>
                    <a:gd name="T18" fmla="*/ 3 w 5"/>
                    <a:gd name="T19" fmla="*/ 1 h 12"/>
                    <a:gd name="T20" fmla="*/ 4 w 5"/>
                    <a:gd name="T21" fmla="*/ 1 h 12"/>
                    <a:gd name="T22" fmla="*/ 5 w 5"/>
                    <a:gd name="T23" fmla="*/ 1 h 12"/>
                    <a:gd name="T24" fmla="*/ 5 w 5"/>
                    <a:gd name="T25" fmla="*/ 4 h 12"/>
                    <a:gd name="T26" fmla="*/ 4 w 5"/>
                    <a:gd name="T27" fmla="*/ 4 h 12"/>
                    <a:gd name="T28" fmla="*/ 4 w 5"/>
                    <a:gd name="T29" fmla="*/ 6 h 12"/>
                    <a:gd name="T30" fmla="*/ 5 w 5"/>
                    <a:gd name="T31" fmla="*/ 8 h 12"/>
                    <a:gd name="T32" fmla="*/ 4 w 5"/>
                    <a:gd name="T33" fmla="*/ 12 h 12"/>
                    <a:gd name="T34" fmla="*/ 4 w 5"/>
                    <a:gd name="T35" fmla="*/ 11 h 12"/>
                    <a:gd name="T36" fmla="*/ 3 w 5"/>
                    <a:gd name="T37" fmla="*/ 10 h 12"/>
                    <a:gd name="T38" fmla="*/ 3 w 5"/>
                    <a:gd name="T39" fmla="*/ 11 h 12"/>
                    <a:gd name="T40" fmla="*/ 3 w 5"/>
                    <a:gd name="T41" fmla="*/ 10 h 12"/>
                    <a:gd name="T42" fmla="*/ 1 w 5"/>
                    <a:gd name="T43" fmla="*/ 7 h 12"/>
                    <a:gd name="T44" fmla="*/ 3 w 5"/>
                    <a:gd name="T45" fmla="*/ 7 h 12"/>
                    <a:gd name="T46" fmla="*/ 4 w 5"/>
                    <a:gd name="T47" fmla="*/ 6 h 12"/>
                    <a:gd name="T48" fmla="*/ 4 w 5"/>
                    <a:gd name="T49" fmla="*/ 6 h 12"/>
                    <a:gd name="T50" fmla="*/ 3 w 5"/>
                    <a:gd name="T51" fmla="*/ 6 h 12"/>
                    <a:gd name="T52" fmla="*/ 3 w 5"/>
                    <a:gd name="T53" fmla="*/ 6 h 12"/>
                    <a:gd name="T54" fmla="*/ 1 w 5"/>
                    <a:gd name="T55" fmla="*/ 4 h 12"/>
                    <a:gd name="T56" fmla="*/ 3 w 5"/>
                    <a:gd name="T5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 h="12">
                      <a:moveTo>
                        <a:pt x="3" y="4"/>
                      </a:moveTo>
                      <a:lnTo>
                        <a:pt x="3" y="4"/>
                      </a:lnTo>
                      <a:lnTo>
                        <a:pt x="1" y="4"/>
                      </a:lnTo>
                      <a:lnTo>
                        <a:pt x="1" y="3"/>
                      </a:lnTo>
                      <a:lnTo>
                        <a:pt x="0" y="3"/>
                      </a:lnTo>
                      <a:lnTo>
                        <a:pt x="0" y="1"/>
                      </a:lnTo>
                      <a:lnTo>
                        <a:pt x="0" y="0"/>
                      </a:lnTo>
                      <a:lnTo>
                        <a:pt x="1" y="0"/>
                      </a:lnTo>
                      <a:lnTo>
                        <a:pt x="3" y="0"/>
                      </a:lnTo>
                      <a:lnTo>
                        <a:pt x="3" y="1"/>
                      </a:lnTo>
                      <a:lnTo>
                        <a:pt x="4" y="1"/>
                      </a:lnTo>
                      <a:lnTo>
                        <a:pt x="5" y="1"/>
                      </a:lnTo>
                      <a:lnTo>
                        <a:pt x="5" y="4"/>
                      </a:lnTo>
                      <a:lnTo>
                        <a:pt x="4" y="4"/>
                      </a:lnTo>
                      <a:lnTo>
                        <a:pt x="4" y="6"/>
                      </a:lnTo>
                      <a:lnTo>
                        <a:pt x="5" y="8"/>
                      </a:lnTo>
                      <a:lnTo>
                        <a:pt x="4" y="12"/>
                      </a:lnTo>
                      <a:lnTo>
                        <a:pt x="4" y="11"/>
                      </a:lnTo>
                      <a:lnTo>
                        <a:pt x="3" y="10"/>
                      </a:lnTo>
                      <a:lnTo>
                        <a:pt x="3" y="11"/>
                      </a:lnTo>
                      <a:lnTo>
                        <a:pt x="3" y="10"/>
                      </a:lnTo>
                      <a:lnTo>
                        <a:pt x="1" y="7"/>
                      </a:lnTo>
                      <a:lnTo>
                        <a:pt x="3" y="7"/>
                      </a:lnTo>
                      <a:lnTo>
                        <a:pt x="4" y="6"/>
                      </a:lnTo>
                      <a:lnTo>
                        <a:pt x="4" y="6"/>
                      </a:lnTo>
                      <a:lnTo>
                        <a:pt x="3" y="6"/>
                      </a:lnTo>
                      <a:lnTo>
                        <a:pt x="3" y="6"/>
                      </a:lnTo>
                      <a:lnTo>
                        <a:pt x="1" y="4"/>
                      </a:lnTo>
                      <a:lnTo>
                        <a:pt x="3"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98" name="Freeform 1105"/>
                <p:cNvSpPr>
                  <a:spLocks/>
                </p:cNvSpPr>
                <p:nvPr/>
              </p:nvSpPr>
              <p:spPr bwMode="gray">
                <a:xfrm>
                  <a:off x="7408283" y="2838087"/>
                  <a:ext cx="25491" cy="35051"/>
                </a:xfrm>
                <a:custGeom>
                  <a:avLst/>
                  <a:gdLst>
                    <a:gd name="T0" fmla="*/ 3 w 8"/>
                    <a:gd name="T1" fmla="*/ 4 h 11"/>
                    <a:gd name="T2" fmla="*/ 1 w 8"/>
                    <a:gd name="T3" fmla="*/ 3 h 11"/>
                    <a:gd name="T4" fmla="*/ 0 w 8"/>
                    <a:gd name="T5" fmla="*/ 3 h 11"/>
                    <a:gd name="T6" fmla="*/ 0 w 8"/>
                    <a:gd name="T7" fmla="*/ 1 h 11"/>
                    <a:gd name="T8" fmla="*/ 0 w 8"/>
                    <a:gd name="T9" fmla="*/ 1 h 11"/>
                    <a:gd name="T10" fmla="*/ 1 w 8"/>
                    <a:gd name="T11" fmla="*/ 0 h 11"/>
                    <a:gd name="T12" fmla="*/ 6 w 8"/>
                    <a:gd name="T13" fmla="*/ 1 h 11"/>
                    <a:gd name="T14" fmla="*/ 7 w 8"/>
                    <a:gd name="T15" fmla="*/ 1 h 11"/>
                    <a:gd name="T16" fmla="*/ 8 w 8"/>
                    <a:gd name="T17" fmla="*/ 3 h 11"/>
                    <a:gd name="T18" fmla="*/ 8 w 8"/>
                    <a:gd name="T19" fmla="*/ 3 h 11"/>
                    <a:gd name="T20" fmla="*/ 8 w 8"/>
                    <a:gd name="T21" fmla="*/ 4 h 11"/>
                    <a:gd name="T22" fmla="*/ 8 w 8"/>
                    <a:gd name="T23" fmla="*/ 8 h 11"/>
                    <a:gd name="T24" fmla="*/ 8 w 8"/>
                    <a:gd name="T25" fmla="*/ 8 h 11"/>
                    <a:gd name="T26" fmla="*/ 7 w 8"/>
                    <a:gd name="T27" fmla="*/ 5 h 11"/>
                    <a:gd name="T28" fmla="*/ 6 w 8"/>
                    <a:gd name="T29" fmla="*/ 5 h 11"/>
                    <a:gd name="T30" fmla="*/ 6 w 8"/>
                    <a:gd name="T31" fmla="*/ 5 h 11"/>
                    <a:gd name="T32" fmla="*/ 6 w 8"/>
                    <a:gd name="T33" fmla="*/ 7 h 11"/>
                    <a:gd name="T34" fmla="*/ 7 w 8"/>
                    <a:gd name="T35" fmla="*/ 7 h 11"/>
                    <a:gd name="T36" fmla="*/ 7 w 8"/>
                    <a:gd name="T37" fmla="*/ 8 h 11"/>
                    <a:gd name="T38" fmla="*/ 8 w 8"/>
                    <a:gd name="T39" fmla="*/ 11 h 11"/>
                    <a:gd name="T40" fmla="*/ 7 w 8"/>
                    <a:gd name="T41" fmla="*/ 11 h 11"/>
                    <a:gd name="T42" fmla="*/ 6 w 8"/>
                    <a:gd name="T43" fmla="*/ 11 h 11"/>
                    <a:gd name="T44" fmla="*/ 6 w 8"/>
                    <a:gd name="T45" fmla="*/ 11 h 11"/>
                    <a:gd name="T46" fmla="*/ 4 w 8"/>
                    <a:gd name="T47" fmla="*/ 11 h 11"/>
                    <a:gd name="T48" fmla="*/ 3 w 8"/>
                    <a:gd name="T49" fmla="*/ 7 h 11"/>
                    <a:gd name="T50" fmla="*/ 3 w 8"/>
                    <a:gd name="T51" fmla="*/ 4 h 11"/>
                    <a:gd name="T52" fmla="*/ 3 w 8"/>
                    <a:gd name="T53" fmla="*/ 4 h 11"/>
                    <a:gd name="T54" fmla="*/ 3 w 8"/>
                    <a:gd name="T55" fmla="*/ 4 h 11"/>
                    <a:gd name="T56" fmla="*/ 1 w 8"/>
                    <a:gd name="T57" fmla="*/ 4 h 11"/>
                    <a:gd name="T58" fmla="*/ 1 w 8"/>
                    <a:gd name="T59" fmla="*/ 4 h 11"/>
                    <a:gd name="T60" fmla="*/ 1 w 8"/>
                    <a:gd name="T61" fmla="*/ 4 h 11"/>
                    <a:gd name="T62" fmla="*/ 3 w 8"/>
                    <a:gd name="T6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11">
                      <a:moveTo>
                        <a:pt x="3" y="4"/>
                      </a:moveTo>
                      <a:lnTo>
                        <a:pt x="1" y="3"/>
                      </a:lnTo>
                      <a:lnTo>
                        <a:pt x="0" y="3"/>
                      </a:lnTo>
                      <a:lnTo>
                        <a:pt x="0" y="1"/>
                      </a:lnTo>
                      <a:lnTo>
                        <a:pt x="0" y="1"/>
                      </a:lnTo>
                      <a:lnTo>
                        <a:pt x="1" y="0"/>
                      </a:lnTo>
                      <a:lnTo>
                        <a:pt x="6" y="1"/>
                      </a:lnTo>
                      <a:lnTo>
                        <a:pt x="7" y="1"/>
                      </a:lnTo>
                      <a:lnTo>
                        <a:pt x="8" y="3"/>
                      </a:lnTo>
                      <a:lnTo>
                        <a:pt x="8" y="3"/>
                      </a:lnTo>
                      <a:lnTo>
                        <a:pt x="8" y="4"/>
                      </a:lnTo>
                      <a:lnTo>
                        <a:pt x="8" y="8"/>
                      </a:lnTo>
                      <a:lnTo>
                        <a:pt x="8" y="8"/>
                      </a:lnTo>
                      <a:lnTo>
                        <a:pt x="7" y="5"/>
                      </a:lnTo>
                      <a:lnTo>
                        <a:pt x="6" y="5"/>
                      </a:lnTo>
                      <a:lnTo>
                        <a:pt x="6" y="5"/>
                      </a:lnTo>
                      <a:lnTo>
                        <a:pt x="6" y="7"/>
                      </a:lnTo>
                      <a:lnTo>
                        <a:pt x="7" y="7"/>
                      </a:lnTo>
                      <a:lnTo>
                        <a:pt x="7" y="8"/>
                      </a:lnTo>
                      <a:lnTo>
                        <a:pt x="8" y="11"/>
                      </a:lnTo>
                      <a:lnTo>
                        <a:pt x="7" y="11"/>
                      </a:lnTo>
                      <a:lnTo>
                        <a:pt x="6" y="11"/>
                      </a:lnTo>
                      <a:lnTo>
                        <a:pt x="6" y="11"/>
                      </a:lnTo>
                      <a:lnTo>
                        <a:pt x="4" y="11"/>
                      </a:lnTo>
                      <a:lnTo>
                        <a:pt x="3" y="7"/>
                      </a:lnTo>
                      <a:lnTo>
                        <a:pt x="3" y="4"/>
                      </a:lnTo>
                      <a:lnTo>
                        <a:pt x="3" y="4"/>
                      </a:lnTo>
                      <a:lnTo>
                        <a:pt x="3" y="4"/>
                      </a:lnTo>
                      <a:lnTo>
                        <a:pt x="1" y="4"/>
                      </a:lnTo>
                      <a:lnTo>
                        <a:pt x="1" y="4"/>
                      </a:lnTo>
                      <a:lnTo>
                        <a:pt x="1" y="4"/>
                      </a:lnTo>
                      <a:lnTo>
                        <a:pt x="3"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99" name="Freeform 1106"/>
                <p:cNvSpPr>
                  <a:spLocks/>
                </p:cNvSpPr>
                <p:nvPr/>
              </p:nvSpPr>
              <p:spPr bwMode="gray">
                <a:xfrm>
                  <a:off x="7440147" y="2854019"/>
                  <a:ext cx="6373" cy="15933"/>
                </a:xfrm>
                <a:custGeom>
                  <a:avLst/>
                  <a:gdLst>
                    <a:gd name="T0" fmla="*/ 1 w 2"/>
                    <a:gd name="T1" fmla="*/ 0 h 5"/>
                    <a:gd name="T2" fmla="*/ 1 w 2"/>
                    <a:gd name="T3" fmla="*/ 0 h 5"/>
                    <a:gd name="T4" fmla="*/ 2 w 2"/>
                    <a:gd name="T5" fmla="*/ 5 h 5"/>
                    <a:gd name="T6" fmla="*/ 2 w 2"/>
                    <a:gd name="T7" fmla="*/ 5 h 5"/>
                    <a:gd name="T8" fmla="*/ 2 w 2"/>
                    <a:gd name="T9" fmla="*/ 5 h 5"/>
                    <a:gd name="T10" fmla="*/ 1 w 2"/>
                    <a:gd name="T11" fmla="*/ 5 h 5"/>
                    <a:gd name="T12" fmla="*/ 1 w 2"/>
                    <a:gd name="T13" fmla="*/ 5 h 5"/>
                    <a:gd name="T14" fmla="*/ 1 w 2"/>
                    <a:gd name="T15" fmla="*/ 5 h 5"/>
                    <a:gd name="T16" fmla="*/ 0 w 2"/>
                    <a:gd name="T17" fmla="*/ 5 h 5"/>
                    <a:gd name="T18" fmla="*/ 0 w 2"/>
                    <a:gd name="T19" fmla="*/ 3 h 5"/>
                    <a:gd name="T20" fmla="*/ 0 w 2"/>
                    <a:gd name="T21" fmla="*/ 0 h 5"/>
                    <a:gd name="T22" fmla="*/ 1 w 2"/>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1" y="0"/>
                      </a:moveTo>
                      <a:lnTo>
                        <a:pt x="1" y="0"/>
                      </a:lnTo>
                      <a:lnTo>
                        <a:pt x="2" y="5"/>
                      </a:lnTo>
                      <a:lnTo>
                        <a:pt x="2" y="5"/>
                      </a:lnTo>
                      <a:lnTo>
                        <a:pt x="2" y="5"/>
                      </a:lnTo>
                      <a:lnTo>
                        <a:pt x="1" y="5"/>
                      </a:lnTo>
                      <a:lnTo>
                        <a:pt x="1" y="5"/>
                      </a:lnTo>
                      <a:lnTo>
                        <a:pt x="1" y="5"/>
                      </a:lnTo>
                      <a:lnTo>
                        <a:pt x="0" y="5"/>
                      </a:lnTo>
                      <a:lnTo>
                        <a:pt x="0" y="3"/>
                      </a:lnTo>
                      <a:lnTo>
                        <a:pt x="0"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0" name="Freeform 1107"/>
                <p:cNvSpPr>
                  <a:spLocks/>
                </p:cNvSpPr>
                <p:nvPr/>
              </p:nvSpPr>
              <p:spPr bwMode="gray">
                <a:xfrm>
                  <a:off x="7433774" y="2873138"/>
                  <a:ext cx="12745" cy="9560"/>
                </a:xfrm>
                <a:custGeom>
                  <a:avLst/>
                  <a:gdLst>
                    <a:gd name="T0" fmla="*/ 3 w 4"/>
                    <a:gd name="T1" fmla="*/ 1 h 3"/>
                    <a:gd name="T2" fmla="*/ 4 w 4"/>
                    <a:gd name="T3" fmla="*/ 1 h 3"/>
                    <a:gd name="T4" fmla="*/ 4 w 4"/>
                    <a:gd name="T5" fmla="*/ 3 h 3"/>
                    <a:gd name="T6" fmla="*/ 3 w 4"/>
                    <a:gd name="T7" fmla="*/ 3 h 3"/>
                    <a:gd name="T8" fmla="*/ 3 w 4"/>
                    <a:gd name="T9" fmla="*/ 3 h 3"/>
                    <a:gd name="T10" fmla="*/ 2 w 4"/>
                    <a:gd name="T11" fmla="*/ 3 h 3"/>
                    <a:gd name="T12" fmla="*/ 0 w 4"/>
                    <a:gd name="T13" fmla="*/ 1 h 3"/>
                    <a:gd name="T14" fmla="*/ 2 w 4"/>
                    <a:gd name="T15" fmla="*/ 0 h 3"/>
                    <a:gd name="T16" fmla="*/ 2 w 4"/>
                    <a:gd name="T17" fmla="*/ 0 h 3"/>
                    <a:gd name="T18" fmla="*/ 3 w 4"/>
                    <a:gd name="T19" fmla="*/ 0 h 3"/>
                    <a:gd name="T20" fmla="*/ 3 w 4"/>
                    <a:gd name="T21" fmla="*/ 0 h 3"/>
                    <a:gd name="T22" fmla="*/ 3 w 4"/>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3" y="1"/>
                      </a:moveTo>
                      <a:lnTo>
                        <a:pt x="4" y="1"/>
                      </a:lnTo>
                      <a:lnTo>
                        <a:pt x="4" y="3"/>
                      </a:lnTo>
                      <a:lnTo>
                        <a:pt x="3" y="3"/>
                      </a:lnTo>
                      <a:lnTo>
                        <a:pt x="3" y="3"/>
                      </a:lnTo>
                      <a:lnTo>
                        <a:pt x="2" y="3"/>
                      </a:lnTo>
                      <a:lnTo>
                        <a:pt x="0" y="1"/>
                      </a:lnTo>
                      <a:lnTo>
                        <a:pt x="2" y="0"/>
                      </a:lnTo>
                      <a:lnTo>
                        <a:pt x="2" y="0"/>
                      </a:lnTo>
                      <a:lnTo>
                        <a:pt x="3" y="0"/>
                      </a:lnTo>
                      <a:lnTo>
                        <a:pt x="3" y="0"/>
                      </a:lnTo>
                      <a:lnTo>
                        <a:pt x="3"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1" name="Freeform 1108"/>
                <p:cNvSpPr>
                  <a:spLocks/>
                </p:cNvSpPr>
                <p:nvPr/>
              </p:nvSpPr>
              <p:spPr bwMode="gray">
                <a:xfrm>
                  <a:off x="7456079" y="2873138"/>
                  <a:ext cx="9560" cy="12745"/>
                </a:xfrm>
                <a:custGeom>
                  <a:avLst/>
                  <a:gdLst>
                    <a:gd name="T0" fmla="*/ 3 w 3"/>
                    <a:gd name="T1" fmla="*/ 3 h 4"/>
                    <a:gd name="T2" fmla="*/ 3 w 3"/>
                    <a:gd name="T3" fmla="*/ 4 h 4"/>
                    <a:gd name="T4" fmla="*/ 3 w 3"/>
                    <a:gd name="T5" fmla="*/ 4 h 4"/>
                    <a:gd name="T6" fmla="*/ 3 w 3"/>
                    <a:gd name="T7" fmla="*/ 4 h 4"/>
                    <a:gd name="T8" fmla="*/ 3 w 3"/>
                    <a:gd name="T9" fmla="*/ 4 h 4"/>
                    <a:gd name="T10" fmla="*/ 0 w 3"/>
                    <a:gd name="T11" fmla="*/ 3 h 4"/>
                    <a:gd name="T12" fmla="*/ 0 w 3"/>
                    <a:gd name="T13" fmla="*/ 3 h 4"/>
                    <a:gd name="T14" fmla="*/ 0 w 3"/>
                    <a:gd name="T15" fmla="*/ 0 h 4"/>
                    <a:gd name="T16" fmla="*/ 1 w 3"/>
                    <a:gd name="T17" fmla="*/ 1 h 4"/>
                    <a:gd name="T18" fmla="*/ 1 w 3"/>
                    <a:gd name="T19" fmla="*/ 1 h 4"/>
                    <a:gd name="T20" fmla="*/ 3 w 3"/>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3" y="3"/>
                      </a:moveTo>
                      <a:lnTo>
                        <a:pt x="3" y="4"/>
                      </a:lnTo>
                      <a:lnTo>
                        <a:pt x="3" y="4"/>
                      </a:lnTo>
                      <a:lnTo>
                        <a:pt x="3" y="4"/>
                      </a:lnTo>
                      <a:lnTo>
                        <a:pt x="3" y="4"/>
                      </a:lnTo>
                      <a:lnTo>
                        <a:pt x="0" y="3"/>
                      </a:lnTo>
                      <a:lnTo>
                        <a:pt x="0" y="3"/>
                      </a:lnTo>
                      <a:lnTo>
                        <a:pt x="0" y="0"/>
                      </a:lnTo>
                      <a:lnTo>
                        <a:pt x="1" y="1"/>
                      </a:lnTo>
                      <a:lnTo>
                        <a:pt x="1" y="1"/>
                      </a:lnTo>
                      <a:lnTo>
                        <a:pt x="3"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2" name="Freeform 1109"/>
                <p:cNvSpPr>
                  <a:spLocks/>
                </p:cNvSpPr>
                <p:nvPr/>
              </p:nvSpPr>
              <p:spPr bwMode="gray">
                <a:xfrm>
                  <a:off x="7338183" y="2777547"/>
                  <a:ext cx="44609" cy="47796"/>
                </a:xfrm>
                <a:custGeom>
                  <a:avLst/>
                  <a:gdLst>
                    <a:gd name="T0" fmla="*/ 12 w 14"/>
                    <a:gd name="T1" fmla="*/ 4 h 15"/>
                    <a:gd name="T2" fmla="*/ 12 w 14"/>
                    <a:gd name="T3" fmla="*/ 4 h 15"/>
                    <a:gd name="T4" fmla="*/ 12 w 14"/>
                    <a:gd name="T5" fmla="*/ 4 h 15"/>
                    <a:gd name="T6" fmla="*/ 12 w 14"/>
                    <a:gd name="T7" fmla="*/ 5 h 15"/>
                    <a:gd name="T8" fmla="*/ 11 w 14"/>
                    <a:gd name="T9" fmla="*/ 5 h 15"/>
                    <a:gd name="T10" fmla="*/ 12 w 14"/>
                    <a:gd name="T11" fmla="*/ 7 h 15"/>
                    <a:gd name="T12" fmla="*/ 12 w 14"/>
                    <a:gd name="T13" fmla="*/ 8 h 15"/>
                    <a:gd name="T14" fmla="*/ 11 w 14"/>
                    <a:gd name="T15" fmla="*/ 8 h 15"/>
                    <a:gd name="T16" fmla="*/ 8 w 14"/>
                    <a:gd name="T17" fmla="*/ 7 h 15"/>
                    <a:gd name="T18" fmla="*/ 7 w 14"/>
                    <a:gd name="T19" fmla="*/ 7 h 15"/>
                    <a:gd name="T20" fmla="*/ 7 w 14"/>
                    <a:gd name="T21" fmla="*/ 7 h 15"/>
                    <a:gd name="T22" fmla="*/ 10 w 14"/>
                    <a:gd name="T23" fmla="*/ 8 h 15"/>
                    <a:gd name="T24" fmla="*/ 11 w 14"/>
                    <a:gd name="T25" fmla="*/ 9 h 15"/>
                    <a:gd name="T26" fmla="*/ 12 w 14"/>
                    <a:gd name="T27" fmla="*/ 8 h 15"/>
                    <a:gd name="T28" fmla="*/ 12 w 14"/>
                    <a:gd name="T29" fmla="*/ 9 h 15"/>
                    <a:gd name="T30" fmla="*/ 14 w 14"/>
                    <a:gd name="T31" fmla="*/ 12 h 15"/>
                    <a:gd name="T32" fmla="*/ 12 w 14"/>
                    <a:gd name="T33" fmla="*/ 12 h 15"/>
                    <a:gd name="T34" fmla="*/ 14 w 14"/>
                    <a:gd name="T35" fmla="*/ 14 h 15"/>
                    <a:gd name="T36" fmla="*/ 11 w 14"/>
                    <a:gd name="T37" fmla="*/ 12 h 15"/>
                    <a:gd name="T38" fmla="*/ 7 w 14"/>
                    <a:gd name="T39" fmla="*/ 9 h 15"/>
                    <a:gd name="T40" fmla="*/ 7 w 14"/>
                    <a:gd name="T41" fmla="*/ 8 h 15"/>
                    <a:gd name="T42" fmla="*/ 6 w 14"/>
                    <a:gd name="T43" fmla="*/ 8 h 15"/>
                    <a:gd name="T44" fmla="*/ 6 w 14"/>
                    <a:gd name="T45" fmla="*/ 11 h 15"/>
                    <a:gd name="T46" fmla="*/ 7 w 14"/>
                    <a:gd name="T47" fmla="*/ 12 h 15"/>
                    <a:gd name="T48" fmla="*/ 7 w 14"/>
                    <a:gd name="T49" fmla="*/ 14 h 15"/>
                    <a:gd name="T50" fmla="*/ 7 w 14"/>
                    <a:gd name="T51" fmla="*/ 15 h 15"/>
                    <a:gd name="T52" fmla="*/ 6 w 14"/>
                    <a:gd name="T53" fmla="*/ 15 h 15"/>
                    <a:gd name="T54" fmla="*/ 6 w 14"/>
                    <a:gd name="T55" fmla="*/ 15 h 15"/>
                    <a:gd name="T56" fmla="*/ 4 w 14"/>
                    <a:gd name="T57" fmla="*/ 14 h 15"/>
                    <a:gd name="T58" fmla="*/ 4 w 14"/>
                    <a:gd name="T59" fmla="*/ 14 h 15"/>
                    <a:gd name="T60" fmla="*/ 4 w 14"/>
                    <a:gd name="T61" fmla="*/ 12 h 15"/>
                    <a:gd name="T62" fmla="*/ 4 w 14"/>
                    <a:gd name="T63" fmla="*/ 12 h 15"/>
                    <a:gd name="T64" fmla="*/ 3 w 14"/>
                    <a:gd name="T65" fmla="*/ 11 h 15"/>
                    <a:gd name="T66" fmla="*/ 3 w 14"/>
                    <a:gd name="T67" fmla="*/ 11 h 15"/>
                    <a:gd name="T68" fmla="*/ 3 w 14"/>
                    <a:gd name="T69" fmla="*/ 9 h 15"/>
                    <a:gd name="T70" fmla="*/ 2 w 14"/>
                    <a:gd name="T71" fmla="*/ 9 h 15"/>
                    <a:gd name="T72" fmla="*/ 2 w 14"/>
                    <a:gd name="T73" fmla="*/ 8 h 15"/>
                    <a:gd name="T74" fmla="*/ 0 w 14"/>
                    <a:gd name="T75" fmla="*/ 7 h 15"/>
                    <a:gd name="T76" fmla="*/ 2 w 14"/>
                    <a:gd name="T77" fmla="*/ 5 h 15"/>
                    <a:gd name="T78" fmla="*/ 2 w 14"/>
                    <a:gd name="T79" fmla="*/ 7 h 15"/>
                    <a:gd name="T80" fmla="*/ 2 w 14"/>
                    <a:gd name="T81" fmla="*/ 5 h 15"/>
                    <a:gd name="T82" fmla="*/ 0 w 14"/>
                    <a:gd name="T83" fmla="*/ 3 h 15"/>
                    <a:gd name="T84" fmla="*/ 0 w 14"/>
                    <a:gd name="T85" fmla="*/ 3 h 15"/>
                    <a:gd name="T86" fmla="*/ 2 w 14"/>
                    <a:gd name="T87" fmla="*/ 1 h 15"/>
                    <a:gd name="T88" fmla="*/ 2 w 14"/>
                    <a:gd name="T89" fmla="*/ 3 h 15"/>
                    <a:gd name="T90" fmla="*/ 3 w 14"/>
                    <a:gd name="T91" fmla="*/ 3 h 15"/>
                    <a:gd name="T92" fmla="*/ 3 w 14"/>
                    <a:gd name="T93" fmla="*/ 1 h 15"/>
                    <a:gd name="T94" fmla="*/ 4 w 14"/>
                    <a:gd name="T95" fmla="*/ 1 h 15"/>
                    <a:gd name="T96" fmla="*/ 4 w 14"/>
                    <a:gd name="T97" fmla="*/ 0 h 15"/>
                    <a:gd name="T98" fmla="*/ 7 w 14"/>
                    <a:gd name="T99" fmla="*/ 1 h 15"/>
                    <a:gd name="T100" fmla="*/ 8 w 14"/>
                    <a:gd name="T101" fmla="*/ 3 h 15"/>
                    <a:gd name="T102" fmla="*/ 8 w 14"/>
                    <a:gd name="T103" fmla="*/ 3 h 15"/>
                    <a:gd name="T104" fmla="*/ 8 w 14"/>
                    <a:gd name="T105" fmla="*/ 3 h 15"/>
                    <a:gd name="T106" fmla="*/ 11 w 14"/>
                    <a:gd name="T107" fmla="*/ 3 h 15"/>
                    <a:gd name="T108" fmla="*/ 12 w 14"/>
                    <a:gd name="T10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5">
                      <a:moveTo>
                        <a:pt x="12" y="4"/>
                      </a:moveTo>
                      <a:lnTo>
                        <a:pt x="12" y="4"/>
                      </a:lnTo>
                      <a:lnTo>
                        <a:pt x="12" y="4"/>
                      </a:lnTo>
                      <a:lnTo>
                        <a:pt x="12" y="5"/>
                      </a:lnTo>
                      <a:lnTo>
                        <a:pt x="11" y="5"/>
                      </a:lnTo>
                      <a:lnTo>
                        <a:pt x="12" y="7"/>
                      </a:lnTo>
                      <a:lnTo>
                        <a:pt x="12" y="8"/>
                      </a:lnTo>
                      <a:lnTo>
                        <a:pt x="11" y="8"/>
                      </a:lnTo>
                      <a:lnTo>
                        <a:pt x="8" y="7"/>
                      </a:lnTo>
                      <a:lnTo>
                        <a:pt x="7" y="7"/>
                      </a:lnTo>
                      <a:lnTo>
                        <a:pt x="7" y="7"/>
                      </a:lnTo>
                      <a:lnTo>
                        <a:pt x="10" y="8"/>
                      </a:lnTo>
                      <a:lnTo>
                        <a:pt x="11" y="9"/>
                      </a:lnTo>
                      <a:lnTo>
                        <a:pt x="12" y="8"/>
                      </a:lnTo>
                      <a:lnTo>
                        <a:pt x="12" y="9"/>
                      </a:lnTo>
                      <a:lnTo>
                        <a:pt x="14" y="12"/>
                      </a:lnTo>
                      <a:lnTo>
                        <a:pt x="12" y="12"/>
                      </a:lnTo>
                      <a:lnTo>
                        <a:pt x="14" y="14"/>
                      </a:lnTo>
                      <a:lnTo>
                        <a:pt x="11" y="12"/>
                      </a:lnTo>
                      <a:lnTo>
                        <a:pt x="7" y="9"/>
                      </a:lnTo>
                      <a:lnTo>
                        <a:pt x="7" y="8"/>
                      </a:lnTo>
                      <a:lnTo>
                        <a:pt x="6" y="8"/>
                      </a:lnTo>
                      <a:lnTo>
                        <a:pt x="6" y="11"/>
                      </a:lnTo>
                      <a:lnTo>
                        <a:pt x="7" y="12"/>
                      </a:lnTo>
                      <a:lnTo>
                        <a:pt x="7" y="14"/>
                      </a:lnTo>
                      <a:lnTo>
                        <a:pt x="7" y="15"/>
                      </a:lnTo>
                      <a:lnTo>
                        <a:pt x="6" y="15"/>
                      </a:lnTo>
                      <a:lnTo>
                        <a:pt x="6" y="15"/>
                      </a:lnTo>
                      <a:lnTo>
                        <a:pt x="4" y="14"/>
                      </a:lnTo>
                      <a:lnTo>
                        <a:pt x="4" y="14"/>
                      </a:lnTo>
                      <a:lnTo>
                        <a:pt x="4" y="12"/>
                      </a:lnTo>
                      <a:lnTo>
                        <a:pt x="4" y="12"/>
                      </a:lnTo>
                      <a:lnTo>
                        <a:pt x="3" y="11"/>
                      </a:lnTo>
                      <a:lnTo>
                        <a:pt x="3" y="11"/>
                      </a:lnTo>
                      <a:lnTo>
                        <a:pt x="3" y="9"/>
                      </a:lnTo>
                      <a:lnTo>
                        <a:pt x="2" y="9"/>
                      </a:lnTo>
                      <a:lnTo>
                        <a:pt x="2" y="8"/>
                      </a:lnTo>
                      <a:lnTo>
                        <a:pt x="0" y="7"/>
                      </a:lnTo>
                      <a:lnTo>
                        <a:pt x="2" y="5"/>
                      </a:lnTo>
                      <a:lnTo>
                        <a:pt x="2" y="7"/>
                      </a:lnTo>
                      <a:lnTo>
                        <a:pt x="2" y="5"/>
                      </a:lnTo>
                      <a:lnTo>
                        <a:pt x="0" y="3"/>
                      </a:lnTo>
                      <a:lnTo>
                        <a:pt x="0" y="3"/>
                      </a:lnTo>
                      <a:lnTo>
                        <a:pt x="2" y="1"/>
                      </a:lnTo>
                      <a:lnTo>
                        <a:pt x="2" y="3"/>
                      </a:lnTo>
                      <a:lnTo>
                        <a:pt x="3" y="3"/>
                      </a:lnTo>
                      <a:lnTo>
                        <a:pt x="3" y="1"/>
                      </a:lnTo>
                      <a:lnTo>
                        <a:pt x="4" y="1"/>
                      </a:lnTo>
                      <a:lnTo>
                        <a:pt x="4" y="0"/>
                      </a:lnTo>
                      <a:lnTo>
                        <a:pt x="7" y="1"/>
                      </a:lnTo>
                      <a:lnTo>
                        <a:pt x="8" y="3"/>
                      </a:lnTo>
                      <a:lnTo>
                        <a:pt x="8" y="3"/>
                      </a:lnTo>
                      <a:lnTo>
                        <a:pt x="8" y="3"/>
                      </a:lnTo>
                      <a:lnTo>
                        <a:pt x="11" y="3"/>
                      </a:lnTo>
                      <a:lnTo>
                        <a:pt x="12"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3" name="Freeform 1110"/>
                <p:cNvSpPr>
                  <a:spLocks/>
                </p:cNvSpPr>
                <p:nvPr/>
              </p:nvSpPr>
              <p:spPr bwMode="gray">
                <a:xfrm>
                  <a:off x="7417843" y="2876323"/>
                  <a:ext cx="47796" cy="82846"/>
                </a:xfrm>
                <a:custGeom>
                  <a:avLst/>
                  <a:gdLst>
                    <a:gd name="T0" fmla="*/ 8 w 15"/>
                    <a:gd name="T1" fmla="*/ 7 h 26"/>
                    <a:gd name="T2" fmla="*/ 11 w 15"/>
                    <a:gd name="T3" fmla="*/ 10 h 26"/>
                    <a:gd name="T4" fmla="*/ 9 w 15"/>
                    <a:gd name="T5" fmla="*/ 11 h 26"/>
                    <a:gd name="T6" fmla="*/ 11 w 15"/>
                    <a:gd name="T7" fmla="*/ 11 h 26"/>
                    <a:gd name="T8" fmla="*/ 13 w 15"/>
                    <a:gd name="T9" fmla="*/ 14 h 26"/>
                    <a:gd name="T10" fmla="*/ 11 w 15"/>
                    <a:gd name="T11" fmla="*/ 13 h 26"/>
                    <a:gd name="T12" fmla="*/ 11 w 15"/>
                    <a:gd name="T13" fmla="*/ 15 h 26"/>
                    <a:gd name="T14" fmla="*/ 12 w 15"/>
                    <a:gd name="T15" fmla="*/ 17 h 26"/>
                    <a:gd name="T16" fmla="*/ 13 w 15"/>
                    <a:gd name="T17" fmla="*/ 17 h 26"/>
                    <a:gd name="T18" fmla="*/ 13 w 15"/>
                    <a:gd name="T19" fmla="*/ 18 h 26"/>
                    <a:gd name="T20" fmla="*/ 15 w 15"/>
                    <a:gd name="T21" fmla="*/ 18 h 26"/>
                    <a:gd name="T22" fmla="*/ 15 w 15"/>
                    <a:gd name="T23" fmla="*/ 21 h 26"/>
                    <a:gd name="T24" fmla="*/ 13 w 15"/>
                    <a:gd name="T25" fmla="*/ 22 h 26"/>
                    <a:gd name="T26" fmla="*/ 15 w 15"/>
                    <a:gd name="T27" fmla="*/ 22 h 26"/>
                    <a:gd name="T28" fmla="*/ 15 w 15"/>
                    <a:gd name="T29" fmla="*/ 24 h 26"/>
                    <a:gd name="T30" fmla="*/ 15 w 15"/>
                    <a:gd name="T31" fmla="*/ 25 h 26"/>
                    <a:gd name="T32" fmla="*/ 15 w 15"/>
                    <a:gd name="T33" fmla="*/ 26 h 26"/>
                    <a:gd name="T34" fmla="*/ 12 w 15"/>
                    <a:gd name="T35" fmla="*/ 24 h 26"/>
                    <a:gd name="T36" fmla="*/ 11 w 15"/>
                    <a:gd name="T37" fmla="*/ 24 h 26"/>
                    <a:gd name="T38" fmla="*/ 11 w 15"/>
                    <a:gd name="T39" fmla="*/ 21 h 26"/>
                    <a:gd name="T40" fmla="*/ 9 w 15"/>
                    <a:gd name="T41" fmla="*/ 20 h 26"/>
                    <a:gd name="T42" fmla="*/ 7 w 15"/>
                    <a:gd name="T43" fmla="*/ 18 h 26"/>
                    <a:gd name="T44" fmla="*/ 4 w 15"/>
                    <a:gd name="T45" fmla="*/ 17 h 26"/>
                    <a:gd name="T46" fmla="*/ 5 w 15"/>
                    <a:gd name="T47" fmla="*/ 14 h 26"/>
                    <a:gd name="T48" fmla="*/ 7 w 15"/>
                    <a:gd name="T49" fmla="*/ 13 h 26"/>
                    <a:gd name="T50" fmla="*/ 5 w 15"/>
                    <a:gd name="T51" fmla="*/ 13 h 26"/>
                    <a:gd name="T52" fmla="*/ 3 w 15"/>
                    <a:gd name="T53" fmla="*/ 13 h 26"/>
                    <a:gd name="T54" fmla="*/ 4 w 15"/>
                    <a:gd name="T55" fmla="*/ 10 h 26"/>
                    <a:gd name="T56" fmla="*/ 4 w 15"/>
                    <a:gd name="T57" fmla="*/ 6 h 26"/>
                    <a:gd name="T58" fmla="*/ 4 w 15"/>
                    <a:gd name="T59" fmla="*/ 4 h 26"/>
                    <a:gd name="T60" fmla="*/ 1 w 15"/>
                    <a:gd name="T61" fmla="*/ 6 h 26"/>
                    <a:gd name="T62" fmla="*/ 0 w 15"/>
                    <a:gd name="T63" fmla="*/ 7 h 26"/>
                    <a:gd name="T64" fmla="*/ 0 w 15"/>
                    <a:gd name="T65" fmla="*/ 4 h 26"/>
                    <a:gd name="T66" fmla="*/ 0 w 15"/>
                    <a:gd name="T67" fmla="*/ 2 h 26"/>
                    <a:gd name="T68" fmla="*/ 0 w 15"/>
                    <a:gd name="T69" fmla="*/ 0 h 26"/>
                    <a:gd name="T70" fmla="*/ 3 w 15"/>
                    <a:gd name="T71" fmla="*/ 2 h 26"/>
                    <a:gd name="T72" fmla="*/ 4 w 15"/>
                    <a:gd name="T73" fmla="*/ 2 h 26"/>
                    <a:gd name="T74" fmla="*/ 5 w 15"/>
                    <a:gd name="T75" fmla="*/ 4 h 26"/>
                    <a:gd name="T76" fmla="*/ 5 w 15"/>
                    <a:gd name="T77" fmla="*/ 6 h 26"/>
                    <a:gd name="T78" fmla="*/ 8 w 15"/>
                    <a:gd name="T7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26">
                      <a:moveTo>
                        <a:pt x="8" y="6"/>
                      </a:moveTo>
                      <a:lnTo>
                        <a:pt x="8" y="7"/>
                      </a:lnTo>
                      <a:lnTo>
                        <a:pt x="11" y="10"/>
                      </a:lnTo>
                      <a:lnTo>
                        <a:pt x="11" y="10"/>
                      </a:lnTo>
                      <a:lnTo>
                        <a:pt x="11" y="11"/>
                      </a:lnTo>
                      <a:lnTo>
                        <a:pt x="9" y="11"/>
                      </a:lnTo>
                      <a:lnTo>
                        <a:pt x="11" y="11"/>
                      </a:lnTo>
                      <a:lnTo>
                        <a:pt x="11" y="11"/>
                      </a:lnTo>
                      <a:lnTo>
                        <a:pt x="11" y="11"/>
                      </a:lnTo>
                      <a:lnTo>
                        <a:pt x="13" y="14"/>
                      </a:lnTo>
                      <a:lnTo>
                        <a:pt x="13" y="15"/>
                      </a:lnTo>
                      <a:lnTo>
                        <a:pt x="11" y="13"/>
                      </a:lnTo>
                      <a:lnTo>
                        <a:pt x="11" y="14"/>
                      </a:lnTo>
                      <a:lnTo>
                        <a:pt x="11" y="15"/>
                      </a:lnTo>
                      <a:lnTo>
                        <a:pt x="11" y="17"/>
                      </a:lnTo>
                      <a:lnTo>
                        <a:pt x="12" y="17"/>
                      </a:lnTo>
                      <a:lnTo>
                        <a:pt x="12" y="17"/>
                      </a:lnTo>
                      <a:lnTo>
                        <a:pt x="13" y="17"/>
                      </a:lnTo>
                      <a:lnTo>
                        <a:pt x="13" y="18"/>
                      </a:lnTo>
                      <a:lnTo>
                        <a:pt x="13" y="18"/>
                      </a:lnTo>
                      <a:lnTo>
                        <a:pt x="13" y="20"/>
                      </a:lnTo>
                      <a:lnTo>
                        <a:pt x="15" y="18"/>
                      </a:lnTo>
                      <a:lnTo>
                        <a:pt x="15" y="20"/>
                      </a:lnTo>
                      <a:lnTo>
                        <a:pt x="15" y="21"/>
                      </a:lnTo>
                      <a:lnTo>
                        <a:pt x="15" y="21"/>
                      </a:lnTo>
                      <a:lnTo>
                        <a:pt x="13" y="22"/>
                      </a:lnTo>
                      <a:lnTo>
                        <a:pt x="13" y="22"/>
                      </a:lnTo>
                      <a:lnTo>
                        <a:pt x="15" y="22"/>
                      </a:lnTo>
                      <a:lnTo>
                        <a:pt x="15" y="22"/>
                      </a:lnTo>
                      <a:lnTo>
                        <a:pt x="15" y="24"/>
                      </a:lnTo>
                      <a:lnTo>
                        <a:pt x="15" y="24"/>
                      </a:lnTo>
                      <a:lnTo>
                        <a:pt x="15" y="25"/>
                      </a:lnTo>
                      <a:lnTo>
                        <a:pt x="15" y="26"/>
                      </a:lnTo>
                      <a:lnTo>
                        <a:pt x="15" y="26"/>
                      </a:lnTo>
                      <a:lnTo>
                        <a:pt x="12" y="26"/>
                      </a:lnTo>
                      <a:lnTo>
                        <a:pt x="12" y="24"/>
                      </a:lnTo>
                      <a:lnTo>
                        <a:pt x="12" y="22"/>
                      </a:lnTo>
                      <a:lnTo>
                        <a:pt x="11" y="24"/>
                      </a:lnTo>
                      <a:lnTo>
                        <a:pt x="11" y="22"/>
                      </a:lnTo>
                      <a:lnTo>
                        <a:pt x="11" y="21"/>
                      </a:lnTo>
                      <a:lnTo>
                        <a:pt x="11" y="21"/>
                      </a:lnTo>
                      <a:lnTo>
                        <a:pt x="9" y="20"/>
                      </a:lnTo>
                      <a:lnTo>
                        <a:pt x="8" y="18"/>
                      </a:lnTo>
                      <a:lnTo>
                        <a:pt x="7" y="18"/>
                      </a:lnTo>
                      <a:lnTo>
                        <a:pt x="7" y="18"/>
                      </a:lnTo>
                      <a:lnTo>
                        <a:pt x="4" y="17"/>
                      </a:lnTo>
                      <a:lnTo>
                        <a:pt x="7" y="17"/>
                      </a:lnTo>
                      <a:lnTo>
                        <a:pt x="5" y="14"/>
                      </a:lnTo>
                      <a:lnTo>
                        <a:pt x="7" y="14"/>
                      </a:lnTo>
                      <a:lnTo>
                        <a:pt x="7" y="13"/>
                      </a:lnTo>
                      <a:lnTo>
                        <a:pt x="7" y="13"/>
                      </a:lnTo>
                      <a:lnTo>
                        <a:pt x="5" y="13"/>
                      </a:lnTo>
                      <a:lnTo>
                        <a:pt x="4" y="13"/>
                      </a:lnTo>
                      <a:lnTo>
                        <a:pt x="3" y="13"/>
                      </a:lnTo>
                      <a:lnTo>
                        <a:pt x="3" y="11"/>
                      </a:lnTo>
                      <a:lnTo>
                        <a:pt x="4" y="10"/>
                      </a:lnTo>
                      <a:lnTo>
                        <a:pt x="4" y="9"/>
                      </a:lnTo>
                      <a:lnTo>
                        <a:pt x="4" y="6"/>
                      </a:lnTo>
                      <a:lnTo>
                        <a:pt x="4" y="4"/>
                      </a:lnTo>
                      <a:lnTo>
                        <a:pt x="4" y="4"/>
                      </a:lnTo>
                      <a:lnTo>
                        <a:pt x="3" y="6"/>
                      </a:lnTo>
                      <a:lnTo>
                        <a:pt x="1" y="6"/>
                      </a:lnTo>
                      <a:lnTo>
                        <a:pt x="0" y="7"/>
                      </a:lnTo>
                      <a:lnTo>
                        <a:pt x="0" y="7"/>
                      </a:lnTo>
                      <a:lnTo>
                        <a:pt x="0" y="6"/>
                      </a:lnTo>
                      <a:lnTo>
                        <a:pt x="0" y="4"/>
                      </a:lnTo>
                      <a:lnTo>
                        <a:pt x="1" y="3"/>
                      </a:lnTo>
                      <a:lnTo>
                        <a:pt x="0" y="2"/>
                      </a:lnTo>
                      <a:lnTo>
                        <a:pt x="0" y="2"/>
                      </a:lnTo>
                      <a:lnTo>
                        <a:pt x="0" y="0"/>
                      </a:lnTo>
                      <a:lnTo>
                        <a:pt x="3" y="0"/>
                      </a:lnTo>
                      <a:lnTo>
                        <a:pt x="3" y="2"/>
                      </a:lnTo>
                      <a:lnTo>
                        <a:pt x="4" y="2"/>
                      </a:lnTo>
                      <a:lnTo>
                        <a:pt x="4" y="2"/>
                      </a:lnTo>
                      <a:lnTo>
                        <a:pt x="5" y="3"/>
                      </a:lnTo>
                      <a:lnTo>
                        <a:pt x="5" y="4"/>
                      </a:lnTo>
                      <a:lnTo>
                        <a:pt x="5" y="4"/>
                      </a:lnTo>
                      <a:lnTo>
                        <a:pt x="5" y="6"/>
                      </a:lnTo>
                      <a:lnTo>
                        <a:pt x="7" y="6"/>
                      </a:lnTo>
                      <a:lnTo>
                        <a:pt x="8"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4" name="Freeform 1111"/>
                <p:cNvSpPr>
                  <a:spLocks/>
                </p:cNvSpPr>
                <p:nvPr/>
              </p:nvSpPr>
              <p:spPr bwMode="gray">
                <a:xfrm>
                  <a:off x="7475198" y="2898629"/>
                  <a:ext cx="19118" cy="44609"/>
                </a:xfrm>
                <a:custGeom>
                  <a:avLst/>
                  <a:gdLst>
                    <a:gd name="T0" fmla="*/ 2 w 6"/>
                    <a:gd name="T1" fmla="*/ 11 h 14"/>
                    <a:gd name="T2" fmla="*/ 2 w 6"/>
                    <a:gd name="T3" fmla="*/ 11 h 14"/>
                    <a:gd name="T4" fmla="*/ 4 w 6"/>
                    <a:gd name="T5" fmla="*/ 10 h 14"/>
                    <a:gd name="T6" fmla="*/ 4 w 6"/>
                    <a:gd name="T7" fmla="*/ 10 h 14"/>
                    <a:gd name="T8" fmla="*/ 4 w 6"/>
                    <a:gd name="T9" fmla="*/ 10 h 14"/>
                    <a:gd name="T10" fmla="*/ 4 w 6"/>
                    <a:gd name="T11" fmla="*/ 11 h 14"/>
                    <a:gd name="T12" fmla="*/ 4 w 6"/>
                    <a:gd name="T13" fmla="*/ 13 h 14"/>
                    <a:gd name="T14" fmla="*/ 5 w 6"/>
                    <a:gd name="T15" fmla="*/ 14 h 14"/>
                    <a:gd name="T16" fmla="*/ 6 w 6"/>
                    <a:gd name="T17" fmla="*/ 13 h 14"/>
                    <a:gd name="T18" fmla="*/ 6 w 6"/>
                    <a:gd name="T19" fmla="*/ 13 h 14"/>
                    <a:gd name="T20" fmla="*/ 6 w 6"/>
                    <a:gd name="T21" fmla="*/ 13 h 14"/>
                    <a:gd name="T22" fmla="*/ 6 w 6"/>
                    <a:gd name="T23" fmla="*/ 11 h 14"/>
                    <a:gd name="T24" fmla="*/ 6 w 6"/>
                    <a:gd name="T25" fmla="*/ 10 h 14"/>
                    <a:gd name="T26" fmla="*/ 6 w 6"/>
                    <a:gd name="T27" fmla="*/ 6 h 14"/>
                    <a:gd name="T28" fmla="*/ 5 w 6"/>
                    <a:gd name="T29" fmla="*/ 3 h 14"/>
                    <a:gd name="T30" fmla="*/ 5 w 6"/>
                    <a:gd name="T31" fmla="*/ 0 h 14"/>
                    <a:gd name="T32" fmla="*/ 4 w 6"/>
                    <a:gd name="T33" fmla="*/ 0 h 14"/>
                    <a:gd name="T34" fmla="*/ 2 w 6"/>
                    <a:gd name="T35" fmla="*/ 2 h 14"/>
                    <a:gd name="T36" fmla="*/ 2 w 6"/>
                    <a:gd name="T37" fmla="*/ 2 h 14"/>
                    <a:gd name="T38" fmla="*/ 1 w 6"/>
                    <a:gd name="T39" fmla="*/ 2 h 14"/>
                    <a:gd name="T40" fmla="*/ 0 w 6"/>
                    <a:gd name="T41" fmla="*/ 3 h 14"/>
                    <a:gd name="T42" fmla="*/ 1 w 6"/>
                    <a:gd name="T43" fmla="*/ 3 h 14"/>
                    <a:gd name="T44" fmla="*/ 1 w 6"/>
                    <a:gd name="T45" fmla="*/ 4 h 14"/>
                    <a:gd name="T46" fmla="*/ 0 w 6"/>
                    <a:gd name="T47" fmla="*/ 4 h 14"/>
                    <a:gd name="T48" fmla="*/ 1 w 6"/>
                    <a:gd name="T49" fmla="*/ 4 h 14"/>
                    <a:gd name="T50" fmla="*/ 0 w 6"/>
                    <a:gd name="T51" fmla="*/ 6 h 14"/>
                    <a:gd name="T52" fmla="*/ 0 w 6"/>
                    <a:gd name="T53" fmla="*/ 7 h 14"/>
                    <a:gd name="T54" fmla="*/ 0 w 6"/>
                    <a:gd name="T55" fmla="*/ 7 h 14"/>
                    <a:gd name="T56" fmla="*/ 0 w 6"/>
                    <a:gd name="T57" fmla="*/ 8 h 14"/>
                    <a:gd name="T58" fmla="*/ 0 w 6"/>
                    <a:gd name="T59" fmla="*/ 10 h 14"/>
                    <a:gd name="T60" fmla="*/ 1 w 6"/>
                    <a:gd name="T61" fmla="*/ 10 h 14"/>
                    <a:gd name="T62" fmla="*/ 1 w 6"/>
                    <a:gd name="T63" fmla="*/ 10 h 14"/>
                    <a:gd name="T64" fmla="*/ 1 w 6"/>
                    <a:gd name="T65" fmla="*/ 7 h 14"/>
                    <a:gd name="T66" fmla="*/ 2 w 6"/>
                    <a:gd name="T67" fmla="*/ 8 h 14"/>
                    <a:gd name="T68" fmla="*/ 2 w 6"/>
                    <a:gd name="T69" fmla="*/ 8 h 14"/>
                    <a:gd name="T70" fmla="*/ 2 w 6"/>
                    <a:gd name="T71" fmla="*/ 7 h 14"/>
                    <a:gd name="T72" fmla="*/ 2 w 6"/>
                    <a:gd name="T73" fmla="*/ 6 h 14"/>
                    <a:gd name="T74" fmla="*/ 4 w 6"/>
                    <a:gd name="T75" fmla="*/ 7 h 14"/>
                    <a:gd name="T76" fmla="*/ 4 w 6"/>
                    <a:gd name="T77" fmla="*/ 8 h 14"/>
                    <a:gd name="T78" fmla="*/ 4 w 6"/>
                    <a:gd name="T79" fmla="*/ 10 h 14"/>
                    <a:gd name="T80" fmla="*/ 2 w 6"/>
                    <a:gd name="T8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 h="14">
                      <a:moveTo>
                        <a:pt x="2" y="11"/>
                      </a:moveTo>
                      <a:lnTo>
                        <a:pt x="2" y="11"/>
                      </a:lnTo>
                      <a:lnTo>
                        <a:pt x="4" y="10"/>
                      </a:lnTo>
                      <a:lnTo>
                        <a:pt x="4" y="10"/>
                      </a:lnTo>
                      <a:lnTo>
                        <a:pt x="4" y="10"/>
                      </a:lnTo>
                      <a:lnTo>
                        <a:pt x="4" y="11"/>
                      </a:lnTo>
                      <a:lnTo>
                        <a:pt x="4" y="13"/>
                      </a:lnTo>
                      <a:lnTo>
                        <a:pt x="5" y="14"/>
                      </a:lnTo>
                      <a:lnTo>
                        <a:pt x="6" y="13"/>
                      </a:lnTo>
                      <a:lnTo>
                        <a:pt x="6" y="13"/>
                      </a:lnTo>
                      <a:lnTo>
                        <a:pt x="6" y="13"/>
                      </a:lnTo>
                      <a:lnTo>
                        <a:pt x="6" y="11"/>
                      </a:lnTo>
                      <a:lnTo>
                        <a:pt x="6" y="10"/>
                      </a:lnTo>
                      <a:lnTo>
                        <a:pt x="6" y="6"/>
                      </a:lnTo>
                      <a:lnTo>
                        <a:pt x="5" y="3"/>
                      </a:lnTo>
                      <a:lnTo>
                        <a:pt x="5" y="0"/>
                      </a:lnTo>
                      <a:lnTo>
                        <a:pt x="4" y="0"/>
                      </a:lnTo>
                      <a:lnTo>
                        <a:pt x="2" y="2"/>
                      </a:lnTo>
                      <a:lnTo>
                        <a:pt x="2" y="2"/>
                      </a:lnTo>
                      <a:lnTo>
                        <a:pt x="1" y="2"/>
                      </a:lnTo>
                      <a:lnTo>
                        <a:pt x="0" y="3"/>
                      </a:lnTo>
                      <a:lnTo>
                        <a:pt x="1" y="3"/>
                      </a:lnTo>
                      <a:lnTo>
                        <a:pt x="1" y="4"/>
                      </a:lnTo>
                      <a:lnTo>
                        <a:pt x="0" y="4"/>
                      </a:lnTo>
                      <a:lnTo>
                        <a:pt x="1" y="4"/>
                      </a:lnTo>
                      <a:lnTo>
                        <a:pt x="0" y="6"/>
                      </a:lnTo>
                      <a:lnTo>
                        <a:pt x="0" y="7"/>
                      </a:lnTo>
                      <a:lnTo>
                        <a:pt x="0" y="7"/>
                      </a:lnTo>
                      <a:lnTo>
                        <a:pt x="0" y="8"/>
                      </a:lnTo>
                      <a:lnTo>
                        <a:pt x="0" y="10"/>
                      </a:lnTo>
                      <a:lnTo>
                        <a:pt x="1" y="10"/>
                      </a:lnTo>
                      <a:lnTo>
                        <a:pt x="1" y="10"/>
                      </a:lnTo>
                      <a:lnTo>
                        <a:pt x="1" y="7"/>
                      </a:lnTo>
                      <a:lnTo>
                        <a:pt x="2" y="8"/>
                      </a:lnTo>
                      <a:lnTo>
                        <a:pt x="2" y="8"/>
                      </a:lnTo>
                      <a:lnTo>
                        <a:pt x="2" y="7"/>
                      </a:lnTo>
                      <a:lnTo>
                        <a:pt x="2" y="6"/>
                      </a:lnTo>
                      <a:lnTo>
                        <a:pt x="4" y="7"/>
                      </a:lnTo>
                      <a:lnTo>
                        <a:pt x="4" y="8"/>
                      </a:lnTo>
                      <a:lnTo>
                        <a:pt x="4" y="10"/>
                      </a:lnTo>
                      <a:lnTo>
                        <a:pt x="2"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5" name="Freeform 1112"/>
                <p:cNvSpPr>
                  <a:spLocks/>
                </p:cNvSpPr>
                <p:nvPr/>
              </p:nvSpPr>
              <p:spPr bwMode="gray">
                <a:xfrm>
                  <a:off x="7430589" y="2933678"/>
                  <a:ext cx="12745" cy="25491"/>
                </a:xfrm>
                <a:custGeom>
                  <a:avLst/>
                  <a:gdLst>
                    <a:gd name="T0" fmla="*/ 1 w 4"/>
                    <a:gd name="T1" fmla="*/ 4 h 8"/>
                    <a:gd name="T2" fmla="*/ 3 w 4"/>
                    <a:gd name="T3" fmla="*/ 4 h 8"/>
                    <a:gd name="T4" fmla="*/ 4 w 4"/>
                    <a:gd name="T5" fmla="*/ 8 h 8"/>
                    <a:gd name="T6" fmla="*/ 4 w 4"/>
                    <a:gd name="T7" fmla="*/ 8 h 8"/>
                    <a:gd name="T8" fmla="*/ 3 w 4"/>
                    <a:gd name="T9" fmla="*/ 8 h 8"/>
                    <a:gd name="T10" fmla="*/ 3 w 4"/>
                    <a:gd name="T11" fmla="*/ 7 h 8"/>
                    <a:gd name="T12" fmla="*/ 0 w 4"/>
                    <a:gd name="T13" fmla="*/ 4 h 8"/>
                    <a:gd name="T14" fmla="*/ 0 w 4"/>
                    <a:gd name="T15" fmla="*/ 3 h 8"/>
                    <a:gd name="T16" fmla="*/ 0 w 4"/>
                    <a:gd name="T17" fmla="*/ 3 h 8"/>
                    <a:gd name="T18" fmla="*/ 0 w 4"/>
                    <a:gd name="T19" fmla="*/ 2 h 8"/>
                    <a:gd name="T20" fmla="*/ 0 w 4"/>
                    <a:gd name="T21" fmla="*/ 0 h 8"/>
                    <a:gd name="T22" fmla="*/ 1 w 4"/>
                    <a:gd name="T23" fmla="*/ 2 h 8"/>
                    <a:gd name="T24" fmla="*/ 1 w 4"/>
                    <a:gd name="T25" fmla="*/ 3 h 8"/>
                    <a:gd name="T26" fmla="*/ 1 w 4"/>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1" y="4"/>
                      </a:moveTo>
                      <a:lnTo>
                        <a:pt x="3" y="4"/>
                      </a:lnTo>
                      <a:lnTo>
                        <a:pt x="4" y="8"/>
                      </a:lnTo>
                      <a:lnTo>
                        <a:pt x="4" y="8"/>
                      </a:lnTo>
                      <a:lnTo>
                        <a:pt x="3" y="8"/>
                      </a:lnTo>
                      <a:lnTo>
                        <a:pt x="3" y="7"/>
                      </a:lnTo>
                      <a:lnTo>
                        <a:pt x="0" y="4"/>
                      </a:lnTo>
                      <a:lnTo>
                        <a:pt x="0" y="3"/>
                      </a:lnTo>
                      <a:lnTo>
                        <a:pt x="0" y="3"/>
                      </a:lnTo>
                      <a:lnTo>
                        <a:pt x="0" y="2"/>
                      </a:lnTo>
                      <a:lnTo>
                        <a:pt x="0" y="0"/>
                      </a:lnTo>
                      <a:lnTo>
                        <a:pt x="1" y="2"/>
                      </a:lnTo>
                      <a:lnTo>
                        <a:pt x="1" y="3"/>
                      </a:lnTo>
                      <a:lnTo>
                        <a:pt x="1"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6" name="Freeform 1113"/>
                <p:cNvSpPr>
                  <a:spLocks/>
                </p:cNvSpPr>
                <p:nvPr/>
              </p:nvSpPr>
              <p:spPr bwMode="gray">
                <a:xfrm>
                  <a:off x="7478383" y="2933678"/>
                  <a:ext cx="3187" cy="12745"/>
                </a:xfrm>
                <a:custGeom>
                  <a:avLst/>
                  <a:gdLst>
                    <a:gd name="T0" fmla="*/ 0 w 1"/>
                    <a:gd name="T1" fmla="*/ 0 h 4"/>
                    <a:gd name="T2" fmla="*/ 1 w 1"/>
                    <a:gd name="T3" fmla="*/ 2 h 4"/>
                    <a:gd name="T4" fmla="*/ 1 w 1"/>
                    <a:gd name="T5" fmla="*/ 4 h 4"/>
                    <a:gd name="T6" fmla="*/ 1 w 1"/>
                    <a:gd name="T7" fmla="*/ 4 h 4"/>
                    <a:gd name="T8" fmla="*/ 0 w 1"/>
                    <a:gd name="T9" fmla="*/ 3 h 4"/>
                    <a:gd name="T10" fmla="*/ 0 w 1"/>
                    <a:gd name="T11" fmla="*/ 2 h 4"/>
                    <a:gd name="T12" fmla="*/ 0 w 1"/>
                    <a:gd name="T13" fmla="*/ 2 h 4"/>
                    <a:gd name="T14" fmla="*/ 0 w 1"/>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0" y="0"/>
                      </a:moveTo>
                      <a:lnTo>
                        <a:pt x="1" y="2"/>
                      </a:lnTo>
                      <a:lnTo>
                        <a:pt x="1" y="4"/>
                      </a:lnTo>
                      <a:lnTo>
                        <a:pt x="1" y="4"/>
                      </a:lnTo>
                      <a:lnTo>
                        <a:pt x="0" y="3"/>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7" name="Freeform 1114"/>
                <p:cNvSpPr>
                  <a:spLocks/>
                </p:cNvSpPr>
                <p:nvPr/>
              </p:nvSpPr>
              <p:spPr bwMode="gray">
                <a:xfrm>
                  <a:off x="6522474" y="2943238"/>
                  <a:ext cx="47796" cy="35051"/>
                </a:xfrm>
                <a:custGeom>
                  <a:avLst/>
                  <a:gdLst>
                    <a:gd name="T0" fmla="*/ 0 w 15"/>
                    <a:gd name="T1" fmla="*/ 7 h 11"/>
                    <a:gd name="T2" fmla="*/ 2 w 15"/>
                    <a:gd name="T3" fmla="*/ 7 h 11"/>
                    <a:gd name="T4" fmla="*/ 3 w 15"/>
                    <a:gd name="T5" fmla="*/ 4 h 11"/>
                    <a:gd name="T6" fmla="*/ 5 w 15"/>
                    <a:gd name="T7" fmla="*/ 1 h 11"/>
                    <a:gd name="T8" fmla="*/ 6 w 15"/>
                    <a:gd name="T9" fmla="*/ 3 h 11"/>
                    <a:gd name="T10" fmla="*/ 9 w 15"/>
                    <a:gd name="T11" fmla="*/ 1 h 11"/>
                    <a:gd name="T12" fmla="*/ 11 w 15"/>
                    <a:gd name="T13" fmla="*/ 0 h 11"/>
                    <a:gd name="T14" fmla="*/ 13 w 15"/>
                    <a:gd name="T15" fmla="*/ 0 h 11"/>
                    <a:gd name="T16" fmla="*/ 13 w 15"/>
                    <a:gd name="T17" fmla="*/ 4 h 11"/>
                    <a:gd name="T18" fmla="*/ 14 w 15"/>
                    <a:gd name="T19" fmla="*/ 4 h 11"/>
                    <a:gd name="T20" fmla="*/ 15 w 15"/>
                    <a:gd name="T21" fmla="*/ 4 h 11"/>
                    <a:gd name="T22" fmla="*/ 15 w 15"/>
                    <a:gd name="T23" fmla="*/ 5 h 11"/>
                    <a:gd name="T24" fmla="*/ 15 w 15"/>
                    <a:gd name="T25" fmla="*/ 5 h 11"/>
                    <a:gd name="T26" fmla="*/ 15 w 15"/>
                    <a:gd name="T27" fmla="*/ 7 h 11"/>
                    <a:gd name="T28" fmla="*/ 14 w 15"/>
                    <a:gd name="T29" fmla="*/ 5 h 11"/>
                    <a:gd name="T30" fmla="*/ 13 w 15"/>
                    <a:gd name="T31" fmla="*/ 7 h 11"/>
                    <a:gd name="T32" fmla="*/ 11 w 15"/>
                    <a:gd name="T33" fmla="*/ 7 h 11"/>
                    <a:gd name="T34" fmla="*/ 7 w 15"/>
                    <a:gd name="T35" fmla="*/ 7 h 11"/>
                    <a:gd name="T36" fmla="*/ 3 w 15"/>
                    <a:gd name="T37" fmla="*/ 11 h 11"/>
                    <a:gd name="T38" fmla="*/ 0 w 15"/>
                    <a:gd name="T39" fmla="*/ 9 h 11"/>
                    <a:gd name="T40" fmla="*/ 0 w 15"/>
                    <a:gd name="T4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1">
                      <a:moveTo>
                        <a:pt x="0" y="7"/>
                      </a:moveTo>
                      <a:lnTo>
                        <a:pt x="2" y="7"/>
                      </a:lnTo>
                      <a:lnTo>
                        <a:pt x="3" y="4"/>
                      </a:lnTo>
                      <a:lnTo>
                        <a:pt x="5" y="1"/>
                      </a:lnTo>
                      <a:lnTo>
                        <a:pt x="6" y="3"/>
                      </a:lnTo>
                      <a:lnTo>
                        <a:pt x="9" y="1"/>
                      </a:lnTo>
                      <a:lnTo>
                        <a:pt x="11" y="0"/>
                      </a:lnTo>
                      <a:lnTo>
                        <a:pt x="13" y="0"/>
                      </a:lnTo>
                      <a:lnTo>
                        <a:pt x="13" y="4"/>
                      </a:lnTo>
                      <a:lnTo>
                        <a:pt x="14" y="4"/>
                      </a:lnTo>
                      <a:lnTo>
                        <a:pt x="15" y="4"/>
                      </a:lnTo>
                      <a:lnTo>
                        <a:pt x="15" y="5"/>
                      </a:lnTo>
                      <a:lnTo>
                        <a:pt x="15" y="5"/>
                      </a:lnTo>
                      <a:lnTo>
                        <a:pt x="15" y="7"/>
                      </a:lnTo>
                      <a:lnTo>
                        <a:pt x="14" y="5"/>
                      </a:lnTo>
                      <a:lnTo>
                        <a:pt x="13" y="7"/>
                      </a:lnTo>
                      <a:lnTo>
                        <a:pt x="11" y="7"/>
                      </a:lnTo>
                      <a:lnTo>
                        <a:pt x="7" y="7"/>
                      </a:lnTo>
                      <a:lnTo>
                        <a:pt x="3" y="11"/>
                      </a:lnTo>
                      <a:lnTo>
                        <a:pt x="0" y="9"/>
                      </a:lnTo>
                      <a:lnTo>
                        <a:pt x="0"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8" name="Freeform 1115"/>
                <p:cNvSpPr>
                  <a:spLocks/>
                </p:cNvSpPr>
                <p:nvPr/>
              </p:nvSpPr>
              <p:spPr bwMode="gray">
                <a:xfrm>
                  <a:off x="6707283" y="2876323"/>
                  <a:ext cx="3187" cy="19118"/>
                </a:xfrm>
                <a:custGeom>
                  <a:avLst/>
                  <a:gdLst>
                    <a:gd name="T0" fmla="*/ 0 w 1"/>
                    <a:gd name="T1" fmla="*/ 0 h 6"/>
                    <a:gd name="T2" fmla="*/ 0 w 1"/>
                    <a:gd name="T3" fmla="*/ 2 h 6"/>
                    <a:gd name="T4" fmla="*/ 0 w 1"/>
                    <a:gd name="T5" fmla="*/ 2 h 6"/>
                    <a:gd name="T6" fmla="*/ 1 w 1"/>
                    <a:gd name="T7" fmla="*/ 2 h 6"/>
                    <a:gd name="T8" fmla="*/ 1 w 1"/>
                    <a:gd name="T9" fmla="*/ 2 h 6"/>
                    <a:gd name="T10" fmla="*/ 1 w 1"/>
                    <a:gd name="T11" fmla="*/ 3 h 6"/>
                    <a:gd name="T12" fmla="*/ 1 w 1"/>
                    <a:gd name="T13" fmla="*/ 3 h 6"/>
                    <a:gd name="T14" fmla="*/ 0 w 1"/>
                    <a:gd name="T15" fmla="*/ 6 h 6"/>
                    <a:gd name="T16" fmla="*/ 0 w 1"/>
                    <a:gd name="T17" fmla="*/ 6 h 6"/>
                    <a:gd name="T18" fmla="*/ 0 w 1"/>
                    <a:gd name="T19" fmla="*/ 2 h 6"/>
                    <a:gd name="T20" fmla="*/ 0 w 1"/>
                    <a:gd name="T21" fmla="*/ 2 h 6"/>
                    <a:gd name="T22" fmla="*/ 0 w 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6">
                      <a:moveTo>
                        <a:pt x="0" y="0"/>
                      </a:moveTo>
                      <a:lnTo>
                        <a:pt x="0" y="2"/>
                      </a:lnTo>
                      <a:lnTo>
                        <a:pt x="0" y="2"/>
                      </a:lnTo>
                      <a:lnTo>
                        <a:pt x="1" y="2"/>
                      </a:lnTo>
                      <a:lnTo>
                        <a:pt x="1" y="2"/>
                      </a:lnTo>
                      <a:lnTo>
                        <a:pt x="1" y="3"/>
                      </a:lnTo>
                      <a:lnTo>
                        <a:pt x="1" y="3"/>
                      </a:lnTo>
                      <a:lnTo>
                        <a:pt x="0" y="6"/>
                      </a:lnTo>
                      <a:lnTo>
                        <a:pt x="0" y="6"/>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09" name="Freeform 1116"/>
                <p:cNvSpPr>
                  <a:spLocks/>
                </p:cNvSpPr>
                <p:nvPr/>
              </p:nvSpPr>
              <p:spPr bwMode="gray">
                <a:xfrm>
                  <a:off x="7006801" y="2659650"/>
                  <a:ext cx="31864" cy="35051"/>
                </a:xfrm>
                <a:custGeom>
                  <a:avLst/>
                  <a:gdLst>
                    <a:gd name="T0" fmla="*/ 3 w 10"/>
                    <a:gd name="T1" fmla="*/ 7 h 11"/>
                    <a:gd name="T2" fmla="*/ 3 w 10"/>
                    <a:gd name="T3" fmla="*/ 7 h 11"/>
                    <a:gd name="T4" fmla="*/ 4 w 10"/>
                    <a:gd name="T5" fmla="*/ 5 h 11"/>
                    <a:gd name="T6" fmla="*/ 6 w 10"/>
                    <a:gd name="T7" fmla="*/ 4 h 11"/>
                    <a:gd name="T8" fmla="*/ 7 w 10"/>
                    <a:gd name="T9" fmla="*/ 3 h 11"/>
                    <a:gd name="T10" fmla="*/ 7 w 10"/>
                    <a:gd name="T11" fmla="*/ 0 h 11"/>
                    <a:gd name="T12" fmla="*/ 8 w 10"/>
                    <a:gd name="T13" fmla="*/ 1 h 11"/>
                    <a:gd name="T14" fmla="*/ 8 w 10"/>
                    <a:gd name="T15" fmla="*/ 1 h 11"/>
                    <a:gd name="T16" fmla="*/ 8 w 10"/>
                    <a:gd name="T17" fmla="*/ 1 h 11"/>
                    <a:gd name="T18" fmla="*/ 10 w 10"/>
                    <a:gd name="T19" fmla="*/ 1 h 11"/>
                    <a:gd name="T20" fmla="*/ 6 w 10"/>
                    <a:gd name="T21" fmla="*/ 7 h 11"/>
                    <a:gd name="T22" fmla="*/ 6 w 10"/>
                    <a:gd name="T23" fmla="*/ 8 h 11"/>
                    <a:gd name="T24" fmla="*/ 4 w 10"/>
                    <a:gd name="T25" fmla="*/ 8 h 11"/>
                    <a:gd name="T26" fmla="*/ 4 w 10"/>
                    <a:gd name="T27" fmla="*/ 9 h 11"/>
                    <a:gd name="T28" fmla="*/ 2 w 10"/>
                    <a:gd name="T29" fmla="*/ 11 h 11"/>
                    <a:gd name="T30" fmla="*/ 0 w 10"/>
                    <a:gd name="T31" fmla="*/ 11 h 11"/>
                    <a:gd name="T32" fmla="*/ 2 w 10"/>
                    <a:gd name="T33" fmla="*/ 9 h 11"/>
                    <a:gd name="T34" fmla="*/ 2 w 10"/>
                    <a:gd name="T35" fmla="*/ 8 h 11"/>
                    <a:gd name="T36" fmla="*/ 2 w 10"/>
                    <a:gd name="T37" fmla="*/ 8 h 11"/>
                    <a:gd name="T38" fmla="*/ 3 w 10"/>
                    <a:gd name="T3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1">
                      <a:moveTo>
                        <a:pt x="3" y="7"/>
                      </a:moveTo>
                      <a:lnTo>
                        <a:pt x="3" y="7"/>
                      </a:lnTo>
                      <a:lnTo>
                        <a:pt x="4" y="5"/>
                      </a:lnTo>
                      <a:lnTo>
                        <a:pt x="6" y="4"/>
                      </a:lnTo>
                      <a:lnTo>
                        <a:pt x="7" y="3"/>
                      </a:lnTo>
                      <a:lnTo>
                        <a:pt x="7" y="0"/>
                      </a:lnTo>
                      <a:lnTo>
                        <a:pt x="8" y="1"/>
                      </a:lnTo>
                      <a:lnTo>
                        <a:pt x="8" y="1"/>
                      </a:lnTo>
                      <a:lnTo>
                        <a:pt x="8" y="1"/>
                      </a:lnTo>
                      <a:lnTo>
                        <a:pt x="10" y="1"/>
                      </a:lnTo>
                      <a:lnTo>
                        <a:pt x="6" y="7"/>
                      </a:lnTo>
                      <a:lnTo>
                        <a:pt x="6" y="8"/>
                      </a:lnTo>
                      <a:lnTo>
                        <a:pt x="4" y="8"/>
                      </a:lnTo>
                      <a:lnTo>
                        <a:pt x="4" y="9"/>
                      </a:lnTo>
                      <a:lnTo>
                        <a:pt x="2" y="11"/>
                      </a:lnTo>
                      <a:lnTo>
                        <a:pt x="0" y="11"/>
                      </a:lnTo>
                      <a:lnTo>
                        <a:pt x="2" y="9"/>
                      </a:lnTo>
                      <a:lnTo>
                        <a:pt x="2" y="8"/>
                      </a:lnTo>
                      <a:lnTo>
                        <a:pt x="2" y="8"/>
                      </a:lnTo>
                      <a:lnTo>
                        <a:pt x="3"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0" name="Freeform 1117"/>
                <p:cNvSpPr>
                  <a:spLocks/>
                </p:cNvSpPr>
                <p:nvPr/>
              </p:nvSpPr>
              <p:spPr bwMode="gray">
                <a:xfrm>
                  <a:off x="7041852" y="2653277"/>
                  <a:ext cx="19118" cy="9560"/>
                </a:xfrm>
                <a:custGeom>
                  <a:avLst/>
                  <a:gdLst>
                    <a:gd name="T0" fmla="*/ 0 w 6"/>
                    <a:gd name="T1" fmla="*/ 2 h 3"/>
                    <a:gd name="T2" fmla="*/ 0 w 6"/>
                    <a:gd name="T3" fmla="*/ 3 h 3"/>
                    <a:gd name="T4" fmla="*/ 0 w 6"/>
                    <a:gd name="T5" fmla="*/ 2 h 3"/>
                    <a:gd name="T6" fmla="*/ 0 w 6"/>
                    <a:gd name="T7" fmla="*/ 0 h 3"/>
                    <a:gd name="T8" fmla="*/ 0 w 6"/>
                    <a:gd name="T9" fmla="*/ 0 h 3"/>
                    <a:gd name="T10" fmla="*/ 2 w 6"/>
                    <a:gd name="T11" fmla="*/ 0 h 3"/>
                    <a:gd name="T12" fmla="*/ 3 w 6"/>
                    <a:gd name="T13" fmla="*/ 0 h 3"/>
                    <a:gd name="T14" fmla="*/ 3 w 6"/>
                    <a:gd name="T15" fmla="*/ 0 h 3"/>
                    <a:gd name="T16" fmla="*/ 3 w 6"/>
                    <a:gd name="T17" fmla="*/ 0 h 3"/>
                    <a:gd name="T18" fmla="*/ 4 w 6"/>
                    <a:gd name="T19" fmla="*/ 0 h 3"/>
                    <a:gd name="T20" fmla="*/ 6 w 6"/>
                    <a:gd name="T21" fmla="*/ 2 h 3"/>
                    <a:gd name="T22" fmla="*/ 6 w 6"/>
                    <a:gd name="T23" fmla="*/ 2 h 3"/>
                    <a:gd name="T24" fmla="*/ 2 w 6"/>
                    <a:gd name="T25" fmla="*/ 3 h 3"/>
                    <a:gd name="T26" fmla="*/ 2 w 6"/>
                    <a:gd name="T27" fmla="*/ 3 h 3"/>
                    <a:gd name="T28" fmla="*/ 2 w 6"/>
                    <a:gd name="T29" fmla="*/ 2 h 3"/>
                    <a:gd name="T30" fmla="*/ 0 w 6"/>
                    <a:gd name="T31" fmla="*/ 3 h 3"/>
                    <a:gd name="T32" fmla="*/ 0 w 6"/>
                    <a:gd name="T3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3">
                      <a:moveTo>
                        <a:pt x="0" y="2"/>
                      </a:moveTo>
                      <a:lnTo>
                        <a:pt x="0" y="3"/>
                      </a:lnTo>
                      <a:lnTo>
                        <a:pt x="0" y="2"/>
                      </a:lnTo>
                      <a:lnTo>
                        <a:pt x="0" y="0"/>
                      </a:lnTo>
                      <a:lnTo>
                        <a:pt x="0" y="0"/>
                      </a:lnTo>
                      <a:lnTo>
                        <a:pt x="2" y="0"/>
                      </a:lnTo>
                      <a:lnTo>
                        <a:pt x="3" y="0"/>
                      </a:lnTo>
                      <a:lnTo>
                        <a:pt x="3" y="0"/>
                      </a:lnTo>
                      <a:lnTo>
                        <a:pt x="3" y="0"/>
                      </a:lnTo>
                      <a:lnTo>
                        <a:pt x="4" y="0"/>
                      </a:lnTo>
                      <a:lnTo>
                        <a:pt x="6" y="2"/>
                      </a:lnTo>
                      <a:lnTo>
                        <a:pt x="6" y="2"/>
                      </a:lnTo>
                      <a:lnTo>
                        <a:pt x="2" y="3"/>
                      </a:lnTo>
                      <a:lnTo>
                        <a:pt x="2" y="3"/>
                      </a:lnTo>
                      <a:lnTo>
                        <a:pt x="2" y="2"/>
                      </a:lnTo>
                      <a:lnTo>
                        <a:pt x="0" y="3"/>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1" name="Freeform 1118"/>
                <p:cNvSpPr>
                  <a:spLocks/>
                </p:cNvSpPr>
                <p:nvPr/>
              </p:nvSpPr>
              <p:spPr bwMode="gray">
                <a:xfrm>
                  <a:off x="6509728" y="2634159"/>
                  <a:ext cx="31864" cy="25491"/>
                </a:xfrm>
                <a:custGeom>
                  <a:avLst/>
                  <a:gdLst>
                    <a:gd name="T0" fmla="*/ 0 w 10"/>
                    <a:gd name="T1" fmla="*/ 2 h 8"/>
                    <a:gd name="T2" fmla="*/ 2 w 10"/>
                    <a:gd name="T3" fmla="*/ 2 h 8"/>
                    <a:gd name="T4" fmla="*/ 4 w 10"/>
                    <a:gd name="T5" fmla="*/ 1 h 8"/>
                    <a:gd name="T6" fmla="*/ 4 w 10"/>
                    <a:gd name="T7" fmla="*/ 0 h 8"/>
                    <a:gd name="T8" fmla="*/ 10 w 10"/>
                    <a:gd name="T9" fmla="*/ 1 h 8"/>
                    <a:gd name="T10" fmla="*/ 10 w 10"/>
                    <a:gd name="T11" fmla="*/ 2 h 8"/>
                    <a:gd name="T12" fmla="*/ 10 w 10"/>
                    <a:gd name="T13" fmla="*/ 4 h 8"/>
                    <a:gd name="T14" fmla="*/ 7 w 10"/>
                    <a:gd name="T15" fmla="*/ 8 h 8"/>
                    <a:gd name="T16" fmla="*/ 6 w 10"/>
                    <a:gd name="T17" fmla="*/ 6 h 8"/>
                    <a:gd name="T18" fmla="*/ 4 w 10"/>
                    <a:gd name="T19" fmla="*/ 4 h 8"/>
                    <a:gd name="T20" fmla="*/ 3 w 10"/>
                    <a:gd name="T21" fmla="*/ 4 h 8"/>
                    <a:gd name="T22" fmla="*/ 0 w 10"/>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0" y="2"/>
                      </a:moveTo>
                      <a:lnTo>
                        <a:pt x="2" y="2"/>
                      </a:lnTo>
                      <a:lnTo>
                        <a:pt x="4" y="1"/>
                      </a:lnTo>
                      <a:lnTo>
                        <a:pt x="4" y="0"/>
                      </a:lnTo>
                      <a:lnTo>
                        <a:pt x="10" y="1"/>
                      </a:lnTo>
                      <a:lnTo>
                        <a:pt x="10" y="2"/>
                      </a:lnTo>
                      <a:lnTo>
                        <a:pt x="10" y="4"/>
                      </a:lnTo>
                      <a:lnTo>
                        <a:pt x="7" y="8"/>
                      </a:lnTo>
                      <a:lnTo>
                        <a:pt x="6" y="6"/>
                      </a:lnTo>
                      <a:lnTo>
                        <a:pt x="4" y="4"/>
                      </a:lnTo>
                      <a:lnTo>
                        <a:pt x="3" y="4"/>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2" name="Freeform 1119"/>
                <p:cNvSpPr>
                  <a:spLocks/>
                </p:cNvSpPr>
                <p:nvPr/>
              </p:nvSpPr>
              <p:spPr bwMode="gray">
                <a:xfrm>
                  <a:off x="6522474" y="2497146"/>
                  <a:ext cx="22306" cy="22306"/>
                </a:xfrm>
                <a:custGeom>
                  <a:avLst/>
                  <a:gdLst>
                    <a:gd name="T0" fmla="*/ 6 w 7"/>
                    <a:gd name="T1" fmla="*/ 2 h 7"/>
                    <a:gd name="T2" fmla="*/ 7 w 7"/>
                    <a:gd name="T3" fmla="*/ 2 h 7"/>
                    <a:gd name="T4" fmla="*/ 7 w 7"/>
                    <a:gd name="T5" fmla="*/ 4 h 7"/>
                    <a:gd name="T6" fmla="*/ 6 w 7"/>
                    <a:gd name="T7" fmla="*/ 6 h 7"/>
                    <a:gd name="T8" fmla="*/ 6 w 7"/>
                    <a:gd name="T9" fmla="*/ 6 h 7"/>
                    <a:gd name="T10" fmla="*/ 3 w 7"/>
                    <a:gd name="T11" fmla="*/ 6 h 7"/>
                    <a:gd name="T12" fmla="*/ 2 w 7"/>
                    <a:gd name="T13" fmla="*/ 7 h 7"/>
                    <a:gd name="T14" fmla="*/ 0 w 7"/>
                    <a:gd name="T15" fmla="*/ 7 h 7"/>
                    <a:gd name="T16" fmla="*/ 0 w 7"/>
                    <a:gd name="T17" fmla="*/ 4 h 7"/>
                    <a:gd name="T18" fmla="*/ 5 w 7"/>
                    <a:gd name="T19" fmla="*/ 0 h 7"/>
                    <a:gd name="T20" fmla="*/ 6 w 7"/>
                    <a:gd name="T2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6" y="2"/>
                      </a:moveTo>
                      <a:lnTo>
                        <a:pt x="7" y="2"/>
                      </a:lnTo>
                      <a:lnTo>
                        <a:pt x="7" y="4"/>
                      </a:lnTo>
                      <a:lnTo>
                        <a:pt x="6" y="6"/>
                      </a:lnTo>
                      <a:lnTo>
                        <a:pt x="6" y="6"/>
                      </a:lnTo>
                      <a:lnTo>
                        <a:pt x="3" y="6"/>
                      </a:lnTo>
                      <a:lnTo>
                        <a:pt x="2" y="7"/>
                      </a:lnTo>
                      <a:lnTo>
                        <a:pt x="0" y="7"/>
                      </a:lnTo>
                      <a:lnTo>
                        <a:pt x="0" y="4"/>
                      </a:lnTo>
                      <a:lnTo>
                        <a:pt x="5" y="0"/>
                      </a:lnTo>
                      <a:lnTo>
                        <a:pt x="6"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3" name="Freeform 1120"/>
                <p:cNvSpPr>
                  <a:spLocks/>
                </p:cNvSpPr>
                <p:nvPr/>
              </p:nvSpPr>
              <p:spPr bwMode="gray">
                <a:xfrm>
                  <a:off x="7287201" y="2694701"/>
                  <a:ext cx="235791" cy="264469"/>
                </a:xfrm>
                <a:custGeom>
                  <a:avLst/>
                  <a:gdLst>
                    <a:gd name="T0" fmla="*/ 7 w 74"/>
                    <a:gd name="T1" fmla="*/ 15 h 83"/>
                    <a:gd name="T2" fmla="*/ 15 w 74"/>
                    <a:gd name="T3" fmla="*/ 9 h 83"/>
                    <a:gd name="T4" fmla="*/ 16 w 74"/>
                    <a:gd name="T5" fmla="*/ 5 h 83"/>
                    <a:gd name="T6" fmla="*/ 26 w 74"/>
                    <a:gd name="T7" fmla="*/ 1 h 83"/>
                    <a:gd name="T8" fmla="*/ 31 w 74"/>
                    <a:gd name="T9" fmla="*/ 9 h 83"/>
                    <a:gd name="T10" fmla="*/ 34 w 74"/>
                    <a:gd name="T11" fmla="*/ 16 h 83"/>
                    <a:gd name="T12" fmla="*/ 48 w 74"/>
                    <a:gd name="T13" fmla="*/ 34 h 83"/>
                    <a:gd name="T14" fmla="*/ 52 w 74"/>
                    <a:gd name="T15" fmla="*/ 44 h 83"/>
                    <a:gd name="T16" fmla="*/ 54 w 74"/>
                    <a:gd name="T17" fmla="*/ 48 h 83"/>
                    <a:gd name="T18" fmla="*/ 57 w 74"/>
                    <a:gd name="T19" fmla="*/ 55 h 83"/>
                    <a:gd name="T20" fmla="*/ 74 w 74"/>
                    <a:gd name="T21" fmla="*/ 63 h 83"/>
                    <a:gd name="T22" fmla="*/ 74 w 74"/>
                    <a:gd name="T23" fmla="*/ 68 h 83"/>
                    <a:gd name="T24" fmla="*/ 74 w 74"/>
                    <a:gd name="T25" fmla="*/ 78 h 83"/>
                    <a:gd name="T26" fmla="*/ 70 w 74"/>
                    <a:gd name="T27" fmla="*/ 82 h 83"/>
                    <a:gd name="T28" fmla="*/ 65 w 74"/>
                    <a:gd name="T29" fmla="*/ 83 h 83"/>
                    <a:gd name="T30" fmla="*/ 68 w 74"/>
                    <a:gd name="T31" fmla="*/ 78 h 83"/>
                    <a:gd name="T32" fmla="*/ 68 w 74"/>
                    <a:gd name="T33" fmla="*/ 74 h 83"/>
                    <a:gd name="T34" fmla="*/ 67 w 74"/>
                    <a:gd name="T35" fmla="*/ 72 h 83"/>
                    <a:gd name="T36" fmla="*/ 64 w 74"/>
                    <a:gd name="T37" fmla="*/ 64 h 83"/>
                    <a:gd name="T38" fmla="*/ 63 w 74"/>
                    <a:gd name="T39" fmla="*/ 61 h 83"/>
                    <a:gd name="T40" fmla="*/ 59 w 74"/>
                    <a:gd name="T41" fmla="*/ 66 h 83"/>
                    <a:gd name="T42" fmla="*/ 57 w 74"/>
                    <a:gd name="T43" fmla="*/ 68 h 83"/>
                    <a:gd name="T44" fmla="*/ 54 w 74"/>
                    <a:gd name="T45" fmla="*/ 71 h 83"/>
                    <a:gd name="T46" fmla="*/ 56 w 74"/>
                    <a:gd name="T47" fmla="*/ 67 h 83"/>
                    <a:gd name="T48" fmla="*/ 60 w 74"/>
                    <a:gd name="T49" fmla="*/ 60 h 83"/>
                    <a:gd name="T50" fmla="*/ 53 w 74"/>
                    <a:gd name="T51" fmla="*/ 52 h 83"/>
                    <a:gd name="T52" fmla="*/ 49 w 74"/>
                    <a:gd name="T53" fmla="*/ 50 h 83"/>
                    <a:gd name="T54" fmla="*/ 49 w 74"/>
                    <a:gd name="T55" fmla="*/ 49 h 83"/>
                    <a:gd name="T56" fmla="*/ 46 w 74"/>
                    <a:gd name="T57" fmla="*/ 46 h 83"/>
                    <a:gd name="T58" fmla="*/ 45 w 74"/>
                    <a:gd name="T59" fmla="*/ 45 h 83"/>
                    <a:gd name="T60" fmla="*/ 45 w 74"/>
                    <a:gd name="T61" fmla="*/ 42 h 83"/>
                    <a:gd name="T62" fmla="*/ 44 w 74"/>
                    <a:gd name="T63" fmla="*/ 41 h 83"/>
                    <a:gd name="T64" fmla="*/ 44 w 74"/>
                    <a:gd name="T65" fmla="*/ 38 h 83"/>
                    <a:gd name="T66" fmla="*/ 46 w 74"/>
                    <a:gd name="T67" fmla="*/ 40 h 83"/>
                    <a:gd name="T68" fmla="*/ 45 w 74"/>
                    <a:gd name="T69" fmla="*/ 35 h 83"/>
                    <a:gd name="T70" fmla="*/ 42 w 74"/>
                    <a:gd name="T71" fmla="*/ 33 h 83"/>
                    <a:gd name="T72" fmla="*/ 41 w 74"/>
                    <a:gd name="T73" fmla="*/ 33 h 83"/>
                    <a:gd name="T74" fmla="*/ 41 w 74"/>
                    <a:gd name="T75" fmla="*/ 31 h 83"/>
                    <a:gd name="T76" fmla="*/ 41 w 74"/>
                    <a:gd name="T77" fmla="*/ 27 h 83"/>
                    <a:gd name="T78" fmla="*/ 38 w 74"/>
                    <a:gd name="T79" fmla="*/ 30 h 83"/>
                    <a:gd name="T80" fmla="*/ 35 w 74"/>
                    <a:gd name="T81" fmla="*/ 27 h 83"/>
                    <a:gd name="T82" fmla="*/ 28 w 74"/>
                    <a:gd name="T83" fmla="*/ 20 h 83"/>
                    <a:gd name="T84" fmla="*/ 26 w 74"/>
                    <a:gd name="T85" fmla="*/ 8 h 83"/>
                    <a:gd name="T86" fmla="*/ 24 w 74"/>
                    <a:gd name="T87" fmla="*/ 11 h 83"/>
                    <a:gd name="T88" fmla="*/ 28 w 74"/>
                    <a:gd name="T89" fmla="*/ 23 h 83"/>
                    <a:gd name="T90" fmla="*/ 24 w 74"/>
                    <a:gd name="T91" fmla="*/ 23 h 83"/>
                    <a:gd name="T92" fmla="*/ 22 w 74"/>
                    <a:gd name="T93" fmla="*/ 20 h 83"/>
                    <a:gd name="T94" fmla="*/ 19 w 74"/>
                    <a:gd name="T95" fmla="*/ 15 h 83"/>
                    <a:gd name="T96" fmla="*/ 15 w 74"/>
                    <a:gd name="T97" fmla="*/ 14 h 83"/>
                    <a:gd name="T98" fmla="*/ 11 w 74"/>
                    <a:gd name="T99" fmla="*/ 14 h 83"/>
                    <a:gd name="T100" fmla="*/ 12 w 74"/>
                    <a:gd name="T101" fmla="*/ 16 h 83"/>
                    <a:gd name="T102" fmla="*/ 16 w 74"/>
                    <a:gd name="T103" fmla="*/ 20 h 83"/>
                    <a:gd name="T104" fmla="*/ 19 w 74"/>
                    <a:gd name="T105" fmla="*/ 23 h 83"/>
                    <a:gd name="T106" fmla="*/ 16 w 74"/>
                    <a:gd name="T107" fmla="*/ 24 h 83"/>
                    <a:gd name="T108" fmla="*/ 8 w 74"/>
                    <a:gd name="T109" fmla="*/ 22 h 83"/>
                    <a:gd name="T110" fmla="*/ 4 w 74"/>
                    <a:gd name="T111" fmla="*/ 19 h 83"/>
                    <a:gd name="T112" fmla="*/ 1 w 74"/>
                    <a:gd name="T113" fmla="*/ 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 h="83">
                      <a:moveTo>
                        <a:pt x="1" y="7"/>
                      </a:moveTo>
                      <a:lnTo>
                        <a:pt x="4" y="9"/>
                      </a:lnTo>
                      <a:lnTo>
                        <a:pt x="5" y="14"/>
                      </a:lnTo>
                      <a:lnTo>
                        <a:pt x="7" y="14"/>
                      </a:lnTo>
                      <a:lnTo>
                        <a:pt x="7" y="15"/>
                      </a:lnTo>
                      <a:lnTo>
                        <a:pt x="7" y="15"/>
                      </a:lnTo>
                      <a:lnTo>
                        <a:pt x="9" y="14"/>
                      </a:lnTo>
                      <a:lnTo>
                        <a:pt x="11" y="12"/>
                      </a:lnTo>
                      <a:lnTo>
                        <a:pt x="13" y="11"/>
                      </a:lnTo>
                      <a:lnTo>
                        <a:pt x="15" y="9"/>
                      </a:lnTo>
                      <a:lnTo>
                        <a:pt x="15" y="8"/>
                      </a:lnTo>
                      <a:lnTo>
                        <a:pt x="15" y="8"/>
                      </a:lnTo>
                      <a:lnTo>
                        <a:pt x="16" y="7"/>
                      </a:lnTo>
                      <a:lnTo>
                        <a:pt x="16" y="7"/>
                      </a:lnTo>
                      <a:lnTo>
                        <a:pt x="16" y="5"/>
                      </a:lnTo>
                      <a:lnTo>
                        <a:pt x="18" y="4"/>
                      </a:lnTo>
                      <a:lnTo>
                        <a:pt x="20" y="3"/>
                      </a:lnTo>
                      <a:lnTo>
                        <a:pt x="24" y="0"/>
                      </a:lnTo>
                      <a:lnTo>
                        <a:pt x="26" y="0"/>
                      </a:lnTo>
                      <a:lnTo>
                        <a:pt x="26" y="1"/>
                      </a:lnTo>
                      <a:lnTo>
                        <a:pt x="27" y="4"/>
                      </a:lnTo>
                      <a:lnTo>
                        <a:pt x="28" y="5"/>
                      </a:lnTo>
                      <a:lnTo>
                        <a:pt x="28" y="5"/>
                      </a:lnTo>
                      <a:lnTo>
                        <a:pt x="30" y="7"/>
                      </a:lnTo>
                      <a:lnTo>
                        <a:pt x="31" y="9"/>
                      </a:lnTo>
                      <a:lnTo>
                        <a:pt x="31" y="11"/>
                      </a:lnTo>
                      <a:lnTo>
                        <a:pt x="34" y="12"/>
                      </a:lnTo>
                      <a:lnTo>
                        <a:pt x="34" y="15"/>
                      </a:lnTo>
                      <a:lnTo>
                        <a:pt x="34" y="15"/>
                      </a:lnTo>
                      <a:lnTo>
                        <a:pt x="34" y="16"/>
                      </a:lnTo>
                      <a:lnTo>
                        <a:pt x="38" y="18"/>
                      </a:lnTo>
                      <a:lnTo>
                        <a:pt x="39" y="20"/>
                      </a:lnTo>
                      <a:lnTo>
                        <a:pt x="41" y="23"/>
                      </a:lnTo>
                      <a:lnTo>
                        <a:pt x="44" y="26"/>
                      </a:lnTo>
                      <a:lnTo>
                        <a:pt x="48" y="34"/>
                      </a:lnTo>
                      <a:lnTo>
                        <a:pt x="49" y="37"/>
                      </a:lnTo>
                      <a:lnTo>
                        <a:pt x="49" y="37"/>
                      </a:lnTo>
                      <a:lnTo>
                        <a:pt x="49" y="37"/>
                      </a:lnTo>
                      <a:lnTo>
                        <a:pt x="50" y="40"/>
                      </a:lnTo>
                      <a:lnTo>
                        <a:pt x="52" y="44"/>
                      </a:lnTo>
                      <a:lnTo>
                        <a:pt x="53" y="44"/>
                      </a:lnTo>
                      <a:lnTo>
                        <a:pt x="53" y="45"/>
                      </a:lnTo>
                      <a:lnTo>
                        <a:pt x="53" y="45"/>
                      </a:lnTo>
                      <a:lnTo>
                        <a:pt x="53" y="46"/>
                      </a:lnTo>
                      <a:lnTo>
                        <a:pt x="54" y="48"/>
                      </a:lnTo>
                      <a:lnTo>
                        <a:pt x="54" y="49"/>
                      </a:lnTo>
                      <a:lnTo>
                        <a:pt x="54" y="49"/>
                      </a:lnTo>
                      <a:lnTo>
                        <a:pt x="56" y="52"/>
                      </a:lnTo>
                      <a:lnTo>
                        <a:pt x="57" y="53"/>
                      </a:lnTo>
                      <a:lnTo>
                        <a:pt x="57" y="55"/>
                      </a:lnTo>
                      <a:lnTo>
                        <a:pt x="59" y="56"/>
                      </a:lnTo>
                      <a:lnTo>
                        <a:pt x="65" y="57"/>
                      </a:lnTo>
                      <a:lnTo>
                        <a:pt x="70" y="61"/>
                      </a:lnTo>
                      <a:lnTo>
                        <a:pt x="71" y="61"/>
                      </a:lnTo>
                      <a:lnTo>
                        <a:pt x="74" y="63"/>
                      </a:lnTo>
                      <a:lnTo>
                        <a:pt x="74" y="63"/>
                      </a:lnTo>
                      <a:lnTo>
                        <a:pt x="74" y="64"/>
                      </a:lnTo>
                      <a:lnTo>
                        <a:pt x="74" y="66"/>
                      </a:lnTo>
                      <a:lnTo>
                        <a:pt x="74" y="66"/>
                      </a:lnTo>
                      <a:lnTo>
                        <a:pt x="74" y="68"/>
                      </a:lnTo>
                      <a:lnTo>
                        <a:pt x="74" y="72"/>
                      </a:lnTo>
                      <a:lnTo>
                        <a:pt x="74" y="75"/>
                      </a:lnTo>
                      <a:lnTo>
                        <a:pt x="74" y="77"/>
                      </a:lnTo>
                      <a:lnTo>
                        <a:pt x="74" y="77"/>
                      </a:lnTo>
                      <a:lnTo>
                        <a:pt x="74" y="78"/>
                      </a:lnTo>
                      <a:lnTo>
                        <a:pt x="74" y="79"/>
                      </a:lnTo>
                      <a:lnTo>
                        <a:pt x="72" y="78"/>
                      </a:lnTo>
                      <a:lnTo>
                        <a:pt x="71" y="81"/>
                      </a:lnTo>
                      <a:lnTo>
                        <a:pt x="70" y="81"/>
                      </a:lnTo>
                      <a:lnTo>
                        <a:pt x="70" y="82"/>
                      </a:lnTo>
                      <a:lnTo>
                        <a:pt x="68" y="82"/>
                      </a:lnTo>
                      <a:lnTo>
                        <a:pt x="68" y="82"/>
                      </a:lnTo>
                      <a:lnTo>
                        <a:pt x="67" y="81"/>
                      </a:lnTo>
                      <a:lnTo>
                        <a:pt x="67" y="83"/>
                      </a:lnTo>
                      <a:lnTo>
                        <a:pt x="65" y="83"/>
                      </a:lnTo>
                      <a:lnTo>
                        <a:pt x="65" y="81"/>
                      </a:lnTo>
                      <a:lnTo>
                        <a:pt x="65" y="79"/>
                      </a:lnTo>
                      <a:lnTo>
                        <a:pt x="67" y="79"/>
                      </a:lnTo>
                      <a:lnTo>
                        <a:pt x="67" y="79"/>
                      </a:lnTo>
                      <a:lnTo>
                        <a:pt x="68" y="78"/>
                      </a:lnTo>
                      <a:lnTo>
                        <a:pt x="68" y="79"/>
                      </a:lnTo>
                      <a:lnTo>
                        <a:pt x="68" y="78"/>
                      </a:lnTo>
                      <a:lnTo>
                        <a:pt x="70" y="78"/>
                      </a:lnTo>
                      <a:lnTo>
                        <a:pt x="68" y="77"/>
                      </a:lnTo>
                      <a:lnTo>
                        <a:pt x="68" y="74"/>
                      </a:lnTo>
                      <a:lnTo>
                        <a:pt x="68" y="74"/>
                      </a:lnTo>
                      <a:lnTo>
                        <a:pt x="67" y="75"/>
                      </a:lnTo>
                      <a:lnTo>
                        <a:pt x="67" y="75"/>
                      </a:lnTo>
                      <a:lnTo>
                        <a:pt x="67" y="74"/>
                      </a:lnTo>
                      <a:lnTo>
                        <a:pt x="67" y="72"/>
                      </a:lnTo>
                      <a:lnTo>
                        <a:pt x="67" y="71"/>
                      </a:lnTo>
                      <a:lnTo>
                        <a:pt x="65" y="70"/>
                      </a:lnTo>
                      <a:lnTo>
                        <a:pt x="65" y="68"/>
                      </a:lnTo>
                      <a:lnTo>
                        <a:pt x="64" y="66"/>
                      </a:lnTo>
                      <a:lnTo>
                        <a:pt x="64" y="64"/>
                      </a:lnTo>
                      <a:lnTo>
                        <a:pt x="64" y="64"/>
                      </a:lnTo>
                      <a:lnTo>
                        <a:pt x="64" y="63"/>
                      </a:lnTo>
                      <a:lnTo>
                        <a:pt x="64" y="63"/>
                      </a:lnTo>
                      <a:lnTo>
                        <a:pt x="64" y="61"/>
                      </a:lnTo>
                      <a:lnTo>
                        <a:pt x="63" y="61"/>
                      </a:lnTo>
                      <a:lnTo>
                        <a:pt x="63" y="63"/>
                      </a:lnTo>
                      <a:lnTo>
                        <a:pt x="61" y="64"/>
                      </a:lnTo>
                      <a:lnTo>
                        <a:pt x="61" y="66"/>
                      </a:lnTo>
                      <a:lnTo>
                        <a:pt x="60" y="64"/>
                      </a:lnTo>
                      <a:lnTo>
                        <a:pt x="59" y="66"/>
                      </a:lnTo>
                      <a:lnTo>
                        <a:pt x="59" y="66"/>
                      </a:lnTo>
                      <a:lnTo>
                        <a:pt x="59" y="66"/>
                      </a:lnTo>
                      <a:lnTo>
                        <a:pt x="57" y="67"/>
                      </a:lnTo>
                      <a:lnTo>
                        <a:pt x="57" y="68"/>
                      </a:lnTo>
                      <a:lnTo>
                        <a:pt x="57" y="68"/>
                      </a:lnTo>
                      <a:lnTo>
                        <a:pt x="57" y="70"/>
                      </a:lnTo>
                      <a:lnTo>
                        <a:pt x="56" y="70"/>
                      </a:lnTo>
                      <a:lnTo>
                        <a:pt x="56" y="71"/>
                      </a:lnTo>
                      <a:lnTo>
                        <a:pt x="56" y="71"/>
                      </a:lnTo>
                      <a:lnTo>
                        <a:pt x="54" y="71"/>
                      </a:lnTo>
                      <a:lnTo>
                        <a:pt x="54" y="70"/>
                      </a:lnTo>
                      <a:lnTo>
                        <a:pt x="53" y="68"/>
                      </a:lnTo>
                      <a:lnTo>
                        <a:pt x="54" y="67"/>
                      </a:lnTo>
                      <a:lnTo>
                        <a:pt x="54" y="67"/>
                      </a:lnTo>
                      <a:lnTo>
                        <a:pt x="56" y="67"/>
                      </a:lnTo>
                      <a:lnTo>
                        <a:pt x="56" y="64"/>
                      </a:lnTo>
                      <a:lnTo>
                        <a:pt x="56" y="61"/>
                      </a:lnTo>
                      <a:lnTo>
                        <a:pt x="57" y="60"/>
                      </a:lnTo>
                      <a:lnTo>
                        <a:pt x="60" y="60"/>
                      </a:lnTo>
                      <a:lnTo>
                        <a:pt x="60" y="60"/>
                      </a:lnTo>
                      <a:lnTo>
                        <a:pt x="57" y="59"/>
                      </a:lnTo>
                      <a:lnTo>
                        <a:pt x="56" y="57"/>
                      </a:lnTo>
                      <a:lnTo>
                        <a:pt x="54" y="57"/>
                      </a:lnTo>
                      <a:lnTo>
                        <a:pt x="53" y="56"/>
                      </a:lnTo>
                      <a:lnTo>
                        <a:pt x="53" y="52"/>
                      </a:lnTo>
                      <a:lnTo>
                        <a:pt x="52" y="52"/>
                      </a:lnTo>
                      <a:lnTo>
                        <a:pt x="52" y="52"/>
                      </a:lnTo>
                      <a:lnTo>
                        <a:pt x="52" y="50"/>
                      </a:lnTo>
                      <a:lnTo>
                        <a:pt x="50" y="50"/>
                      </a:lnTo>
                      <a:lnTo>
                        <a:pt x="49" y="50"/>
                      </a:lnTo>
                      <a:lnTo>
                        <a:pt x="49" y="49"/>
                      </a:lnTo>
                      <a:lnTo>
                        <a:pt x="48" y="48"/>
                      </a:lnTo>
                      <a:lnTo>
                        <a:pt x="46" y="46"/>
                      </a:lnTo>
                      <a:lnTo>
                        <a:pt x="49" y="48"/>
                      </a:lnTo>
                      <a:lnTo>
                        <a:pt x="49" y="49"/>
                      </a:lnTo>
                      <a:lnTo>
                        <a:pt x="49" y="46"/>
                      </a:lnTo>
                      <a:lnTo>
                        <a:pt x="49" y="45"/>
                      </a:lnTo>
                      <a:lnTo>
                        <a:pt x="48" y="45"/>
                      </a:lnTo>
                      <a:lnTo>
                        <a:pt x="48" y="46"/>
                      </a:lnTo>
                      <a:lnTo>
                        <a:pt x="46" y="46"/>
                      </a:lnTo>
                      <a:lnTo>
                        <a:pt x="46" y="45"/>
                      </a:lnTo>
                      <a:lnTo>
                        <a:pt x="46" y="45"/>
                      </a:lnTo>
                      <a:lnTo>
                        <a:pt x="45" y="45"/>
                      </a:lnTo>
                      <a:lnTo>
                        <a:pt x="45" y="45"/>
                      </a:lnTo>
                      <a:lnTo>
                        <a:pt x="45" y="45"/>
                      </a:lnTo>
                      <a:lnTo>
                        <a:pt x="44" y="45"/>
                      </a:lnTo>
                      <a:lnTo>
                        <a:pt x="42" y="44"/>
                      </a:lnTo>
                      <a:lnTo>
                        <a:pt x="42" y="44"/>
                      </a:lnTo>
                      <a:lnTo>
                        <a:pt x="42" y="42"/>
                      </a:lnTo>
                      <a:lnTo>
                        <a:pt x="45" y="42"/>
                      </a:lnTo>
                      <a:lnTo>
                        <a:pt x="46" y="42"/>
                      </a:lnTo>
                      <a:lnTo>
                        <a:pt x="44" y="42"/>
                      </a:lnTo>
                      <a:lnTo>
                        <a:pt x="44" y="41"/>
                      </a:lnTo>
                      <a:lnTo>
                        <a:pt x="44" y="41"/>
                      </a:lnTo>
                      <a:lnTo>
                        <a:pt x="44" y="41"/>
                      </a:lnTo>
                      <a:lnTo>
                        <a:pt x="44" y="40"/>
                      </a:lnTo>
                      <a:lnTo>
                        <a:pt x="42" y="40"/>
                      </a:lnTo>
                      <a:lnTo>
                        <a:pt x="42" y="38"/>
                      </a:lnTo>
                      <a:lnTo>
                        <a:pt x="44" y="38"/>
                      </a:lnTo>
                      <a:lnTo>
                        <a:pt x="44" y="38"/>
                      </a:lnTo>
                      <a:lnTo>
                        <a:pt x="41" y="38"/>
                      </a:lnTo>
                      <a:lnTo>
                        <a:pt x="41" y="38"/>
                      </a:lnTo>
                      <a:lnTo>
                        <a:pt x="42" y="35"/>
                      </a:lnTo>
                      <a:lnTo>
                        <a:pt x="45" y="38"/>
                      </a:lnTo>
                      <a:lnTo>
                        <a:pt x="46" y="40"/>
                      </a:lnTo>
                      <a:lnTo>
                        <a:pt x="48" y="40"/>
                      </a:lnTo>
                      <a:lnTo>
                        <a:pt x="46" y="40"/>
                      </a:lnTo>
                      <a:lnTo>
                        <a:pt x="46" y="38"/>
                      </a:lnTo>
                      <a:lnTo>
                        <a:pt x="45" y="37"/>
                      </a:lnTo>
                      <a:lnTo>
                        <a:pt x="45" y="35"/>
                      </a:lnTo>
                      <a:lnTo>
                        <a:pt x="45" y="37"/>
                      </a:lnTo>
                      <a:lnTo>
                        <a:pt x="44" y="35"/>
                      </a:lnTo>
                      <a:lnTo>
                        <a:pt x="42" y="34"/>
                      </a:lnTo>
                      <a:lnTo>
                        <a:pt x="42" y="33"/>
                      </a:lnTo>
                      <a:lnTo>
                        <a:pt x="42" y="33"/>
                      </a:lnTo>
                      <a:lnTo>
                        <a:pt x="45" y="33"/>
                      </a:lnTo>
                      <a:lnTo>
                        <a:pt x="45" y="33"/>
                      </a:lnTo>
                      <a:lnTo>
                        <a:pt x="45" y="33"/>
                      </a:lnTo>
                      <a:lnTo>
                        <a:pt x="41" y="33"/>
                      </a:lnTo>
                      <a:lnTo>
                        <a:pt x="41" y="33"/>
                      </a:lnTo>
                      <a:lnTo>
                        <a:pt x="41" y="34"/>
                      </a:lnTo>
                      <a:lnTo>
                        <a:pt x="39" y="33"/>
                      </a:lnTo>
                      <a:lnTo>
                        <a:pt x="39" y="33"/>
                      </a:lnTo>
                      <a:lnTo>
                        <a:pt x="39" y="31"/>
                      </a:lnTo>
                      <a:lnTo>
                        <a:pt x="41" y="31"/>
                      </a:lnTo>
                      <a:lnTo>
                        <a:pt x="42" y="30"/>
                      </a:lnTo>
                      <a:lnTo>
                        <a:pt x="42" y="29"/>
                      </a:lnTo>
                      <a:lnTo>
                        <a:pt x="41" y="30"/>
                      </a:lnTo>
                      <a:lnTo>
                        <a:pt x="41" y="30"/>
                      </a:lnTo>
                      <a:lnTo>
                        <a:pt x="41" y="27"/>
                      </a:lnTo>
                      <a:lnTo>
                        <a:pt x="41" y="27"/>
                      </a:lnTo>
                      <a:lnTo>
                        <a:pt x="39" y="29"/>
                      </a:lnTo>
                      <a:lnTo>
                        <a:pt x="39" y="30"/>
                      </a:lnTo>
                      <a:lnTo>
                        <a:pt x="38" y="30"/>
                      </a:lnTo>
                      <a:lnTo>
                        <a:pt x="38" y="30"/>
                      </a:lnTo>
                      <a:lnTo>
                        <a:pt x="37" y="29"/>
                      </a:lnTo>
                      <a:lnTo>
                        <a:pt x="37" y="27"/>
                      </a:lnTo>
                      <a:lnTo>
                        <a:pt x="37" y="26"/>
                      </a:lnTo>
                      <a:lnTo>
                        <a:pt x="37" y="26"/>
                      </a:lnTo>
                      <a:lnTo>
                        <a:pt x="35" y="27"/>
                      </a:lnTo>
                      <a:lnTo>
                        <a:pt x="35" y="26"/>
                      </a:lnTo>
                      <a:lnTo>
                        <a:pt x="33" y="24"/>
                      </a:lnTo>
                      <a:lnTo>
                        <a:pt x="31" y="24"/>
                      </a:lnTo>
                      <a:lnTo>
                        <a:pt x="30" y="22"/>
                      </a:lnTo>
                      <a:lnTo>
                        <a:pt x="28" y="20"/>
                      </a:lnTo>
                      <a:lnTo>
                        <a:pt x="30" y="19"/>
                      </a:lnTo>
                      <a:lnTo>
                        <a:pt x="28" y="18"/>
                      </a:lnTo>
                      <a:lnTo>
                        <a:pt x="28" y="18"/>
                      </a:lnTo>
                      <a:lnTo>
                        <a:pt x="26" y="11"/>
                      </a:lnTo>
                      <a:lnTo>
                        <a:pt x="26" y="8"/>
                      </a:lnTo>
                      <a:lnTo>
                        <a:pt x="24" y="7"/>
                      </a:lnTo>
                      <a:lnTo>
                        <a:pt x="24" y="8"/>
                      </a:lnTo>
                      <a:lnTo>
                        <a:pt x="24" y="11"/>
                      </a:lnTo>
                      <a:lnTo>
                        <a:pt x="24" y="11"/>
                      </a:lnTo>
                      <a:lnTo>
                        <a:pt x="24" y="11"/>
                      </a:lnTo>
                      <a:lnTo>
                        <a:pt x="24" y="14"/>
                      </a:lnTo>
                      <a:lnTo>
                        <a:pt x="24" y="14"/>
                      </a:lnTo>
                      <a:lnTo>
                        <a:pt x="26" y="18"/>
                      </a:lnTo>
                      <a:lnTo>
                        <a:pt x="27" y="20"/>
                      </a:lnTo>
                      <a:lnTo>
                        <a:pt x="28" y="23"/>
                      </a:lnTo>
                      <a:lnTo>
                        <a:pt x="28" y="24"/>
                      </a:lnTo>
                      <a:lnTo>
                        <a:pt x="27" y="26"/>
                      </a:lnTo>
                      <a:lnTo>
                        <a:pt x="27" y="27"/>
                      </a:lnTo>
                      <a:lnTo>
                        <a:pt x="26" y="27"/>
                      </a:lnTo>
                      <a:lnTo>
                        <a:pt x="24" y="23"/>
                      </a:lnTo>
                      <a:lnTo>
                        <a:pt x="24" y="22"/>
                      </a:lnTo>
                      <a:lnTo>
                        <a:pt x="23" y="24"/>
                      </a:lnTo>
                      <a:lnTo>
                        <a:pt x="20" y="24"/>
                      </a:lnTo>
                      <a:lnTo>
                        <a:pt x="20" y="20"/>
                      </a:lnTo>
                      <a:lnTo>
                        <a:pt x="22" y="20"/>
                      </a:lnTo>
                      <a:lnTo>
                        <a:pt x="20" y="20"/>
                      </a:lnTo>
                      <a:lnTo>
                        <a:pt x="19" y="18"/>
                      </a:lnTo>
                      <a:lnTo>
                        <a:pt x="19" y="16"/>
                      </a:lnTo>
                      <a:lnTo>
                        <a:pt x="20" y="16"/>
                      </a:lnTo>
                      <a:lnTo>
                        <a:pt x="19" y="15"/>
                      </a:lnTo>
                      <a:lnTo>
                        <a:pt x="18" y="15"/>
                      </a:lnTo>
                      <a:lnTo>
                        <a:pt x="18" y="18"/>
                      </a:lnTo>
                      <a:lnTo>
                        <a:pt x="18" y="18"/>
                      </a:lnTo>
                      <a:lnTo>
                        <a:pt x="16" y="16"/>
                      </a:lnTo>
                      <a:lnTo>
                        <a:pt x="15" y="14"/>
                      </a:lnTo>
                      <a:lnTo>
                        <a:pt x="13" y="14"/>
                      </a:lnTo>
                      <a:lnTo>
                        <a:pt x="13" y="15"/>
                      </a:lnTo>
                      <a:lnTo>
                        <a:pt x="13" y="15"/>
                      </a:lnTo>
                      <a:lnTo>
                        <a:pt x="12" y="15"/>
                      </a:lnTo>
                      <a:lnTo>
                        <a:pt x="11" y="14"/>
                      </a:lnTo>
                      <a:lnTo>
                        <a:pt x="12" y="15"/>
                      </a:lnTo>
                      <a:lnTo>
                        <a:pt x="12" y="15"/>
                      </a:lnTo>
                      <a:lnTo>
                        <a:pt x="11" y="15"/>
                      </a:lnTo>
                      <a:lnTo>
                        <a:pt x="11" y="15"/>
                      </a:lnTo>
                      <a:lnTo>
                        <a:pt x="12" y="16"/>
                      </a:lnTo>
                      <a:lnTo>
                        <a:pt x="13" y="16"/>
                      </a:lnTo>
                      <a:lnTo>
                        <a:pt x="13" y="18"/>
                      </a:lnTo>
                      <a:lnTo>
                        <a:pt x="13" y="18"/>
                      </a:lnTo>
                      <a:lnTo>
                        <a:pt x="16" y="19"/>
                      </a:lnTo>
                      <a:lnTo>
                        <a:pt x="16" y="20"/>
                      </a:lnTo>
                      <a:lnTo>
                        <a:pt x="16" y="20"/>
                      </a:lnTo>
                      <a:lnTo>
                        <a:pt x="16" y="20"/>
                      </a:lnTo>
                      <a:lnTo>
                        <a:pt x="18" y="20"/>
                      </a:lnTo>
                      <a:lnTo>
                        <a:pt x="19" y="22"/>
                      </a:lnTo>
                      <a:lnTo>
                        <a:pt x="19" y="23"/>
                      </a:lnTo>
                      <a:lnTo>
                        <a:pt x="19" y="24"/>
                      </a:lnTo>
                      <a:lnTo>
                        <a:pt x="18" y="24"/>
                      </a:lnTo>
                      <a:lnTo>
                        <a:pt x="16" y="26"/>
                      </a:lnTo>
                      <a:lnTo>
                        <a:pt x="15" y="24"/>
                      </a:lnTo>
                      <a:lnTo>
                        <a:pt x="16" y="24"/>
                      </a:lnTo>
                      <a:lnTo>
                        <a:pt x="15" y="26"/>
                      </a:lnTo>
                      <a:lnTo>
                        <a:pt x="13" y="26"/>
                      </a:lnTo>
                      <a:lnTo>
                        <a:pt x="11" y="23"/>
                      </a:lnTo>
                      <a:lnTo>
                        <a:pt x="8" y="23"/>
                      </a:lnTo>
                      <a:lnTo>
                        <a:pt x="8" y="22"/>
                      </a:lnTo>
                      <a:lnTo>
                        <a:pt x="7" y="22"/>
                      </a:lnTo>
                      <a:lnTo>
                        <a:pt x="5" y="20"/>
                      </a:lnTo>
                      <a:lnTo>
                        <a:pt x="7" y="19"/>
                      </a:lnTo>
                      <a:lnTo>
                        <a:pt x="5" y="19"/>
                      </a:lnTo>
                      <a:lnTo>
                        <a:pt x="4" y="19"/>
                      </a:lnTo>
                      <a:lnTo>
                        <a:pt x="2" y="18"/>
                      </a:lnTo>
                      <a:lnTo>
                        <a:pt x="0" y="14"/>
                      </a:lnTo>
                      <a:lnTo>
                        <a:pt x="0" y="12"/>
                      </a:lnTo>
                      <a:lnTo>
                        <a:pt x="0" y="11"/>
                      </a:lnTo>
                      <a:lnTo>
                        <a:pt x="1" y="8"/>
                      </a:lnTo>
                      <a:lnTo>
                        <a:pt x="1"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4" name="Freeform 1121"/>
                <p:cNvSpPr>
                  <a:spLocks/>
                </p:cNvSpPr>
                <p:nvPr/>
              </p:nvSpPr>
              <p:spPr bwMode="gray">
                <a:xfrm>
                  <a:off x="6433255" y="1882177"/>
                  <a:ext cx="853946" cy="1070619"/>
                </a:xfrm>
                <a:custGeom>
                  <a:avLst/>
                  <a:gdLst>
                    <a:gd name="T0" fmla="*/ 234 w 268"/>
                    <a:gd name="T1" fmla="*/ 40 h 336"/>
                    <a:gd name="T2" fmla="*/ 205 w 268"/>
                    <a:gd name="T3" fmla="*/ 36 h 336"/>
                    <a:gd name="T4" fmla="*/ 160 w 268"/>
                    <a:gd name="T5" fmla="*/ 25 h 336"/>
                    <a:gd name="T6" fmla="*/ 138 w 268"/>
                    <a:gd name="T7" fmla="*/ 15 h 336"/>
                    <a:gd name="T8" fmla="*/ 116 w 268"/>
                    <a:gd name="T9" fmla="*/ 7 h 336"/>
                    <a:gd name="T10" fmla="*/ 110 w 268"/>
                    <a:gd name="T11" fmla="*/ 10 h 336"/>
                    <a:gd name="T12" fmla="*/ 98 w 268"/>
                    <a:gd name="T13" fmla="*/ 6 h 336"/>
                    <a:gd name="T14" fmla="*/ 76 w 268"/>
                    <a:gd name="T15" fmla="*/ 14 h 336"/>
                    <a:gd name="T16" fmla="*/ 72 w 268"/>
                    <a:gd name="T17" fmla="*/ 26 h 336"/>
                    <a:gd name="T18" fmla="*/ 59 w 268"/>
                    <a:gd name="T19" fmla="*/ 38 h 336"/>
                    <a:gd name="T20" fmla="*/ 45 w 268"/>
                    <a:gd name="T21" fmla="*/ 52 h 336"/>
                    <a:gd name="T22" fmla="*/ 17 w 268"/>
                    <a:gd name="T23" fmla="*/ 75 h 336"/>
                    <a:gd name="T24" fmla="*/ 38 w 268"/>
                    <a:gd name="T25" fmla="*/ 99 h 336"/>
                    <a:gd name="T26" fmla="*/ 53 w 268"/>
                    <a:gd name="T27" fmla="*/ 110 h 336"/>
                    <a:gd name="T28" fmla="*/ 72 w 268"/>
                    <a:gd name="T29" fmla="*/ 117 h 336"/>
                    <a:gd name="T30" fmla="*/ 64 w 268"/>
                    <a:gd name="T31" fmla="*/ 122 h 336"/>
                    <a:gd name="T32" fmla="*/ 64 w 268"/>
                    <a:gd name="T33" fmla="*/ 127 h 336"/>
                    <a:gd name="T34" fmla="*/ 48 w 268"/>
                    <a:gd name="T35" fmla="*/ 130 h 336"/>
                    <a:gd name="T36" fmla="*/ 26 w 268"/>
                    <a:gd name="T37" fmla="*/ 122 h 336"/>
                    <a:gd name="T38" fmla="*/ 7 w 268"/>
                    <a:gd name="T39" fmla="*/ 136 h 336"/>
                    <a:gd name="T40" fmla="*/ 12 w 268"/>
                    <a:gd name="T41" fmla="*/ 148 h 336"/>
                    <a:gd name="T42" fmla="*/ 45 w 268"/>
                    <a:gd name="T43" fmla="*/ 163 h 336"/>
                    <a:gd name="T44" fmla="*/ 67 w 268"/>
                    <a:gd name="T45" fmla="*/ 159 h 336"/>
                    <a:gd name="T46" fmla="*/ 65 w 268"/>
                    <a:gd name="T47" fmla="*/ 182 h 336"/>
                    <a:gd name="T48" fmla="*/ 42 w 268"/>
                    <a:gd name="T49" fmla="*/ 193 h 336"/>
                    <a:gd name="T50" fmla="*/ 22 w 268"/>
                    <a:gd name="T51" fmla="*/ 214 h 336"/>
                    <a:gd name="T52" fmla="*/ 26 w 268"/>
                    <a:gd name="T53" fmla="*/ 222 h 336"/>
                    <a:gd name="T54" fmla="*/ 33 w 268"/>
                    <a:gd name="T55" fmla="*/ 233 h 336"/>
                    <a:gd name="T56" fmla="*/ 37 w 268"/>
                    <a:gd name="T57" fmla="*/ 251 h 336"/>
                    <a:gd name="T58" fmla="*/ 52 w 268"/>
                    <a:gd name="T59" fmla="*/ 248 h 336"/>
                    <a:gd name="T60" fmla="*/ 57 w 268"/>
                    <a:gd name="T61" fmla="*/ 259 h 336"/>
                    <a:gd name="T62" fmla="*/ 57 w 268"/>
                    <a:gd name="T63" fmla="*/ 275 h 336"/>
                    <a:gd name="T64" fmla="*/ 76 w 268"/>
                    <a:gd name="T65" fmla="*/ 270 h 336"/>
                    <a:gd name="T66" fmla="*/ 90 w 268"/>
                    <a:gd name="T67" fmla="*/ 274 h 336"/>
                    <a:gd name="T68" fmla="*/ 90 w 268"/>
                    <a:gd name="T69" fmla="*/ 297 h 336"/>
                    <a:gd name="T70" fmla="*/ 68 w 268"/>
                    <a:gd name="T71" fmla="*/ 318 h 336"/>
                    <a:gd name="T72" fmla="*/ 53 w 268"/>
                    <a:gd name="T73" fmla="*/ 322 h 336"/>
                    <a:gd name="T74" fmla="*/ 43 w 268"/>
                    <a:gd name="T75" fmla="*/ 336 h 336"/>
                    <a:gd name="T76" fmla="*/ 54 w 268"/>
                    <a:gd name="T77" fmla="*/ 330 h 336"/>
                    <a:gd name="T78" fmla="*/ 71 w 268"/>
                    <a:gd name="T79" fmla="*/ 323 h 336"/>
                    <a:gd name="T80" fmla="*/ 85 w 268"/>
                    <a:gd name="T81" fmla="*/ 315 h 336"/>
                    <a:gd name="T82" fmla="*/ 94 w 268"/>
                    <a:gd name="T83" fmla="*/ 305 h 336"/>
                    <a:gd name="T84" fmla="*/ 108 w 268"/>
                    <a:gd name="T85" fmla="*/ 293 h 336"/>
                    <a:gd name="T86" fmla="*/ 126 w 268"/>
                    <a:gd name="T87" fmla="*/ 279 h 336"/>
                    <a:gd name="T88" fmla="*/ 128 w 268"/>
                    <a:gd name="T89" fmla="*/ 260 h 336"/>
                    <a:gd name="T90" fmla="*/ 135 w 268"/>
                    <a:gd name="T91" fmla="*/ 245 h 336"/>
                    <a:gd name="T92" fmla="*/ 161 w 268"/>
                    <a:gd name="T93" fmla="*/ 211 h 336"/>
                    <a:gd name="T94" fmla="*/ 171 w 268"/>
                    <a:gd name="T95" fmla="*/ 234 h 336"/>
                    <a:gd name="T96" fmla="*/ 146 w 268"/>
                    <a:gd name="T97" fmla="*/ 256 h 336"/>
                    <a:gd name="T98" fmla="*/ 146 w 268"/>
                    <a:gd name="T99" fmla="*/ 264 h 336"/>
                    <a:gd name="T100" fmla="*/ 164 w 268"/>
                    <a:gd name="T101" fmla="*/ 253 h 336"/>
                    <a:gd name="T102" fmla="*/ 179 w 268"/>
                    <a:gd name="T103" fmla="*/ 247 h 336"/>
                    <a:gd name="T104" fmla="*/ 175 w 268"/>
                    <a:gd name="T105" fmla="*/ 237 h 336"/>
                    <a:gd name="T106" fmla="*/ 183 w 268"/>
                    <a:gd name="T107" fmla="*/ 230 h 336"/>
                    <a:gd name="T108" fmla="*/ 191 w 268"/>
                    <a:gd name="T109" fmla="*/ 238 h 336"/>
                    <a:gd name="T110" fmla="*/ 206 w 268"/>
                    <a:gd name="T111" fmla="*/ 242 h 336"/>
                    <a:gd name="T112" fmla="*/ 227 w 268"/>
                    <a:gd name="T113" fmla="*/ 249 h 336"/>
                    <a:gd name="T114" fmla="*/ 258 w 268"/>
                    <a:gd name="T115" fmla="*/ 252 h 336"/>
                    <a:gd name="T116" fmla="*/ 255 w 268"/>
                    <a:gd name="T117" fmla="*/ 256 h 336"/>
                    <a:gd name="T118" fmla="*/ 266 w 268"/>
                    <a:gd name="T119" fmla="*/ 26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8" h="336">
                      <a:moveTo>
                        <a:pt x="243" y="240"/>
                      </a:moveTo>
                      <a:lnTo>
                        <a:pt x="243" y="222"/>
                      </a:lnTo>
                      <a:lnTo>
                        <a:pt x="243" y="204"/>
                      </a:lnTo>
                      <a:lnTo>
                        <a:pt x="243" y="188"/>
                      </a:lnTo>
                      <a:lnTo>
                        <a:pt x="243" y="170"/>
                      </a:lnTo>
                      <a:lnTo>
                        <a:pt x="243" y="149"/>
                      </a:lnTo>
                      <a:lnTo>
                        <a:pt x="243" y="130"/>
                      </a:lnTo>
                      <a:lnTo>
                        <a:pt x="243" y="111"/>
                      </a:lnTo>
                      <a:lnTo>
                        <a:pt x="243" y="90"/>
                      </a:lnTo>
                      <a:lnTo>
                        <a:pt x="243" y="67"/>
                      </a:lnTo>
                      <a:lnTo>
                        <a:pt x="243" y="44"/>
                      </a:lnTo>
                      <a:lnTo>
                        <a:pt x="243" y="43"/>
                      </a:lnTo>
                      <a:lnTo>
                        <a:pt x="242" y="43"/>
                      </a:lnTo>
                      <a:lnTo>
                        <a:pt x="242" y="44"/>
                      </a:lnTo>
                      <a:lnTo>
                        <a:pt x="240" y="45"/>
                      </a:lnTo>
                      <a:lnTo>
                        <a:pt x="240" y="45"/>
                      </a:lnTo>
                      <a:lnTo>
                        <a:pt x="239" y="43"/>
                      </a:lnTo>
                      <a:lnTo>
                        <a:pt x="234" y="40"/>
                      </a:lnTo>
                      <a:lnTo>
                        <a:pt x="234" y="40"/>
                      </a:lnTo>
                      <a:lnTo>
                        <a:pt x="231" y="37"/>
                      </a:lnTo>
                      <a:lnTo>
                        <a:pt x="231" y="37"/>
                      </a:lnTo>
                      <a:lnTo>
                        <a:pt x="229" y="36"/>
                      </a:lnTo>
                      <a:lnTo>
                        <a:pt x="224" y="33"/>
                      </a:lnTo>
                      <a:lnTo>
                        <a:pt x="223" y="33"/>
                      </a:lnTo>
                      <a:lnTo>
                        <a:pt x="221" y="33"/>
                      </a:lnTo>
                      <a:lnTo>
                        <a:pt x="221" y="33"/>
                      </a:lnTo>
                      <a:lnTo>
                        <a:pt x="221" y="34"/>
                      </a:lnTo>
                      <a:lnTo>
                        <a:pt x="221" y="36"/>
                      </a:lnTo>
                      <a:lnTo>
                        <a:pt x="220" y="34"/>
                      </a:lnTo>
                      <a:lnTo>
                        <a:pt x="219" y="33"/>
                      </a:lnTo>
                      <a:lnTo>
                        <a:pt x="217" y="34"/>
                      </a:lnTo>
                      <a:lnTo>
                        <a:pt x="213" y="34"/>
                      </a:lnTo>
                      <a:lnTo>
                        <a:pt x="213" y="36"/>
                      </a:lnTo>
                      <a:lnTo>
                        <a:pt x="212" y="37"/>
                      </a:lnTo>
                      <a:lnTo>
                        <a:pt x="209" y="37"/>
                      </a:lnTo>
                      <a:lnTo>
                        <a:pt x="209" y="36"/>
                      </a:lnTo>
                      <a:lnTo>
                        <a:pt x="208" y="37"/>
                      </a:lnTo>
                      <a:lnTo>
                        <a:pt x="205" y="36"/>
                      </a:lnTo>
                      <a:lnTo>
                        <a:pt x="205" y="36"/>
                      </a:lnTo>
                      <a:lnTo>
                        <a:pt x="205" y="34"/>
                      </a:lnTo>
                      <a:lnTo>
                        <a:pt x="202" y="34"/>
                      </a:lnTo>
                      <a:lnTo>
                        <a:pt x="201" y="33"/>
                      </a:lnTo>
                      <a:lnTo>
                        <a:pt x="198" y="32"/>
                      </a:lnTo>
                      <a:lnTo>
                        <a:pt x="193" y="32"/>
                      </a:lnTo>
                      <a:lnTo>
                        <a:pt x="190" y="32"/>
                      </a:lnTo>
                      <a:lnTo>
                        <a:pt x="184" y="30"/>
                      </a:lnTo>
                      <a:lnTo>
                        <a:pt x="183" y="29"/>
                      </a:lnTo>
                      <a:lnTo>
                        <a:pt x="182" y="27"/>
                      </a:lnTo>
                      <a:lnTo>
                        <a:pt x="179" y="27"/>
                      </a:lnTo>
                      <a:lnTo>
                        <a:pt x="176" y="27"/>
                      </a:lnTo>
                      <a:lnTo>
                        <a:pt x="176" y="25"/>
                      </a:lnTo>
                      <a:lnTo>
                        <a:pt x="172" y="25"/>
                      </a:lnTo>
                      <a:lnTo>
                        <a:pt x="169" y="23"/>
                      </a:lnTo>
                      <a:lnTo>
                        <a:pt x="165" y="23"/>
                      </a:lnTo>
                      <a:lnTo>
                        <a:pt x="164" y="23"/>
                      </a:lnTo>
                      <a:lnTo>
                        <a:pt x="160" y="26"/>
                      </a:lnTo>
                      <a:lnTo>
                        <a:pt x="160" y="25"/>
                      </a:lnTo>
                      <a:lnTo>
                        <a:pt x="161" y="25"/>
                      </a:lnTo>
                      <a:lnTo>
                        <a:pt x="161" y="23"/>
                      </a:lnTo>
                      <a:lnTo>
                        <a:pt x="160" y="23"/>
                      </a:lnTo>
                      <a:lnTo>
                        <a:pt x="158" y="22"/>
                      </a:lnTo>
                      <a:lnTo>
                        <a:pt x="152" y="25"/>
                      </a:lnTo>
                      <a:lnTo>
                        <a:pt x="147" y="23"/>
                      </a:lnTo>
                      <a:lnTo>
                        <a:pt x="149" y="22"/>
                      </a:lnTo>
                      <a:lnTo>
                        <a:pt x="149" y="22"/>
                      </a:lnTo>
                      <a:lnTo>
                        <a:pt x="143" y="22"/>
                      </a:lnTo>
                      <a:lnTo>
                        <a:pt x="142" y="21"/>
                      </a:lnTo>
                      <a:lnTo>
                        <a:pt x="145" y="21"/>
                      </a:lnTo>
                      <a:lnTo>
                        <a:pt x="145" y="19"/>
                      </a:lnTo>
                      <a:lnTo>
                        <a:pt x="143" y="19"/>
                      </a:lnTo>
                      <a:lnTo>
                        <a:pt x="142" y="18"/>
                      </a:lnTo>
                      <a:lnTo>
                        <a:pt x="143" y="17"/>
                      </a:lnTo>
                      <a:lnTo>
                        <a:pt x="143" y="14"/>
                      </a:lnTo>
                      <a:lnTo>
                        <a:pt x="141" y="12"/>
                      </a:lnTo>
                      <a:lnTo>
                        <a:pt x="138" y="12"/>
                      </a:lnTo>
                      <a:lnTo>
                        <a:pt x="138" y="15"/>
                      </a:lnTo>
                      <a:lnTo>
                        <a:pt x="138" y="14"/>
                      </a:lnTo>
                      <a:lnTo>
                        <a:pt x="136" y="15"/>
                      </a:lnTo>
                      <a:lnTo>
                        <a:pt x="136" y="12"/>
                      </a:lnTo>
                      <a:lnTo>
                        <a:pt x="135" y="11"/>
                      </a:lnTo>
                      <a:lnTo>
                        <a:pt x="134" y="11"/>
                      </a:lnTo>
                      <a:lnTo>
                        <a:pt x="132" y="11"/>
                      </a:lnTo>
                      <a:lnTo>
                        <a:pt x="130" y="14"/>
                      </a:lnTo>
                      <a:lnTo>
                        <a:pt x="128" y="12"/>
                      </a:lnTo>
                      <a:lnTo>
                        <a:pt x="127" y="12"/>
                      </a:lnTo>
                      <a:lnTo>
                        <a:pt x="127" y="14"/>
                      </a:lnTo>
                      <a:lnTo>
                        <a:pt x="126" y="14"/>
                      </a:lnTo>
                      <a:lnTo>
                        <a:pt x="124" y="14"/>
                      </a:lnTo>
                      <a:lnTo>
                        <a:pt x="123" y="14"/>
                      </a:lnTo>
                      <a:lnTo>
                        <a:pt x="121" y="12"/>
                      </a:lnTo>
                      <a:lnTo>
                        <a:pt x="121" y="11"/>
                      </a:lnTo>
                      <a:lnTo>
                        <a:pt x="120" y="7"/>
                      </a:lnTo>
                      <a:lnTo>
                        <a:pt x="117" y="6"/>
                      </a:lnTo>
                      <a:lnTo>
                        <a:pt x="117" y="7"/>
                      </a:lnTo>
                      <a:lnTo>
                        <a:pt x="116" y="7"/>
                      </a:lnTo>
                      <a:lnTo>
                        <a:pt x="116" y="8"/>
                      </a:lnTo>
                      <a:lnTo>
                        <a:pt x="116" y="8"/>
                      </a:lnTo>
                      <a:lnTo>
                        <a:pt x="115" y="10"/>
                      </a:lnTo>
                      <a:lnTo>
                        <a:pt x="115" y="11"/>
                      </a:lnTo>
                      <a:lnTo>
                        <a:pt x="116" y="14"/>
                      </a:lnTo>
                      <a:lnTo>
                        <a:pt x="116" y="15"/>
                      </a:lnTo>
                      <a:lnTo>
                        <a:pt x="116" y="17"/>
                      </a:lnTo>
                      <a:lnTo>
                        <a:pt x="115" y="17"/>
                      </a:lnTo>
                      <a:lnTo>
                        <a:pt x="113" y="15"/>
                      </a:lnTo>
                      <a:lnTo>
                        <a:pt x="113" y="14"/>
                      </a:lnTo>
                      <a:lnTo>
                        <a:pt x="112" y="15"/>
                      </a:lnTo>
                      <a:lnTo>
                        <a:pt x="110" y="14"/>
                      </a:lnTo>
                      <a:lnTo>
                        <a:pt x="110" y="15"/>
                      </a:lnTo>
                      <a:lnTo>
                        <a:pt x="108" y="14"/>
                      </a:lnTo>
                      <a:lnTo>
                        <a:pt x="106" y="12"/>
                      </a:lnTo>
                      <a:lnTo>
                        <a:pt x="106" y="14"/>
                      </a:lnTo>
                      <a:lnTo>
                        <a:pt x="108" y="11"/>
                      </a:lnTo>
                      <a:lnTo>
                        <a:pt x="108" y="11"/>
                      </a:lnTo>
                      <a:lnTo>
                        <a:pt x="110" y="10"/>
                      </a:lnTo>
                      <a:lnTo>
                        <a:pt x="113" y="8"/>
                      </a:lnTo>
                      <a:lnTo>
                        <a:pt x="113" y="7"/>
                      </a:lnTo>
                      <a:lnTo>
                        <a:pt x="113" y="6"/>
                      </a:lnTo>
                      <a:lnTo>
                        <a:pt x="112" y="4"/>
                      </a:lnTo>
                      <a:lnTo>
                        <a:pt x="108" y="4"/>
                      </a:lnTo>
                      <a:lnTo>
                        <a:pt x="108" y="4"/>
                      </a:lnTo>
                      <a:lnTo>
                        <a:pt x="108" y="3"/>
                      </a:lnTo>
                      <a:lnTo>
                        <a:pt x="106" y="1"/>
                      </a:lnTo>
                      <a:lnTo>
                        <a:pt x="105" y="1"/>
                      </a:lnTo>
                      <a:lnTo>
                        <a:pt x="104" y="1"/>
                      </a:lnTo>
                      <a:lnTo>
                        <a:pt x="102" y="0"/>
                      </a:lnTo>
                      <a:lnTo>
                        <a:pt x="102" y="0"/>
                      </a:lnTo>
                      <a:lnTo>
                        <a:pt x="101" y="1"/>
                      </a:lnTo>
                      <a:lnTo>
                        <a:pt x="101" y="3"/>
                      </a:lnTo>
                      <a:lnTo>
                        <a:pt x="101" y="4"/>
                      </a:lnTo>
                      <a:lnTo>
                        <a:pt x="100" y="3"/>
                      </a:lnTo>
                      <a:lnTo>
                        <a:pt x="100" y="6"/>
                      </a:lnTo>
                      <a:lnTo>
                        <a:pt x="100" y="6"/>
                      </a:lnTo>
                      <a:lnTo>
                        <a:pt x="98" y="6"/>
                      </a:lnTo>
                      <a:lnTo>
                        <a:pt x="98" y="6"/>
                      </a:lnTo>
                      <a:lnTo>
                        <a:pt x="98" y="7"/>
                      </a:lnTo>
                      <a:lnTo>
                        <a:pt x="97" y="7"/>
                      </a:lnTo>
                      <a:lnTo>
                        <a:pt x="95" y="10"/>
                      </a:lnTo>
                      <a:lnTo>
                        <a:pt x="91" y="14"/>
                      </a:lnTo>
                      <a:lnTo>
                        <a:pt x="87" y="14"/>
                      </a:lnTo>
                      <a:lnTo>
                        <a:pt x="89" y="15"/>
                      </a:lnTo>
                      <a:lnTo>
                        <a:pt x="83" y="15"/>
                      </a:lnTo>
                      <a:lnTo>
                        <a:pt x="80" y="15"/>
                      </a:lnTo>
                      <a:lnTo>
                        <a:pt x="82" y="15"/>
                      </a:lnTo>
                      <a:lnTo>
                        <a:pt x="80" y="17"/>
                      </a:lnTo>
                      <a:lnTo>
                        <a:pt x="80" y="18"/>
                      </a:lnTo>
                      <a:lnTo>
                        <a:pt x="78" y="17"/>
                      </a:lnTo>
                      <a:lnTo>
                        <a:pt x="79" y="15"/>
                      </a:lnTo>
                      <a:lnTo>
                        <a:pt x="79" y="14"/>
                      </a:lnTo>
                      <a:lnTo>
                        <a:pt x="82" y="12"/>
                      </a:lnTo>
                      <a:lnTo>
                        <a:pt x="82" y="11"/>
                      </a:lnTo>
                      <a:lnTo>
                        <a:pt x="79" y="12"/>
                      </a:lnTo>
                      <a:lnTo>
                        <a:pt x="76" y="14"/>
                      </a:lnTo>
                      <a:lnTo>
                        <a:pt x="74" y="17"/>
                      </a:lnTo>
                      <a:lnTo>
                        <a:pt x="74" y="18"/>
                      </a:lnTo>
                      <a:lnTo>
                        <a:pt x="74" y="18"/>
                      </a:lnTo>
                      <a:lnTo>
                        <a:pt x="72" y="19"/>
                      </a:lnTo>
                      <a:lnTo>
                        <a:pt x="74" y="19"/>
                      </a:lnTo>
                      <a:lnTo>
                        <a:pt x="74" y="19"/>
                      </a:lnTo>
                      <a:lnTo>
                        <a:pt x="75" y="22"/>
                      </a:lnTo>
                      <a:lnTo>
                        <a:pt x="76" y="23"/>
                      </a:lnTo>
                      <a:lnTo>
                        <a:pt x="78" y="22"/>
                      </a:lnTo>
                      <a:lnTo>
                        <a:pt x="75" y="23"/>
                      </a:lnTo>
                      <a:lnTo>
                        <a:pt x="75" y="23"/>
                      </a:lnTo>
                      <a:lnTo>
                        <a:pt x="74" y="25"/>
                      </a:lnTo>
                      <a:lnTo>
                        <a:pt x="75" y="26"/>
                      </a:lnTo>
                      <a:lnTo>
                        <a:pt x="74" y="29"/>
                      </a:lnTo>
                      <a:lnTo>
                        <a:pt x="74" y="29"/>
                      </a:lnTo>
                      <a:lnTo>
                        <a:pt x="72" y="29"/>
                      </a:lnTo>
                      <a:lnTo>
                        <a:pt x="72" y="26"/>
                      </a:lnTo>
                      <a:lnTo>
                        <a:pt x="71" y="27"/>
                      </a:lnTo>
                      <a:lnTo>
                        <a:pt x="72" y="26"/>
                      </a:lnTo>
                      <a:lnTo>
                        <a:pt x="72" y="23"/>
                      </a:lnTo>
                      <a:lnTo>
                        <a:pt x="74" y="22"/>
                      </a:lnTo>
                      <a:lnTo>
                        <a:pt x="72" y="21"/>
                      </a:lnTo>
                      <a:lnTo>
                        <a:pt x="71" y="21"/>
                      </a:lnTo>
                      <a:lnTo>
                        <a:pt x="67" y="23"/>
                      </a:lnTo>
                      <a:lnTo>
                        <a:pt x="67" y="25"/>
                      </a:lnTo>
                      <a:lnTo>
                        <a:pt x="68" y="23"/>
                      </a:lnTo>
                      <a:lnTo>
                        <a:pt x="67" y="25"/>
                      </a:lnTo>
                      <a:lnTo>
                        <a:pt x="60" y="30"/>
                      </a:lnTo>
                      <a:lnTo>
                        <a:pt x="57" y="30"/>
                      </a:lnTo>
                      <a:lnTo>
                        <a:pt x="56" y="33"/>
                      </a:lnTo>
                      <a:lnTo>
                        <a:pt x="56" y="32"/>
                      </a:lnTo>
                      <a:lnTo>
                        <a:pt x="56" y="30"/>
                      </a:lnTo>
                      <a:lnTo>
                        <a:pt x="57" y="29"/>
                      </a:lnTo>
                      <a:lnTo>
                        <a:pt x="56" y="29"/>
                      </a:lnTo>
                      <a:lnTo>
                        <a:pt x="53" y="33"/>
                      </a:lnTo>
                      <a:lnTo>
                        <a:pt x="53" y="34"/>
                      </a:lnTo>
                      <a:lnTo>
                        <a:pt x="56" y="37"/>
                      </a:lnTo>
                      <a:lnTo>
                        <a:pt x="59" y="38"/>
                      </a:lnTo>
                      <a:lnTo>
                        <a:pt x="59" y="38"/>
                      </a:lnTo>
                      <a:lnTo>
                        <a:pt x="53" y="37"/>
                      </a:lnTo>
                      <a:lnTo>
                        <a:pt x="53" y="36"/>
                      </a:lnTo>
                      <a:lnTo>
                        <a:pt x="52" y="36"/>
                      </a:lnTo>
                      <a:lnTo>
                        <a:pt x="50" y="37"/>
                      </a:lnTo>
                      <a:lnTo>
                        <a:pt x="48" y="41"/>
                      </a:lnTo>
                      <a:lnTo>
                        <a:pt x="49" y="43"/>
                      </a:lnTo>
                      <a:lnTo>
                        <a:pt x="52" y="43"/>
                      </a:lnTo>
                      <a:lnTo>
                        <a:pt x="52" y="43"/>
                      </a:lnTo>
                      <a:lnTo>
                        <a:pt x="48" y="43"/>
                      </a:lnTo>
                      <a:lnTo>
                        <a:pt x="46" y="43"/>
                      </a:lnTo>
                      <a:lnTo>
                        <a:pt x="46" y="44"/>
                      </a:lnTo>
                      <a:lnTo>
                        <a:pt x="48" y="45"/>
                      </a:lnTo>
                      <a:lnTo>
                        <a:pt x="50" y="47"/>
                      </a:lnTo>
                      <a:lnTo>
                        <a:pt x="49" y="48"/>
                      </a:lnTo>
                      <a:lnTo>
                        <a:pt x="46" y="45"/>
                      </a:lnTo>
                      <a:lnTo>
                        <a:pt x="46" y="47"/>
                      </a:lnTo>
                      <a:lnTo>
                        <a:pt x="45" y="52"/>
                      </a:lnTo>
                      <a:lnTo>
                        <a:pt x="45" y="52"/>
                      </a:lnTo>
                      <a:lnTo>
                        <a:pt x="45" y="49"/>
                      </a:lnTo>
                      <a:lnTo>
                        <a:pt x="43" y="54"/>
                      </a:lnTo>
                      <a:lnTo>
                        <a:pt x="41" y="58"/>
                      </a:lnTo>
                      <a:lnTo>
                        <a:pt x="37" y="62"/>
                      </a:lnTo>
                      <a:lnTo>
                        <a:pt x="31" y="63"/>
                      </a:lnTo>
                      <a:lnTo>
                        <a:pt x="26" y="64"/>
                      </a:lnTo>
                      <a:lnTo>
                        <a:pt x="22" y="66"/>
                      </a:lnTo>
                      <a:lnTo>
                        <a:pt x="19" y="66"/>
                      </a:lnTo>
                      <a:lnTo>
                        <a:pt x="20" y="64"/>
                      </a:lnTo>
                      <a:lnTo>
                        <a:pt x="20" y="64"/>
                      </a:lnTo>
                      <a:lnTo>
                        <a:pt x="17" y="64"/>
                      </a:lnTo>
                      <a:lnTo>
                        <a:pt x="17" y="64"/>
                      </a:lnTo>
                      <a:lnTo>
                        <a:pt x="17" y="66"/>
                      </a:lnTo>
                      <a:lnTo>
                        <a:pt x="16" y="69"/>
                      </a:lnTo>
                      <a:lnTo>
                        <a:pt x="16" y="71"/>
                      </a:lnTo>
                      <a:lnTo>
                        <a:pt x="16" y="74"/>
                      </a:lnTo>
                      <a:lnTo>
                        <a:pt x="17" y="74"/>
                      </a:lnTo>
                      <a:lnTo>
                        <a:pt x="17" y="74"/>
                      </a:lnTo>
                      <a:lnTo>
                        <a:pt x="17" y="75"/>
                      </a:lnTo>
                      <a:lnTo>
                        <a:pt x="15" y="75"/>
                      </a:lnTo>
                      <a:lnTo>
                        <a:pt x="13" y="77"/>
                      </a:lnTo>
                      <a:lnTo>
                        <a:pt x="13" y="77"/>
                      </a:lnTo>
                      <a:lnTo>
                        <a:pt x="15" y="75"/>
                      </a:lnTo>
                      <a:lnTo>
                        <a:pt x="15" y="74"/>
                      </a:lnTo>
                      <a:lnTo>
                        <a:pt x="15" y="74"/>
                      </a:lnTo>
                      <a:lnTo>
                        <a:pt x="12" y="77"/>
                      </a:lnTo>
                      <a:lnTo>
                        <a:pt x="12" y="77"/>
                      </a:lnTo>
                      <a:lnTo>
                        <a:pt x="17" y="80"/>
                      </a:lnTo>
                      <a:lnTo>
                        <a:pt x="19" y="81"/>
                      </a:lnTo>
                      <a:lnTo>
                        <a:pt x="19" y="84"/>
                      </a:lnTo>
                      <a:lnTo>
                        <a:pt x="23" y="85"/>
                      </a:lnTo>
                      <a:lnTo>
                        <a:pt x="26" y="86"/>
                      </a:lnTo>
                      <a:lnTo>
                        <a:pt x="30" y="90"/>
                      </a:lnTo>
                      <a:lnTo>
                        <a:pt x="34" y="93"/>
                      </a:lnTo>
                      <a:lnTo>
                        <a:pt x="37" y="96"/>
                      </a:lnTo>
                      <a:lnTo>
                        <a:pt x="37" y="96"/>
                      </a:lnTo>
                      <a:lnTo>
                        <a:pt x="38" y="97"/>
                      </a:lnTo>
                      <a:lnTo>
                        <a:pt x="38" y="99"/>
                      </a:lnTo>
                      <a:lnTo>
                        <a:pt x="39" y="101"/>
                      </a:lnTo>
                      <a:lnTo>
                        <a:pt x="39" y="103"/>
                      </a:lnTo>
                      <a:lnTo>
                        <a:pt x="39" y="103"/>
                      </a:lnTo>
                      <a:lnTo>
                        <a:pt x="39" y="104"/>
                      </a:lnTo>
                      <a:lnTo>
                        <a:pt x="41" y="107"/>
                      </a:lnTo>
                      <a:lnTo>
                        <a:pt x="42" y="108"/>
                      </a:lnTo>
                      <a:lnTo>
                        <a:pt x="43" y="108"/>
                      </a:lnTo>
                      <a:lnTo>
                        <a:pt x="48" y="110"/>
                      </a:lnTo>
                      <a:lnTo>
                        <a:pt x="48" y="110"/>
                      </a:lnTo>
                      <a:lnTo>
                        <a:pt x="48" y="108"/>
                      </a:lnTo>
                      <a:lnTo>
                        <a:pt x="49" y="107"/>
                      </a:lnTo>
                      <a:lnTo>
                        <a:pt x="50" y="108"/>
                      </a:lnTo>
                      <a:lnTo>
                        <a:pt x="50" y="107"/>
                      </a:lnTo>
                      <a:lnTo>
                        <a:pt x="50" y="106"/>
                      </a:lnTo>
                      <a:lnTo>
                        <a:pt x="52" y="106"/>
                      </a:lnTo>
                      <a:lnTo>
                        <a:pt x="52" y="106"/>
                      </a:lnTo>
                      <a:lnTo>
                        <a:pt x="50" y="110"/>
                      </a:lnTo>
                      <a:lnTo>
                        <a:pt x="50" y="111"/>
                      </a:lnTo>
                      <a:lnTo>
                        <a:pt x="53" y="110"/>
                      </a:lnTo>
                      <a:lnTo>
                        <a:pt x="54" y="108"/>
                      </a:lnTo>
                      <a:lnTo>
                        <a:pt x="57" y="108"/>
                      </a:lnTo>
                      <a:lnTo>
                        <a:pt x="59" y="110"/>
                      </a:lnTo>
                      <a:lnTo>
                        <a:pt x="60" y="111"/>
                      </a:lnTo>
                      <a:lnTo>
                        <a:pt x="59" y="111"/>
                      </a:lnTo>
                      <a:lnTo>
                        <a:pt x="57" y="112"/>
                      </a:lnTo>
                      <a:lnTo>
                        <a:pt x="56" y="115"/>
                      </a:lnTo>
                      <a:lnTo>
                        <a:pt x="59" y="118"/>
                      </a:lnTo>
                      <a:lnTo>
                        <a:pt x="61" y="121"/>
                      </a:lnTo>
                      <a:lnTo>
                        <a:pt x="61" y="119"/>
                      </a:lnTo>
                      <a:lnTo>
                        <a:pt x="61" y="118"/>
                      </a:lnTo>
                      <a:lnTo>
                        <a:pt x="63" y="117"/>
                      </a:lnTo>
                      <a:lnTo>
                        <a:pt x="61" y="118"/>
                      </a:lnTo>
                      <a:lnTo>
                        <a:pt x="63" y="119"/>
                      </a:lnTo>
                      <a:lnTo>
                        <a:pt x="63" y="118"/>
                      </a:lnTo>
                      <a:lnTo>
                        <a:pt x="65" y="118"/>
                      </a:lnTo>
                      <a:lnTo>
                        <a:pt x="68" y="119"/>
                      </a:lnTo>
                      <a:lnTo>
                        <a:pt x="71" y="119"/>
                      </a:lnTo>
                      <a:lnTo>
                        <a:pt x="72" y="117"/>
                      </a:lnTo>
                      <a:lnTo>
                        <a:pt x="74" y="118"/>
                      </a:lnTo>
                      <a:lnTo>
                        <a:pt x="75" y="117"/>
                      </a:lnTo>
                      <a:lnTo>
                        <a:pt x="76" y="117"/>
                      </a:lnTo>
                      <a:lnTo>
                        <a:pt x="76" y="118"/>
                      </a:lnTo>
                      <a:lnTo>
                        <a:pt x="72" y="119"/>
                      </a:lnTo>
                      <a:lnTo>
                        <a:pt x="71" y="121"/>
                      </a:lnTo>
                      <a:lnTo>
                        <a:pt x="72" y="121"/>
                      </a:lnTo>
                      <a:lnTo>
                        <a:pt x="72" y="121"/>
                      </a:lnTo>
                      <a:lnTo>
                        <a:pt x="76" y="119"/>
                      </a:lnTo>
                      <a:lnTo>
                        <a:pt x="78" y="119"/>
                      </a:lnTo>
                      <a:lnTo>
                        <a:pt x="78" y="121"/>
                      </a:lnTo>
                      <a:lnTo>
                        <a:pt x="76" y="122"/>
                      </a:lnTo>
                      <a:lnTo>
                        <a:pt x="72" y="122"/>
                      </a:lnTo>
                      <a:lnTo>
                        <a:pt x="71" y="122"/>
                      </a:lnTo>
                      <a:lnTo>
                        <a:pt x="71" y="123"/>
                      </a:lnTo>
                      <a:lnTo>
                        <a:pt x="67" y="125"/>
                      </a:lnTo>
                      <a:lnTo>
                        <a:pt x="67" y="123"/>
                      </a:lnTo>
                      <a:lnTo>
                        <a:pt x="65" y="122"/>
                      </a:lnTo>
                      <a:lnTo>
                        <a:pt x="64" y="122"/>
                      </a:lnTo>
                      <a:lnTo>
                        <a:pt x="64" y="122"/>
                      </a:lnTo>
                      <a:lnTo>
                        <a:pt x="63" y="121"/>
                      </a:lnTo>
                      <a:lnTo>
                        <a:pt x="63" y="121"/>
                      </a:lnTo>
                      <a:lnTo>
                        <a:pt x="61" y="121"/>
                      </a:lnTo>
                      <a:lnTo>
                        <a:pt x="61" y="122"/>
                      </a:lnTo>
                      <a:lnTo>
                        <a:pt x="57" y="122"/>
                      </a:lnTo>
                      <a:lnTo>
                        <a:pt x="56" y="121"/>
                      </a:lnTo>
                      <a:lnTo>
                        <a:pt x="54" y="117"/>
                      </a:lnTo>
                      <a:lnTo>
                        <a:pt x="56" y="119"/>
                      </a:lnTo>
                      <a:lnTo>
                        <a:pt x="56" y="122"/>
                      </a:lnTo>
                      <a:lnTo>
                        <a:pt x="56" y="123"/>
                      </a:lnTo>
                      <a:lnTo>
                        <a:pt x="56" y="125"/>
                      </a:lnTo>
                      <a:lnTo>
                        <a:pt x="57" y="126"/>
                      </a:lnTo>
                      <a:lnTo>
                        <a:pt x="57" y="125"/>
                      </a:lnTo>
                      <a:lnTo>
                        <a:pt x="57" y="123"/>
                      </a:lnTo>
                      <a:lnTo>
                        <a:pt x="60" y="123"/>
                      </a:lnTo>
                      <a:lnTo>
                        <a:pt x="64" y="125"/>
                      </a:lnTo>
                      <a:lnTo>
                        <a:pt x="65" y="126"/>
                      </a:lnTo>
                      <a:lnTo>
                        <a:pt x="64" y="127"/>
                      </a:lnTo>
                      <a:lnTo>
                        <a:pt x="63" y="129"/>
                      </a:lnTo>
                      <a:lnTo>
                        <a:pt x="64" y="129"/>
                      </a:lnTo>
                      <a:lnTo>
                        <a:pt x="63" y="127"/>
                      </a:lnTo>
                      <a:lnTo>
                        <a:pt x="60" y="126"/>
                      </a:lnTo>
                      <a:lnTo>
                        <a:pt x="59" y="130"/>
                      </a:lnTo>
                      <a:lnTo>
                        <a:pt x="57" y="132"/>
                      </a:lnTo>
                      <a:lnTo>
                        <a:pt x="57" y="132"/>
                      </a:lnTo>
                      <a:lnTo>
                        <a:pt x="57" y="133"/>
                      </a:lnTo>
                      <a:lnTo>
                        <a:pt x="56" y="133"/>
                      </a:lnTo>
                      <a:lnTo>
                        <a:pt x="56" y="132"/>
                      </a:lnTo>
                      <a:lnTo>
                        <a:pt x="54" y="130"/>
                      </a:lnTo>
                      <a:lnTo>
                        <a:pt x="53" y="130"/>
                      </a:lnTo>
                      <a:lnTo>
                        <a:pt x="53" y="132"/>
                      </a:lnTo>
                      <a:lnTo>
                        <a:pt x="52" y="130"/>
                      </a:lnTo>
                      <a:lnTo>
                        <a:pt x="50" y="132"/>
                      </a:lnTo>
                      <a:lnTo>
                        <a:pt x="49" y="130"/>
                      </a:lnTo>
                      <a:lnTo>
                        <a:pt x="49" y="130"/>
                      </a:lnTo>
                      <a:lnTo>
                        <a:pt x="49" y="130"/>
                      </a:lnTo>
                      <a:lnTo>
                        <a:pt x="48" y="130"/>
                      </a:lnTo>
                      <a:lnTo>
                        <a:pt x="48" y="132"/>
                      </a:lnTo>
                      <a:lnTo>
                        <a:pt x="46" y="130"/>
                      </a:lnTo>
                      <a:lnTo>
                        <a:pt x="45" y="130"/>
                      </a:lnTo>
                      <a:lnTo>
                        <a:pt x="41" y="130"/>
                      </a:lnTo>
                      <a:lnTo>
                        <a:pt x="39" y="129"/>
                      </a:lnTo>
                      <a:lnTo>
                        <a:pt x="39" y="127"/>
                      </a:lnTo>
                      <a:lnTo>
                        <a:pt x="37" y="127"/>
                      </a:lnTo>
                      <a:lnTo>
                        <a:pt x="39" y="126"/>
                      </a:lnTo>
                      <a:lnTo>
                        <a:pt x="39" y="123"/>
                      </a:lnTo>
                      <a:lnTo>
                        <a:pt x="39" y="122"/>
                      </a:lnTo>
                      <a:lnTo>
                        <a:pt x="39" y="121"/>
                      </a:lnTo>
                      <a:lnTo>
                        <a:pt x="38" y="119"/>
                      </a:lnTo>
                      <a:lnTo>
                        <a:pt x="38" y="119"/>
                      </a:lnTo>
                      <a:lnTo>
                        <a:pt x="41" y="118"/>
                      </a:lnTo>
                      <a:lnTo>
                        <a:pt x="38" y="118"/>
                      </a:lnTo>
                      <a:lnTo>
                        <a:pt x="35" y="119"/>
                      </a:lnTo>
                      <a:lnTo>
                        <a:pt x="31" y="119"/>
                      </a:lnTo>
                      <a:lnTo>
                        <a:pt x="28" y="122"/>
                      </a:lnTo>
                      <a:lnTo>
                        <a:pt x="26" y="122"/>
                      </a:lnTo>
                      <a:lnTo>
                        <a:pt x="26" y="123"/>
                      </a:lnTo>
                      <a:lnTo>
                        <a:pt x="24" y="123"/>
                      </a:lnTo>
                      <a:lnTo>
                        <a:pt x="23" y="125"/>
                      </a:lnTo>
                      <a:lnTo>
                        <a:pt x="20" y="126"/>
                      </a:lnTo>
                      <a:lnTo>
                        <a:pt x="23" y="127"/>
                      </a:lnTo>
                      <a:lnTo>
                        <a:pt x="23" y="129"/>
                      </a:lnTo>
                      <a:lnTo>
                        <a:pt x="23" y="129"/>
                      </a:lnTo>
                      <a:lnTo>
                        <a:pt x="19" y="130"/>
                      </a:lnTo>
                      <a:lnTo>
                        <a:pt x="19" y="129"/>
                      </a:lnTo>
                      <a:lnTo>
                        <a:pt x="17" y="127"/>
                      </a:lnTo>
                      <a:lnTo>
                        <a:pt x="16" y="129"/>
                      </a:lnTo>
                      <a:lnTo>
                        <a:pt x="13" y="132"/>
                      </a:lnTo>
                      <a:lnTo>
                        <a:pt x="12" y="133"/>
                      </a:lnTo>
                      <a:lnTo>
                        <a:pt x="11" y="132"/>
                      </a:lnTo>
                      <a:lnTo>
                        <a:pt x="11" y="133"/>
                      </a:lnTo>
                      <a:lnTo>
                        <a:pt x="11" y="134"/>
                      </a:lnTo>
                      <a:lnTo>
                        <a:pt x="8" y="136"/>
                      </a:lnTo>
                      <a:lnTo>
                        <a:pt x="8" y="134"/>
                      </a:lnTo>
                      <a:lnTo>
                        <a:pt x="7" y="136"/>
                      </a:lnTo>
                      <a:lnTo>
                        <a:pt x="5" y="137"/>
                      </a:lnTo>
                      <a:lnTo>
                        <a:pt x="5" y="137"/>
                      </a:lnTo>
                      <a:lnTo>
                        <a:pt x="5" y="137"/>
                      </a:lnTo>
                      <a:lnTo>
                        <a:pt x="2" y="140"/>
                      </a:lnTo>
                      <a:lnTo>
                        <a:pt x="1" y="140"/>
                      </a:lnTo>
                      <a:lnTo>
                        <a:pt x="2" y="138"/>
                      </a:lnTo>
                      <a:lnTo>
                        <a:pt x="0" y="138"/>
                      </a:lnTo>
                      <a:lnTo>
                        <a:pt x="0" y="140"/>
                      </a:lnTo>
                      <a:lnTo>
                        <a:pt x="1" y="141"/>
                      </a:lnTo>
                      <a:lnTo>
                        <a:pt x="7" y="145"/>
                      </a:lnTo>
                      <a:lnTo>
                        <a:pt x="12" y="147"/>
                      </a:lnTo>
                      <a:lnTo>
                        <a:pt x="12" y="147"/>
                      </a:lnTo>
                      <a:lnTo>
                        <a:pt x="12" y="145"/>
                      </a:lnTo>
                      <a:lnTo>
                        <a:pt x="17" y="148"/>
                      </a:lnTo>
                      <a:lnTo>
                        <a:pt x="15" y="148"/>
                      </a:lnTo>
                      <a:lnTo>
                        <a:pt x="13" y="151"/>
                      </a:lnTo>
                      <a:lnTo>
                        <a:pt x="12" y="151"/>
                      </a:lnTo>
                      <a:lnTo>
                        <a:pt x="12" y="149"/>
                      </a:lnTo>
                      <a:lnTo>
                        <a:pt x="12" y="148"/>
                      </a:lnTo>
                      <a:lnTo>
                        <a:pt x="11" y="149"/>
                      </a:lnTo>
                      <a:lnTo>
                        <a:pt x="13" y="153"/>
                      </a:lnTo>
                      <a:lnTo>
                        <a:pt x="15" y="155"/>
                      </a:lnTo>
                      <a:lnTo>
                        <a:pt x="15" y="158"/>
                      </a:lnTo>
                      <a:lnTo>
                        <a:pt x="15" y="159"/>
                      </a:lnTo>
                      <a:lnTo>
                        <a:pt x="16" y="162"/>
                      </a:lnTo>
                      <a:lnTo>
                        <a:pt x="17" y="162"/>
                      </a:lnTo>
                      <a:lnTo>
                        <a:pt x="17" y="163"/>
                      </a:lnTo>
                      <a:lnTo>
                        <a:pt x="24" y="164"/>
                      </a:lnTo>
                      <a:lnTo>
                        <a:pt x="26" y="164"/>
                      </a:lnTo>
                      <a:lnTo>
                        <a:pt x="30" y="166"/>
                      </a:lnTo>
                      <a:lnTo>
                        <a:pt x="34" y="163"/>
                      </a:lnTo>
                      <a:lnTo>
                        <a:pt x="38" y="163"/>
                      </a:lnTo>
                      <a:lnTo>
                        <a:pt x="41" y="163"/>
                      </a:lnTo>
                      <a:lnTo>
                        <a:pt x="43" y="164"/>
                      </a:lnTo>
                      <a:lnTo>
                        <a:pt x="45" y="166"/>
                      </a:lnTo>
                      <a:lnTo>
                        <a:pt x="46" y="166"/>
                      </a:lnTo>
                      <a:lnTo>
                        <a:pt x="46" y="164"/>
                      </a:lnTo>
                      <a:lnTo>
                        <a:pt x="45" y="163"/>
                      </a:lnTo>
                      <a:lnTo>
                        <a:pt x="43" y="163"/>
                      </a:lnTo>
                      <a:lnTo>
                        <a:pt x="42" y="162"/>
                      </a:lnTo>
                      <a:lnTo>
                        <a:pt x="45" y="162"/>
                      </a:lnTo>
                      <a:lnTo>
                        <a:pt x="46" y="163"/>
                      </a:lnTo>
                      <a:lnTo>
                        <a:pt x="48" y="164"/>
                      </a:lnTo>
                      <a:lnTo>
                        <a:pt x="49" y="169"/>
                      </a:lnTo>
                      <a:lnTo>
                        <a:pt x="49" y="169"/>
                      </a:lnTo>
                      <a:lnTo>
                        <a:pt x="50" y="166"/>
                      </a:lnTo>
                      <a:lnTo>
                        <a:pt x="52" y="163"/>
                      </a:lnTo>
                      <a:lnTo>
                        <a:pt x="53" y="162"/>
                      </a:lnTo>
                      <a:lnTo>
                        <a:pt x="54" y="160"/>
                      </a:lnTo>
                      <a:lnTo>
                        <a:pt x="57" y="159"/>
                      </a:lnTo>
                      <a:lnTo>
                        <a:pt x="57" y="158"/>
                      </a:lnTo>
                      <a:lnTo>
                        <a:pt x="60" y="159"/>
                      </a:lnTo>
                      <a:lnTo>
                        <a:pt x="61" y="159"/>
                      </a:lnTo>
                      <a:lnTo>
                        <a:pt x="61" y="158"/>
                      </a:lnTo>
                      <a:lnTo>
                        <a:pt x="64" y="156"/>
                      </a:lnTo>
                      <a:lnTo>
                        <a:pt x="65" y="158"/>
                      </a:lnTo>
                      <a:lnTo>
                        <a:pt x="67" y="159"/>
                      </a:lnTo>
                      <a:lnTo>
                        <a:pt x="67" y="160"/>
                      </a:lnTo>
                      <a:lnTo>
                        <a:pt x="65" y="163"/>
                      </a:lnTo>
                      <a:lnTo>
                        <a:pt x="65" y="164"/>
                      </a:lnTo>
                      <a:lnTo>
                        <a:pt x="63" y="164"/>
                      </a:lnTo>
                      <a:lnTo>
                        <a:pt x="61" y="164"/>
                      </a:lnTo>
                      <a:lnTo>
                        <a:pt x="60" y="164"/>
                      </a:lnTo>
                      <a:lnTo>
                        <a:pt x="60" y="166"/>
                      </a:lnTo>
                      <a:lnTo>
                        <a:pt x="60" y="167"/>
                      </a:lnTo>
                      <a:lnTo>
                        <a:pt x="61" y="166"/>
                      </a:lnTo>
                      <a:lnTo>
                        <a:pt x="63" y="167"/>
                      </a:lnTo>
                      <a:lnTo>
                        <a:pt x="64" y="169"/>
                      </a:lnTo>
                      <a:lnTo>
                        <a:pt x="65" y="173"/>
                      </a:lnTo>
                      <a:lnTo>
                        <a:pt x="65" y="174"/>
                      </a:lnTo>
                      <a:lnTo>
                        <a:pt x="65" y="174"/>
                      </a:lnTo>
                      <a:lnTo>
                        <a:pt x="65" y="175"/>
                      </a:lnTo>
                      <a:lnTo>
                        <a:pt x="67" y="177"/>
                      </a:lnTo>
                      <a:lnTo>
                        <a:pt x="67" y="177"/>
                      </a:lnTo>
                      <a:lnTo>
                        <a:pt x="67" y="179"/>
                      </a:lnTo>
                      <a:lnTo>
                        <a:pt x="65" y="182"/>
                      </a:lnTo>
                      <a:lnTo>
                        <a:pt x="64" y="184"/>
                      </a:lnTo>
                      <a:lnTo>
                        <a:pt x="63" y="185"/>
                      </a:lnTo>
                      <a:lnTo>
                        <a:pt x="61" y="185"/>
                      </a:lnTo>
                      <a:lnTo>
                        <a:pt x="59" y="185"/>
                      </a:lnTo>
                      <a:lnTo>
                        <a:pt x="59" y="186"/>
                      </a:lnTo>
                      <a:lnTo>
                        <a:pt x="56" y="186"/>
                      </a:lnTo>
                      <a:lnTo>
                        <a:pt x="53" y="186"/>
                      </a:lnTo>
                      <a:lnTo>
                        <a:pt x="53" y="186"/>
                      </a:lnTo>
                      <a:lnTo>
                        <a:pt x="54" y="185"/>
                      </a:lnTo>
                      <a:lnTo>
                        <a:pt x="54" y="185"/>
                      </a:lnTo>
                      <a:lnTo>
                        <a:pt x="53" y="185"/>
                      </a:lnTo>
                      <a:lnTo>
                        <a:pt x="52" y="185"/>
                      </a:lnTo>
                      <a:lnTo>
                        <a:pt x="52" y="188"/>
                      </a:lnTo>
                      <a:lnTo>
                        <a:pt x="50" y="189"/>
                      </a:lnTo>
                      <a:lnTo>
                        <a:pt x="48" y="192"/>
                      </a:lnTo>
                      <a:lnTo>
                        <a:pt x="46" y="193"/>
                      </a:lnTo>
                      <a:lnTo>
                        <a:pt x="45" y="195"/>
                      </a:lnTo>
                      <a:lnTo>
                        <a:pt x="43" y="193"/>
                      </a:lnTo>
                      <a:lnTo>
                        <a:pt x="42" y="193"/>
                      </a:lnTo>
                      <a:lnTo>
                        <a:pt x="39" y="195"/>
                      </a:lnTo>
                      <a:lnTo>
                        <a:pt x="37" y="196"/>
                      </a:lnTo>
                      <a:lnTo>
                        <a:pt x="37" y="197"/>
                      </a:lnTo>
                      <a:lnTo>
                        <a:pt x="35" y="197"/>
                      </a:lnTo>
                      <a:lnTo>
                        <a:pt x="37" y="197"/>
                      </a:lnTo>
                      <a:lnTo>
                        <a:pt x="37" y="199"/>
                      </a:lnTo>
                      <a:lnTo>
                        <a:pt x="37" y="200"/>
                      </a:lnTo>
                      <a:lnTo>
                        <a:pt x="33" y="200"/>
                      </a:lnTo>
                      <a:lnTo>
                        <a:pt x="31" y="200"/>
                      </a:lnTo>
                      <a:lnTo>
                        <a:pt x="30" y="203"/>
                      </a:lnTo>
                      <a:lnTo>
                        <a:pt x="28" y="204"/>
                      </a:lnTo>
                      <a:lnTo>
                        <a:pt x="28" y="203"/>
                      </a:lnTo>
                      <a:lnTo>
                        <a:pt x="27" y="204"/>
                      </a:lnTo>
                      <a:lnTo>
                        <a:pt x="24" y="207"/>
                      </a:lnTo>
                      <a:lnTo>
                        <a:pt x="23" y="207"/>
                      </a:lnTo>
                      <a:lnTo>
                        <a:pt x="23" y="208"/>
                      </a:lnTo>
                      <a:lnTo>
                        <a:pt x="23" y="208"/>
                      </a:lnTo>
                      <a:lnTo>
                        <a:pt x="22" y="212"/>
                      </a:lnTo>
                      <a:lnTo>
                        <a:pt x="22" y="214"/>
                      </a:lnTo>
                      <a:lnTo>
                        <a:pt x="22" y="216"/>
                      </a:lnTo>
                      <a:lnTo>
                        <a:pt x="20" y="216"/>
                      </a:lnTo>
                      <a:lnTo>
                        <a:pt x="19" y="218"/>
                      </a:lnTo>
                      <a:lnTo>
                        <a:pt x="19" y="218"/>
                      </a:lnTo>
                      <a:lnTo>
                        <a:pt x="17" y="218"/>
                      </a:lnTo>
                      <a:lnTo>
                        <a:pt x="17" y="218"/>
                      </a:lnTo>
                      <a:lnTo>
                        <a:pt x="19" y="219"/>
                      </a:lnTo>
                      <a:lnTo>
                        <a:pt x="19" y="221"/>
                      </a:lnTo>
                      <a:lnTo>
                        <a:pt x="17" y="221"/>
                      </a:lnTo>
                      <a:lnTo>
                        <a:pt x="17" y="222"/>
                      </a:lnTo>
                      <a:lnTo>
                        <a:pt x="16" y="223"/>
                      </a:lnTo>
                      <a:lnTo>
                        <a:pt x="17" y="223"/>
                      </a:lnTo>
                      <a:lnTo>
                        <a:pt x="20" y="222"/>
                      </a:lnTo>
                      <a:lnTo>
                        <a:pt x="22" y="222"/>
                      </a:lnTo>
                      <a:lnTo>
                        <a:pt x="23" y="221"/>
                      </a:lnTo>
                      <a:lnTo>
                        <a:pt x="26" y="221"/>
                      </a:lnTo>
                      <a:lnTo>
                        <a:pt x="26" y="221"/>
                      </a:lnTo>
                      <a:lnTo>
                        <a:pt x="24" y="222"/>
                      </a:lnTo>
                      <a:lnTo>
                        <a:pt x="26" y="222"/>
                      </a:lnTo>
                      <a:lnTo>
                        <a:pt x="22" y="223"/>
                      </a:lnTo>
                      <a:lnTo>
                        <a:pt x="20" y="223"/>
                      </a:lnTo>
                      <a:lnTo>
                        <a:pt x="20" y="225"/>
                      </a:lnTo>
                      <a:lnTo>
                        <a:pt x="20" y="226"/>
                      </a:lnTo>
                      <a:lnTo>
                        <a:pt x="22" y="227"/>
                      </a:lnTo>
                      <a:lnTo>
                        <a:pt x="24" y="225"/>
                      </a:lnTo>
                      <a:lnTo>
                        <a:pt x="24" y="226"/>
                      </a:lnTo>
                      <a:lnTo>
                        <a:pt x="24" y="226"/>
                      </a:lnTo>
                      <a:lnTo>
                        <a:pt x="24" y="227"/>
                      </a:lnTo>
                      <a:lnTo>
                        <a:pt x="24" y="230"/>
                      </a:lnTo>
                      <a:lnTo>
                        <a:pt x="24" y="230"/>
                      </a:lnTo>
                      <a:lnTo>
                        <a:pt x="26" y="232"/>
                      </a:lnTo>
                      <a:lnTo>
                        <a:pt x="26" y="233"/>
                      </a:lnTo>
                      <a:lnTo>
                        <a:pt x="27" y="233"/>
                      </a:lnTo>
                      <a:lnTo>
                        <a:pt x="27" y="233"/>
                      </a:lnTo>
                      <a:lnTo>
                        <a:pt x="28" y="230"/>
                      </a:lnTo>
                      <a:lnTo>
                        <a:pt x="28" y="233"/>
                      </a:lnTo>
                      <a:lnTo>
                        <a:pt x="30" y="233"/>
                      </a:lnTo>
                      <a:lnTo>
                        <a:pt x="33" y="233"/>
                      </a:lnTo>
                      <a:lnTo>
                        <a:pt x="30" y="234"/>
                      </a:lnTo>
                      <a:lnTo>
                        <a:pt x="33" y="236"/>
                      </a:lnTo>
                      <a:lnTo>
                        <a:pt x="35" y="236"/>
                      </a:lnTo>
                      <a:lnTo>
                        <a:pt x="38" y="236"/>
                      </a:lnTo>
                      <a:lnTo>
                        <a:pt x="39" y="236"/>
                      </a:lnTo>
                      <a:lnTo>
                        <a:pt x="39" y="237"/>
                      </a:lnTo>
                      <a:lnTo>
                        <a:pt x="39" y="238"/>
                      </a:lnTo>
                      <a:lnTo>
                        <a:pt x="37" y="240"/>
                      </a:lnTo>
                      <a:lnTo>
                        <a:pt x="35" y="241"/>
                      </a:lnTo>
                      <a:lnTo>
                        <a:pt x="34" y="244"/>
                      </a:lnTo>
                      <a:lnTo>
                        <a:pt x="33" y="245"/>
                      </a:lnTo>
                      <a:lnTo>
                        <a:pt x="33" y="247"/>
                      </a:lnTo>
                      <a:lnTo>
                        <a:pt x="33" y="248"/>
                      </a:lnTo>
                      <a:lnTo>
                        <a:pt x="34" y="251"/>
                      </a:lnTo>
                      <a:lnTo>
                        <a:pt x="34" y="251"/>
                      </a:lnTo>
                      <a:lnTo>
                        <a:pt x="35" y="251"/>
                      </a:lnTo>
                      <a:lnTo>
                        <a:pt x="37" y="249"/>
                      </a:lnTo>
                      <a:lnTo>
                        <a:pt x="37" y="251"/>
                      </a:lnTo>
                      <a:lnTo>
                        <a:pt x="37" y="251"/>
                      </a:lnTo>
                      <a:lnTo>
                        <a:pt x="37" y="252"/>
                      </a:lnTo>
                      <a:lnTo>
                        <a:pt x="39" y="252"/>
                      </a:lnTo>
                      <a:lnTo>
                        <a:pt x="38" y="252"/>
                      </a:lnTo>
                      <a:lnTo>
                        <a:pt x="37" y="252"/>
                      </a:lnTo>
                      <a:lnTo>
                        <a:pt x="35" y="253"/>
                      </a:lnTo>
                      <a:lnTo>
                        <a:pt x="37" y="253"/>
                      </a:lnTo>
                      <a:lnTo>
                        <a:pt x="38" y="256"/>
                      </a:lnTo>
                      <a:lnTo>
                        <a:pt x="39" y="256"/>
                      </a:lnTo>
                      <a:lnTo>
                        <a:pt x="41" y="256"/>
                      </a:lnTo>
                      <a:lnTo>
                        <a:pt x="41" y="256"/>
                      </a:lnTo>
                      <a:lnTo>
                        <a:pt x="42" y="256"/>
                      </a:lnTo>
                      <a:lnTo>
                        <a:pt x="43" y="256"/>
                      </a:lnTo>
                      <a:lnTo>
                        <a:pt x="45" y="258"/>
                      </a:lnTo>
                      <a:lnTo>
                        <a:pt x="45" y="258"/>
                      </a:lnTo>
                      <a:lnTo>
                        <a:pt x="46" y="256"/>
                      </a:lnTo>
                      <a:lnTo>
                        <a:pt x="46" y="255"/>
                      </a:lnTo>
                      <a:lnTo>
                        <a:pt x="49" y="251"/>
                      </a:lnTo>
                      <a:lnTo>
                        <a:pt x="50" y="248"/>
                      </a:lnTo>
                      <a:lnTo>
                        <a:pt x="52" y="248"/>
                      </a:lnTo>
                      <a:lnTo>
                        <a:pt x="52" y="248"/>
                      </a:lnTo>
                      <a:lnTo>
                        <a:pt x="50" y="247"/>
                      </a:lnTo>
                      <a:lnTo>
                        <a:pt x="49" y="245"/>
                      </a:lnTo>
                      <a:lnTo>
                        <a:pt x="52" y="240"/>
                      </a:lnTo>
                      <a:lnTo>
                        <a:pt x="54" y="238"/>
                      </a:lnTo>
                      <a:lnTo>
                        <a:pt x="56" y="237"/>
                      </a:lnTo>
                      <a:lnTo>
                        <a:pt x="57" y="236"/>
                      </a:lnTo>
                      <a:lnTo>
                        <a:pt x="60" y="236"/>
                      </a:lnTo>
                      <a:lnTo>
                        <a:pt x="54" y="241"/>
                      </a:lnTo>
                      <a:lnTo>
                        <a:pt x="52" y="244"/>
                      </a:lnTo>
                      <a:lnTo>
                        <a:pt x="50" y="245"/>
                      </a:lnTo>
                      <a:lnTo>
                        <a:pt x="52" y="247"/>
                      </a:lnTo>
                      <a:lnTo>
                        <a:pt x="52" y="247"/>
                      </a:lnTo>
                      <a:lnTo>
                        <a:pt x="53" y="248"/>
                      </a:lnTo>
                      <a:lnTo>
                        <a:pt x="53" y="249"/>
                      </a:lnTo>
                      <a:lnTo>
                        <a:pt x="53" y="252"/>
                      </a:lnTo>
                      <a:lnTo>
                        <a:pt x="54" y="253"/>
                      </a:lnTo>
                      <a:lnTo>
                        <a:pt x="56" y="258"/>
                      </a:lnTo>
                      <a:lnTo>
                        <a:pt x="57" y="259"/>
                      </a:lnTo>
                      <a:lnTo>
                        <a:pt x="57" y="260"/>
                      </a:lnTo>
                      <a:lnTo>
                        <a:pt x="56" y="262"/>
                      </a:lnTo>
                      <a:lnTo>
                        <a:pt x="56" y="263"/>
                      </a:lnTo>
                      <a:lnTo>
                        <a:pt x="54" y="263"/>
                      </a:lnTo>
                      <a:lnTo>
                        <a:pt x="54" y="264"/>
                      </a:lnTo>
                      <a:lnTo>
                        <a:pt x="56" y="267"/>
                      </a:lnTo>
                      <a:lnTo>
                        <a:pt x="56" y="266"/>
                      </a:lnTo>
                      <a:lnTo>
                        <a:pt x="57" y="266"/>
                      </a:lnTo>
                      <a:lnTo>
                        <a:pt x="59" y="267"/>
                      </a:lnTo>
                      <a:lnTo>
                        <a:pt x="57" y="267"/>
                      </a:lnTo>
                      <a:lnTo>
                        <a:pt x="57" y="269"/>
                      </a:lnTo>
                      <a:lnTo>
                        <a:pt x="57" y="271"/>
                      </a:lnTo>
                      <a:lnTo>
                        <a:pt x="57" y="271"/>
                      </a:lnTo>
                      <a:lnTo>
                        <a:pt x="59" y="271"/>
                      </a:lnTo>
                      <a:lnTo>
                        <a:pt x="57" y="271"/>
                      </a:lnTo>
                      <a:lnTo>
                        <a:pt x="56" y="274"/>
                      </a:lnTo>
                      <a:lnTo>
                        <a:pt x="54" y="274"/>
                      </a:lnTo>
                      <a:lnTo>
                        <a:pt x="53" y="275"/>
                      </a:lnTo>
                      <a:lnTo>
                        <a:pt x="57" y="275"/>
                      </a:lnTo>
                      <a:lnTo>
                        <a:pt x="59" y="274"/>
                      </a:lnTo>
                      <a:lnTo>
                        <a:pt x="60" y="273"/>
                      </a:lnTo>
                      <a:lnTo>
                        <a:pt x="61" y="271"/>
                      </a:lnTo>
                      <a:lnTo>
                        <a:pt x="64" y="270"/>
                      </a:lnTo>
                      <a:lnTo>
                        <a:pt x="65" y="270"/>
                      </a:lnTo>
                      <a:lnTo>
                        <a:pt x="68" y="267"/>
                      </a:lnTo>
                      <a:lnTo>
                        <a:pt x="69" y="263"/>
                      </a:lnTo>
                      <a:lnTo>
                        <a:pt x="71" y="264"/>
                      </a:lnTo>
                      <a:lnTo>
                        <a:pt x="71" y="267"/>
                      </a:lnTo>
                      <a:lnTo>
                        <a:pt x="69" y="267"/>
                      </a:lnTo>
                      <a:lnTo>
                        <a:pt x="69" y="269"/>
                      </a:lnTo>
                      <a:lnTo>
                        <a:pt x="69" y="270"/>
                      </a:lnTo>
                      <a:lnTo>
                        <a:pt x="71" y="271"/>
                      </a:lnTo>
                      <a:lnTo>
                        <a:pt x="71" y="270"/>
                      </a:lnTo>
                      <a:lnTo>
                        <a:pt x="72" y="271"/>
                      </a:lnTo>
                      <a:lnTo>
                        <a:pt x="74" y="271"/>
                      </a:lnTo>
                      <a:lnTo>
                        <a:pt x="75" y="270"/>
                      </a:lnTo>
                      <a:lnTo>
                        <a:pt x="75" y="270"/>
                      </a:lnTo>
                      <a:lnTo>
                        <a:pt x="76" y="270"/>
                      </a:lnTo>
                      <a:lnTo>
                        <a:pt x="76" y="270"/>
                      </a:lnTo>
                      <a:lnTo>
                        <a:pt x="76" y="271"/>
                      </a:lnTo>
                      <a:lnTo>
                        <a:pt x="78" y="271"/>
                      </a:lnTo>
                      <a:lnTo>
                        <a:pt x="78" y="273"/>
                      </a:lnTo>
                      <a:lnTo>
                        <a:pt x="80" y="278"/>
                      </a:lnTo>
                      <a:lnTo>
                        <a:pt x="82" y="278"/>
                      </a:lnTo>
                      <a:lnTo>
                        <a:pt x="82" y="278"/>
                      </a:lnTo>
                      <a:lnTo>
                        <a:pt x="83" y="277"/>
                      </a:lnTo>
                      <a:lnTo>
                        <a:pt x="83" y="274"/>
                      </a:lnTo>
                      <a:lnTo>
                        <a:pt x="83" y="273"/>
                      </a:lnTo>
                      <a:lnTo>
                        <a:pt x="83" y="273"/>
                      </a:lnTo>
                      <a:lnTo>
                        <a:pt x="83" y="271"/>
                      </a:lnTo>
                      <a:lnTo>
                        <a:pt x="85" y="270"/>
                      </a:lnTo>
                      <a:lnTo>
                        <a:pt x="86" y="269"/>
                      </a:lnTo>
                      <a:lnTo>
                        <a:pt x="86" y="269"/>
                      </a:lnTo>
                      <a:lnTo>
                        <a:pt x="86" y="270"/>
                      </a:lnTo>
                      <a:lnTo>
                        <a:pt x="86" y="271"/>
                      </a:lnTo>
                      <a:lnTo>
                        <a:pt x="89" y="274"/>
                      </a:lnTo>
                      <a:lnTo>
                        <a:pt x="90" y="274"/>
                      </a:lnTo>
                      <a:lnTo>
                        <a:pt x="94" y="273"/>
                      </a:lnTo>
                      <a:lnTo>
                        <a:pt x="97" y="270"/>
                      </a:lnTo>
                      <a:lnTo>
                        <a:pt x="100" y="267"/>
                      </a:lnTo>
                      <a:lnTo>
                        <a:pt x="101" y="267"/>
                      </a:lnTo>
                      <a:lnTo>
                        <a:pt x="102" y="267"/>
                      </a:lnTo>
                      <a:lnTo>
                        <a:pt x="100" y="271"/>
                      </a:lnTo>
                      <a:lnTo>
                        <a:pt x="98" y="273"/>
                      </a:lnTo>
                      <a:lnTo>
                        <a:pt x="98" y="273"/>
                      </a:lnTo>
                      <a:lnTo>
                        <a:pt x="100" y="273"/>
                      </a:lnTo>
                      <a:lnTo>
                        <a:pt x="97" y="274"/>
                      </a:lnTo>
                      <a:lnTo>
                        <a:pt x="95" y="275"/>
                      </a:lnTo>
                      <a:lnTo>
                        <a:pt x="95" y="281"/>
                      </a:lnTo>
                      <a:lnTo>
                        <a:pt x="97" y="281"/>
                      </a:lnTo>
                      <a:lnTo>
                        <a:pt x="94" y="284"/>
                      </a:lnTo>
                      <a:lnTo>
                        <a:pt x="94" y="288"/>
                      </a:lnTo>
                      <a:lnTo>
                        <a:pt x="93" y="290"/>
                      </a:lnTo>
                      <a:lnTo>
                        <a:pt x="93" y="292"/>
                      </a:lnTo>
                      <a:lnTo>
                        <a:pt x="91" y="293"/>
                      </a:lnTo>
                      <a:lnTo>
                        <a:pt x="90" y="297"/>
                      </a:lnTo>
                      <a:lnTo>
                        <a:pt x="90" y="296"/>
                      </a:lnTo>
                      <a:lnTo>
                        <a:pt x="89" y="296"/>
                      </a:lnTo>
                      <a:lnTo>
                        <a:pt x="89" y="297"/>
                      </a:lnTo>
                      <a:lnTo>
                        <a:pt x="86" y="300"/>
                      </a:lnTo>
                      <a:lnTo>
                        <a:pt x="86" y="300"/>
                      </a:lnTo>
                      <a:lnTo>
                        <a:pt x="85" y="301"/>
                      </a:lnTo>
                      <a:lnTo>
                        <a:pt x="85" y="304"/>
                      </a:lnTo>
                      <a:lnTo>
                        <a:pt x="85" y="305"/>
                      </a:lnTo>
                      <a:lnTo>
                        <a:pt x="83" y="305"/>
                      </a:lnTo>
                      <a:lnTo>
                        <a:pt x="82" y="305"/>
                      </a:lnTo>
                      <a:lnTo>
                        <a:pt x="82" y="304"/>
                      </a:lnTo>
                      <a:lnTo>
                        <a:pt x="79" y="307"/>
                      </a:lnTo>
                      <a:lnTo>
                        <a:pt x="78" y="307"/>
                      </a:lnTo>
                      <a:lnTo>
                        <a:pt x="75" y="310"/>
                      </a:lnTo>
                      <a:lnTo>
                        <a:pt x="74" y="310"/>
                      </a:lnTo>
                      <a:lnTo>
                        <a:pt x="71" y="312"/>
                      </a:lnTo>
                      <a:lnTo>
                        <a:pt x="69" y="315"/>
                      </a:lnTo>
                      <a:lnTo>
                        <a:pt x="68" y="316"/>
                      </a:lnTo>
                      <a:lnTo>
                        <a:pt x="68" y="318"/>
                      </a:lnTo>
                      <a:lnTo>
                        <a:pt x="68" y="319"/>
                      </a:lnTo>
                      <a:lnTo>
                        <a:pt x="68" y="319"/>
                      </a:lnTo>
                      <a:lnTo>
                        <a:pt x="69" y="321"/>
                      </a:lnTo>
                      <a:lnTo>
                        <a:pt x="69" y="322"/>
                      </a:lnTo>
                      <a:lnTo>
                        <a:pt x="68" y="321"/>
                      </a:lnTo>
                      <a:lnTo>
                        <a:pt x="68" y="321"/>
                      </a:lnTo>
                      <a:lnTo>
                        <a:pt x="67" y="321"/>
                      </a:lnTo>
                      <a:lnTo>
                        <a:pt x="67" y="321"/>
                      </a:lnTo>
                      <a:lnTo>
                        <a:pt x="65" y="321"/>
                      </a:lnTo>
                      <a:lnTo>
                        <a:pt x="64" y="321"/>
                      </a:lnTo>
                      <a:lnTo>
                        <a:pt x="64" y="319"/>
                      </a:lnTo>
                      <a:lnTo>
                        <a:pt x="64" y="319"/>
                      </a:lnTo>
                      <a:lnTo>
                        <a:pt x="64" y="318"/>
                      </a:lnTo>
                      <a:lnTo>
                        <a:pt x="63" y="318"/>
                      </a:lnTo>
                      <a:lnTo>
                        <a:pt x="61" y="318"/>
                      </a:lnTo>
                      <a:lnTo>
                        <a:pt x="61" y="318"/>
                      </a:lnTo>
                      <a:lnTo>
                        <a:pt x="60" y="319"/>
                      </a:lnTo>
                      <a:lnTo>
                        <a:pt x="57" y="319"/>
                      </a:lnTo>
                      <a:lnTo>
                        <a:pt x="53" y="322"/>
                      </a:lnTo>
                      <a:lnTo>
                        <a:pt x="50" y="325"/>
                      </a:lnTo>
                      <a:lnTo>
                        <a:pt x="50" y="326"/>
                      </a:lnTo>
                      <a:lnTo>
                        <a:pt x="49" y="326"/>
                      </a:lnTo>
                      <a:lnTo>
                        <a:pt x="49" y="327"/>
                      </a:lnTo>
                      <a:lnTo>
                        <a:pt x="49" y="329"/>
                      </a:lnTo>
                      <a:lnTo>
                        <a:pt x="48" y="329"/>
                      </a:lnTo>
                      <a:lnTo>
                        <a:pt x="48" y="330"/>
                      </a:lnTo>
                      <a:lnTo>
                        <a:pt x="46" y="330"/>
                      </a:lnTo>
                      <a:lnTo>
                        <a:pt x="46" y="330"/>
                      </a:lnTo>
                      <a:lnTo>
                        <a:pt x="45" y="330"/>
                      </a:lnTo>
                      <a:lnTo>
                        <a:pt x="45" y="332"/>
                      </a:lnTo>
                      <a:lnTo>
                        <a:pt x="43" y="332"/>
                      </a:lnTo>
                      <a:lnTo>
                        <a:pt x="42" y="332"/>
                      </a:lnTo>
                      <a:lnTo>
                        <a:pt x="41" y="333"/>
                      </a:lnTo>
                      <a:lnTo>
                        <a:pt x="42" y="333"/>
                      </a:lnTo>
                      <a:lnTo>
                        <a:pt x="42" y="333"/>
                      </a:lnTo>
                      <a:lnTo>
                        <a:pt x="42" y="334"/>
                      </a:lnTo>
                      <a:lnTo>
                        <a:pt x="42" y="336"/>
                      </a:lnTo>
                      <a:lnTo>
                        <a:pt x="43" y="336"/>
                      </a:lnTo>
                      <a:lnTo>
                        <a:pt x="45" y="336"/>
                      </a:lnTo>
                      <a:lnTo>
                        <a:pt x="45" y="334"/>
                      </a:lnTo>
                      <a:lnTo>
                        <a:pt x="45" y="333"/>
                      </a:lnTo>
                      <a:lnTo>
                        <a:pt x="45" y="333"/>
                      </a:lnTo>
                      <a:lnTo>
                        <a:pt x="46" y="334"/>
                      </a:lnTo>
                      <a:lnTo>
                        <a:pt x="46" y="334"/>
                      </a:lnTo>
                      <a:lnTo>
                        <a:pt x="49" y="333"/>
                      </a:lnTo>
                      <a:lnTo>
                        <a:pt x="49" y="330"/>
                      </a:lnTo>
                      <a:lnTo>
                        <a:pt x="49" y="330"/>
                      </a:lnTo>
                      <a:lnTo>
                        <a:pt x="50" y="332"/>
                      </a:lnTo>
                      <a:lnTo>
                        <a:pt x="50" y="332"/>
                      </a:lnTo>
                      <a:lnTo>
                        <a:pt x="50" y="333"/>
                      </a:lnTo>
                      <a:lnTo>
                        <a:pt x="52" y="333"/>
                      </a:lnTo>
                      <a:lnTo>
                        <a:pt x="52" y="333"/>
                      </a:lnTo>
                      <a:lnTo>
                        <a:pt x="53" y="333"/>
                      </a:lnTo>
                      <a:lnTo>
                        <a:pt x="53" y="332"/>
                      </a:lnTo>
                      <a:lnTo>
                        <a:pt x="54" y="333"/>
                      </a:lnTo>
                      <a:lnTo>
                        <a:pt x="54" y="332"/>
                      </a:lnTo>
                      <a:lnTo>
                        <a:pt x="54" y="330"/>
                      </a:lnTo>
                      <a:lnTo>
                        <a:pt x="56" y="329"/>
                      </a:lnTo>
                      <a:lnTo>
                        <a:pt x="56" y="327"/>
                      </a:lnTo>
                      <a:lnTo>
                        <a:pt x="57" y="325"/>
                      </a:lnTo>
                      <a:lnTo>
                        <a:pt x="59" y="325"/>
                      </a:lnTo>
                      <a:lnTo>
                        <a:pt x="60" y="325"/>
                      </a:lnTo>
                      <a:lnTo>
                        <a:pt x="60" y="326"/>
                      </a:lnTo>
                      <a:lnTo>
                        <a:pt x="59" y="327"/>
                      </a:lnTo>
                      <a:lnTo>
                        <a:pt x="59" y="329"/>
                      </a:lnTo>
                      <a:lnTo>
                        <a:pt x="61" y="327"/>
                      </a:lnTo>
                      <a:lnTo>
                        <a:pt x="64" y="326"/>
                      </a:lnTo>
                      <a:lnTo>
                        <a:pt x="65" y="326"/>
                      </a:lnTo>
                      <a:lnTo>
                        <a:pt x="65" y="326"/>
                      </a:lnTo>
                      <a:lnTo>
                        <a:pt x="67" y="325"/>
                      </a:lnTo>
                      <a:lnTo>
                        <a:pt x="67" y="325"/>
                      </a:lnTo>
                      <a:lnTo>
                        <a:pt x="68" y="326"/>
                      </a:lnTo>
                      <a:lnTo>
                        <a:pt x="68" y="325"/>
                      </a:lnTo>
                      <a:lnTo>
                        <a:pt x="68" y="323"/>
                      </a:lnTo>
                      <a:lnTo>
                        <a:pt x="69" y="323"/>
                      </a:lnTo>
                      <a:lnTo>
                        <a:pt x="71" y="323"/>
                      </a:lnTo>
                      <a:lnTo>
                        <a:pt x="72" y="322"/>
                      </a:lnTo>
                      <a:lnTo>
                        <a:pt x="72" y="322"/>
                      </a:lnTo>
                      <a:lnTo>
                        <a:pt x="74" y="322"/>
                      </a:lnTo>
                      <a:lnTo>
                        <a:pt x="74" y="321"/>
                      </a:lnTo>
                      <a:lnTo>
                        <a:pt x="75" y="321"/>
                      </a:lnTo>
                      <a:lnTo>
                        <a:pt x="75" y="322"/>
                      </a:lnTo>
                      <a:lnTo>
                        <a:pt x="75" y="323"/>
                      </a:lnTo>
                      <a:lnTo>
                        <a:pt x="75" y="325"/>
                      </a:lnTo>
                      <a:lnTo>
                        <a:pt x="75" y="325"/>
                      </a:lnTo>
                      <a:lnTo>
                        <a:pt x="76" y="322"/>
                      </a:lnTo>
                      <a:lnTo>
                        <a:pt x="78" y="321"/>
                      </a:lnTo>
                      <a:lnTo>
                        <a:pt x="78" y="321"/>
                      </a:lnTo>
                      <a:lnTo>
                        <a:pt x="78" y="321"/>
                      </a:lnTo>
                      <a:lnTo>
                        <a:pt x="82" y="319"/>
                      </a:lnTo>
                      <a:lnTo>
                        <a:pt x="83" y="318"/>
                      </a:lnTo>
                      <a:lnTo>
                        <a:pt x="85" y="318"/>
                      </a:lnTo>
                      <a:lnTo>
                        <a:pt x="85" y="318"/>
                      </a:lnTo>
                      <a:lnTo>
                        <a:pt x="85" y="316"/>
                      </a:lnTo>
                      <a:lnTo>
                        <a:pt x="85" y="315"/>
                      </a:lnTo>
                      <a:lnTo>
                        <a:pt x="83" y="315"/>
                      </a:lnTo>
                      <a:lnTo>
                        <a:pt x="82" y="314"/>
                      </a:lnTo>
                      <a:lnTo>
                        <a:pt x="80" y="312"/>
                      </a:lnTo>
                      <a:lnTo>
                        <a:pt x="80" y="311"/>
                      </a:lnTo>
                      <a:lnTo>
                        <a:pt x="82" y="311"/>
                      </a:lnTo>
                      <a:lnTo>
                        <a:pt x="82" y="312"/>
                      </a:lnTo>
                      <a:lnTo>
                        <a:pt x="83" y="314"/>
                      </a:lnTo>
                      <a:lnTo>
                        <a:pt x="85" y="314"/>
                      </a:lnTo>
                      <a:lnTo>
                        <a:pt x="87" y="311"/>
                      </a:lnTo>
                      <a:lnTo>
                        <a:pt x="89" y="311"/>
                      </a:lnTo>
                      <a:lnTo>
                        <a:pt x="91" y="311"/>
                      </a:lnTo>
                      <a:lnTo>
                        <a:pt x="91" y="310"/>
                      </a:lnTo>
                      <a:lnTo>
                        <a:pt x="91" y="310"/>
                      </a:lnTo>
                      <a:lnTo>
                        <a:pt x="90" y="310"/>
                      </a:lnTo>
                      <a:lnTo>
                        <a:pt x="90" y="308"/>
                      </a:lnTo>
                      <a:lnTo>
                        <a:pt x="93" y="307"/>
                      </a:lnTo>
                      <a:lnTo>
                        <a:pt x="93" y="308"/>
                      </a:lnTo>
                      <a:lnTo>
                        <a:pt x="95" y="308"/>
                      </a:lnTo>
                      <a:lnTo>
                        <a:pt x="94" y="305"/>
                      </a:lnTo>
                      <a:lnTo>
                        <a:pt x="95" y="305"/>
                      </a:lnTo>
                      <a:lnTo>
                        <a:pt x="95" y="304"/>
                      </a:lnTo>
                      <a:lnTo>
                        <a:pt x="98" y="305"/>
                      </a:lnTo>
                      <a:lnTo>
                        <a:pt x="100" y="303"/>
                      </a:lnTo>
                      <a:lnTo>
                        <a:pt x="100" y="303"/>
                      </a:lnTo>
                      <a:lnTo>
                        <a:pt x="101" y="303"/>
                      </a:lnTo>
                      <a:lnTo>
                        <a:pt x="101" y="303"/>
                      </a:lnTo>
                      <a:lnTo>
                        <a:pt x="101" y="301"/>
                      </a:lnTo>
                      <a:lnTo>
                        <a:pt x="102" y="303"/>
                      </a:lnTo>
                      <a:lnTo>
                        <a:pt x="102" y="301"/>
                      </a:lnTo>
                      <a:lnTo>
                        <a:pt x="104" y="301"/>
                      </a:lnTo>
                      <a:lnTo>
                        <a:pt x="105" y="300"/>
                      </a:lnTo>
                      <a:lnTo>
                        <a:pt x="105" y="297"/>
                      </a:lnTo>
                      <a:lnTo>
                        <a:pt x="104" y="297"/>
                      </a:lnTo>
                      <a:lnTo>
                        <a:pt x="104" y="297"/>
                      </a:lnTo>
                      <a:lnTo>
                        <a:pt x="104" y="296"/>
                      </a:lnTo>
                      <a:lnTo>
                        <a:pt x="106" y="295"/>
                      </a:lnTo>
                      <a:lnTo>
                        <a:pt x="108" y="295"/>
                      </a:lnTo>
                      <a:lnTo>
                        <a:pt x="108" y="293"/>
                      </a:lnTo>
                      <a:lnTo>
                        <a:pt x="110" y="293"/>
                      </a:lnTo>
                      <a:lnTo>
                        <a:pt x="110" y="292"/>
                      </a:lnTo>
                      <a:lnTo>
                        <a:pt x="110" y="290"/>
                      </a:lnTo>
                      <a:lnTo>
                        <a:pt x="110" y="289"/>
                      </a:lnTo>
                      <a:lnTo>
                        <a:pt x="112" y="289"/>
                      </a:lnTo>
                      <a:lnTo>
                        <a:pt x="113" y="290"/>
                      </a:lnTo>
                      <a:lnTo>
                        <a:pt x="115" y="289"/>
                      </a:lnTo>
                      <a:lnTo>
                        <a:pt x="115" y="288"/>
                      </a:lnTo>
                      <a:lnTo>
                        <a:pt x="116" y="288"/>
                      </a:lnTo>
                      <a:lnTo>
                        <a:pt x="117" y="286"/>
                      </a:lnTo>
                      <a:lnTo>
                        <a:pt x="117" y="286"/>
                      </a:lnTo>
                      <a:lnTo>
                        <a:pt x="119" y="285"/>
                      </a:lnTo>
                      <a:lnTo>
                        <a:pt x="121" y="285"/>
                      </a:lnTo>
                      <a:lnTo>
                        <a:pt x="123" y="284"/>
                      </a:lnTo>
                      <a:lnTo>
                        <a:pt x="123" y="284"/>
                      </a:lnTo>
                      <a:lnTo>
                        <a:pt x="126" y="282"/>
                      </a:lnTo>
                      <a:lnTo>
                        <a:pt x="126" y="281"/>
                      </a:lnTo>
                      <a:lnTo>
                        <a:pt x="124" y="279"/>
                      </a:lnTo>
                      <a:lnTo>
                        <a:pt x="126" y="279"/>
                      </a:lnTo>
                      <a:lnTo>
                        <a:pt x="126" y="278"/>
                      </a:lnTo>
                      <a:lnTo>
                        <a:pt x="126" y="278"/>
                      </a:lnTo>
                      <a:lnTo>
                        <a:pt x="126" y="277"/>
                      </a:lnTo>
                      <a:lnTo>
                        <a:pt x="127" y="277"/>
                      </a:lnTo>
                      <a:lnTo>
                        <a:pt x="128" y="275"/>
                      </a:lnTo>
                      <a:lnTo>
                        <a:pt x="131" y="274"/>
                      </a:lnTo>
                      <a:lnTo>
                        <a:pt x="131" y="273"/>
                      </a:lnTo>
                      <a:lnTo>
                        <a:pt x="132" y="271"/>
                      </a:lnTo>
                      <a:lnTo>
                        <a:pt x="132" y="270"/>
                      </a:lnTo>
                      <a:lnTo>
                        <a:pt x="131" y="270"/>
                      </a:lnTo>
                      <a:lnTo>
                        <a:pt x="128" y="269"/>
                      </a:lnTo>
                      <a:lnTo>
                        <a:pt x="128" y="267"/>
                      </a:lnTo>
                      <a:lnTo>
                        <a:pt x="127" y="267"/>
                      </a:lnTo>
                      <a:lnTo>
                        <a:pt x="124" y="269"/>
                      </a:lnTo>
                      <a:lnTo>
                        <a:pt x="124" y="267"/>
                      </a:lnTo>
                      <a:lnTo>
                        <a:pt x="126" y="263"/>
                      </a:lnTo>
                      <a:lnTo>
                        <a:pt x="126" y="262"/>
                      </a:lnTo>
                      <a:lnTo>
                        <a:pt x="127" y="262"/>
                      </a:lnTo>
                      <a:lnTo>
                        <a:pt x="128" y="260"/>
                      </a:lnTo>
                      <a:lnTo>
                        <a:pt x="128" y="259"/>
                      </a:lnTo>
                      <a:lnTo>
                        <a:pt x="130" y="259"/>
                      </a:lnTo>
                      <a:lnTo>
                        <a:pt x="130" y="258"/>
                      </a:lnTo>
                      <a:lnTo>
                        <a:pt x="130" y="256"/>
                      </a:lnTo>
                      <a:lnTo>
                        <a:pt x="130" y="256"/>
                      </a:lnTo>
                      <a:lnTo>
                        <a:pt x="131" y="255"/>
                      </a:lnTo>
                      <a:lnTo>
                        <a:pt x="132" y="255"/>
                      </a:lnTo>
                      <a:lnTo>
                        <a:pt x="132" y="256"/>
                      </a:lnTo>
                      <a:lnTo>
                        <a:pt x="134" y="256"/>
                      </a:lnTo>
                      <a:lnTo>
                        <a:pt x="135" y="255"/>
                      </a:lnTo>
                      <a:lnTo>
                        <a:pt x="135" y="253"/>
                      </a:lnTo>
                      <a:lnTo>
                        <a:pt x="134" y="253"/>
                      </a:lnTo>
                      <a:lnTo>
                        <a:pt x="134" y="253"/>
                      </a:lnTo>
                      <a:lnTo>
                        <a:pt x="136" y="252"/>
                      </a:lnTo>
                      <a:lnTo>
                        <a:pt x="138" y="251"/>
                      </a:lnTo>
                      <a:lnTo>
                        <a:pt x="138" y="249"/>
                      </a:lnTo>
                      <a:lnTo>
                        <a:pt x="138" y="248"/>
                      </a:lnTo>
                      <a:lnTo>
                        <a:pt x="134" y="245"/>
                      </a:lnTo>
                      <a:lnTo>
                        <a:pt x="135" y="245"/>
                      </a:lnTo>
                      <a:lnTo>
                        <a:pt x="136" y="247"/>
                      </a:lnTo>
                      <a:lnTo>
                        <a:pt x="139" y="247"/>
                      </a:lnTo>
                      <a:lnTo>
                        <a:pt x="142" y="244"/>
                      </a:lnTo>
                      <a:lnTo>
                        <a:pt x="142" y="240"/>
                      </a:lnTo>
                      <a:lnTo>
                        <a:pt x="146" y="237"/>
                      </a:lnTo>
                      <a:lnTo>
                        <a:pt x="146" y="234"/>
                      </a:lnTo>
                      <a:lnTo>
                        <a:pt x="152" y="232"/>
                      </a:lnTo>
                      <a:lnTo>
                        <a:pt x="156" y="227"/>
                      </a:lnTo>
                      <a:lnTo>
                        <a:pt x="156" y="226"/>
                      </a:lnTo>
                      <a:lnTo>
                        <a:pt x="156" y="225"/>
                      </a:lnTo>
                      <a:lnTo>
                        <a:pt x="156" y="223"/>
                      </a:lnTo>
                      <a:lnTo>
                        <a:pt x="156" y="221"/>
                      </a:lnTo>
                      <a:lnTo>
                        <a:pt x="157" y="219"/>
                      </a:lnTo>
                      <a:lnTo>
                        <a:pt x="160" y="214"/>
                      </a:lnTo>
                      <a:lnTo>
                        <a:pt x="160" y="212"/>
                      </a:lnTo>
                      <a:lnTo>
                        <a:pt x="160" y="211"/>
                      </a:lnTo>
                      <a:lnTo>
                        <a:pt x="160" y="208"/>
                      </a:lnTo>
                      <a:lnTo>
                        <a:pt x="161" y="210"/>
                      </a:lnTo>
                      <a:lnTo>
                        <a:pt x="161" y="211"/>
                      </a:lnTo>
                      <a:lnTo>
                        <a:pt x="160" y="218"/>
                      </a:lnTo>
                      <a:lnTo>
                        <a:pt x="160" y="219"/>
                      </a:lnTo>
                      <a:lnTo>
                        <a:pt x="157" y="223"/>
                      </a:lnTo>
                      <a:lnTo>
                        <a:pt x="157" y="226"/>
                      </a:lnTo>
                      <a:lnTo>
                        <a:pt x="157" y="227"/>
                      </a:lnTo>
                      <a:lnTo>
                        <a:pt x="157" y="229"/>
                      </a:lnTo>
                      <a:lnTo>
                        <a:pt x="161" y="227"/>
                      </a:lnTo>
                      <a:lnTo>
                        <a:pt x="164" y="225"/>
                      </a:lnTo>
                      <a:lnTo>
                        <a:pt x="167" y="223"/>
                      </a:lnTo>
                      <a:lnTo>
                        <a:pt x="168" y="223"/>
                      </a:lnTo>
                      <a:lnTo>
                        <a:pt x="167" y="225"/>
                      </a:lnTo>
                      <a:lnTo>
                        <a:pt x="165" y="225"/>
                      </a:lnTo>
                      <a:lnTo>
                        <a:pt x="164" y="226"/>
                      </a:lnTo>
                      <a:lnTo>
                        <a:pt x="164" y="229"/>
                      </a:lnTo>
                      <a:lnTo>
                        <a:pt x="161" y="229"/>
                      </a:lnTo>
                      <a:lnTo>
                        <a:pt x="162" y="232"/>
                      </a:lnTo>
                      <a:lnTo>
                        <a:pt x="162" y="232"/>
                      </a:lnTo>
                      <a:lnTo>
                        <a:pt x="168" y="233"/>
                      </a:lnTo>
                      <a:lnTo>
                        <a:pt x="171" y="234"/>
                      </a:lnTo>
                      <a:lnTo>
                        <a:pt x="164" y="234"/>
                      </a:lnTo>
                      <a:lnTo>
                        <a:pt x="161" y="234"/>
                      </a:lnTo>
                      <a:lnTo>
                        <a:pt x="160" y="234"/>
                      </a:lnTo>
                      <a:lnTo>
                        <a:pt x="158" y="233"/>
                      </a:lnTo>
                      <a:lnTo>
                        <a:pt x="157" y="233"/>
                      </a:lnTo>
                      <a:lnTo>
                        <a:pt x="156" y="234"/>
                      </a:lnTo>
                      <a:lnTo>
                        <a:pt x="154" y="236"/>
                      </a:lnTo>
                      <a:lnTo>
                        <a:pt x="150" y="237"/>
                      </a:lnTo>
                      <a:lnTo>
                        <a:pt x="150" y="238"/>
                      </a:lnTo>
                      <a:lnTo>
                        <a:pt x="150" y="241"/>
                      </a:lnTo>
                      <a:lnTo>
                        <a:pt x="150" y="244"/>
                      </a:lnTo>
                      <a:lnTo>
                        <a:pt x="150" y="247"/>
                      </a:lnTo>
                      <a:lnTo>
                        <a:pt x="149" y="248"/>
                      </a:lnTo>
                      <a:lnTo>
                        <a:pt x="147" y="249"/>
                      </a:lnTo>
                      <a:lnTo>
                        <a:pt x="147" y="251"/>
                      </a:lnTo>
                      <a:lnTo>
                        <a:pt x="146" y="252"/>
                      </a:lnTo>
                      <a:lnTo>
                        <a:pt x="146" y="253"/>
                      </a:lnTo>
                      <a:lnTo>
                        <a:pt x="146" y="255"/>
                      </a:lnTo>
                      <a:lnTo>
                        <a:pt x="146" y="256"/>
                      </a:lnTo>
                      <a:lnTo>
                        <a:pt x="149" y="258"/>
                      </a:lnTo>
                      <a:lnTo>
                        <a:pt x="153" y="255"/>
                      </a:lnTo>
                      <a:lnTo>
                        <a:pt x="153" y="255"/>
                      </a:lnTo>
                      <a:lnTo>
                        <a:pt x="153" y="258"/>
                      </a:lnTo>
                      <a:lnTo>
                        <a:pt x="152" y="258"/>
                      </a:lnTo>
                      <a:lnTo>
                        <a:pt x="150" y="259"/>
                      </a:lnTo>
                      <a:lnTo>
                        <a:pt x="150" y="259"/>
                      </a:lnTo>
                      <a:lnTo>
                        <a:pt x="149" y="260"/>
                      </a:lnTo>
                      <a:lnTo>
                        <a:pt x="150" y="260"/>
                      </a:lnTo>
                      <a:lnTo>
                        <a:pt x="149" y="260"/>
                      </a:lnTo>
                      <a:lnTo>
                        <a:pt x="147" y="260"/>
                      </a:lnTo>
                      <a:lnTo>
                        <a:pt x="147" y="260"/>
                      </a:lnTo>
                      <a:lnTo>
                        <a:pt x="147" y="262"/>
                      </a:lnTo>
                      <a:lnTo>
                        <a:pt x="146" y="260"/>
                      </a:lnTo>
                      <a:lnTo>
                        <a:pt x="146" y="262"/>
                      </a:lnTo>
                      <a:lnTo>
                        <a:pt x="146" y="263"/>
                      </a:lnTo>
                      <a:lnTo>
                        <a:pt x="145" y="263"/>
                      </a:lnTo>
                      <a:lnTo>
                        <a:pt x="145" y="264"/>
                      </a:lnTo>
                      <a:lnTo>
                        <a:pt x="146" y="264"/>
                      </a:lnTo>
                      <a:lnTo>
                        <a:pt x="146" y="266"/>
                      </a:lnTo>
                      <a:lnTo>
                        <a:pt x="149" y="264"/>
                      </a:lnTo>
                      <a:lnTo>
                        <a:pt x="152" y="264"/>
                      </a:lnTo>
                      <a:lnTo>
                        <a:pt x="152" y="263"/>
                      </a:lnTo>
                      <a:lnTo>
                        <a:pt x="152" y="263"/>
                      </a:lnTo>
                      <a:lnTo>
                        <a:pt x="153" y="263"/>
                      </a:lnTo>
                      <a:lnTo>
                        <a:pt x="154" y="264"/>
                      </a:lnTo>
                      <a:lnTo>
                        <a:pt x="156" y="262"/>
                      </a:lnTo>
                      <a:lnTo>
                        <a:pt x="157" y="259"/>
                      </a:lnTo>
                      <a:lnTo>
                        <a:pt x="158" y="259"/>
                      </a:lnTo>
                      <a:lnTo>
                        <a:pt x="158" y="259"/>
                      </a:lnTo>
                      <a:lnTo>
                        <a:pt x="158" y="260"/>
                      </a:lnTo>
                      <a:lnTo>
                        <a:pt x="158" y="262"/>
                      </a:lnTo>
                      <a:lnTo>
                        <a:pt x="161" y="259"/>
                      </a:lnTo>
                      <a:lnTo>
                        <a:pt x="161" y="258"/>
                      </a:lnTo>
                      <a:lnTo>
                        <a:pt x="162" y="256"/>
                      </a:lnTo>
                      <a:lnTo>
                        <a:pt x="164" y="256"/>
                      </a:lnTo>
                      <a:lnTo>
                        <a:pt x="164" y="255"/>
                      </a:lnTo>
                      <a:lnTo>
                        <a:pt x="164" y="253"/>
                      </a:lnTo>
                      <a:lnTo>
                        <a:pt x="164" y="253"/>
                      </a:lnTo>
                      <a:lnTo>
                        <a:pt x="165" y="252"/>
                      </a:lnTo>
                      <a:lnTo>
                        <a:pt x="165" y="255"/>
                      </a:lnTo>
                      <a:lnTo>
                        <a:pt x="165" y="256"/>
                      </a:lnTo>
                      <a:lnTo>
                        <a:pt x="167" y="253"/>
                      </a:lnTo>
                      <a:lnTo>
                        <a:pt x="167" y="252"/>
                      </a:lnTo>
                      <a:lnTo>
                        <a:pt x="167" y="251"/>
                      </a:lnTo>
                      <a:lnTo>
                        <a:pt x="167" y="249"/>
                      </a:lnTo>
                      <a:lnTo>
                        <a:pt x="168" y="251"/>
                      </a:lnTo>
                      <a:lnTo>
                        <a:pt x="168" y="251"/>
                      </a:lnTo>
                      <a:lnTo>
                        <a:pt x="169" y="251"/>
                      </a:lnTo>
                      <a:lnTo>
                        <a:pt x="171" y="252"/>
                      </a:lnTo>
                      <a:lnTo>
                        <a:pt x="173" y="252"/>
                      </a:lnTo>
                      <a:lnTo>
                        <a:pt x="175" y="251"/>
                      </a:lnTo>
                      <a:lnTo>
                        <a:pt x="175" y="251"/>
                      </a:lnTo>
                      <a:lnTo>
                        <a:pt x="176" y="248"/>
                      </a:lnTo>
                      <a:lnTo>
                        <a:pt x="176" y="248"/>
                      </a:lnTo>
                      <a:lnTo>
                        <a:pt x="178" y="248"/>
                      </a:lnTo>
                      <a:lnTo>
                        <a:pt x="179" y="247"/>
                      </a:lnTo>
                      <a:lnTo>
                        <a:pt x="178" y="247"/>
                      </a:lnTo>
                      <a:lnTo>
                        <a:pt x="178" y="247"/>
                      </a:lnTo>
                      <a:lnTo>
                        <a:pt x="176" y="247"/>
                      </a:lnTo>
                      <a:lnTo>
                        <a:pt x="178" y="245"/>
                      </a:lnTo>
                      <a:lnTo>
                        <a:pt x="179" y="242"/>
                      </a:lnTo>
                      <a:lnTo>
                        <a:pt x="179" y="242"/>
                      </a:lnTo>
                      <a:lnTo>
                        <a:pt x="179" y="241"/>
                      </a:lnTo>
                      <a:lnTo>
                        <a:pt x="179" y="240"/>
                      </a:lnTo>
                      <a:lnTo>
                        <a:pt x="178" y="241"/>
                      </a:lnTo>
                      <a:lnTo>
                        <a:pt x="176" y="241"/>
                      </a:lnTo>
                      <a:lnTo>
                        <a:pt x="175" y="242"/>
                      </a:lnTo>
                      <a:lnTo>
                        <a:pt x="175" y="241"/>
                      </a:lnTo>
                      <a:lnTo>
                        <a:pt x="176" y="240"/>
                      </a:lnTo>
                      <a:lnTo>
                        <a:pt x="178" y="240"/>
                      </a:lnTo>
                      <a:lnTo>
                        <a:pt x="178" y="237"/>
                      </a:lnTo>
                      <a:lnTo>
                        <a:pt x="176" y="238"/>
                      </a:lnTo>
                      <a:lnTo>
                        <a:pt x="176" y="237"/>
                      </a:lnTo>
                      <a:lnTo>
                        <a:pt x="175" y="238"/>
                      </a:lnTo>
                      <a:lnTo>
                        <a:pt x="175" y="237"/>
                      </a:lnTo>
                      <a:lnTo>
                        <a:pt x="173" y="237"/>
                      </a:lnTo>
                      <a:lnTo>
                        <a:pt x="175" y="236"/>
                      </a:lnTo>
                      <a:lnTo>
                        <a:pt x="176" y="234"/>
                      </a:lnTo>
                      <a:lnTo>
                        <a:pt x="178" y="233"/>
                      </a:lnTo>
                      <a:lnTo>
                        <a:pt x="176" y="233"/>
                      </a:lnTo>
                      <a:lnTo>
                        <a:pt x="178" y="232"/>
                      </a:lnTo>
                      <a:lnTo>
                        <a:pt x="178" y="230"/>
                      </a:lnTo>
                      <a:lnTo>
                        <a:pt x="179" y="232"/>
                      </a:lnTo>
                      <a:lnTo>
                        <a:pt x="179" y="232"/>
                      </a:lnTo>
                      <a:lnTo>
                        <a:pt x="180" y="230"/>
                      </a:lnTo>
                      <a:lnTo>
                        <a:pt x="182" y="227"/>
                      </a:lnTo>
                      <a:lnTo>
                        <a:pt x="182" y="230"/>
                      </a:lnTo>
                      <a:lnTo>
                        <a:pt x="180" y="233"/>
                      </a:lnTo>
                      <a:lnTo>
                        <a:pt x="179" y="234"/>
                      </a:lnTo>
                      <a:lnTo>
                        <a:pt x="180" y="234"/>
                      </a:lnTo>
                      <a:lnTo>
                        <a:pt x="182" y="234"/>
                      </a:lnTo>
                      <a:lnTo>
                        <a:pt x="183" y="234"/>
                      </a:lnTo>
                      <a:lnTo>
                        <a:pt x="183" y="232"/>
                      </a:lnTo>
                      <a:lnTo>
                        <a:pt x="183" y="230"/>
                      </a:lnTo>
                      <a:lnTo>
                        <a:pt x="183" y="232"/>
                      </a:lnTo>
                      <a:lnTo>
                        <a:pt x="183" y="233"/>
                      </a:lnTo>
                      <a:lnTo>
                        <a:pt x="184" y="233"/>
                      </a:lnTo>
                      <a:lnTo>
                        <a:pt x="187" y="233"/>
                      </a:lnTo>
                      <a:lnTo>
                        <a:pt x="188" y="233"/>
                      </a:lnTo>
                      <a:lnTo>
                        <a:pt x="190" y="233"/>
                      </a:lnTo>
                      <a:lnTo>
                        <a:pt x="191" y="232"/>
                      </a:lnTo>
                      <a:lnTo>
                        <a:pt x="193" y="230"/>
                      </a:lnTo>
                      <a:lnTo>
                        <a:pt x="195" y="230"/>
                      </a:lnTo>
                      <a:lnTo>
                        <a:pt x="195" y="232"/>
                      </a:lnTo>
                      <a:lnTo>
                        <a:pt x="193" y="232"/>
                      </a:lnTo>
                      <a:lnTo>
                        <a:pt x="193" y="233"/>
                      </a:lnTo>
                      <a:lnTo>
                        <a:pt x="191" y="234"/>
                      </a:lnTo>
                      <a:lnTo>
                        <a:pt x="191" y="236"/>
                      </a:lnTo>
                      <a:lnTo>
                        <a:pt x="193" y="236"/>
                      </a:lnTo>
                      <a:lnTo>
                        <a:pt x="195" y="234"/>
                      </a:lnTo>
                      <a:lnTo>
                        <a:pt x="195" y="236"/>
                      </a:lnTo>
                      <a:lnTo>
                        <a:pt x="193" y="237"/>
                      </a:lnTo>
                      <a:lnTo>
                        <a:pt x="191" y="238"/>
                      </a:lnTo>
                      <a:lnTo>
                        <a:pt x="194" y="238"/>
                      </a:lnTo>
                      <a:lnTo>
                        <a:pt x="195" y="237"/>
                      </a:lnTo>
                      <a:lnTo>
                        <a:pt x="197" y="236"/>
                      </a:lnTo>
                      <a:lnTo>
                        <a:pt x="197" y="236"/>
                      </a:lnTo>
                      <a:lnTo>
                        <a:pt x="195" y="240"/>
                      </a:lnTo>
                      <a:lnTo>
                        <a:pt x="198" y="238"/>
                      </a:lnTo>
                      <a:lnTo>
                        <a:pt x="198" y="238"/>
                      </a:lnTo>
                      <a:lnTo>
                        <a:pt x="201" y="238"/>
                      </a:lnTo>
                      <a:lnTo>
                        <a:pt x="201" y="240"/>
                      </a:lnTo>
                      <a:lnTo>
                        <a:pt x="199" y="241"/>
                      </a:lnTo>
                      <a:lnTo>
                        <a:pt x="201" y="241"/>
                      </a:lnTo>
                      <a:lnTo>
                        <a:pt x="203" y="244"/>
                      </a:lnTo>
                      <a:lnTo>
                        <a:pt x="203" y="245"/>
                      </a:lnTo>
                      <a:lnTo>
                        <a:pt x="205" y="245"/>
                      </a:lnTo>
                      <a:lnTo>
                        <a:pt x="205" y="244"/>
                      </a:lnTo>
                      <a:lnTo>
                        <a:pt x="205" y="244"/>
                      </a:lnTo>
                      <a:lnTo>
                        <a:pt x="205" y="242"/>
                      </a:lnTo>
                      <a:lnTo>
                        <a:pt x="206" y="242"/>
                      </a:lnTo>
                      <a:lnTo>
                        <a:pt x="206" y="242"/>
                      </a:lnTo>
                      <a:lnTo>
                        <a:pt x="208" y="242"/>
                      </a:lnTo>
                      <a:lnTo>
                        <a:pt x="208" y="244"/>
                      </a:lnTo>
                      <a:lnTo>
                        <a:pt x="208" y="245"/>
                      </a:lnTo>
                      <a:lnTo>
                        <a:pt x="209" y="247"/>
                      </a:lnTo>
                      <a:lnTo>
                        <a:pt x="210" y="247"/>
                      </a:lnTo>
                      <a:lnTo>
                        <a:pt x="210" y="248"/>
                      </a:lnTo>
                      <a:lnTo>
                        <a:pt x="210" y="247"/>
                      </a:lnTo>
                      <a:lnTo>
                        <a:pt x="212" y="248"/>
                      </a:lnTo>
                      <a:lnTo>
                        <a:pt x="213" y="248"/>
                      </a:lnTo>
                      <a:lnTo>
                        <a:pt x="214" y="248"/>
                      </a:lnTo>
                      <a:lnTo>
                        <a:pt x="214" y="249"/>
                      </a:lnTo>
                      <a:lnTo>
                        <a:pt x="214" y="249"/>
                      </a:lnTo>
                      <a:lnTo>
                        <a:pt x="214" y="251"/>
                      </a:lnTo>
                      <a:lnTo>
                        <a:pt x="216" y="251"/>
                      </a:lnTo>
                      <a:lnTo>
                        <a:pt x="217" y="251"/>
                      </a:lnTo>
                      <a:lnTo>
                        <a:pt x="219" y="251"/>
                      </a:lnTo>
                      <a:lnTo>
                        <a:pt x="224" y="251"/>
                      </a:lnTo>
                      <a:lnTo>
                        <a:pt x="225" y="249"/>
                      </a:lnTo>
                      <a:lnTo>
                        <a:pt x="227" y="249"/>
                      </a:lnTo>
                      <a:lnTo>
                        <a:pt x="227" y="249"/>
                      </a:lnTo>
                      <a:lnTo>
                        <a:pt x="229" y="249"/>
                      </a:lnTo>
                      <a:lnTo>
                        <a:pt x="229" y="251"/>
                      </a:lnTo>
                      <a:lnTo>
                        <a:pt x="235" y="252"/>
                      </a:lnTo>
                      <a:lnTo>
                        <a:pt x="236" y="252"/>
                      </a:lnTo>
                      <a:lnTo>
                        <a:pt x="239" y="251"/>
                      </a:lnTo>
                      <a:lnTo>
                        <a:pt x="240" y="251"/>
                      </a:lnTo>
                      <a:lnTo>
                        <a:pt x="240" y="252"/>
                      </a:lnTo>
                      <a:lnTo>
                        <a:pt x="239" y="252"/>
                      </a:lnTo>
                      <a:lnTo>
                        <a:pt x="239" y="252"/>
                      </a:lnTo>
                      <a:lnTo>
                        <a:pt x="239" y="253"/>
                      </a:lnTo>
                      <a:lnTo>
                        <a:pt x="243" y="255"/>
                      </a:lnTo>
                      <a:lnTo>
                        <a:pt x="246" y="255"/>
                      </a:lnTo>
                      <a:lnTo>
                        <a:pt x="249" y="256"/>
                      </a:lnTo>
                      <a:lnTo>
                        <a:pt x="253" y="255"/>
                      </a:lnTo>
                      <a:lnTo>
                        <a:pt x="254" y="252"/>
                      </a:lnTo>
                      <a:lnTo>
                        <a:pt x="255" y="251"/>
                      </a:lnTo>
                      <a:lnTo>
                        <a:pt x="255" y="249"/>
                      </a:lnTo>
                      <a:lnTo>
                        <a:pt x="258" y="252"/>
                      </a:lnTo>
                      <a:lnTo>
                        <a:pt x="258" y="253"/>
                      </a:lnTo>
                      <a:lnTo>
                        <a:pt x="261" y="253"/>
                      </a:lnTo>
                      <a:lnTo>
                        <a:pt x="260" y="253"/>
                      </a:lnTo>
                      <a:lnTo>
                        <a:pt x="258" y="255"/>
                      </a:lnTo>
                      <a:lnTo>
                        <a:pt x="258" y="256"/>
                      </a:lnTo>
                      <a:lnTo>
                        <a:pt x="258" y="258"/>
                      </a:lnTo>
                      <a:lnTo>
                        <a:pt x="258" y="258"/>
                      </a:lnTo>
                      <a:lnTo>
                        <a:pt x="258" y="259"/>
                      </a:lnTo>
                      <a:lnTo>
                        <a:pt x="258" y="258"/>
                      </a:lnTo>
                      <a:lnTo>
                        <a:pt x="257" y="255"/>
                      </a:lnTo>
                      <a:lnTo>
                        <a:pt x="258" y="253"/>
                      </a:lnTo>
                      <a:lnTo>
                        <a:pt x="258" y="252"/>
                      </a:lnTo>
                      <a:lnTo>
                        <a:pt x="257" y="252"/>
                      </a:lnTo>
                      <a:lnTo>
                        <a:pt x="257" y="251"/>
                      </a:lnTo>
                      <a:lnTo>
                        <a:pt x="255" y="252"/>
                      </a:lnTo>
                      <a:lnTo>
                        <a:pt x="255" y="253"/>
                      </a:lnTo>
                      <a:lnTo>
                        <a:pt x="255" y="255"/>
                      </a:lnTo>
                      <a:lnTo>
                        <a:pt x="255" y="256"/>
                      </a:lnTo>
                      <a:lnTo>
                        <a:pt x="255" y="256"/>
                      </a:lnTo>
                      <a:lnTo>
                        <a:pt x="255" y="258"/>
                      </a:lnTo>
                      <a:lnTo>
                        <a:pt x="255" y="258"/>
                      </a:lnTo>
                      <a:lnTo>
                        <a:pt x="254" y="259"/>
                      </a:lnTo>
                      <a:lnTo>
                        <a:pt x="254" y="259"/>
                      </a:lnTo>
                      <a:lnTo>
                        <a:pt x="254" y="260"/>
                      </a:lnTo>
                      <a:lnTo>
                        <a:pt x="257" y="262"/>
                      </a:lnTo>
                      <a:lnTo>
                        <a:pt x="257" y="262"/>
                      </a:lnTo>
                      <a:lnTo>
                        <a:pt x="257" y="262"/>
                      </a:lnTo>
                      <a:lnTo>
                        <a:pt x="258" y="262"/>
                      </a:lnTo>
                      <a:lnTo>
                        <a:pt x="258" y="262"/>
                      </a:lnTo>
                      <a:lnTo>
                        <a:pt x="258" y="263"/>
                      </a:lnTo>
                      <a:lnTo>
                        <a:pt x="261" y="264"/>
                      </a:lnTo>
                      <a:lnTo>
                        <a:pt x="264" y="266"/>
                      </a:lnTo>
                      <a:lnTo>
                        <a:pt x="264" y="266"/>
                      </a:lnTo>
                      <a:lnTo>
                        <a:pt x="265" y="264"/>
                      </a:lnTo>
                      <a:lnTo>
                        <a:pt x="266" y="264"/>
                      </a:lnTo>
                      <a:lnTo>
                        <a:pt x="266" y="264"/>
                      </a:lnTo>
                      <a:lnTo>
                        <a:pt x="266" y="263"/>
                      </a:lnTo>
                      <a:lnTo>
                        <a:pt x="266" y="262"/>
                      </a:lnTo>
                      <a:lnTo>
                        <a:pt x="266" y="262"/>
                      </a:lnTo>
                      <a:lnTo>
                        <a:pt x="268" y="262"/>
                      </a:lnTo>
                      <a:lnTo>
                        <a:pt x="268" y="260"/>
                      </a:lnTo>
                      <a:lnTo>
                        <a:pt x="268" y="260"/>
                      </a:lnTo>
                      <a:lnTo>
                        <a:pt x="264" y="255"/>
                      </a:lnTo>
                      <a:lnTo>
                        <a:pt x="262" y="253"/>
                      </a:lnTo>
                      <a:lnTo>
                        <a:pt x="261" y="251"/>
                      </a:lnTo>
                      <a:lnTo>
                        <a:pt x="260" y="251"/>
                      </a:lnTo>
                      <a:lnTo>
                        <a:pt x="260" y="251"/>
                      </a:lnTo>
                      <a:lnTo>
                        <a:pt x="260" y="249"/>
                      </a:lnTo>
                      <a:lnTo>
                        <a:pt x="260" y="245"/>
                      </a:lnTo>
                      <a:lnTo>
                        <a:pt x="254" y="245"/>
                      </a:lnTo>
                      <a:lnTo>
                        <a:pt x="253" y="248"/>
                      </a:lnTo>
                      <a:lnTo>
                        <a:pt x="251" y="248"/>
                      </a:lnTo>
                      <a:lnTo>
                        <a:pt x="249" y="247"/>
                      </a:lnTo>
                      <a:lnTo>
                        <a:pt x="247" y="248"/>
                      </a:lnTo>
                      <a:lnTo>
                        <a:pt x="243" y="245"/>
                      </a:lnTo>
                      <a:lnTo>
                        <a:pt x="243" y="24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5" name="Freeform 1122"/>
                <p:cNvSpPr>
                  <a:spLocks/>
                </p:cNvSpPr>
                <p:nvPr/>
              </p:nvSpPr>
              <p:spPr bwMode="gray">
                <a:xfrm>
                  <a:off x="6592574" y="2235864"/>
                  <a:ext cx="12745" cy="19118"/>
                </a:xfrm>
                <a:custGeom>
                  <a:avLst/>
                  <a:gdLst>
                    <a:gd name="T0" fmla="*/ 2 w 4"/>
                    <a:gd name="T1" fmla="*/ 0 h 6"/>
                    <a:gd name="T2" fmla="*/ 2 w 4"/>
                    <a:gd name="T3" fmla="*/ 0 h 6"/>
                    <a:gd name="T4" fmla="*/ 2 w 4"/>
                    <a:gd name="T5" fmla="*/ 0 h 6"/>
                    <a:gd name="T6" fmla="*/ 3 w 4"/>
                    <a:gd name="T7" fmla="*/ 0 h 6"/>
                    <a:gd name="T8" fmla="*/ 3 w 4"/>
                    <a:gd name="T9" fmla="*/ 1 h 6"/>
                    <a:gd name="T10" fmla="*/ 4 w 4"/>
                    <a:gd name="T11" fmla="*/ 4 h 6"/>
                    <a:gd name="T12" fmla="*/ 4 w 4"/>
                    <a:gd name="T13" fmla="*/ 6 h 6"/>
                    <a:gd name="T14" fmla="*/ 2 w 4"/>
                    <a:gd name="T15" fmla="*/ 4 h 6"/>
                    <a:gd name="T16" fmla="*/ 2 w 4"/>
                    <a:gd name="T17" fmla="*/ 4 h 6"/>
                    <a:gd name="T18" fmla="*/ 0 w 4"/>
                    <a:gd name="T19" fmla="*/ 3 h 6"/>
                    <a:gd name="T20" fmla="*/ 0 w 4"/>
                    <a:gd name="T21" fmla="*/ 1 h 6"/>
                    <a:gd name="T22" fmla="*/ 0 w 4"/>
                    <a:gd name="T23" fmla="*/ 0 h 6"/>
                    <a:gd name="T24" fmla="*/ 2 w 4"/>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2" y="0"/>
                      </a:moveTo>
                      <a:lnTo>
                        <a:pt x="2" y="0"/>
                      </a:lnTo>
                      <a:lnTo>
                        <a:pt x="2" y="0"/>
                      </a:lnTo>
                      <a:lnTo>
                        <a:pt x="3" y="0"/>
                      </a:lnTo>
                      <a:lnTo>
                        <a:pt x="3" y="1"/>
                      </a:lnTo>
                      <a:lnTo>
                        <a:pt x="4" y="4"/>
                      </a:lnTo>
                      <a:lnTo>
                        <a:pt x="4" y="6"/>
                      </a:lnTo>
                      <a:lnTo>
                        <a:pt x="2" y="4"/>
                      </a:lnTo>
                      <a:lnTo>
                        <a:pt x="2" y="4"/>
                      </a:lnTo>
                      <a:lnTo>
                        <a:pt x="0" y="3"/>
                      </a:lnTo>
                      <a:lnTo>
                        <a:pt x="0" y="1"/>
                      </a:lnTo>
                      <a:lnTo>
                        <a:pt x="0"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6" name="Freeform 1123"/>
                <p:cNvSpPr>
                  <a:spLocks/>
                </p:cNvSpPr>
                <p:nvPr/>
              </p:nvSpPr>
              <p:spPr bwMode="gray">
                <a:xfrm>
                  <a:off x="6853855" y="2834901"/>
                  <a:ext cx="12745" cy="6373"/>
                </a:xfrm>
                <a:custGeom>
                  <a:avLst/>
                  <a:gdLst>
                    <a:gd name="T0" fmla="*/ 2 w 4"/>
                    <a:gd name="T1" fmla="*/ 1 h 2"/>
                    <a:gd name="T2" fmla="*/ 0 w 4"/>
                    <a:gd name="T3" fmla="*/ 2 h 2"/>
                    <a:gd name="T4" fmla="*/ 0 w 4"/>
                    <a:gd name="T5" fmla="*/ 1 h 2"/>
                    <a:gd name="T6" fmla="*/ 0 w 4"/>
                    <a:gd name="T7" fmla="*/ 1 h 2"/>
                    <a:gd name="T8" fmla="*/ 2 w 4"/>
                    <a:gd name="T9" fmla="*/ 0 h 2"/>
                    <a:gd name="T10" fmla="*/ 2 w 4"/>
                    <a:gd name="T11" fmla="*/ 0 h 2"/>
                    <a:gd name="T12" fmla="*/ 4 w 4"/>
                    <a:gd name="T13" fmla="*/ 0 h 2"/>
                    <a:gd name="T14" fmla="*/ 4 w 4"/>
                    <a:gd name="T15" fmla="*/ 1 h 2"/>
                    <a:gd name="T16" fmla="*/ 2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2" y="1"/>
                      </a:moveTo>
                      <a:lnTo>
                        <a:pt x="0" y="2"/>
                      </a:lnTo>
                      <a:lnTo>
                        <a:pt x="0" y="1"/>
                      </a:lnTo>
                      <a:lnTo>
                        <a:pt x="0" y="1"/>
                      </a:lnTo>
                      <a:lnTo>
                        <a:pt x="2" y="0"/>
                      </a:lnTo>
                      <a:lnTo>
                        <a:pt x="2" y="0"/>
                      </a:lnTo>
                      <a:lnTo>
                        <a:pt x="4" y="0"/>
                      </a:lnTo>
                      <a:lnTo>
                        <a:pt x="4" y="1"/>
                      </a:lnTo>
                      <a:lnTo>
                        <a:pt x="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7" name="Freeform 1124"/>
                <p:cNvSpPr>
                  <a:spLocks/>
                </p:cNvSpPr>
                <p:nvPr/>
              </p:nvSpPr>
              <p:spPr bwMode="gray">
                <a:xfrm>
                  <a:off x="6812434" y="2793477"/>
                  <a:ext cx="76473" cy="60542"/>
                </a:xfrm>
                <a:custGeom>
                  <a:avLst/>
                  <a:gdLst>
                    <a:gd name="T0" fmla="*/ 0 w 24"/>
                    <a:gd name="T1" fmla="*/ 10 h 19"/>
                    <a:gd name="T2" fmla="*/ 1 w 24"/>
                    <a:gd name="T3" fmla="*/ 10 h 19"/>
                    <a:gd name="T4" fmla="*/ 4 w 24"/>
                    <a:gd name="T5" fmla="*/ 6 h 19"/>
                    <a:gd name="T6" fmla="*/ 5 w 24"/>
                    <a:gd name="T7" fmla="*/ 6 h 19"/>
                    <a:gd name="T8" fmla="*/ 8 w 24"/>
                    <a:gd name="T9" fmla="*/ 6 h 19"/>
                    <a:gd name="T10" fmla="*/ 7 w 24"/>
                    <a:gd name="T11" fmla="*/ 7 h 19"/>
                    <a:gd name="T12" fmla="*/ 8 w 24"/>
                    <a:gd name="T13" fmla="*/ 9 h 19"/>
                    <a:gd name="T14" fmla="*/ 9 w 24"/>
                    <a:gd name="T15" fmla="*/ 7 h 19"/>
                    <a:gd name="T16" fmla="*/ 9 w 24"/>
                    <a:gd name="T17" fmla="*/ 6 h 19"/>
                    <a:gd name="T18" fmla="*/ 8 w 24"/>
                    <a:gd name="T19" fmla="*/ 3 h 19"/>
                    <a:gd name="T20" fmla="*/ 8 w 24"/>
                    <a:gd name="T21" fmla="*/ 2 h 19"/>
                    <a:gd name="T22" fmla="*/ 11 w 24"/>
                    <a:gd name="T23" fmla="*/ 3 h 19"/>
                    <a:gd name="T24" fmla="*/ 12 w 24"/>
                    <a:gd name="T25" fmla="*/ 4 h 19"/>
                    <a:gd name="T26" fmla="*/ 13 w 24"/>
                    <a:gd name="T27" fmla="*/ 3 h 19"/>
                    <a:gd name="T28" fmla="*/ 15 w 24"/>
                    <a:gd name="T29" fmla="*/ 2 h 19"/>
                    <a:gd name="T30" fmla="*/ 15 w 24"/>
                    <a:gd name="T31" fmla="*/ 0 h 19"/>
                    <a:gd name="T32" fmla="*/ 16 w 24"/>
                    <a:gd name="T33" fmla="*/ 0 h 19"/>
                    <a:gd name="T34" fmla="*/ 17 w 24"/>
                    <a:gd name="T35" fmla="*/ 3 h 19"/>
                    <a:gd name="T36" fmla="*/ 19 w 24"/>
                    <a:gd name="T37" fmla="*/ 2 h 19"/>
                    <a:gd name="T38" fmla="*/ 20 w 24"/>
                    <a:gd name="T39" fmla="*/ 2 h 19"/>
                    <a:gd name="T40" fmla="*/ 20 w 24"/>
                    <a:gd name="T41" fmla="*/ 4 h 19"/>
                    <a:gd name="T42" fmla="*/ 20 w 24"/>
                    <a:gd name="T43" fmla="*/ 6 h 19"/>
                    <a:gd name="T44" fmla="*/ 24 w 24"/>
                    <a:gd name="T45" fmla="*/ 6 h 19"/>
                    <a:gd name="T46" fmla="*/ 22 w 24"/>
                    <a:gd name="T47" fmla="*/ 9 h 19"/>
                    <a:gd name="T48" fmla="*/ 17 w 24"/>
                    <a:gd name="T49" fmla="*/ 7 h 19"/>
                    <a:gd name="T50" fmla="*/ 19 w 24"/>
                    <a:gd name="T51" fmla="*/ 10 h 19"/>
                    <a:gd name="T52" fmla="*/ 20 w 24"/>
                    <a:gd name="T53" fmla="*/ 11 h 19"/>
                    <a:gd name="T54" fmla="*/ 19 w 24"/>
                    <a:gd name="T55" fmla="*/ 10 h 19"/>
                    <a:gd name="T56" fmla="*/ 16 w 24"/>
                    <a:gd name="T57" fmla="*/ 11 h 19"/>
                    <a:gd name="T58" fmla="*/ 16 w 24"/>
                    <a:gd name="T59" fmla="*/ 11 h 19"/>
                    <a:gd name="T60" fmla="*/ 15 w 24"/>
                    <a:gd name="T61" fmla="*/ 11 h 19"/>
                    <a:gd name="T62" fmla="*/ 12 w 24"/>
                    <a:gd name="T63" fmla="*/ 15 h 19"/>
                    <a:gd name="T64" fmla="*/ 11 w 24"/>
                    <a:gd name="T65" fmla="*/ 15 h 19"/>
                    <a:gd name="T66" fmla="*/ 11 w 24"/>
                    <a:gd name="T67" fmla="*/ 17 h 19"/>
                    <a:gd name="T68" fmla="*/ 7 w 24"/>
                    <a:gd name="T69" fmla="*/ 19 h 19"/>
                    <a:gd name="T70" fmla="*/ 8 w 24"/>
                    <a:gd name="T71" fmla="*/ 17 h 19"/>
                    <a:gd name="T72" fmla="*/ 7 w 24"/>
                    <a:gd name="T73" fmla="*/ 15 h 19"/>
                    <a:gd name="T74" fmla="*/ 7 w 24"/>
                    <a:gd name="T75" fmla="*/ 14 h 19"/>
                    <a:gd name="T76" fmla="*/ 5 w 24"/>
                    <a:gd name="T77" fmla="*/ 14 h 19"/>
                    <a:gd name="T78" fmla="*/ 5 w 24"/>
                    <a:gd name="T79" fmla="*/ 14 h 19"/>
                    <a:gd name="T80" fmla="*/ 7 w 24"/>
                    <a:gd name="T81" fmla="*/ 17 h 19"/>
                    <a:gd name="T82" fmla="*/ 4 w 24"/>
                    <a:gd name="T83" fmla="*/ 17 h 19"/>
                    <a:gd name="T84" fmla="*/ 2 w 24"/>
                    <a:gd name="T85" fmla="*/ 14 h 19"/>
                    <a:gd name="T86" fmla="*/ 1 w 24"/>
                    <a:gd name="T8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9">
                      <a:moveTo>
                        <a:pt x="1" y="10"/>
                      </a:moveTo>
                      <a:lnTo>
                        <a:pt x="0" y="10"/>
                      </a:lnTo>
                      <a:lnTo>
                        <a:pt x="0" y="10"/>
                      </a:lnTo>
                      <a:lnTo>
                        <a:pt x="1" y="10"/>
                      </a:lnTo>
                      <a:lnTo>
                        <a:pt x="1" y="9"/>
                      </a:lnTo>
                      <a:lnTo>
                        <a:pt x="4" y="6"/>
                      </a:lnTo>
                      <a:lnTo>
                        <a:pt x="4" y="6"/>
                      </a:lnTo>
                      <a:lnTo>
                        <a:pt x="5" y="6"/>
                      </a:lnTo>
                      <a:lnTo>
                        <a:pt x="7" y="6"/>
                      </a:lnTo>
                      <a:lnTo>
                        <a:pt x="8" y="6"/>
                      </a:lnTo>
                      <a:lnTo>
                        <a:pt x="7" y="7"/>
                      </a:lnTo>
                      <a:lnTo>
                        <a:pt x="7" y="7"/>
                      </a:lnTo>
                      <a:lnTo>
                        <a:pt x="8" y="9"/>
                      </a:lnTo>
                      <a:lnTo>
                        <a:pt x="8" y="9"/>
                      </a:lnTo>
                      <a:lnTo>
                        <a:pt x="9" y="10"/>
                      </a:lnTo>
                      <a:lnTo>
                        <a:pt x="9" y="7"/>
                      </a:lnTo>
                      <a:lnTo>
                        <a:pt x="9" y="7"/>
                      </a:lnTo>
                      <a:lnTo>
                        <a:pt x="9" y="6"/>
                      </a:lnTo>
                      <a:lnTo>
                        <a:pt x="11" y="6"/>
                      </a:lnTo>
                      <a:lnTo>
                        <a:pt x="8" y="3"/>
                      </a:lnTo>
                      <a:lnTo>
                        <a:pt x="8" y="2"/>
                      </a:lnTo>
                      <a:lnTo>
                        <a:pt x="8" y="2"/>
                      </a:lnTo>
                      <a:lnTo>
                        <a:pt x="9" y="2"/>
                      </a:lnTo>
                      <a:lnTo>
                        <a:pt x="11" y="3"/>
                      </a:lnTo>
                      <a:lnTo>
                        <a:pt x="11" y="4"/>
                      </a:lnTo>
                      <a:lnTo>
                        <a:pt x="12" y="4"/>
                      </a:lnTo>
                      <a:lnTo>
                        <a:pt x="12" y="3"/>
                      </a:lnTo>
                      <a:lnTo>
                        <a:pt x="13" y="3"/>
                      </a:lnTo>
                      <a:lnTo>
                        <a:pt x="15" y="3"/>
                      </a:lnTo>
                      <a:lnTo>
                        <a:pt x="15" y="2"/>
                      </a:lnTo>
                      <a:lnTo>
                        <a:pt x="15" y="2"/>
                      </a:lnTo>
                      <a:lnTo>
                        <a:pt x="15" y="0"/>
                      </a:lnTo>
                      <a:lnTo>
                        <a:pt x="16" y="2"/>
                      </a:lnTo>
                      <a:lnTo>
                        <a:pt x="16" y="0"/>
                      </a:lnTo>
                      <a:lnTo>
                        <a:pt x="17" y="2"/>
                      </a:lnTo>
                      <a:lnTo>
                        <a:pt x="17" y="3"/>
                      </a:lnTo>
                      <a:lnTo>
                        <a:pt x="17" y="3"/>
                      </a:lnTo>
                      <a:lnTo>
                        <a:pt x="19" y="2"/>
                      </a:lnTo>
                      <a:lnTo>
                        <a:pt x="20" y="2"/>
                      </a:lnTo>
                      <a:lnTo>
                        <a:pt x="20" y="2"/>
                      </a:lnTo>
                      <a:lnTo>
                        <a:pt x="20" y="4"/>
                      </a:lnTo>
                      <a:lnTo>
                        <a:pt x="20" y="4"/>
                      </a:lnTo>
                      <a:lnTo>
                        <a:pt x="20" y="6"/>
                      </a:lnTo>
                      <a:lnTo>
                        <a:pt x="20" y="6"/>
                      </a:lnTo>
                      <a:lnTo>
                        <a:pt x="20" y="6"/>
                      </a:lnTo>
                      <a:lnTo>
                        <a:pt x="24" y="6"/>
                      </a:lnTo>
                      <a:lnTo>
                        <a:pt x="23" y="9"/>
                      </a:lnTo>
                      <a:lnTo>
                        <a:pt x="22" y="9"/>
                      </a:lnTo>
                      <a:lnTo>
                        <a:pt x="17" y="7"/>
                      </a:lnTo>
                      <a:lnTo>
                        <a:pt x="17" y="7"/>
                      </a:lnTo>
                      <a:lnTo>
                        <a:pt x="16" y="9"/>
                      </a:lnTo>
                      <a:lnTo>
                        <a:pt x="19" y="10"/>
                      </a:lnTo>
                      <a:lnTo>
                        <a:pt x="20" y="10"/>
                      </a:lnTo>
                      <a:lnTo>
                        <a:pt x="20" y="11"/>
                      </a:lnTo>
                      <a:lnTo>
                        <a:pt x="19" y="11"/>
                      </a:lnTo>
                      <a:lnTo>
                        <a:pt x="19" y="10"/>
                      </a:lnTo>
                      <a:lnTo>
                        <a:pt x="17" y="10"/>
                      </a:lnTo>
                      <a:lnTo>
                        <a:pt x="16" y="11"/>
                      </a:lnTo>
                      <a:lnTo>
                        <a:pt x="15" y="11"/>
                      </a:lnTo>
                      <a:lnTo>
                        <a:pt x="16" y="11"/>
                      </a:lnTo>
                      <a:lnTo>
                        <a:pt x="16" y="13"/>
                      </a:lnTo>
                      <a:lnTo>
                        <a:pt x="15" y="11"/>
                      </a:lnTo>
                      <a:lnTo>
                        <a:pt x="13" y="13"/>
                      </a:lnTo>
                      <a:lnTo>
                        <a:pt x="12" y="15"/>
                      </a:lnTo>
                      <a:lnTo>
                        <a:pt x="11" y="15"/>
                      </a:lnTo>
                      <a:lnTo>
                        <a:pt x="11" y="15"/>
                      </a:lnTo>
                      <a:lnTo>
                        <a:pt x="11" y="17"/>
                      </a:lnTo>
                      <a:lnTo>
                        <a:pt x="11" y="17"/>
                      </a:lnTo>
                      <a:lnTo>
                        <a:pt x="11" y="18"/>
                      </a:lnTo>
                      <a:lnTo>
                        <a:pt x="7" y="19"/>
                      </a:lnTo>
                      <a:lnTo>
                        <a:pt x="8" y="18"/>
                      </a:lnTo>
                      <a:lnTo>
                        <a:pt x="8" y="17"/>
                      </a:lnTo>
                      <a:lnTo>
                        <a:pt x="8" y="17"/>
                      </a:lnTo>
                      <a:lnTo>
                        <a:pt x="7" y="15"/>
                      </a:lnTo>
                      <a:lnTo>
                        <a:pt x="7" y="15"/>
                      </a:lnTo>
                      <a:lnTo>
                        <a:pt x="7" y="14"/>
                      </a:lnTo>
                      <a:lnTo>
                        <a:pt x="7" y="14"/>
                      </a:lnTo>
                      <a:lnTo>
                        <a:pt x="5" y="14"/>
                      </a:lnTo>
                      <a:lnTo>
                        <a:pt x="4" y="14"/>
                      </a:lnTo>
                      <a:lnTo>
                        <a:pt x="5" y="14"/>
                      </a:lnTo>
                      <a:lnTo>
                        <a:pt x="5" y="14"/>
                      </a:lnTo>
                      <a:lnTo>
                        <a:pt x="7" y="17"/>
                      </a:lnTo>
                      <a:lnTo>
                        <a:pt x="5" y="18"/>
                      </a:lnTo>
                      <a:lnTo>
                        <a:pt x="4" y="17"/>
                      </a:lnTo>
                      <a:lnTo>
                        <a:pt x="2" y="15"/>
                      </a:lnTo>
                      <a:lnTo>
                        <a:pt x="2" y="14"/>
                      </a:lnTo>
                      <a:lnTo>
                        <a:pt x="2" y="13"/>
                      </a:lnTo>
                      <a:lnTo>
                        <a:pt x="1" y="11"/>
                      </a:lnTo>
                      <a:lnTo>
                        <a:pt x="1" y="1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8" name="Freeform 1125"/>
                <p:cNvSpPr>
                  <a:spLocks/>
                </p:cNvSpPr>
                <p:nvPr/>
              </p:nvSpPr>
              <p:spPr bwMode="gray">
                <a:xfrm>
                  <a:off x="6850670" y="2787105"/>
                  <a:ext cx="12745" cy="3187"/>
                </a:xfrm>
                <a:custGeom>
                  <a:avLst/>
                  <a:gdLst>
                    <a:gd name="T0" fmla="*/ 0 w 4"/>
                    <a:gd name="T1" fmla="*/ 0 h 1"/>
                    <a:gd name="T2" fmla="*/ 0 w 4"/>
                    <a:gd name="T3" fmla="*/ 0 h 1"/>
                    <a:gd name="T4" fmla="*/ 1 w 4"/>
                    <a:gd name="T5" fmla="*/ 0 h 1"/>
                    <a:gd name="T6" fmla="*/ 1 w 4"/>
                    <a:gd name="T7" fmla="*/ 0 h 1"/>
                    <a:gd name="T8" fmla="*/ 3 w 4"/>
                    <a:gd name="T9" fmla="*/ 0 h 1"/>
                    <a:gd name="T10" fmla="*/ 3 w 4"/>
                    <a:gd name="T11" fmla="*/ 0 h 1"/>
                    <a:gd name="T12" fmla="*/ 4 w 4"/>
                    <a:gd name="T13" fmla="*/ 1 h 1"/>
                    <a:gd name="T14" fmla="*/ 3 w 4"/>
                    <a:gd name="T15" fmla="*/ 0 h 1"/>
                    <a:gd name="T16" fmla="*/ 1 w 4"/>
                    <a:gd name="T17" fmla="*/ 1 h 1"/>
                    <a:gd name="T18" fmla="*/ 0 w 4"/>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0" y="0"/>
                      </a:moveTo>
                      <a:lnTo>
                        <a:pt x="0" y="0"/>
                      </a:lnTo>
                      <a:lnTo>
                        <a:pt x="1" y="0"/>
                      </a:lnTo>
                      <a:lnTo>
                        <a:pt x="1" y="0"/>
                      </a:lnTo>
                      <a:lnTo>
                        <a:pt x="3" y="0"/>
                      </a:lnTo>
                      <a:lnTo>
                        <a:pt x="3" y="0"/>
                      </a:lnTo>
                      <a:lnTo>
                        <a:pt x="4" y="1"/>
                      </a:lnTo>
                      <a:lnTo>
                        <a:pt x="3" y="0"/>
                      </a:lnTo>
                      <a:lnTo>
                        <a:pt x="1"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19" name="Freeform 1126"/>
                <p:cNvSpPr>
                  <a:spLocks/>
                </p:cNvSpPr>
                <p:nvPr/>
              </p:nvSpPr>
              <p:spPr bwMode="gray">
                <a:xfrm>
                  <a:off x="6860228" y="2767987"/>
                  <a:ext cx="28678" cy="22306"/>
                </a:xfrm>
                <a:custGeom>
                  <a:avLst/>
                  <a:gdLst>
                    <a:gd name="T0" fmla="*/ 4 w 9"/>
                    <a:gd name="T1" fmla="*/ 3 h 7"/>
                    <a:gd name="T2" fmla="*/ 4 w 9"/>
                    <a:gd name="T3" fmla="*/ 3 h 7"/>
                    <a:gd name="T4" fmla="*/ 4 w 9"/>
                    <a:gd name="T5" fmla="*/ 3 h 7"/>
                    <a:gd name="T6" fmla="*/ 2 w 9"/>
                    <a:gd name="T7" fmla="*/ 3 h 7"/>
                    <a:gd name="T8" fmla="*/ 2 w 9"/>
                    <a:gd name="T9" fmla="*/ 1 h 7"/>
                    <a:gd name="T10" fmla="*/ 2 w 9"/>
                    <a:gd name="T11" fmla="*/ 1 h 7"/>
                    <a:gd name="T12" fmla="*/ 2 w 9"/>
                    <a:gd name="T13" fmla="*/ 1 h 7"/>
                    <a:gd name="T14" fmla="*/ 4 w 9"/>
                    <a:gd name="T15" fmla="*/ 0 h 7"/>
                    <a:gd name="T16" fmla="*/ 5 w 9"/>
                    <a:gd name="T17" fmla="*/ 0 h 7"/>
                    <a:gd name="T18" fmla="*/ 8 w 9"/>
                    <a:gd name="T19" fmla="*/ 0 h 7"/>
                    <a:gd name="T20" fmla="*/ 8 w 9"/>
                    <a:gd name="T21" fmla="*/ 0 h 7"/>
                    <a:gd name="T22" fmla="*/ 7 w 9"/>
                    <a:gd name="T23" fmla="*/ 1 h 7"/>
                    <a:gd name="T24" fmla="*/ 7 w 9"/>
                    <a:gd name="T25" fmla="*/ 1 h 7"/>
                    <a:gd name="T26" fmla="*/ 8 w 9"/>
                    <a:gd name="T27" fmla="*/ 1 h 7"/>
                    <a:gd name="T28" fmla="*/ 9 w 9"/>
                    <a:gd name="T29" fmla="*/ 1 h 7"/>
                    <a:gd name="T30" fmla="*/ 9 w 9"/>
                    <a:gd name="T31" fmla="*/ 3 h 7"/>
                    <a:gd name="T32" fmla="*/ 9 w 9"/>
                    <a:gd name="T33" fmla="*/ 3 h 7"/>
                    <a:gd name="T34" fmla="*/ 9 w 9"/>
                    <a:gd name="T35" fmla="*/ 4 h 7"/>
                    <a:gd name="T36" fmla="*/ 8 w 9"/>
                    <a:gd name="T37" fmla="*/ 4 h 7"/>
                    <a:gd name="T38" fmla="*/ 8 w 9"/>
                    <a:gd name="T39" fmla="*/ 6 h 7"/>
                    <a:gd name="T40" fmla="*/ 7 w 9"/>
                    <a:gd name="T41" fmla="*/ 6 h 7"/>
                    <a:gd name="T42" fmla="*/ 5 w 9"/>
                    <a:gd name="T43" fmla="*/ 6 h 7"/>
                    <a:gd name="T44" fmla="*/ 4 w 9"/>
                    <a:gd name="T45" fmla="*/ 6 h 7"/>
                    <a:gd name="T46" fmla="*/ 4 w 9"/>
                    <a:gd name="T47" fmla="*/ 6 h 7"/>
                    <a:gd name="T48" fmla="*/ 4 w 9"/>
                    <a:gd name="T49" fmla="*/ 7 h 7"/>
                    <a:gd name="T50" fmla="*/ 2 w 9"/>
                    <a:gd name="T51" fmla="*/ 7 h 7"/>
                    <a:gd name="T52" fmla="*/ 2 w 9"/>
                    <a:gd name="T53" fmla="*/ 7 h 7"/>
                    <a:gd name="T54" fmla="*/ 1 w 9"/>
                    <a:gd name="T55" fmla="*/ 6 h 7"/>
                    <a:gd name="T56" fmla="*/ 0 w 9"/>
                    <a:gd name="T57" fmla="*/ 4 h 7"/>
                    <a:gd name="T58" fmla="*/ 1 w 9"/>
                    <a:gd name="T59" fmla="*/ 4 h 7"/>
                    <a:gd name="T60" fmla="*/ 1 w 9"/>
                    <a:gd name="T61" fmla="*/ 3 h 7"/>
                    <a:gd name="T62" fmla="*/ 1 w 9"/>
                    <a:gd name="T63" fmla="*/ 3 h 7"/>
                    <a:gd name="T64" fmla="*/ 2 w 9"/>
                    <a:gd name="T65" fmla="*/ 3 h 7"/>
                    <a:gd name="T66" fmla="*/ 4 w 9"/>
                    <a:gd name="T6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 h="7">
                      <a:moveTo>
                        <a:pt x="4" y="3"/>
                      </a:moveTo>
                      <a:lnTo>
                        <a:pt x="4" y="3"/>
                      </a:lnTo>
                      <a:lnTo>
                        <a:pt x="4" y="3"/>
                      </a:lnTo>
                      <a:lnTo>
                        <a:pt x="2" y="3"/>
                      </a:lnTo>
                      <a:lnTo>
                        <a:pt x="2" y="1"/>
                      </a:lnTo>
                      <a:lnTo>
                        <a:pt x="2" y="1"/>
                      </a:lnTo>
                      <a:lnTo>
                        <a:pt x="2" y="1"/>
                      </a:lnTo>
                      <a:lnTo>
                        <a:pt x="4" y="0"/>
                      </a:lnTo>
                      <a:lnTo>
                        <a:pt x="5" y="0"/>
                      </a:lnTo>
                      <a:lnTo>
                        <a:pt x="8" y="0"/>
                      </a:lnTo>
                      <a:lnTo>
                        <a:pt x="8" y="0"/>
                      </a:lnTo>
                      <a:lnTo>
                        <a:pt x="7" y="1"/>
                      </a:lnTo>
                      <a:lnTo>
                        <a:pt x="7" y="1"/>
                      </a:lnTo>
                      <a:lnTo>
                        <a:pt x="8" y="1"/>
                      </a:lnTo>
                      <a:lnTo>
                        <a:pt x="9" y="1"/>
                      </a:lnTo>
                      <a:lnTo>
                        <a:pt x="9" y="3"/>
                      </a:lnTo>
                      <a:lnTo>
                        <a:pt x="9" y="3"/>
                      </a:lnTo>
                      <a:lnTo>
                        <a:pt x="9" y="4"/>
                      </a:lnTo>
                      <a:lnTo>
                        <a:pt x="8" y="4"/>
                      </a:lnTo>
                      <a:lnTo>
                        <a:pt x="8" y="6"/>
                      </a:lnTo>
                      <a:lnTo>
                        <a:pt x="7" y="6"/>
                      </a:lnTo>
                      <a:lnTo>
                        <a:pt x="5" y="6"/>
                      </a:lnTo>
                      <a:lnTo>
                        <a:pt x="4" y="6"/>
                      </a:lnTo>
                      <a:lnTo>
                        <a:pt x="4" y="6"/>
                      </a:lnTo>
                      <a:lnTo>
                        <a:pt x="4" y="7"/>
                      </a:lnTo>
                      <a:lnTo>
                        <a:pt x="2" y="7"/>
                      </a:lnTo>
                      <a:lnTo>
                        <a:pt x="2" y="7"/>
                      </a:lnTo>
                      <a:lnTo>
                        <a:pt x="1" y="6"/>
                      </a:lnTo>
                      <a:lnTo>
                        <a:pt x="0" y="4"/>
                      </a:lnTo>
                      <a:lnTo>
                        <a:pt x="1" y="4"/>
                      </a:lnTo>
                      <a:lnTo>
                        <a:pt x="1" y="3"/>
                      </a:lnTo>
                      <a:lnTo>
                        <a:pt x="1" y="3"/>
                      </a:lnTo>
                      <a:lnTo>
                        <a:pt x="2" y="3"/>
                      </a:lnTo>
                      <a:lnTo>
                        <a:pt x="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0" name="Freeform 1127"/>
                <p:cNvSpPr>
                  <a:spLocks/>
                </p:cNvSpPr>
                <p:nvPr/>
              </p:nvSpPr>
              <p:spPr bwMode="gray">
                <a:xfrm>
                  <a:off x="6876161" y="2758428"/>
                  <a:ext cx="6373" cy="6373"/>
                </a:xfrm>
                <a:custGeom>
                  <a:avLst/>
                  <a:gdLst>
                    <a:gd name="T0" fmla="*/ 0 w 2"/>
                    <a:gd name="T1" fmla="*/ 0 h 2"/>
                    <a:gd name="T2" fmla="*/ 0 w 2"/>
                    <a:gd name="T3" fmla="*/ 0 h 2"/>
                    <a:gd name="T4" fmla="*/ 2 w 2"/>
                    <a:gd name="T5" fmla="*/ 0 h 2"/>
                    <a:gd name="T6" fmla="*/ 2 w 2"/>
                    <a:gd name="T7" fmla="*/ 0 h 2"/>
                    <a:gd name="T8" fmla="*/ 2 w 2"/>
                    <a:gd name="T9" fmla="*/ 2 h 2"/>
                    <a:gd name="T10" fmla="*/ 2 w 2"/>
                    <a:gd name="T11" fmla="*/ 2 h 2"/>
                    <a:gd name="T12" fmla="*/ 0 w 2"/>
                    <a:gd name="T13" fmla="*/ 2 h 2"/>
                    <a:gd name="T14" fmla="*/ 0 w 2"/>
                    <a:gd name="T15" fmla="*/ 2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0" y="0"/>
                      </a:lnTo>
                      <a:lnTo>
                        <a:pt x="2" y="0"/>
                      </a:lnTo>
                      <a:lnTo>
                        <a:pt x="2" y="0"/>
                      </a:lnTo>
                      <a:lnTo>
                        <a:pt x="2" y="2"/>
                      </a:lnTo>
                      <a:lnTo>
                        <a:pt x="2" y="2"/>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1" name="Freeform 1128"/>
                <p:cNvSpPr>
                  <a:spLocks/>
                </p:cNvSpPr>
                <p:nvPr/>
              </p:nvSpPr>
              <p:spPr bwMode="gray">
                <a:xfrm>
                  <a:off x="6592574" y="2235864"/>
                  <a:ext cx="12745" cy="19118"/>
                </a:xfrm>
                <a:custGeom>
                  <a:avLst/>
                  <a:gdLst>
                    <a:gd name="T0" fmla="*/ 2 w 4"/>
                    <a:gd name="T1" fmla="*/ 0 h 6"/>
                    <a:gd name="T2" fmla="*/ 2 w 4"/>
                    <a:gd name="T3" fmla="*/ 0 h 6"/>
                    <a:gd name="T4" fmla="*/ 2 w 4"/>
                    <a:gd name="T5" fmla="*/ 0 h 6"/>
                    <a:gd name="T6" fmla="*/ 3 w 4"/>
                    <a:gd name="T7" fmla="*/ 0 h 6"/>
                    <a:gd name="T8" fmla="*/ 3 w 4"/>
                    <a:gd name="T9" fmla="*/ 1 h 6"/>
                    <a:gd name="T10" fmla="*/ 4 w 4"/>
                    <a:gd name="T11" fmla="*/ 4 h 6"/>
                    <a:gd name="T12" fmla="*/ 4 w 4"/>
                    <a:gd name="T13" fmla="*/ 6 h 6"/>
                    <a:gd name="T14" fmla="*/ 2 w 4"/>
                    <a:gd name="T15" fmla="*/ 4 h 6"/>
                    <a:gd name="T16" fmla="*/ 2 w 4"/>
                    <a:gd name="T17" fmla="*/ 4 h 6"/>
                    <a:gd name="T18" fmla="*/ 0 w 4"/>
                    <a:gd name="T19" fmla="*/ 3 h 6"/>
                    <a:gd name="T20" fmla="*/ 0 w 4"/>
                    <a:gd name="T21" fmla="*/ 1 h 6"/>
                    <a:gd name="T22" fmla="*/ 0 w 4"/>
                    <a:gd name="T23" fmla="*/ 0 h 6"/>
                    <a:gd name="T24" fmla="*/ 2 w 4"/>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2" y="0"/>
                      </a:moveTo>
                      <a:lnTo>
                        <a:pt x="2" y="0"/>
                      </a:lnTo>
                      <a:lnTo>
                        <a:pt x="2" y="0"/>
                      </a:lnTo>
                      <a:lnTo>
                        <a:pt x="3" y="0"/>
                      </a:lnTo>
                      <a:lnTo>
                        <a:pt x="3" y="1"/>
                      </a:lnTo>
                      <a:lnTo>
                        <a:pt x="4" y="4"/>
                      </a:lnTo>
                      <a:lnTo>
                        <a:pt x="4" y="6"/>
                      </a:lnTo>
                      <a:lnTo>
                        <a:pt x="2" y="4"/>
                      </a:lnTo>
                      <a:lnTo>
                        <a:pt x="2" y="4"/>
                      </a:lnTo>
                      <a:lnTo>
                        <a:pt x="0" y="3"/>
                      </a:lnTo>
                      <a:lnTo>
                        <a:pt x="0" y="1"/>
                      </a:lnTo>
                      <a:lnTo>
                        <a:pt x="0"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2" name="Freeform 1129"/>
                <p:cNvSpPr>
                  <a:spLocks/>
                </p:cNvSpPr>
                <p:nvPr/>
              </p:nvSpPr>
              <p:spPr bwMode="gray">
                <a:xfrm>
                  <a:off x="6324919" y="2452537"/>
                  <a:ext cx="89218" cy="50982"/>
                </a:xfrm>
                <a:custGeom>
                  <a:avLst/>
                  <a:gdLst>
                    <a:gd name="T0" fmla="*/ 19 w 28"/>
                    <a:gd name="T1" fmla="*/ 16 h 16"/>
                    <a:gd name="T2" fmla="*/ 19 w 28"/>
                    <a:gd name="T3" fmla="*/ 14 h 16"/>
                    <a:gd name="T4" fmla="*/ 19 w 28"/>
                    <a:gd name="T5" fmla="*/ 13 h 16"/>
                    <a:gd name="T6" fmla="*/ 15 w 28"/>
                    <a:gd name="T7" fmla="*/ 11 h 16"/>
                    <a:gd name="T8" fmla="*/ 12 w 28"/>
                    <a:gd name="T9" fmla="*/ 9 h 16"/>
                    <a:gd name="T10" fmla="*/ 10 w 28"/>
                    <a:gd name="T11" fmla="*/ 9 h 16"/>
                    <a:gd name="T12" fmla="*/ 9 w 28"/>
                    <a:gd name="T13" fmla="*/ 9 h 16"/>
                    <a:gd name="T14" fmla="*/ 6 w 28"/>
                    <a:gd name="T15" fmla="*/ 9 h 16"/>
                    <a:gd name="T16" fmla="*/ 5 w 28"/>
                    <a:gd name="T17" fmla="*/ 9 h 16"/>
                    <a:gd name="T18" fmla="*/ 4 w 28"/>
                    <a:gd name="T19" fmla="*/ 10 h 16"/>
                    <a:gd name="T20" fmla="*/ 2 w 28"/>
                    <a:gd name="T21" fmla="*/ 9 h 16"/>
                    <a:gd name="T22" fmla="*/ 1 w 28"/>
                    <a:gd name="T23" fmla="*/ 9 h 16"/>
                    <a:gd name="T24" fmla="*/ 1 w 28"/>
                    <a:gd name="T25" fmla="*/ 6 h 16"/>
                    <a:gd name="T26" fmla="*/ 0 w 28"/>
                    <a:gd name="T27" fmla="*/ 6 h 16"/>
                    <a:gd name="T28" fmla="*/ 1 w 28"/>
                    <a:gd name="T29" fmla="*/ 3 h 16"/>
                    <a:gd name="T30" fmla="*/ 1 w 28"/>
                    <a:gd name="T31" fmla="*/ 2 h 16"/>
                    <a:gd name="T32" fmla="*/ 1 w 28"/>
                    <a:gd name="T33" fmla="*/ 0 h 16"/>
                    <a:gd name="T34" fmla="*/ 2 w 28"/>
                    <a:gd name="T35" fmla="*/ 2 h 16"/>
                    <a:gd name="T36" fmla="*/ 5 w 28"/>
                    <a:gd name="T37" fmla="*/ 2 h 16"/>
                    <a:gd name="T38" fmla="*/ 6 w 28"/>
                    <a:gd name="T39" fmla="*/ 3 h 16"/>
                    <a:gd name="T40" fmla="*/ 8 w 28"/>
                    <a:gd name="T41" fmla="*/ 3 h 16"/>
                    <a:gd name="T42" fmla="*/ 9 w 28"/>
                    <a:gd name="T43" fmla="*/ 3 h 16"/>
                    <a:gd name="T44" fmla="*/ 10 w 28"/>
                    <a:gd name="T45" fmla="*/ 3 h 16"/>
                    <a:gd name="T46" fmla="*/ 12 w 28"/>
                    <a:gd name="T47" fmla="*/ 3 h 16"/>
                    <a:gd name="T48" fmla="*/ 12 w 28"/>
                    <a:gd name="T49" fmla="*/ 2 h 16"/>
                    <a:gd name="T50" fmla="*/ 13 w 28"/>
                    <a:gd name="T51" fmla="*/ 2 h 16"/>
                    <a:gd name="T52" fmla="*/ 15 w 28"/>
                    <a:gd name="T53" fmla="*/ 2 h 16"/>
                    <a:gd name="T54" fmla="*/ 15 w 28"/>
                    <a:gd name="T55" fmla="*/ 3 h 16"/>
                    <a:gd name="T56" fmla="*/ 16 w 28"/>
                    <a:gd name="T57" fmla="*/ 3 h 16"/>
                    <a:gd name="T58" fmla="*/ 17 w 28"/>
                    <a:gd name="T59" fmla="*/ 5 h 16"/>
                    <a:gd name="T60" fmla="*/ 17 w 28"/>
                    <a:gd name="T61" fmla="*/ 6 h 16"/>
                    <a:gd name="T62" fmla="*/ 20 w 28"/>
                    <a:gd name="T63" fmla="*/ 7 h 16"/>
                    <a:gd name="T64" fmla="*/ 21 w 28"/>
                    <a:gd name="T65" fmla="*/ 9 h 16"/>
                    <a:gd name="T66" fmla="*/ 24 w 28"/>
                    <a:gd name="T67" fmla="*/ 10 h 16"/>
                    <a:gd name="T68" fmla="*/ 26 w 28"/>
                    <a:gd name="T69" fmla="*/ 9 h 16"/>
                    <a:gd name="T70" fmla="*/ 27 w 28"/>
                    <a:gd name="T71" fmla="*/ 9 h 16"/>
                    <a:gd name="T72" fmla="*/ 27 w 28"/>
                    <a:gd name="T73" fmla="*/ 10 h 16"/>
                    <a:gd name="T74" fmla="*/ 28 w 28"/>
                    <a:gd name="T75" fmla="*/ 10 h 16"/>
                    <a:gd name="T76" fmla="*/ 28 w 28"/>
                    <a:gd name="T77" fmla="*/ 10 h 16"/>
                    <a:gd name="T78" fmla="*/ 28 w 28"/>
                    <a:gd name="T79" fmla="*/ 11 h 16"/>
                    <a:gd name="T80" fmla="*/ 28 w 28"/>
                    <a:gd name="T81" fmla="*/ 11 h 16"/>
                    <a:gd name="T82" fmla="*/ 27 w 28"/>
                    <a:gd name="T83" fmla="*/ 13 h 16"/>
                    <a:gd name="T84" fmla="*/ 24 w 28"/>
                    <a:gd name="T85" fmla="*/ 11 h 16"/>
                    <a:gd name="T86" fmla="*/ 23 w 28"/>
                    <a:gd name="T87" fmla="*/ 11 h 16"/>
                    <a:gd name="T88" fmla="*/ 21 w 28"/>
                    <a:gd name="T89" fmla="*/ 14 h 16"/>
                    <a:gd name="T90" fmla="*/ 21 w 28"/>
                    <a:gd name="T91" fmla="*/ 14 h 16"/>
                    <a:gd name="T92" fmla="*/ 19 w 28"/>
                    <a:gd name="T9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16">
                      <a:moveTo>
                        <a:pt x="19" y="16"/>
                      </a:moveTo>
                      <a:lnTo>
                        <a:pt x="19" y="14"/>
                      </a:lnTo>
                      <a:lnTo>
                        <a:pt x="19" y="13"/>
                      </a:lnTo>
                      <a:lnTo>
                        <a:pt x="15" y="11"/>
                      </a:lnTo>
                      <a:lnTo>
                        <a:pt x="12" y="9"/>
                      </a:lnTo>
                      <a:lnTo>
                        <a:pt x="10" y="9"/>
                      </a:lnTo>
                      <a:lnTo>
                        <a:pt x="9" y="9"/>
                      </a:lnTo>
                      <a:lnTo>
                        <a:pt x="6" y="9"/>
                      </a:lnTo>
                      <a:lnTo>
                        <a:pt x="5" y="9"/>
                      </a:lnTo>
                      <a:lnTo>
                        <a:pt x="4" y="10"/>
                      </a:lnTo>
                      <a:lnTo>
                        <a:pt x="2" y="9"/>
                      </a:lnTo>
                      <a:lnTo>
                        <a:pt x="1" y="9"/>
                      </a:lnTo>
                      <a:lnTo>
                        <a:pt x="1" y="6"/>
                      </a:lnTo>
                      <a:lnTo>
                        <a:pt x="0" y="6"/>
                      </a:lnTo>
                      <a:lnTo>
                        <a:pt x="1" y="3"/>
                      </a:lnTo>
                      <a:lnTo>
                        <a:pt x="1" y="2"/>
                      </a:lnTo>
                      <a:lnTo>
                        <a:pt x="1" y="0"/>
                      </a:lnTo>
                      <a:lnTo>
                        <a:pt x="2" y="2"/>
                      </a:lnTo>
                      <a:lnTo>
                        <a:pt x="5" y="2"/>
                      </a:lnTo>
                      <a:lnTo>
                        <a:pt x="6" y="3"/>
                      </a:lnTo>
                      <a:lnTo>
                        <a:pt x="8" y="3"/>
                      </a:lnTo>
                      <a:lnTo>
                        <a:pt x="9" y="3"/>
                      </a:lnTo>
                      <a:lnTo>
                        <a:pt x="10" y="3"/>
                      </a:lnTo>
                      <a:lnTo>
                        <a:pt x="12" y="3"/>
                      </a:lnTo>
                      <a:lnTo>
                        <a:pt x="12" y="2"/>
                      </a:lnTo>
                      <a:lnTo>
                        <a:pt x="13" y="2"/>
                      </a:lnTo>
                      <a:lnTo>
                        <a:pt x="15" y="2"/>
                      </a:lnTo>
                      <a:lnTo>
                        <a:pt x="15" y="3"/>
                      </a:lnTo>
                      <a:lnTo>
                        <a:pt x="16" y="3"/>
                      </a:lnTo>
                      <a:lnTo>
                        <a:pt x="17" y="5"/>
                      </a:lnTo>
                      <a:lnTo>
                        <a:pt x="17" y="6"/>
                      </a:lnTo>
                      <a:lnTo>
                        <a:pt x="20" y="7"/>
                      </a:lnTo>
                      <a:lnTo>
                        <a:pt x="21" y="9"/>
                      </a:lnTo>
                      <a:lnTo>
                        <a:pt x="24" y="10"/>
                      </a:lnTo>
                      <a:lnTo>
                        <a:pt x="26" y="9"/>
                      </a:lnTo>
                      <a:lnTo>
                        <a:pt x="27" y="9"/>
                      </a:lnTo>
                      <a:lnTo>
                        <a:pt x="27" y="10"/>
                      </a:lnTo>
                      <a:lnTo>
                        <a:pt x="28" y="10"/>
                      </a:lnTo>
                      <a:lnTo>
                        <a:pt x="28" y="10"/>
                      </a:lnTo>
                      <a:lnTo>
                        <a:pt x="28" y="11"/>
                      </a:lnTo>
                      <a:lnTo>
                        <a:pt x="28" y="11"/>
                      </a:lnTo>
                      <a:lnTo>
                        <a:pt x="27" y="13"/>
                      </a:lnTo>
                      <a:lnTo>
                        <a:pt x="24" y="11"/>
                      </a:lnTo>
                      <a:lnTo>
                        <a:pt x="23" y="11"/>
                      </a:lnTo>
                      <a:lnTo>
                        <a:pt x="21" y="14"/>
                      </a:lnTo>
                      <a:lnTo>
                        <a:pt x="21" y="14"/>
                      </a:lnTo>
                      <a:lnTo>
                        <a:pt x="19" y="1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3" name="Freeform 1130"/>
                <p:cNvSpPr>
                  <a:spLocks/>
                </p:cNvSpPr>
                <p:nvPr/>
              </p:nvSpPr>
              <p:spPr bwMode="gray">
                <a:xfrm>
                  <a:off x="7360488" y="2815783"/>
                  <a:ext cx="31864" cy="70100"/>
                </a:xfrm>
                <a:custGeom>
                  <a:avLst/>
                  <a:gdLst>
                    <a:gd name="T0" fmla="*/ 7 w 10"/>
                    <a:gd name="T1" fmla="*/ 4 h 22"/>
                    <a:gd name="T2" fmla="*/ 7 w 10"/>
                    <a:gd name="T3" fmla="*/ 4 h 22"/>
                    <a:gd name="T4" fmla="*/ 7 w 10"/>
                    <a:gd name="T5" fmla="*/ 7 h 22"/>
                    <a:gd name="T6" fmla="*/ 7 w 10"/>
                    <a:gd name="T7" fmla="*/ 10 h 22"/>
                    <a:gd name="T8" fmla="*/ 7 w 10"/>
                    <a:gd name="T9" fmla="*/ 8 h 22"/>
                    <a:gd name="T10" fmla="*/ 8 w 10"/>
                    <a:gd name="T11" fmla="*/ 8 h 22"/>
                    <a:gd name="T12" fmla="*/ 8 w 10"/>
                    <a:gd name="T13" fmla="*/ 10 h 22"/>
                    <a:gd name="T14" fmla="*/ 8 w 10"/>
                    <a:gd name="T15" fmla="*/ 10 h 22"/>
                    <a:gd name="T16" fmla="*/ 8 w 10"/>
                    <a:gd name="T17" fmla="*/ 11 h 22"/>
                    <a:gd name="T18" fmla="*/ 8 w 10"/>
                    <a:gd name="T19" fmla="*/ 11 h 22"/>
                    <a:gd name="T20" fmla="*/ 8 w 10"/>
                    <a:gd name="T21" fmla="*/ 12 h 22"/>
                    <a:gd name="T22" fmla="*/ 8 w 10"/>
                    <a:gd name="T23" fmla="*/ 14 h 22"/>
                    <a:gd name="T24" fmla="*/ 10 w 10"/>
                    <a:gd name="T25" fmla="*/ 17 h 22"/>
                    <a:gd name="T26" fmla="*/ 8 w 10"/>
                    <a:gd name="T27" fmla="*/ 18 h 22"/>
                    <a:gd name="T28" fmla="*/ 8 w 10"/>
                    <a:gd name="T29" fmla="*/ 21 h 22"/>
                    <a:gd name="T30" fmla="*/ 8 w 10"/>
                    <a:gd name="T31" fmla="*/ 22 h 22"/>
                    <a:gd name="T32" fmla="*/ 7 w 10"/>
                    <a:gd name="T33" fmla="*/ 22 h 22"/>
                    <a:gd name="T34" fmla="*/ 7 w 10"/>
                    <a:gd name="T35" fmla="*/ 19 h 22"/>
                    <a:gd name="T36" fmla="*/ 7 w 10"/>
                    <a:gd name="T37" fmla="*/ 19 h 22"/>
                    <a:gd name="T38" fmla="*/ 7 w 10"/>
                    <a:gd name="T39" fmla="*/ 18 h 22"/>
                    <a:gd name="T40" fmla="*/ 5 w 10"/>
                    <a:gd name="T41" fmla="*/ 17 h 22"/>
                    <a:gd name="T42" fmla="*/ 5 w 10"/>
                    <a:gd name="T43" fmla="*/ 15 h 22"/>
                    <a:gd name="T44" fmla="*/ 7 w 10"/>
                    <a:gd name="T45" fmla="*/ 14 h 22"/>
                    <a:gd name="T46" fmla="*/ 7 w 10"/>
                    <a:gd name="T47" fmla="*/ 12 h 22"/>
                    <a:gd name="T48" fmla="*/ 7 w 10"/>
                    <a:gd name="T49" fmla="*/ 12 h 22"/>
                    <a:gd name="T50" fmla="*/ 7 w 10"/>
                    <a:gd name="T51" fmla="*/ 14 h 22"/>
                    <a:gd name="T52" fmla="*/ 5 w 10"/>
                    <a:gd name="T53" fmla="*/ 14 h 22"/>
                    <a:gd name="T54" fmla="*/ 5 w 10"/>
                    <a:gd name="T55" fmla="*/ 14 h 22"/>
                    <a:gd name="T56" fmla="*/ 5 w 10"/>
                    <a:gd name="T57" fmla="*/ 14 h 22"/>
                    <a:gd name="T58" fmla="*/ 4 w 10"/>
                    <a:gd name="T59" fmla="*/ 12 h 22"/>
                    <a:gd name="T60" fmla="*/ 4 w 10"/>
                    <a:gd name="T61" fmla="*/ 12 h 22"/>
                    <a:gd name="T62" fmla="*/ 3 w 10"/>
                    <a:gd name="T63" fmla="*/ 11 h 22"/>
                    <a:gd name="T64" fmla="*/ 3 w 10"/>
                    <a:gd name="T65" fmla="*/ 11 h 22"/>
                    <a:gd name="T66" fmla="*/ 4 w 10"/>
                    <a:gd name="T67" fmla="*/ 10 h 22"/>
                    <a:gd name="T68" fmla="*/ 3 w 10"/>
                    <a:gd name="T69" fmla="*/ 10 h 22"/>
                    <a:gd name="T70" fmla="*/ 4 w 10"/>
                    <a:gd name="T71" fmla="*/ 10 h 22"/>
                    <a:gd name="T72" fmla="*/ 4 w 10"/>
                    <a:gd name="T73" fmla="*/ 8 h 22"/>
                    <a:gd name="T74" fmla="*/ 3 w 10"/>
                    <a:gd name="T75" fmla="*/ 7 h 22"/>
                    <a:gd name="T76" fmla="*/ 3 w 10"/>
                    <a:gd name="T77" fmla="*/ 6 h 22"/>
                    <a:gd name="T78" fmla="*/ 1 w 10"/>
                    <a:gd name="T79" fmla="*/ 4 h 22"/>
                    <a:gd name="T80" fmla="*/ 0 w 10"/>
                    <a:gd name="T81" fmla="*/ 4 h 22"/>
                    <a:gd name="T82" fmla="*/ 1 w 10"/>
                    <a:gd name="T83" fmla="*/ 3 h 22"/>
                    <a:gd name="T84" fmla="*/ 1 w 10"/>
                    <a:gd name="T85" fmla="*/ 2 h 22"/>
                    <a:gd name="T86" fmla="*/ 1 w 10"/>
                    <a:gd name="T87" fmla="*/ 2 h 22"/>
                    <a:gd name="T88" fmla="*/ 1 w 10"/>
                    <a:gd name="T89" fmla="*/ 0 h 22"/>
                    <a:gd name="T90" fmla="*/ 3 w 10"/>
                    <a:gd name="T91" fmla="*/ 2 h 22"/>
                    <a:gd name="T92" fmla="*/ 4 w 10"/>
                    <a:gd name="T93" fmla="*/ 2 h 22"/>
                    <a:gd name="T94" fmla="*/ 5 w 10"/>
                    <a:gd name="T95" fmla="*/ 3 h 22"/>
                    <a:gd name="T96" fmla="*/ 5 w 10"/>
                    <a:gd name="T97" fmla="*/ 4 h 22"/>
                    <a:gd name="T98" fmla="*/ 5 w 10"/>
                    <a:gd name="T99" fmla="*/ 4 h 22"/>
                    <a:gd name="T100" fmla="*/ 7 w 10"/>
                    <a:gd name="T10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22">
                      <a:moveTo>
                        <a:pt x="7" y="4"/>
                      </a:moveTo>
                      <a:lnTo>
                        <a:pt x="7" y="4"/>
                      </a:lnTo>
                      <a:lnTo>
                        <a:pt x="7" y="7"/>
                      </a:lnTo>
                      <a:lnTo>
                        <a:pt x="7" y="10"/>
                      </a:lnTo>
                      <a:lnTo>
                        <a:pt x="7" y="8"/>
                      </a:lnTo>
                      <a:lnTo>
                        <a:pt x="8" y="8"/>
                      </a:lnTo>
                      <a:lnTo>
                        <a:pt x="8" y="10"/>
                      </a:lnTo>
                      <a:lnTo>
                        <a:pt x="8" y="10"/>
                      </a:lnTo>
                      <a:lnTo>
                        <a:pt x="8" y="11"/>
                      </a:lnTo>
                      <a:lnTo>
                        <a:pt x="8" y="11"/>
                      </a:lnTo>
                      <a:lnTo>
                        <a:pt x="8" y="12"/>
                      </a:lnTo>
                      <a:lnTo>
                        <a:pt x="8" y="14"/>
                      </a:lnTo>
                      <a:lnTo>
                        <a:pt x="10" y="17"/>
                      </a:lnTo>
                      <a:lnTo>
                        <a:pt x="8" y="18"/>
                      </a:lnTo>
                      <a:lnTo>
                        <a:pt x="8" y="21"/>
                      </a:lnTo>
                      <a:lnTo>
                        <a:pt x="8" y="22"/>
                      </a:lnTo>
                      <a:lnTo>
                        <a:pt x="7" y="22"/>
                      </a:lnTo>
                      <a:lnTo>
                        <a:pt x="7" y="19"/>
                      </a:lnTo>
                      <a:lnTo>
                        <a:pt x="7" y="19"/>
                      </a:lnTo>
                      <a:lnTo>
                        <a:pt x="7" y="18"/>
                      </a:lnTo>
                      <a:lnTo>
                        <a:pt x="5" y="17"/>
                      </a:lnTo>
                      <a:lnTo>
                        <a:pt x="5" y="15"/>
                      </a:lnTo>
                      <a:lnTo>
                        <a:pt x="7" y="14"/>
                      </a:lnTo>
                      <a:lnTo>
                        <a:pt x="7" y="12"/>
                      </a:lnTo>
                      <a:lnTo>
                        <a:pt x="7" y="12"/>
                      </a:lnTo>
                      <a:lnTo>
                        <a:pt x="7" y="14"/>
                      </a:lnTo>
                      <a:lnTo>
                        <a:pt x="5" y="14"/>
                      </a:lnTo>
                      <a:lnTo>
                        <a:pt x="5" y="14"/>
                      </a:lnTo>
                      <a:lnTo>
                        <a:pt x="5" y="14"/>
                      </a:lnTo>
                      <a:lnTo>
                        <a:pt x="4" y="12"/>
                      </a:lnTo>
                      <a:lnTo>
                        <a:pt x="4" y="12"/>
                      </a:lnTo>
                      <a:lnTo>
                        <a:pt x="3" y="11"/>
                      </a:lnTo>
                      <a:lnTo>
                        <a:pt x="3" y="11"/>
                      </a:lnTo>
                      <a:lnTo>
                        <a:pt x="4" y="10"/>
                      </a:lnTo>
                      <a:lnTo>
                        <a:pt x="3" y="10"/>
                      </a:lnTo>
                      <a:lnTo>
                        <a:pt x="4" y="10"/>
                      </a:lnTo>
                      <a:lnTo>
                        <a:pt x="4" y="8"/>
                      </a:lnTo>
                      <a:lnTo>
                        <a:pt x="3" y="7"/>
                      </a:lnTo>
                      <a:lnTo>
                        <a:pt x="3" y="6"/>
                      </a:lnTo>
                      <a:lnTo>
                        <a:pt x="1" y="4"/>
                      </a:lnTo>
                      <a:lnTo>
                        <a:pt x="0" y="4"/>
                      </a:lnTo>
                      <a:lnTo>
                        <a:pt x="1" y="3"/>
                      </a:lnTo>
                      <a:lnTo>
                        <a:pt x="1" y="2"/>
                      </a:lnTo>
                      <a:lnTo>
                        <a:pt x="1" y="2"/>
                      </a:lnTo>
                      <a:lnTo>
                        <a:pt x="1" y="0"/>
                      </a:lnTo>
                      <a:lnTo>
                        <a:pt x="3" y="2"/>
                      </a:lnTo>
                      <a:lnTo>
                        <a:pt x="4" y="2"/>
                      </a:lnTo>
                      <a:lnTo>
                        <a:pt x="5" y="3"/>
                      </a:lnTo>
                      <a:lnTo>
                        <a:pt x="5" y="4"/>
                      </a:lnTo>
                      <a:lnTo>
                        <a:pt x="5" y="4"/>
                      </a:lnTo>
                      <a:lnTo>
                        <a:pt x="7"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4" name="Freeform 1131"/>
                <p:cNvSpPr>
                  <a:spLocks/>
                </p:cNvSpPr>
                <p:nvPr/>
              </p:nvSpPr>
              <p:spPr bwMode="gray">
                <a:xfrm>
                  <a:off x="7385979" y="2787105"/>
                  <a:ext cx="25491" cy="54169"/>
                </a:xfrm>
                <a:custGeom>
                  <a:avLst/>
                  <a:gdLst>
                    <a:gd name="T0" fmla="*/ 2 w 8"/>
                    <a:gd name="T1" fmla="*/ 8 h 17"/>
                    <a:gd name="T2" fmla="*/ 2 w 8"/>
                    <a:gd name="T3" fmla="*/ 9 h 17"/>
                    <a:gd name="T4" fmla="*/ 0 w 8"/>
                    <a:gd name="T5" fmla="*/ 6 h 17"/>
                    <a:gd name="T6" fmla="*/ 0 w 8"/>
                    <a:gd name="T7" fmla="*/ 5 h 17"/>
                    <a:gd name="T8" fmla="*/ 0 w 8"/>
                    <a:gd name="T9" fmla="*/ 4 h 17"/>
                    <a:gd name="T10" fmla="*/ 0 w 8"/>
                    <a:gd name="T11" fmla="*/ 1 h 17"/>
                    <a:gd name="T12" fmla="*/ 0 w 8"/>
                    <a:gd name="T13" fmla="*/ 0 h 17"/>
                    <a:gd name="T14" fmla="*/ 0 w 8"/>
                    <a:gd name="T15" fmla="*/ 0 h 17"/>
                    <a:gd name="T16" fmla="*/ 3 w 8"/>
                    <a:gd name="T17" fmla="*/ 0 h 17"/>
                    <a:gd name="T18" fmla="*/ 4 w 8"/>
                    <a:gd name="T19" fmla="*/ 0 h 17"/>
                    <a:gd name="T20" fmla="*/ 6 w 8"/>
                    <a:gd name="T21" fmla="*/ 1 h 17"/>
                    <a:gd name="T22" fmla="*/ 7 w 8"/>
                    <a:gd name="T23" fmla="*/ 4 h 17"/>
                    <a:gd name="T24" fmla="*/ 8 w 8"/>
                    <a:gd name="T25" fmla="*/ 6 h 17"/>
                    <a:gd name="T26" fmla="*/ 8 w 8"/>
                    <a:gd name="T27" fmla="*/ 6 h 17"/>
                    <a:gd name="T28" fmla="*/ 8 w 8"/>
                    <a:gd name="T29" fmla="*/ 9 h 17"/>
                    <a:gd name="T30" fmla="*/ 6 w 8"/>
                    <a:gd name="T31" fmla="*/ 4 h 17"/>
                    <a:gd name="T32" fmla="*/ 4 w 8"/>
                    <a:gd name="T33" fmla="*/ 1 h 17"/>
                    <a:gd name="T34" fmla="*/ 4 w 8"/>
                    <a:gd name="T35" fmla="*/ 1 h 17"/>
                    <a:gd name="T36" fmla="*/ 4 w 8"/>
                    <a:gd name="T37" fmla="*/ 1 h 17"/>
                    <a:gd name="T38" fmla="*/ 4 w 8"/>
                    <a:gd name="T39" fmla="*/ 1 h 17"/>
                    <a:gd name="T40" fmla="*/ 4 w 8"/>
                    <a:gd name="T41" fmla="*/ 2 h 17"/>
                    <a:gd name="T42" fmla="*/ 4 w 8"/>
                    <a:gd name="T43" fmla="*/ 5 h 17"/>
                    <a:gd name="T44" fmla="*/ 4 w 8"/>
                    <a:gd name="T45" fmla="*/ 5 h 17"/>
                    <a:gd name="T46" fmla="*/ 6 w 8"/>
                    <a:gd name="T47" fmla="*/ 6 h 17"/>
                    <a:gd name="T48" fmla="*/ 6 w 8"/>
                    <a:gd name="T49" fmla="*/ 8 h 17"/>
                    <a:gd name="T50" fmla="*/ 7 w 8"/>
                    <a:gd name="T51" fmla="*/ 8 h 17"/>
                    <a:gd name="T52" fmla="*/ 8 w 8"/>
                    <a:gd name="T53" fmla="*/ 11 h 17"/>
                    <a:gd name="T54" fmla="*/ 7 w 8"/>
                    <a:gd name="T55" fmla="*/ 9 h 17"/>
                    <a:gd name="T56" fmla="*/ 7 w 8"/>
                    <a:gd name="T57" fmla="*/ 11 h 17"/>
                    <a:gd name="T58" fmla="*/ 7 w 8"/>
                    <a:gd name="T59" fmla="*/ 11 h 17"/>
                    <a:gd name="T60" fmla="*/ 7 w 8"/>
                    <a:gd name="T61" fmla="*/ 12 h 17"/>
                    <a:gd name="T62" fmla="*/ 7 w 8"/>
                    <a:gd name="T63" fmla="*/ 12 h 17"/>
                    <a:gd name="T64" fmla="*/ 7 w 8"/>
                    <a:gd name="T65" fmla="*/ 12 h 17"/>
                    <a:gd name="T66" fmla="*/ 6 w 8"/>
                    <a:gd name="T67" fmla="*/ 12 h 17"/>
                    <a:gd name="T68" fmla="*/ 6 w 8"/>
                    <a:gd name="T69" fmla="*/ 15 h 17"/>
                    <a:gd name="T70" fmla="*/ 6 w 8"/>
                    <a:gd name="T71" fmla="*/ 15 h 17"/>
                    <a:gd name="T72" fmla="*/ 4 w 8"/>
                    <a:gd name="T73" fmla="*/ 13 h 17"/>
                    <a:gd name="T74" fmla="*/ 3 w 8"/>
                    <a:gd name="T75" fmla="*/ 17 h 17"/>
                    <a:gd name="T76" fmla="*/ 2 w 8"/>
                    <a:gd name="T77" fmla="*/ 17 h 17"/>
                    <a:gd name="T78" fmla="*/ 2 w 8"/>
                    <a:gd name="T79" fmla="*/ 17 h 17"/>
                    <a:gd name="T80" fmla="*/ 2 w 8"/>
                    <a:gd name="T81" fmla="*/ 16 h 17"/>
                    <a:gd name="T82" fmla="*/ 2 w 8"/>
                    <a:gd name="T83" fmla="*/ 16 h 17"/>
                    <a:gd name="T84" fmla="*/ 2 w 8"/>
                    <a:gd name="T85" fmla="*/ 12 h 17"/>
                    <a:gd name="T86" fmla="*/ 2 w 8"/>
                    <a:gd name="T87" fmla="*/ 12 h 17"/>
                    <a:gd name="T88" fmla="*/ 3 w 8"/>
                    <a:gd name="T89" fmla="*/ 12 h 17"/>
                    <a:gd name="T90" fmla="*/ 3 w 8"/>
                    <a:gd name="T91" fmla="*/ 12 h 17"/>
                    <a:gd name="T92" fmla="*/ 3 w 8"/>
                    <a:gd name="T93" fmla="*/ 11 h 17"/>
                    <a:gd name="T94" fmla="*/ 2 w 8"/>
                    <a:gd name="T95" fmla="*/ 11 h 17"/>
                    <a:gd name="T96" fmla="*/ 3 w 8"/>
                    <a:gd name="T97" fmla="*/ 9 h 17"/>
                    <a:gd name="T98" fmla="*/ 4 w 8"/>
                    <a:gd name="T99" fmla="*/ 9 h 17"/>
                    <a:gd name="T100" fmla="*/ 3 w 8"/>
                    <a:gd name="T101" fmla="*/ 9 h 17"/>
                    <a:gd name="T102" fmla="*/ 2 w 8"/>
                    <a:gd name="T103" fmla="*/ 9 h 17"/>
                    <a:gd name="T104" fmla="*/ 2 w 8"/>
                    <a:gd name="T10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 h="17">
                      <a:moveTo>
                        <a:pt x="2" y="8"/>
                      </a:moveTo>
                      <a:lnTo>
                        <a:pt x="2" y="9"/>
                      </a:lnTo>
                      <a:lnTo>
                        <a:pt x="0" y="6"/>
                      </a:lnTo>
                      <a:lnTo>
                        <a:pt x="0" y="5"/>
                      </a:lnTo>
                      <a:lnTo>
                        <a:pt x="0" y="4"/>
                      </a:lnTo>
                      <a:lnTo>
                        <a:pt x="0" y="1"/>
                      </a:lnTo>
                      <a:lnTo>
                        <a:pt x="0" y="0"/>
                      </a:lnTo>
                      <a:lnTo>
                        <a:pt x="0" y="0"/>
                      </a:lnTo>
                      <a:lnTo>
                        <a:pt x="3" y="0"/>
                      </a:lnTo>
                      <a:lnTo>
                        <a:pt x="4" y="0"/>
                      </a:lnTo>
                      <a:lnTo>
                        <a:pt x="6" y="1"/>
                      </a:lnTo>
                      <a:lnTo>
                        <a:pt x="7" y="4"/>
                      </a:lnTo>
                      <a:lnTo>
                        <a:pt x="8" y="6"/>
                      </a:lnTo>
                      <a:lnTo>
                        <a:pt x="8" y="6"/>
                      </a:lnTo>
                      <a:lnTo>
                        <a:pt x="8" y="9"/>
                      </a:lnTo>
                      <a:lnTo>
                        <a:pt x="6" y="4"/>
                      </a:lnTo>
                      <a:lnTo>
                        <a:pt x="4" y="1"/>
                      </a:lnTo>
                      <a:lnTo>
                        <a:pt x="4" y="1"/>
                      </a:lnTo>
                      <a:lnTo>
                        <a:pt x="4" y="1"/>
                      </a:lnTo>
                      <a:lnTo>
                        <a:pt x="4" y="1"/>
                      </a:lnTo>
                      <a:lnTo>
                        <a:pt x="4" y="2"/>
                      </a:lnTo>
                      <a:lnTo>
                        <a:pt x="4" y="5"/>
                      </a:lnTo>
                      <a:lnTo>
                        <a:pt x="4" y="5"/>
                      </a:lnTo>
                      <a:lnTo>
                        <a:pt x="6" y="6"/>
                      </a:lnTo>
                      <a:lnTo>
                        <a:pt x="6" y="8"/>
                      </a:lnTo>
                      <a:lnTo>
                        <a:pt x="7" y="8"/>
                      </a:lnTo>
                      <a:lnTo>
                        <a:pt x="8" y="11"/>
                      </a:lnTo>
                      <a:lnTo>
                        <a:pt x="7" y="9"/>
                      </a:lnTo>
                      <a:lnTo>
                        <a:pt x="7" y="11"/>
                      </a:lnTo>
                      <a:lnTo>
                        <a:pt x="7" y="11"/>
                      </a:lnTo>
                      <a:lnTo>
                        <a:pt x="7" y="12"/>
                      </a:lnTo>
                      <a:lnTo>
                        <a:pt x="7" y="12"/>
                      </a:lnTo>
                      <a:lnTo>
                        <a:pt x="7" y="12"/>
                      </a:lnTo>
                      <a:lnTo>
                        <a:pt x="6" y="12"/>
                      </a:lnTo>
                      <a:lnTo>
                        <a:pt x="6" y="15"/>
                      </a:lnTo>
                      <a:lnTo>
                        <a:pt x="6" y="15"/>
                      </a:lnTo>
                      <a:lnTo>
                        <a:pt x="4" y="13"/>
                      </a:lnTo>
                      <a:lnTo>
                        <a:pt x="3" y="17"/>
                      </a:lnTo>
                      <a:lnTo>
                        <a:pt x="2" y="17"/>
                      </a:lnTo>
                      <a:lnTo>
                        <a:pt x="2" y="17"/>
                      </a:lnTo>
                      <a:lnTo>
                        <a:pt x="2" y="16"/>
                      </a:lnTo>
                      <a:lnTo>
                        <a:pt x="2" y="16"/>
                      </a:lnTo>
                      <a:lnTo>
                        <a:pt x="2" y="12"/>
                      </a:lnTo>
                      <a:lnTo>
                        <a:pt x="2" y="12"/>
                      </a:lnTo>
                      <a:lnTo>
                        <a:pt x="3" y="12"/>
                      </a:lnTo>
                      <a:lnTo>
                        <a:pt x="3" y="12"/>
                      </a:lnTo>
                      <a:lnTo>
                        <a:pt x="3" y="11"/>
                      </a:lnTo>
                      <a:lnTo>
                        <a:pt x="2" y="11"/>
                      </a:lnTo>
                      <a:lnTo>
                        <a:pt x="3" y="9"/>
                      </a:lnTo>
                      <a:lnTo>
                        <a:pt x="4" y="9"/>
                      </a:lnTo>
                      <a:lnTo>
                        <a:pt x="3" y="9"/>
                      </a:lnTo>
                      <a:lnTo>
                        <a:pt x="2" y="9"/>
                      </a:lnTo>
                      <a:lnTo>
                        <a:pt x="2"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5" name="Freeform 1132"/>
                <p:cNvSpPr>
                  <a:spLocks/>
                </p:cNvSpPr>
                <p:nvPr/>
              </p:nvSpPr>
              <p:spPr bwMode="gray">
                <a:xfrm>
                  <a:off x="7395538" y="2850832"/>
                  <a:ext cx="15933" cy="38236"/>
                </a:xfrm>
                <a:custGeom>
                  <a:avLst/>
                  <a:gdLst>
                    <a:gd name="T0" fmla="*/ 3 w 5"/>
                    <a:gd name="T1" fmla="*/ 4 h 12"/>
                    <a:gd name="T2" fmla="*/ 3 w 5"/>
                    <a:gd name="T3" fmla="*/ 4 h 12"/>
                    <a:gd name="T4" fmla="*/ 1 w 5"/>
                    <a:gd name="T5" fmla="*/ 4 h 12"/>
                    <a:gd name="T6" fmla="*/ 1 w 5"/>
                    <a:gd name="T7" fmla="*/ 3 h 12"/>
                    <a:gd name="T8" fmla="*/ 0 w 5"/>
                    <a:gd name="T9" fmla="*/ 3 h 12"/>
                    <a:gd name="T10" fmla="*/ 0 w 5"/>
                    <a:gd name="T11" fmla="*/ 1 h 12"/>
                    <a:gd name="T12" fmla="*/ 0 w 5"/>
                    <a:gd name="T13" fmla="*/ 0 h 12"/>
                    <a:gd name="T14" fmla="*/ 1 w 5"/>
                    <a:gd name="T15" fmla="*/ 0 h 12"/>
                    <a:gd name="T16" fmla="*/ 3 w 5"/>
                    <a:gd name="T17" fmla="*/ 0 h 12"/>
                    <a:gd name="T18" fmla="*/ 3 w 5"/>
                    <a:gd name="T19" fmla="*/ 1 h 12"/>
                    <a:gd name="T20" fmla="*/ 4 w 5"/>
                    <a:gd name="T21" fmla="*/ 1 h 12"/>
                    <a:gd name="T22" fmla="*/ 5 w 5"/>
                    <a:gd name="T23" fmla="*/ 1 h 12"/>
                    <a:gd name="T24" fmla="*/ 5 w 5"/>
                    <a:gd name="T25" fmla="*/ 4 h 12"/>
                    <a:gd name="T26" fmla="*/ 4 w 5"/>
                    <a:gd name="T27" fmla="*/ 4 h 12"/>
                    <a:gd name="T28" fmla="*/ 4 w 5"/>
                    <a:gd name="T29" fmla="*/ 6 h 12"/>
                    <a:gd name="T30" fmla="*/ 5 w 5"/>
                    <a:gd name="T31" fmla="*/ 8 h 12"/>
                    <a:gd name="T32" fmla="*/ 4 w 5"/>
                    <a:gd name="T33" fmla="*/ 12 h 12"/>
                    <a:gd name="T34" fmla="*/ 4 w 5"/>
                    <a:gd name="T35" fmla="*/ 11 h 12"/>
                    <a:gd name="T36" fmla="*/ 3 w 5"/>
                    <a:gd name="T37" fmla="*/ 10 h 12"/>
                    <a:gd name="T38" fmla="*/ 3 w 5"/>
                    <a:gd name="T39" fmla="*/ 11 h 12"/>
                    <a:gd name="T40" fmla="*/ 3 w 5"/>
                    <a:gd name="T41" fmla="*/ 10 h 12"/>
                    <a:gd name="T42" fmla="*/ 1 w 5"/>
                    <a:gd name="T43" fmla="*/ 7 h 12"/>
                    <a:gd name="T44" fmla="*/ 3 w 5"/>
                    <a:gd name="T45" fmla="*/ 7 h 12"/>
                    <a:gd name="T46" fmla="*/ 4 w 5"/>
                    <a:gd name="T47" fmla="*/ 6 h 12"/>
                    <a:gd name="T48" fmla="*/ 4 w 5"/>
                    <a:gd name="T49" fmla="*/ 6 h 12"/>
                    <a:gd name="T50" fmla="*/ 3 w 5"/>
                    <a:gd name="T51" fmla="*/ 6 h 12"/>
                    <a:gd name="T52" fmla="*/ 3 w 5"/>
                    <a:gd name="T53" fmla="*/ 6 h 12"/>
                    <a:gd name="T54" fmla="*/ 1 w 5"/>
                    <a:gd name="T55" fmla="*/ 4 h 12"/>
                    <a:gd name="T56" fmla="*/ 3 w 5"/>
                    <a:gd name="T5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 h="12">
                      <a:moveTo>
                        <a:pt x="3" y="4"/>
                      </a:moveTo>
                      <a:lnTo>
                        <a:pt x="3" y="4"/>
                      </a:lnTo>
                      <a:lnTo>
                        <a:pt x="1" y="4"/>
                      </a:lnTo>
                      <a:lnTo>
                        <a:pt x="1" y="3"/>
                      </a:lnTo>
                      <a:lnTo>
                        <a:pt x="0" y="3"/>
                      </a:lnTo>
                      <a:lnTo>
                        <a:pt x="0" y="1"/>
                      </a:lnTo>
                      <a:lnTo>
                        <a:pt x="0" y="0"/>
                      </a:lnTo>
                      <a:lnTo>
                        <a:pt x="1" y="0"/>
                      </a:lnTo>
                      <a:lnTo>
                        <a:pt x="3" y="0"/>
                      </a:lnTo>
                      <a:lnTo>
                        <a:pt x="3" y="1"/>
                      </a:lnTo>
                      <a:lnTo>
                        <a:pt x="4" y="1"/>
                      </a:lnTo>
                      <a:lnTo>
                        <a:pt x="5" y="1"/>
                      </a:lnTo>
                      <a:lnTo>
                        <a:pt x="5" y="4"/>
                      </a:lnTo>
                      <a:lnTo>
                        <a:pt x="4" y="4"/>
                      </a:lnTo>
                      <a:lnTo>
                        <a:pt x="4" y="6"/>
                      </a:lnTo>
                      <a:lnTo>
                        <a:pt x="5" y="8"/>
                      </a:lnTo>
                      <a:lnTo>
                        <a:pt x="4" y="12"/>
                      </a:lnTo>
                      <a:lnTo>
                        <a:pt x="4" y="11"/>
                      </a:lnTo>
                      <a:lnTo>
                        <a:pt x="3" y="10"/>
                      </a:lnTo>
                      <a:lnTo>
                        <a:pt x="3" y="11"/>
                      </a:lnTo>
                      <a:lnTo>
                        <a:pt x="3" y="10"/>
                      </a:lnTo>
                      <a:lnTo>
                        <a:pt x="1" y="7"/>
                      </a:lnTo>
                      <a:lnTo>
                        <a:pt x="3" y="7"/>
                      </a:lnTo>
                      <a:lnTo>
                        <a:pt x="4" y="6"/>
                      </a:lnTo>
                      <a:lnTo>
                        <a:pt x="4" y="6"/>
                      </a:lnTo>
                      <a:lnTo>
                        <a:pt x="3" y="6"/>
                      </a:lnTo>
                      <a:lnTo>
                        <a:pt x="3" y="6"/>
                      </a:lnTo>
                      <a:lnTo>
                        <a:pt x="1" y="4"/>
                      </a:lnTo>
                      <a:lnTo>
                        <a:pt x="3"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6" name="Freeform 1133"/>
                <p:cNvSpPr>
                  <a:spLocks/>
                </p:cNvSpPr>
                <p:nvPr/>
              </p:nvSpPr>
              <p:spPr bwMode="gray">
                <a:xfrm>
                  <a:off x="7408283" y="2838087"/>
                  <a:ext cx="25491" cy="35051"/>
                </a:xfrm>
                <a:custGeom>
                  <a:avLst/>
                  <a:gdLst>
                    <a:gd name="T0" fmla="*/ 3 w 8"/>
                    <a:gd name="T1" fmla="*/ 4 h 11"/>
                    <a:gd name="T2" fmla="*/ 1 w 8"/>
                    <a:gd name="T3" fmla="*/ 3 h 11"/>
                    <a:gd name="T4" fmla="*/ 0 w 8"/>
                    <a:gd name="T5" fmla="*/ 3 h 11"/>
                    <a:gd name="T6" fmla="*/ 0 w 8"/>
                    <a:gd name="T7" fmla="*/ 1 h 11"/>
                    <a:gd name="T8" fmla="*/ 0 w 8"/>
                    <a:gd name="T9" fmla="*/ 1 h 11"/>
                    <a:gd name="T10" fmla="*/ 1 w 8"/>
                    <a:gd name="T11" fmla="*/ 0 h 11"/>
                    <a:gd name="T12" fmla="*/ 6 w 8"/>
                    <a:gd name="T13" fmla="*/ 1 h 11"/>
                    <a:gd name="T14" fmla="*/ 7 w 8"/>
                    <a:gd name="T15" fmla="*/ 1 h 11"/>
                    <a:gd name="T16" fmla="*/ 8 w 8"/>
                    <a:gd name="T17" fmla="*/ 3 h 11"/>
                    <a:gd name="T18" fmla="*/ 8 w 8"/>
                    <a:gd name="T19" fmla="*/ 3 h 11"/>
                    <a:gd name="T20" fmla="*/ 8 w 8"/>
                    <a:gd name="T21" fmla="*/ 4 h 11"/>
                    <a:gd name="T22" fmla="*/ 8 w 8"/>
                    <a:gd name="T23" fmla="*/ 8 h 11"/>
                    <a:gd name="T24" fmla="*/ 8 w 8"/>
                    <a:gd name="T25" fmla="*/ 8 h 11"/>
                    <a:gd name="T26" fmla="*/ 7 w 8"/>
                    <a:gd name="T27" fmla="*/ 5 h 11"/>
                    <a:gd name="T28" fmla="*/ 6 w 8"/>
                    <a:gd name="T29" fmla="*/ 5 h 11"/>
                    <a:gd name="T30" fmla="*/ 6 w 8"/>
                    <a:gd name="T31" fmla="*/ 5 h 11"/>
                    <a:gd name="T32" fmla="*/ 6 w 8"/>
                    <a:gd name="T33" fmla="*/ 7 h 11"/>
                    <a:gd name="T34" fmla="*/ 7 w 8"/>
                    <a:gd name="T35" fmla="*/ 7 h 11"/>
                    <a:gd name="T36" fmla="*/ 7 w 8"/>
                    <a:gd name="T37" fmla="*/ 8 h 11"/>
                    <a:gd name="T38" fmla="*/ 8 w 8"/>
                    <a:gd name="T39" fmla="*/ 11 h 11"/>
                    <a:gd name="T40" fmla="*/ 7 w 8"/>
                    <a:gd name="T41" fmla="*/ 11 h 11"/>
                    <a:gd name="T42" fmla="*/ 6 w 8"/>
                    <a:gd name="T43" fmla="*/ 11 h 11"/>
                    <a:gd name="T44" fmla="*/ 6 w 8"/>
                    <a:gd name="T45" fmla="*/ 11 h 11"/>
                    <a:gd name="T46" fmla="*/ 4 w 8"/>
                    <a:gd name="T47" fmla="*/ 11 h 11"/>
                    <a:gd name="T48" fmla="*/ 3 w 8"/>
                    <a:gd name="T49" fmla="*/ 7 h 11"/>
                    <a:gd name="T50" fmla="*/ 3 w 8"/>
                    <a:gd name="T51" fmla="*/ 4 h 11"/>
                    <a:gd name="T52" fmla="*/ 3 w 8"/>
                    <a:gd name="T53" fmla="*/ 4 h 11"/>
                    <a:gd name="T54" fmla="*/ 3 w 8"/>
                    <a:gd name="T55" fmla="*/ 4 h 11"/>
                    <a:gd name="T56" fmla="*/ 1 w 8"/>
                    <a:gd name="T57" fmla="*/ 4 h 11"/>
                    <a:gd name="T58" fmla="*/ 1 w 8"/>
                    <a:gd name="T59" fmla="*/ 4 h 11"/>
                    <a:gd name="T60" fmla="*/ 1 w 8"/>
                    <a:gd name="T61" fmla="*/ 4 h 11"/>
                    <a:gd name="T62" fmla="*/ 3 w 8"/>
                    <a:gd name="T6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11">
                      <a:moveTo>
                        <a:pt x="3" y="4"/>
                      </a:moveTo>
                      <a:lnTo>
                        <a:pt x="1" y="3"/>
                      </a:lnTo>
                      <a:lnTo>
                        <a:pt x="0" y="3"/>
                      </a:lnTo>
                      <a:lnTo>
                        <a:pt x="0" y="1"/>
                      </a:lnTo>
                      <a:lnTo>
                        <a:pt x="0" y="1"/>
                      </a:lnTo>
                      <a:lnTo>
                        <a:pt x="1" y="0"/>
                      </a:lnTo>
                      <a:lnTo>
                        <a:pt x="6" y="1"/>
                      </a:lnTo>
                      <a:lnTo>
                        <a:pt x="7" y="1"/>
                      </a:lnTo>
                      <a:lnTo>
                        <a:pt x="8" y="3"/>
                      </a:lnTo>
                      <a:lnTo>
                        <a:pt x="8" y="3"/>
                      </a:lnTo>
                      <a:lnTo>
                        <a:pt x="8" y="4"/>
                      </a:lnTo>
                      <a:lnTo>
                        <a:pt x="8" y="8"/>
                      </a:lnTo>
                      <a:lnTo>
                        <a:pt x="8" y="8"/>
                      </a:lnTo>
                      <a:lnTo>
                        <a:pt x="7" y="5"/>
                      </a:lnTo>
                      <a:lnTo>
                        <a:pt x="6" y="5"/>
                      </a:lnTo>
                      <a:lnTo>
                        <a:pt x="6" y="5"/>
                      </a:lnTo>
                      <a:lnTo>
                        <a:pt x="6" y="7"/>
                      </a:lnTo>
                      <a:lnTo>
                        <a:pt x="7" y="7"/>
                      </a:lnTo>
                      <a:lnTo>
                        <a:pt x="7" y="8"/>
                      </a:lnTo>
                      <a:lnTo>
                        <a:pt x="8" y="11"/>
                      </a:lnTo>
                      <a:lnTo>
                        <a:pt x="7" y="11"/>
                      </a:lnTo>
                      <a:lnTo>
                        <a:pt x="6" y="11"/>
                      </a:lnTo>
                      <a:lnTo>
                        <a:pt x="6" y="11"/>
                      </a:lnTo>
                      <a:lnTo>
                        <a:pt x="4" y="11"/>
                      </a:lnTo>
                      <a:lnTo>
                        <a:pt x="3" y="7"/>
                      </a:lnTo>
                      <a:lnTo>
                        <a:pt x="3" y="4"/>
                      </a:lnTo>
                      <a:lnTo>
                        <a:pt x="3" y="4"/>
                      </a:lnTo>
                      <a:lnTo>
                        <a:pt x="3" y="4"/>
                      </a:lnTo>
                      <a:lnTo>
                        <a:pt x="1" y="4"/>
                      </a:lnTo>
                      <a:lnTo>
                        <a:pt x="1" y="4"/>
                      </a:lnTo>
                      <a:lnTo>
                        <a:pt x="1" y="4"/>
                      </a:lnTo>
                      <a:lnTo>
                        <a:pt x="3"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7" name="Freeform 1134"/>
                <p:cNvSpPr>
                  <a:spLocks/>
                </p:cNvSpPr>
                <p:nvPr/>
              </p:nvSpPr>
              <p:spPr bwMode="gray">
                <a:xfrm>
                  <a:off x="7440147" y="2854019"/>
                  <a:ext cx="6373" cy="15933"/>
                </a:xfrm>
                <a:custGeom>
                  <a:avLst/>
                  <a:gdLst>
                    <a:gd name="T0" fmla="*/ 1 w 2"/>
                    <a:gd name="T1" fmla="*/ 0 h 5"/>
                    <a:gd name="T2" fmla="*/ 1 w 2"/>
                    <a:gd name="T3" fmla="*/ 0 h 5"/>
                    <a:gd name="T4" fmla="*/ 2 w 2"/>
                    <a:gd name="T5" fmla="*/ 5 h 5"/>
                    <a:gd name="T6" fmla="*/ 2 w 2"/>
                    <a:gd name="T7" fmla="*/ 5 h 5"/>
                    <a:gd name="T8" fmla="*/ 2 w 2"/>
                    <a:gd name="T9" fmla="*/ 5 h 5"/>
                    <a:gd name="T10" fmla="*/ 1 w 2"/>
                    <a:gd name="T11" fmla="*/ 5 h 5"/>
                    <a:gd name="T12" fmla="*/ 1 w 2"/>
                    <a:gd name="T13" fmla="*/ 5 h 5"/>
                    <a:gd name="T14" fmla="*/ 1 w 2"/>
                    <a:gd name="T15" fmla="*/ 5 h 5"/>
                    <a:gd name="T16" fmla="*/ 0 w 2"/>
                    <a:gd name="T17" fmla="*/ 5 h 5"/>
                    <a:gd name="T18" fmla="*/ 0 w 2"/>
                    <a:gd name="T19" fmla="*/ 3 h 5"/>
                    <a:gd name="T20" fmla="*/ 0 w 2"/>
                    <a:gd name="T21" fmla="*/ 0 h 5"/>
                    <a:gd name="T22" fmla="*/ 1 w 2"/>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1" y="0"/>
                      </a:moveTo>
                      <a:lnTo>
                        <a:pt x="1" y="0"/>
                      </a:lnTo>
                      <a:lnTo>
                        <a:pt x="2" y="5"/>
                      </a:lnTo>
                      <a:lnTo>
                        <a:pt x="2" y="5"/>
                      </a:lnTo>
                      <a:lnTo>
                        <a:pt x="2" y="5"/>
                      </a:lnTo>
                      <a:lnTo>
                        <a:pt x="1" y="5"/>
                      </a:lnTo>
                      <a:lnTo>
                        <a:pt x="1" y="5"/>
                      </a:lnTo>
                      <a:lnTo>
                        <a:pt x="1" y="5"/>
                      </a:lnTo>
                      <a:lnTo>
                        <a:pt x="0" y="5"/>
                      </a:lnTo>
                      <a:lnTo>
                        <a:pt x="0" y="3"/>
                      </a:lnTo>
                      <a:lnTo>
                        <a:pt x="0"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8" name="Freeform 1135"/>
                <p:cNvSpPr>
                  <a:spLocks/>
                </p:cNvSpPr>
                <p:nvPr/>
              </p:nvSpPr>
              <p:spPr bwMode="gray">
                <a:xfrm>
                  <a:off x="7433774" y="2873138"/>
                  <a:ext cx="12745" cy="9560"/>
                </a:xfrm>
                <a:custGeom>
                  <a:avLst/>
                  <a:gdLst>
                    <a:gd name="T0" fmla="*/ 3 w 4"/>
                    <a:gd name="T1" fmla="*/ 1 h 3"/>
                    <a:gd name="T2" fmla="*/ 4 w 4"/>
                    <a:gd name="T3" fmla="*/ 1 h 3"/>
                    <a:gd name="T4" fmla="*/ 4 w 4"/>
                    <a:gd name="T5" fmla="*/ 3 h 3"/>
                    <a:gd name="T6" fmla="*/ 3 w 4"/>
                    <a:gd name="T7" fmla="*/ 3 h 3"/>
                    <a:gd name="T8" fmla="*/ 3 w 4"/>
                    <a:gd name="T9" fmla="*/ 3 h 3"/>
                    <a:gd name="T10" fmla="*/ 2 w 4"/>
                    <a:gd name="T11" fmla="*/ 3 h 3"/>
                    <a:gd name="T12" fmla="*/ 0 w 4"/>
                    <a:gd name="T13" fmla="*/ 1 h 3"/>
                    <a:gd name="T14" fmla="*/ 0 w 4"/>
                    <a:gd name="T15" fmla="*/ 0 h 3"/>
                    <a:gd name="T16" fmla="*/ 2 w 4"/>
                    <a:gd name="T17" fmla="*/ 0 h 3"/>
                    <a:gd name="T18" fmla="*/ 3 w 4"/>
                    <a:gd name="T19" fmla="*/ 0 h 3"/>
                    <a:gd name="T20" fmla="*/ 3 w 4"/>
                    <a:gd name="T21" fmla="*/ 0 h 3"/>
                    <a:gd name="T22" fmla="*/ 3 w 4"/>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3" y="1"/>
                      </a:moveTo>
                      <a:lnTo>
                        <a:pt x="4" y="1"/>
                      </a:lnTo>
                      <a:lnTo>
                        <a:pt x="4" y="3"/>
                      </a:lnTo>
                      <a:lnTo>
                        <a:pt x="3" y="3"/>
                      </a:lnTo>
                      <a:lnTo>
                        <a:pt x="3" y="3"/>
                      </a:lnTo>
                      <a:lnTo>
                        <a:pt x="2" y="3"/>
                      </a:lnTo>
                      <a:lnTo>
                        <a:pt x="0" y="1"/>
                      </a:lnTo>
                      <a:lnTo>
                        <a:pt x="0" y="0"/>
                      </a:lnTo>
                      <a:lnTo>
                        <a:pt x="2" y="0"/>
                      </a:lnTo>
                      <a:lnTo>
                        <a:pt x="3" y="0"/>
                      </a:lnTo>
                      <a:lnTo>
                        <a:pt x="3" y="0"/>
                      </a:lnTo>
                      <a:lnTo>
                        <a:pt x="3"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29" name="Freeform 1136"/>
                <p:cNvSpPr>
                  <a:spLocks/>
                </p:cNvSpPr>
                <p:nvPr/>
              </p:nvSpPr>
              <p:spPr bwMode="gray">
                <a:xfrm>
                  <a:off x="7456079" y="2873138"/>
                  <a:ext cx="9560" cy="12745"/>
                </a:xfrm>
                <a:custGeom>
                  <a:avLst/>
                  <a:gdLst>
                    <a:gd name="T0" fmla="*/ 3 w 3"/>
                    <a:gd name="T1" fmla="*/ 3 h 4"/>
                    <a:gd name="T2" fmla="*/ 3 w 3"/>
                    <a:gd name="T3" fmla="*/ 4 h 4"/>
                    <a:gd name="T4" fmla="*/ 3 w 3"/>
                    <a:gd name="T5" fmla="*/ 4 h 4"/>
                    <a:gd name="T6" fmla="*/ 3 w 3"/>
                    <a:gd name="T7" fmla="*/ 4 h 4"/>
                    <a:gd name="T8" fmla="*/ 3 w 3"/>
                    <a:gd name="T9" fmla="*/ 4 h 4"/>
                    <a:gd name="T10" fmla="*/ 0 w 3"/>
                    <a:gd name="T11" fmla="*/ 3 h 4"/>
                    <a:gd name="T12" fmla="*/ 0 w 3"/>
                    <a:gd name="T13" fmla="*/ 3 h 4"/>
                    <a:gd name="T14" fmla="*/ 0 w 3"/>
                    <a:gd name="T15" fmla="*/ 0 h 4"/>
                    <a:gd name="T16" fmla="*/ 1 w 3"/>
                    <a:gd name="T17" fmla="*/ 1 h 4"/>
                    <a:gd name="T18" fmla="*/ 1 w 3"/>
                    <a:gd name="T19" fmla="*/ 1 h 4"/>
                    <a:gd name="T20" fmla="*/ 3 w 3"/>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3" y="3"/>
                      </a:moveTo>
                      <a:lnTo>
                        <a:pt x="3" y="4"/>
                      </a:lnTo>
                      <a:lnTo>
                        <a:pt x="3" y="4"/>
                      </a:lnTo>
                      <a:lnTo>
                        <a:pt x="3" y="4"/>
                      </a:lnTo>
                      <a:lnTo>
                        <a:pt x="3" y="4"/>
                      </a:lnTo>
                      <a:lnTo>
                        <a:pt x="0" y="3"/>
                      </a:lnTo>
                      <a:lnTo>
                        <a:pt x="0" y="3"/>
                      </a:lnTo>
                      <a:lnTo>
                        <a:pt x="0" y="0"/>
                      </a:lnTo>
                      <a:lnTo>
                        <a:pt x="1" y="1"/>
                      </a:lnTo>
                      <a:lnTo>
                        <a:pt x="1" y="1"/>
                      </a:lnTo>
                      <a:lnTo>
                        <a:pt x="3"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0" name="Freeform 1137"/>
                <p:cNvSpPr>
                  <a:spLocks/>
                </p:cNvSpPr>
                <p:nvPr/>
              </p:nvSpPr>
              <p:spPr bwMode="gray">
                <a:xfrm>
                  <a:off x="7338183" y="2777547"/>
                  <a:ext cx="44609" cy="47796"/>
                </a:xfrm>
                <a:custGeom>
                  <a:avLst/>
                  <a:gdLst>
                    <a:gd name="T0" fmla="*/ 12 w 14"/>
                    <a:gd name="T1" fmla="*/ 4 h 15"/>
                    <a:gd name="T2" fmla="*/ 12 w 14"/>
                    <a:gd name="T3" fmla="*/ 4 h 15"/>
                    <a:gd name="T4" fmla="*/ 12 w 14"/>
                    <a:gd name="T5" fmla="*/ 4 h 15"/>
                    <a:gd name="T6" fmla="*/ 12 w 14"/>
                    <a:gd name="T7" fmla="*/ 5 h 15"/>
                    <a:gd name="T8" fmla="*/ 11 w 14"/>
                    <a:gd name="T9" fmla="*/ 5 h 15"/>
                    <a:gd name="T10" fmla="*/ 12 w 14"/>
                    <a:gd name="T11" fmla="*/ 7 h 15"/>
                    <a:gd name="T12" fmla="*/ 12 w 14"/>
                    <a:gd name="T13" fmla="*/ 8 h 15"/>
                    <a:gd name="T14" fmla="*/ 11 w 14"/>
                    <a:gd name="T15" fmla="*/ 8 h 15"/>
                    <a:gd name="T16" fmla="*/ 8 w 14"/>
                    <a:gd name="T17" fmla="*/ 7 h 15"/>
                    <a:gd name="T18" fmla="*/ 7 w 14"/>
                    <a:gd name="T19" fmla="*/ 7 h 15"/>
                    <a:gd name="T20" fmla="*/ 7 w 14"/>
                    <a:gd name="T21" fmla="*/ 7 h 15"/>
                    <a:gd name="T22" fmla="*/ 10 w 14"/>
                    <a:gd name="T23" fmla="*/ 8 h 15"/>
                    <a:gd name="T24" fmla="*/ 11 w 14"/>
                    <a:gd name="T25" fmla="*/ 9 h 15"/>
                    <a:gd name="T26" fmla="*/ 12 w 14"/>
                    <a:gd name="T27" fmla="*/ 8 h 15"/>
                    <a:gd name="T28" fmla="*/ 12 w 14"/>
                    <a:gd name="T29" fmla="*/ 9 h 15"/>
                    <a:gd name="T30" fmla="*/ 14 w 14"/>
                    <a:gd name="T31" fmla="*/ 12 h 15"/>
                    <a:gd name="T32" fmla="*/ 12 w 14"/>
                    <a:gd name="T33" fmla="*/ 12 h 15"/>
                    <a:gd name="T34" fmla="*/ 12 w 14"/>
                    <a:gd name="T35" fmla="*/ 14 h 15"/>
                    <a:gd name="T36" fmla="*/ 11 w 14"/>
                    <a:gd name="T37" fmla="*/ 12 h 15"/>
                    <a:gd name="T38" fmla="*/ 7 w 14"/>
                    <a:gd name="T39" fmla="*/ 9 h 15"/>
                    <a:gd name="T40" fmla="*/ 7 w 14"/>
                    <a:gd name="T41" fmla="*/ 8 h 15"/>
                    <a:gd name="T42" fmla="*/ 6 w 14"/>
                    <a:gd name="T43" fmla="*/ 8 h 15"/>
                    <a:gd name="T44" fmla="*/ 6 w 14"/>
                    <a:gd name="T45" fmla="*/ 11 h 15"/>
                    <a:gd name="T46" fmla="*/ 7 w 14"/>
                    <a:gd name="T47" fmla="*/ 12 h 15"/>
                    <a:gd name="T48" fmla="*/ 7 w 14"/>
                    <a:gd name="T49" fmla="*/ 14 h 15"/>
                    <a:gd name="T50" fmla="*/ 7 w 14"/>
                    <a:gd name="T51" fmla="*/ 15 h 15"/>
                    <a:gd name="T52" fmla="*/ 6 w 14"/>
                    <a:gd name="T53" fmla="*/ 15 h 15"/>
                    <a:gd name="T54" fmla="*/ 4 w 14"/>
                    <a:gd name="T55" fmla="*/ 15 h 15"/>
                    <a:gd name="T56" fmla="*/ 4 w 14"/>
                    <a:gd name="T57" fmla="*/ 14 h 15"/>
                    <a:gd name="T58" fmla="*/ 4 w 14"/>
                    <a:gd name="T59" fmla="*/ 14 h 15"/>
                    <a:gd name="T60" fmla="*/ 4 w 14"/>
                    <a:gd name="T61" fmla="*/ 12 h 15"/>
                    <a:gd name="T62" fmla="*/ 4 w 14"/>
                    <a:gd name="T63" fmla="*/ 12 h 15"/>
                    <a:gd name="T64" fmla="*/ 3 w 14"/>
                    <a:gd name="T65" fmla="*/ 11 h 15"/>
                    <a:gd name="T66" fmla="*/ 3 w 14"/>
                    <a:gd name="T67" fmla="*/ 9 h 15"/>
                    <a:gd name="T68" fmla="*/ 3 w 14"/>
                    <a:gd name="T69" fmla="*/ 9 h 15"/>
                    <a:gd name="T70" fmla="*/ 2 w 14"/>
                    <a:gd name="T71" fmla="*/ 9 h 15"/>
                    <a:gd name="T72" fmla="*/ 2 w 14"/>
                    <a:gd name="T73" fmla="*/ 8 h 15"/>
                    <a:gd name="T74" fmla="*/ 0 w 14"/>
                    <a:gd name="T75" fmla="*/ 7 h 15"/>
                    <a:gd name="T76" fmla="*/ 2 w 14"/>
                    <a:gd name="T77" fmla="*/ 5 h 15"/>
                    <a:gd name="T78" fmla="*/ 2 w 14"/>
                    <a:gd name="T79" fmla="*/ 7 h 15"/>
                    <a:gd name="T80" fmla="*/ 2 w 14"/>
                    <a:gd name="T81" fmla="*/ 5 h 15"/>
                    <a:gd name="T82" fmla="*/ 0 w 14"/>
                    <a:gd name="T83" fmla="*/ 3 h 15"/>
                    <a:gd name="T84" fmla="*/ 0 w 14"/>
                    <a:gd name="T85" fmla="*/ 3 h 15"/>
                    <a:gd name="T86" fmla="*/ 2 w 14"/>
                    <a:gd name="T87" fmla="*/ 1 h 15"/>
                    <a:gd name="T88" fmla="*/ 2 w 14"/>
                    <a:gd name="T89" fmla="*/ 3 h 15"/>
                    <a:gd name="T90" fmla="*/ 3 w 14"/>
                    <a:gd name="T91" fmla="*/ 3 h 15"/>
                    <a:gd name="T92" fmla="*/ 3 w 14"/>
                    <a:gd name="T93" fmla="*/ 1 h 15"/>
                    <a:gd name="T94" fmla="*/ 4 w 14"/>
                    <a:gd name="T95" fmla="*/ 1 h 15"/>
                    <a:gd name="T96" fmla="*/ 4 w 14"/>
                    <a:gd name="T97" fmla="*/ 0 h 15"/>
                    <a:gd name="T98" fmla="*/ 7 w 14"/>
                    <a:gd name="T99" fmla="*/ 1 h 15"/>
                    <a:gd name="T100" fmla="*/ 8 w 14"/>
                    <a:gd name="T101" fmla="*/ 3 h 15"/>
                    <a:gd name="T102" fmla="*/ 8 w 14"/>
                    <a:gd name="T103" fmla="*/ 3 h 15"/>
                    <a:gd name="T104" fmla="*/ 8 w 14"/>
                    <a:gd name="T105" fmla="*/ 3 h 15"/>
                    <a:gd name="T106" fmla="*/ 11 w 14"/>
                    <a:gd name="T107" fmla="*/ 3 h 15"/>
                    <a:gd name="T108" fmla="*/ 12 w 14"/>
                    <a:gd name="T10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5">
                      <a:moveTo>
                        <a:pt x="12" y="4"/>
                      </a:moveTo>
                      <a:lnTo>
                        <a:pt x="12" y="4"/>
                      </a:lnTo>
                      <a:lnTo>
                        <a:pt x="12" y="4"/>
                      </a:lnTo>
                      <a:lnTo>
                        <a:pt x="12" y="5"/>
                      </a:lnTo>
                      <a:lnTo>
                        <a:pt x="11" y="5"/>
                      </a:lnTo>
                      <a:lnTo>
                        <a:pt x="12" y="7"/>
                      </a:lnTo>
                      <a:lnTo>
                        <a:pt x="12" y="8"/>
                      </a:lnTo>
                      <a:lnTo>
                        <a:pt x="11" y="8"/>
                      </a:lnTo>
                      <a:lnTo>
                        <a:pt x="8" y="7"/>
                      </a:lnTo>
                      <a:lnTo>
                        <a:pt x="7" y="7"/>
                      </a:lnTo>
                      <a:lnTo>
                        <a:pt x="7" y="7"/>
                      </a:lnTo>
                      <a:lnTo>
                        <a:pt x="10" y="8"/>
                      </a:lnTo>
                      <a:lnTo>
                        <a:pt x="11" y="9"/>
                      </a:lnTo>
                      <a:lnTo>
                        <a:pt x="12" y="8"/>
                      </a:lnTo>
                      <a:lnTo>
                        <a:pt x="12" y="9"/>
                      </a:lnTo>
                      <a:lnTo>
                        <a:pt x="14" y="12"/>
                      </a:lnTo>
                      <a:lnTo>
                        <a:pt x="12" y="12"/>
                      </a:lnTo>
                      <a:lnTo>
                        <a:pt x="12" y="14"/>
                      </a:lnTo>
                      <a:lnTo>
                        <a:pt x="11" y="12"/>
                      </a:lnTo>
                      <a:lnTo>
                        <a:pt x="7" y="9"/>
                      </a:lnTo>
                      <a:lnTo>
                        <a:pt x="7" y="8"/>
                      </a:lnTo>
                      <a:lnTo>
                        <a:pt x="6" y="8"/>
                      </a:lnTo>
                      <a:lnTo>
                        <a:pt x="6" y="11"/>
                      </a:lnTo>
                      <a:lnTo>
                        <a:pt x="7" y="12"/>
                      </a:lnTo>
                      <a:lnTo>
                        <a:pt x="7" y="14"/>
                      </a:lnTo>
                      <a:lnTo>
                        <a:pt x="7" y="15"/>
                      </a:lnTo>
                      <a:lnTo>
                        <a:pt x="6" y="15"/>
                      </a:lnTo>
                      <a:lnTo>
                        <a:pt x="4" y="15"/>
                      </a:lnTo>
                      <a:lnTo>
                        <a:pt x="4" y="14"/>
                      </a:lnTo>
                      <a:lnTo>
                        <a:pt x="4" y="14"/>
                      </a:lnTo>
                      <a:lnTo>
                        <a:pt x="4" y="12"/>
                      </a:lnTo>
                      <a:lnTo>
                        <a:pt x="4" y="12"/>
                      </a:lnTo>
                      <a:lnTo>
                        <a:pt x="3" y="11"/>
                      </a:lnTo>
                      <a:lnTo>
                        <a:pt x="3" y="9"/>
                      </a:lnTo>
                      <a:lnTo>
                        <a:pt x="3" y="9"/>
                      </a:lnTo>
                      <a:lnTo>
                        <a:pt x="2" y="9"/>
                      </a:lnTo>
                      <a:lnTo>
                        <a:pt x="2" y="8"/>
                      </a:lnTo>
                      <a:lnTo>
                        <a:pt x="0" y="7"/>
                      </a:lnTo>
                      <a:lnTo>
                        <a:pt x="2" y="5"/>
                      </a:lnTo>
                      <a:lnTo>
                        <a:pt x="2" y="7"/>
                      </a:lnTo>
                      <a:lnTo>
                        <a:pt x="2" y="5"/>
                      </a:lnTo>
                      <a:lnTo>
                        <a:pt x="0" y="3"/>
                      </a:lnTo>
                      <a:lnTo>
                        <a:pt x="0" y="3"/>
                      </a:lnTo>
                      <a:lnTo>
                        <a:pt x="2" y="1"/>
                      </a:lnTo>
                      <a:lnTo>
                        <a:pt x="2" y="3"/>
                      </a:lnTo>
                      <a:lnTo>
                        <a:pt x="3" y="3"/>
                      </a:lnTo>
                      <a:lnTo>
                        <a:pt x="3" y="1"/>
                      </a:lnTo>
                      <a:lnTo>
                        <a:pt x="4" y="1"/>
                      </a:lnTo>
                      <a:lnTo>
                        <a:pt x="4" y="0"/>
                      </a:lnTo>
                      <a:lnTo>
                        <a:pt x="7" y="1"/>
                      </a:lnTo>
                      <a:lnTo>
                        <a:pt x="8" y="3"/>
                      </a:lnTo>
                      <a:lnTo>
                        <a:pt x="8" y="3"/>
                      </a:lnTo>
                      <a:lnTo>
                        <a:pt x="8" y="3"/>
                      </a:lnTo>
                      <a:lnTo>
                        <a:pt x="11" y="3"/>
                      </a:lnTo>
                      <a:lnTo>
                        <a:pt x="12"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1" name="Freeform 1138"/>
                <p:cNvSpPr>
                  <a:spLocks/>
                </p:cNvSpPr>
                <p:nvPr/>
              </p:nvSpPr>
              <p:spPr bwMode="gray">
                <a:xfrm>
                  <a:off x="7417843" y="2876323"/>
                  <a:ext cx="47796" cy="82846"/>
                </a:xfrm>
                <a:custGeom>
                  <a:avLst/>
                  <a:gdLst>
                    <a:gd name="T0" fmla="*/ 8 w 15"/>
                    <a:gd name="T1" fmla="*/ 7 h 26"/>
                    <a:gd name="T2" fmla="*/ 11 w 15"/>
                    <a:gd name="T3" fmla="*/ 10 h 26"/>
                    <a:gd name="T4" fmla="*/ 9 w 15"/>
                    <a:gd name="T5" fmla="*/ 11 h 26"/>
                    <a:gd name="T6" fmla="*/ 11 w 15"/>
                    <a:gd name="T7" fmla="*/ 11 h 26"/>
                    <a:gd name="T8" fmla="*/ 13 w 15"/>
                    <a:gd name="T9" fmla="*/ 14 h 26"/>
                    <a:gd name="T10" fmla="*/ 11 w 15"/>
                    <a:gd name="T11" fmla="*/ 13 h 26"/>
                    <a:gd name="T12" fmla="*/ 11 w 15"/>
                    <a:gd name="T13" fmla="*/ 15 h 26"/>
                    <a:gd name="T14" fmla="*/ 12 w 15"/>
                    <a:gd name="T15" fmla="*/ 17 h 26"/>
                    <a:gd name="T16" fmla="*/ 13 w 15"/>
                    <a:gd name="T17" fmla="*/ 17 h 26"/>
                    <a:gd name="T18" fmla="*/ 13 w 15"/>
                    <a:gd name="T19" fmla="*/ 18 h 26"/>
                    <a:gd name="T20" fmla="*/ 15 w 15"/>
                    <a:gd name="T21" fmla="*/ 18 h 26"/>
                    <a:gd name="T22" fmla="*/ 15 w 15"/>
                    <a:gd name="T23" fmla="*/ 21 h 26"/>
                    <a:gd name="T24" fmla="*/ 13 w 15"/>
                    <a:gd name="T25" fmla="*/ 22 h 26"/>
                    <a:gd name="T26" fmla="*/ 15 w 15"/>
                    <a:gd name="T27" fmla="*/ 22 h 26"/>
                    <a:gd name="T28" fmla="*/ 15 w 15"/>
                    <a:gd name="T29" fmla="*/ 24 h 26"/>
                    <a:gd name="T30" fmla="*/ 15 w 15"/>
                    <a:gd name="T31" fmla="*/ 25 h 26"/>
                    <a:gd name="T32" fmla="*/ 15 w 15"/>
                    <a:gd name="T33" fmla="*/ 26 h 26"/>
                    <a:gd name="T34" fmla="*/ 12 w 15"/>
                    <a:gd name="T35" fmla="*/ 24 h 26"/>
                    <a:gd name="T36" fmla="*/ 11 w 15"/>
                    <a:gd name="T37" fmla="*/ 24 h 26"/>
                    <a:gd name="T38" fmla="*/ 11 w 15"/>
                    <a:gd name="T39" fmla="*/ 21 h 26"/>
                    <a:gd name="T40" fmla="*/ 9 w 15"/>
                    <a:gd name="T41" fmla="*/ 20 h 26"/>
                    <a:gd name="T42" fmla="*/ 7 w 15"/>
                    <a:gd name="T43" fmla="*/ 18 h 26"/>
                    <a:gd name="T44" fmla="*/ 4 w 15"/>
                    <a:gd name="T45" fmla="*/ 17 h 26"/>
                    <a:gd name="T46" fmla="*/ 5 w 15"/>
                    <a:gd name="T47" fmla="*/ 14 h 26"/>
                    <a:gd name="T48" fmla="*/ 7 w 15"/>
                    <a:gd name="T49" fmla="*/ 13 h 26"/>
                    <a:gd name="T50" fmla="*/ 5 w 15"/>
                    <a:gd name="T51" fmla="*/ 13 h 26"/>
                    <a:gd name="T52" fmla="*/ 3 w 15"/>
                    <a:gd name="T53" fmla="*/ 13 h 26"/>
                    <a:gd name="T54" fmla="*/ 4 w 15"/>
                    <a:gd name="T55" fmla="*/ 10 h 26"/>
                    <a:gd name="T56" fmla="*/ 4 w 15"/>
                    <a:gd name="T57" fmla="*/ 6 h 26"/>
                    <a:gd name="T58" fmla="*/ 4 w 15"/>
                    <a:gd name="T59" fmla="*/ 4 h 26"/>
                    <a:gd name="T60" fmla="*/ 1 w 15"/>
                    <a:gd name="T61" fmla="*/ 6 h 26"/>
                    <a:gd name="T62" fmla="*/ 0 w 15"/>
                    <a:gd name="T63" fmla="*/ 7 h 26"/>
                    <a:gd name="T64" fmla="*/ 0 w 15"/>
                    <a:gd name="T65" fmla="*/ 4 h 26"/>
                    <a:gd name="T66" fmla="*/ 0 w 15"/>
                    <a:gd name="T67" fmla="*/ 2 h 26"/>
                    <a:gd name="T68" fmla="*/ 0 w 15"/>
                    <a:gd name="T69" fmla="*/ 0 h 26"/>
                    <a:gd name="T70" fmla="*/ 3 w 15"/>
                    <a:gd name="T71" fmla="*/ 2 h 26"/>
                    <a:gd name="T72" fmla="*/ 4 w 15"/>
                    <a:gd name="T73" fmla="*/ 2 h 26"/>
                    <a:gd name="T74" fmla="*/ 5 w 15"/>
                    <a:gd name="T75" fmla="*/ 4 h 26"/>
                    <a:gd name="T76" fmla="*/ 5 w 15"/>
                    <a:gd name="T77" fmla="*/ 6 h 26"/>
                    <a:gd name="T78" fmla="*/ 8 w 15"/>
                    <a:gd name="T7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26">
                      <a:moveTo>
                        <a:pt x="8" y="6"/>
                      </a:moveTo>
                      <a:lnTo>
                        <a:pt x="8" y="7"/>
                      </a:lnTo>
                      <a:lnTo>
                        <a:pt x="11" y="10"/>
                      </a:lnTo>
                      <a:lnTo>
                        <a:pt x="11" y="10"/>
                      </a:lnTo>
                      <a:lnTo>
                        <a:pt x="11" y="11"/>
                      </a:lnTo>
                      <a:lnTo>
                        <a:pt x="9" y="11"/>
                      </a:lnTo>
                      <a:lnTo>
                        <a:pt x="9" y="11"/>
                      </a:lnTo>
                      <a:lnTo>
                        <a:pt x="11" y="11"/>
                      </a:lnTo>
                      <a:lnTo>
                        <a:pt x="11" y="11"/>
                      </a:lnTo>
                      <a:lnTo>
                        <a:pt x="13" y="14"/>
                      </a:lnTo>
                      <a:lnTo>
                        <a:pt x="13" y="15"/>
                      </a:lnTo>
                      <a:lnTo>
                        <a:pt x="11" y="13"/>
                      </a:lnTo>
                      <a:lnTo>
                        <a:pt x="11" y="14"/>
                      </a:lnTo>
                      <a:lnTo>
                        <a:pt x="11" y="15"/>
                      </a:lnTo>
                      <a:lnTo>
                        <a:pt x="11" y="17"/>
                      </a:lnTo>
                      <a:lnTo>
                        <a:pt x="12" y="17"/>
                      </a:lnTo>
                      <a:lnTo>
                        <a:pt x="12" y="17"/>
                      </a:lnTo>
                      <a:lnTo>
                        <a:pt x="13" y="17"/>
                      </a:lnTo>
                      <a:lnTo>
                        <a:pt x="13" y="18"/>
                      </a:lnTo>
                      <a:lnTo>
                        <a:pt x="13" y="18"/>
                      </a:lnTo>
                      <a:lnTo>
                        <a:pt x="13" y="20"/>
                      </a:lnTo>
                      <a:lnTo>
                        <a:pt x="15" y="18"/>
                      </a:lnTo>
                      <a:lnTo>
                        <a:pt x="15" y="20"/>
                      </a:lnTo>
                      <a:lnTo>
                        <a:pt x="15" y="21"/>
                      </a:lnTo>
                      <a:lnTo>
                        <a:pt x="15" y="21"/>
                      </a:lnTo>
                      <a:lnTo>
                        <a:pt x="13" y="22"/>
                      </a:lnTo>
                      <a:lnTo>
                        <a:pt x="13" y="22"/>
                      </a:lnTo>
                      <a:lnTo>
                        <a:pt x="15" y="22"/>
                      </a:lnTo>
                      <a:lnTo>
                        <a:pt x="15" y="22"/>
                      </a:lnTo>
                      <a:lnTo>
                        <a:pt x="15" y="24"/>
                      </a:lnTo>
                      <a:lnTo>
                        <a:pt x="15" y="24"/>
                      </a:lnTo>
                      <a:lnTo>
                        <a:pt x="15" y="25"/>
                      </a:lnTo>
                      <a:lnTo>
                        <a:pt x="15" y="26"/>
                      </a:lnTo>
                      <a:lnTo>
                        <a:pt x="15" y="26"/>
                      </a:lnTo>
                      <a:lnTo>
                        <a:pt x="12" y="26"/>
                      </a:lnTo>
                      <a:lnTo>
                        <a:pt x="12" y="24"/>
                      </a:lnTo>
                      <a:lnTo>
                        <a:pt x="12" y="22"/>
                      </a:lnTo>
                      <a:lnTo>
                        <a:pt x="11" y="24"/>
                      </a:lnTo>
                      <a:lnTo>
                        <a:pt x="11" y="22"/>
                      </a:lnTo>
                      <a:lnTo>
                        <a:pt x="11" y="21"/>
                      </a:lnTo>
                      <a:lnTo>
                        <a:pt x="11" y="21"/>
                      </a:lnTo>
                      <a:lnTo>
                        <a:pt x="9" y="20"/>
                      </a:lnTo>
                      <a:lnTo>
                        <a:pt x="7" y="18"/>
                      </a:lnTo>
                      <a:lnTo>
                        <a:pt x="7" y="18"/>
                      </a:lnTo>
                      <a:lnTo>
                        <a:pt x="7" y="18"/>
                      </a:lnTo>
                      <a:lnTo>
                        <a:pt x="4" y="17"/>
                      </a:lnTo>
                      <a:lnTo>
                        <a:pt x="7" y="17"/>
                      </a:lnTo>
                      <a:lnTo>
                        <a:pt x="5" y="14"/>
                      </a:lnTo>
                      <a:lnTo>
                        <a:pt x="7" y="14"/>
                      </a:lnTo>
                      <a:lnTo>
                        <a:pt x="7" y="13"/>
                      </a:lnTo>
                      <a:lnTo>
                        <a:pt x="5" y="13"/>
                      </a:lnTo>
                      <a:lnTo>
                        <a:pt x="5" y="13"/>
                      </a:lnTo>
                      <a:lnTo>
                        <a:pt x="4" y="13"/>
                      </a:lnTo>
                      <a:lnTo>
                        <a:pt x="3" y="13"/>
                      </a:lnTo>
                      <a:lnTo>
                        <a:pt x="3" y="11"/>
                      </a:lnTo>
                      <a:lnTo>
                        <a:pt x="4" y="10"/>
                      </a:lnTo>
                      <a:lnTo>
                        <a:pt x="4" y="9"/>
                      </a:lnTo>
                      <a:lnTo>
                        <a:pt x="4" y="6"/>
                      </a:lnTo>
                      <a:lnTo>
                        <a:pt x="4" y="4"/>
                      </a:lnTo>
                      <a:lnTo>
                        <a:pt x="4" y="4"/>
                      </a:lnTo>
                      <a:lnTo>
                        <a:pt x="3" y="6"/>
                      </a:lnTo>
                      <a:lnTo>
                        <a:pt x="1" y="6"/>
                      </a:lnTo>
                      <a:lnTo>
                        <a:pt x="0" y="7"/>
                      </a:lnTo>
                      <a:lnTo>
                        <a:pt x="0" y="7"/>
                      </a:lnTo>
                      <a:lnTo>
                        <a:pt x="0" y="6"/>
                      </a:lnTo>
                      <a:lnTo>
                        <a:pt x="0" y="4"/>
                      </a:lnTo>
                      <a:lnTo>
                        <a:pt x="1" y="3"/>
                      </a:lnTo>
                      <a:lnTo>
                        <a:pt x="0" y="2"/>
                      </a:lnTo>
                      <a:lnTo>
                        <a:pt x="0" y="2"/>
                      </a:lnTo>
                      <a:lnTo>
                        <a:pt x="0" y="0"/>
                      </a:lnTo>
                      <a:lnTo>
                        <a:pt x="3" y="0"/>
                      </a:lnTo>
                      <a:lnTo>
                        <a:pt x="3" y="2"/>
                      </a:lnTo>
                      <a:lnTo>
                        <a:pt x="4" y="2"/>
                      </a:lnTo>
                      <a:lnTo>
                        <a:pt x="4" y="2"/>
                      </a:lnTo>
                      <a:lnTo>
                        <a:pt x="5" y="3"/>
                      </a:lnTo>
                      <a:lnTo>
                        <a:pt x="5" y="4"/>
                      </a:lnTo>
                      <a:lnTo>
                        <a:pt x="5" y="4"/>
                      </a:lnTo>
                      <a:lnTo>
                        <a:pt x="5" y="6"/>
                      </a:lnTo>
                      <a:lnTo>
                        <a:pt x="7" y="6"/>
                      </a:lnTo>
                      <a:lnTo>
                        <a:pt x="8"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2" name="Freeform 1139"/>
                <p:cNvSpPr>
                  <a:spLocks/>
                </p:cNvSpPr>
                <p:nvPr/>
              </p:nvSpPr>
              <p:spPr bwMode="gray">
                <a:xfrm>
                  <a:off x="7475198" y="2898629"/>
                  <a:ext cx="19118" cy="44609"/>
                </a:xfrm>
                <a:custGeom>
                  <a:avLst/>
                  <a:gdLst>
                    <a:gd name="T0" fmla="*/ 2 w 6"/>
                    <a:gd name="T1" fmla="*/ 11 h 14"/>
                    <a:gd name="T2" fmla="*/ 2 w 6"/>
                    <a:gd name="T3" fmla="*/ 11 h 14"/>
                    <a:gd name="T4" fmla="*/ 4 w 6"/>
                    <a:gd name="T5" fmla="*/ 10 h 14"/>
                    <a:gd name="T6" fmla="*/ 4 w 6"/>
                    <a:gd name="T7" fmla="*/ 10 h 14"/>
                    <a:gd name="T8" fmla="*/ 4 w 6"/>
                    <a:gd name="T9" fmla="*/ 10 h 14"/>
                    <a:gd name="T10" fmla="*/ 4 w 6"/>
                    <a:gd name="T11" fmla="*/ 11 h 14"/>
                    <a:gd name="T12" fmla="*/ 4 w 6"/>
                    <a:gd name="T13" fmla="*/ 13 h 14"/>
                    <a:gd name="T14" fmla="*/ 5 w 6"/>
                    <a:gd name="T15" fmla="*/ 14 h 14"/>
                    <a:gd name="T16" fmla="*/ 6 w 6"/>
                    <a:gd name="T17" fmla="*/ 13 h 14"/>
                    <a:gd name="T18" fmla="*/ 6 w 6"/>
                    <a:gd name="T19" fmla="*/ 13 h 14"/>
                    <a:gd name="T20" fmla="*/ 6 w 6"/>
                    <a:gd name="T21" fmla="*/ 13 h 14"/>
                    <a:gd name="T22" fmla="*/ 6 w 6"/>
                    <a:gd name="T23" fmla="*/ 11 h 14"/>
                    <a:gd name="T24" fmla="*/ 6 w 6"/>
                    <a:gd name="T25" fmla="*/ 10 h 14"/>
                    <a:gd name="T26" fmla="*/ 6 w 6"/>
                    <a:gd name="T27" fmla="*/ 6 h 14"/>
                    <a:gd name="T28" fmla="*/ 5 w 6"/>
                    <a:gd name="T29" fmla="*/ 3 h 14"/>
                    <a:gd name="T30" fmla="*/ 4 w 6"/>
                    <a:gd name="T31" fmla="*/ 0 h 14"/>
                    <a:gd name="T32" fmla="*/ 4 w 6"/>
                    <a:gd name="T33" fmla="*/ 0 h 14"/>
                    <a:gd name="T34" fmla="*/ 2 w 6"/>
                    <a:gd name="T35" fmla="*/ 2 h 14"/>
                    <a:gd name="T36" fmla="*/ 2 w 6"/>
                    <a:gd name="T37" fmla="*/ 2 h 14"/>
                    <a:gd name="T38" fmla="*/ 1 w 6"/>
                    <a:gd name="T39" fmla="*/ 2 h 14"/>
                    <a:gd name="T40" fmla="*/ 0 w 6"/>
                    <a:gd name="T41" fmla="*/ 3 h 14"/>
                    <a:gd name="T42" fmla="*/ 1 w 6"/>
                    <a:gd name="T43" fmla="*/ 3 h 14"/>
                    <a:gd name="T44" fmla="*/ 1 w 6"/>
                    <a:gd name="T45" fmla="*/ 4 h 14"/>
                    <a:gd name="T46" fmla="*/ 0 w 6"/>
                    <a:gd name="T47" fmla="*/ 4 h 14"/>
                    <a:gd name="T48" fmla="*/ 1 w 6"/>
                    <a:gd name="T49" fmla="*/ 4 h 14"/>
                    <a:gd name="T50" fmla="*/ 0 w 6"/>
                    <a:gd name="T51" fmla="*/ 6 h 14"/>
                    <a:gd name="T52" fmla="*/ 0 w 6"/>
                    <a:gd name="T53" fmla="*/ 7 h 14"/>
                    <a:gd name="T54" fmla="*/ 0 w 6"/>
                    <a:gd name="T55" fmla="*/ 7 h 14"/>
                    <a:gd name="T56" fmla="*/ 0 w 6"/>
                    <a:gd name="T57" fmla="*/ 8 h 14"/>
                    <a:gd name="T58" fmla="*/ 0 w 6"/>
                    <a:gd name="T59" fmla="*/ 10 h 14"/>
                    <a:gd name="T60" fmla="*/ 1 w 6"/>
                    <a:gd name="T61" fmla="*/ 10 h 14"/>
                    <a:gd name="T62" fmla="*/ 1 w 6"/>
                    <a:gd name="T63" fmla="*/ 10 h 14"/>
                    <a:gd name="T64" fmla="*/ 1 w 6"/>
                    <a:gd name="T65" fmla="*/ 7 h 14"/>
                    <a:gd name="T66" fmla="*/ 2 w 6"/>
                    <a:gd name="T67" fmla="*/ 8 h 14"/>
                    <a:gd name="T68" fmla="*/ 2 w 6"/>
                    <a:gd name="T69" fmla="*/ 8 h 14"/>
                    <a:gd name="T70" fmla="*/ 2 w 6"/>
                    <a:gd name="T71" fmla="*/ 7 h 14"/>
                    <a:gd name="T72" fmla="*/ 2 w 6"/>
                    <a:gd name="T73" fmla="*/ 6 h 14"/>
                    <a:gd name="T74" fmla="*/ 4 w 6"/>
                    <a:gd name="T75" fmla="*/ 7 h 14"/>
                    <a:gd name="T76" fmla="*/ 4 w 6"/>
                    <a:gd name="T77" fmla="*/ 8 h 14"/>
                    <a:gd name="T78" fmla="*/ 4 w 6"/>
                    <a:gd name="T79" fmla="*/ 10 h 14"/>
                    <a:gd name="T80" fmla="*/ 2 w 6"/>
                    <a:gd name="T8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 h="14">
                      <a:moveTo>
                        <a:pt x="2" y="11"/>
                      </a:moveTo>
                      <a:lnTo>
                        <a:pt x="2" y="11"/>
                      </a:lnTo>
                      <a:lnTo>
                        <a:pt x="4" y="10"/>
                      </a:lnTo>
                      <a:lnTo>
                        <a:pt x="4" y="10"/>
                      </a:lnTo>
                      <a:lnTo>
                        <a:pt x="4" y="10"/>
                      </a:lnTo>
                      <a:lnTo>
                        <a:pt x="4" y="11"/>
                      </a:lnTo>
                      <a:lnTo>
                        <a:pt x="4" y="13"/>
                      </a:lnTo>
                      <a:lnTo>
                        <a:pt x="5" y="14"/>
                      </a:lnTo>
                      <a:lnTo>
                        <a:pt x="6" y="13"/>
                      </a:lnTo>
                      <a:lnTo>
                        <a:pt x="6" y="13"/>
                      </a:lnTo>
                      <a:lnTo>
                        <a:pt x="6" y="13"/>
                      </a:lnTo>
                      <a:lnTo>
                        <a:pt x="6" y="11"/>
                      </a:lnTo>
                      <a:lnTo>
                        <a:pt x="6" y="10"/>
                      </a:lnTo>
                      <a:lnTo>
                        <a:pt x="6" y="6"/>
                      </a:lnTo>
                      <a:lnTo>
                        <a:pt x="5" y="3"/>
                      </a:lnTo>
                      <a:lnTo>
                        <a:pt x="4" y="0"/>
                      </a:lnTo>
                      <a:lnTo>
                        <a:pt x="4" y="0"/>
                      </a:lnTo>
                      <a:lnTo>
                        <a:pt x="2" y="2"/>
                      </a:lnTo>
                      <a:lnTo>
                        <a:pt x="2" y="2"/>
                      </a:lnTo>
                      <a:lnTo>
                        <a:pt x="1" y="2"/>
                      </a:lnTo>
                      <a:lnTo>
                        <a:pt x="0" y="3"/>
                      </a:lnTo>
                      <a:lnTo>
                        <a:pt x="1" y="3"/>
                      </a:lnTo>
                      <a:lnTo>
                        <a:pt x="1" y="4"/>
                      </a:lnTo>
                      <a:lnTo>
                        <a:pt x="0" y="4"/>
                      </a:lnTo>
                      <a:lnTo>
                        <a:pt x="1" y="4"/>
                      </a:lnTo>
                      <a:lnTo>
                        <a:pt x="0" y="6"/>
                      </a:lnTo>
                      <a:lnTo>
                        <a:pt x="0" y="7"/>
                      </a:lnTo>
                      <a:lnTo>
                        <a:pt x="0" y="7"/>
                      </a:lnTo>
                      <a:lnTo>
                        <a:pt x="0" y="8"/>
                      </a:lnTo>
                      <a:lnTo>
                        <a:pt x="0" y="10"/>
                      </a:lnTo>
                      <a:lnTo>
                        <a:pt x="1" y="10"/>
                      </a:lnTo>
                      <a:lnTo>
                        <a:pt x="1" y="10"/>
                      </a:lnTo>
                      <a:lnTo>
                        <a:pt x="1" y="7"/>
                      </a:lnTo>
                      <a:lnTo>
                        <a:pt x="2" y="8"/>
                      </a:lnTo>
                      <a:lnTo>
                        <a:pt x="2" y="8"/>
                      </a:lnTo>
                      <a:lnTo>
                        <a:pt x="2" y="7"/>
                      </a:lnTo>
                      <a:lnTo>
                        <a:pt x="2" y="6"/>
                      </a:lnTo>
                      <a:lnTo>
                        <a:pt x="4" y="7"/>
                      </a:lnTo>
                      <a:lnTo>
                        <a:pt x="4" y="8"/>
                      </a:lnTo>
                      <a:lnTo>
                        <a:pt x="4" y="10"/>
                      </a:lnTo>
                      <a:lnTo>
                        <a:pt x="2"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3" name="Freeform 1140"/>
                <p:cNvSpPr>
                  <a:spLocks/>
                </p:cNvSpPr>
                <p:nvPr/>
              </p:nvSpPr>
              <p:spPr bwMode="gray">
                <a:xfrm>
                  <a:off x="7430589" y="2933678"/>
                  <a:ext cx="12745" cy="25491"/>
                </a:xfrm>
                <a:custGeom>
                  <a:avLst/>
                  <a:gdLst>
                    <a:gd name="T0" fmla="*/ 1 w 4"/>
                    <a:gd name="T1" fmla="*/ 4 h 8"/>
                    <a:gd name="T2" fmla="*/ 3 w 4"/>
                    <a:gd name="T3" fmla="*/ 4 h 8"/>
                    <a:gd name="T4" fmla="*/ 4 w 4"/>
                    <a:gd name="T5" fmla="*/ 8 h 8"/>
                    <a:gd name="T6" fmla="*/ 4 w 4"/>
                    <a:gd name="T7" fmla="*/ 8 h 8"/>
                    <a:gd name="T8" fmla="*/ 3 w 4"/>
                    <a:gd name="T9" fmla="*/ 8 h 8"/>
                    <a:gd name="T10" fmla="*/ 1 w 4"/>
                    <a:gd name="T11" fmla="*/ 7 h 8"/>
                    <a:gd name="T12" fmla="*/ 0 w 4"/>
                    <a:gd name="T13" fmla="*/ 4 h 8"/>
                    <a:gd name="T14" fmla="*/ 0 w 4"/>
                    <a:gd name="T15" fmla="*/ 3 h 8"/>
                    <a:gd name="T16" fmla="*/ 0 w 4"/>
                    <a:gd name="T17" fmla="*/ 3 h 8"/>
                    <a:gd name="T18" fmla="*/ 0 w 4"/>
                    <a:gd name="T19" fmla="*/ 2 h 8"/>
                    <a:gd name="T20" fmla="*/ 0 w 4"/>
                    <a:gd name="T21" fmla="*/ 0 h 8"/>
                    <a:gd name="T22" fmla="*/ 1 w 4"/>
                    <a:gd name="T23" fmla="*/ 2 h 8"/>
                    <a:gd name="T24" fmla="*/ 1 w 4"/>
                    <a:gd name="T25" fmla="*/ 3 h 8"/>
                    <a:gd name="T26" fmla="*/ 1 w 4"/>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1" y="4"/>
                      </a:moveTo>
                      <a:lnTo>
                        <a:pt x="3" y="4"/>
                      </a:lnTo>
                      <a:lnTo>
                        <a:pt x="4" y="8"/>
                      </a:lnTo>
                      <a:lnTo>
                        <a:pt x="4" y="8"/>
                      </a:lnTo>
                      <a:lnTo>
                        <a:pt x="3" y="8"/>
                      </a:lnTo>
                      <a:lnTo>
                        <a:pt x="1" y="7"/>
                      </a:lnTo>
                      <a:lnTo>
                        <a:pt x="0" y="4"/>
                      </a:lnTo>
                      <a:lnTo>
                        <a:pt x="0" y="3"/>
                      </a:lnTo>
                      <a:lnTo>
                        <a:pt x="0" y="3"/>
                      </a:lnTo>
                      <a:lnTo>
                        <a:pt x="0" y="2"/>
                      </a:lnTo>
                      <a:lnTo>
                        <a:pt x="0" y="0"/>
                      </a:lnTo>
                      <a:lnTo>
                        <a:pt x="1" y="2"/>
                      </a:lnTo>
                      <a:lnTo>
                        <a:pt x="1" y="3"/>
                      </a:lnTo>
                      <a:lnTo>
                        <a:pt x="1"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4" name="Freeform 1141"/>
                <p:cNvSpPr>
                  <a:spLocks/>
                </p:cNvSpPr>
                <p:nvPr/>
              </p:nvSpPr>
              <p:spPr bwMode="gray">
                <a:xfrm>
                  <a:off x="7478383" y="2933678"/>
                  <a:ext cx="3187" cy="12745"/>
                </a:xfrm>
                <a:custGeom>
                  <a:avLst/>
                  <a:gdLst>
                    <a:gd name="T0" fmla="*/ 0 w 1"/>
                    <a:gd name="T1" fmla="*/ 0 h 4"/>
                    <a:gd name="T2" fmla="*/ 1 w 1"/>
                    <a:gd name="T3" fmla="*/ 2 h 4"/>
                    <a:gd name="T4" fmla="*/ 1 w 1"/>
                    <a:gd name="T5" fmla="*/ 4 h 4"/>
                    <a:gd name="T6" fmla="*/ 1 w 1"/>
                    <a:gd name="T7" fmla="*/ 4 h 4"/>
                    <a:gd name="T8" fmla="*/ 0 w 1"/>
                    <a:gd name="T9" fmla="*/ 3 h 4"/>
                    <a:gd name="T10" fmla="*/ 0 w 1"/>
                    <a:gd name="T11" fmla="*/ 2 h 4"/>
                    <a:gd name="T12" fmla="*/ 0 w 1"/>
                    <a:gd name="T13" fmla="*/ 2 h 4"/>
                    <a:gd name="T14" fmla="*/ 0 w 1"/>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4">
                      <a:moveTo>
                        <a:pt x="0" y="0"/>
                      </a:moveTo>
                      <a:lnTo>
                        <a:pt x="1" y="2"/>
                      </a:lnTo>
                      <a:lnTo>
                        <a:pt x="1" y="4"/>
                      </a:lnTo>
                      <a:lnTo>
                        <a:pt x="1" y="4"/>
                      </a:lnTo>
                      <a:lnTo>
                        <a:pt x="0" y="3"/>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5" name="Freeform 1142"/>
                <p:cNvSpPr>
                  <a:spLocks/>
                </p:cNvSpPr>
                <p:nvPr/>
              </p:nvSpPr>
              <p:spPr bwMode="gray">
                <a:xfrm>
                  <a:off x="6439628" y="2994220"/>
                  <a:ext cx="41424" cy="35051"/>
                </a:xfrm>
                <a:custGeom>
                  <a:avLst/>
                  <a:gdLst>
                    <a:gd name="T0" fmla="*/ 0 w 13"/>
                    <a:gd name="T1" fmla="*/ 11 h 11"/>
                    <a:gd name="T2" fmla="*/ 0 w 13"/>
                    <a:gd name="T3" fmla="*/ 10 h 11"/>
                    <a:gd name="T4" fmla="*/ 0 w 13"/>
                    <a:gd name="T5" fmla="*/ 10 h 11"/>
                    <a:gd name="T6" fmla="*/ 5 w 13"/>
                    <a:gd name="T7" fmla="*/ 10 h 11"/>
                    <a:gd name="T8" fmla="*/ 6 w 13"/>
                    <a:gd name="T9" fmla="*/ 9 h 11"/>
                    <a:gd name="T10" fmla="*/ 6 w 13"/>
                    <a:gd name="T11" fmla="*/ 7 h 11"/>
                    <a:gd name="T12" fmla="*/ 6 w 13"/>
                    <a:gd name="T13" fmla="*/ 6 h 11"/>
                    <a:gd name="T14" fmla="*/ 7 w 13"/>
                    <a:gd name="T15" fmla="*/ 6 h 11"/>
                    <a:gd name="T16" fmla="*/ 9 w 13"/>
                    <a:gd name="T17" fmla="*/ 4 h 11"/>
                    <a:gd name="T18" fmla="*/ 7 w 13"/>
                    <a:gd name="T19" fmla="*/ 4 h 11"/>
                    <a:gd name="T20" fmla="*/ 7 w 13"/>
                    <a:gd name="T21" fmla="*/ 4 h 11"/>
                    <a:gd name="T22" fmla="*/ 6 w 13"/>
                    <a:gd name="T23" fmla="*/ 3 h 11"/>
                    <a:gd name="T24" fmla="*/ 6 w 13"/>
                    <a:gd name="T25" fmla="*/ 2 h 11"/>
                    <a:gd name="T26" fmla="*/ 7 w 13"/>
                    <a:gd name="T27" fmla="*/ 2 h 11"/>
                    <a:gd name="T28" fmla="*/ 9 w 13"/>
                    <a:gd name="T29" fmla="*/ 0 h 11"/>
                    <a:gd name="T30" fmla="*/ 10 w 13"/>
                    <a:gd name="T31" fmla="*/ 2 h 11"/>
                    <a:gd name="T32" fmla="*/ 10 w 13"/>
                    <a:gd name="T33" fmla="*/ 3 h 11"/>
                    <a:gd name="T34" fmla="*/ 11 w 13"/>
                    <a:gd name="T35" fmla="*/ 0 h 11"/>
                    <a:gd name="T36" fmla="*/ 13 w 13"/>
                    <a:gd name="T37" fmla="*/ 0 h 11"/>
                    <a:gd name="T38" fmla="*/ 13 w 13"/>
                    <a:gd name="T39" fmla="*/ 2 h 11"/>
                    <a:gd name="T40" fmla="*/ 13 w 13"/>
                    <a:gd name="T41" fmla="*/ 3 h 11"/>
                    <a:gd name="T42" fmla="*/ 11 w 13"/>
                    <a:gd name="T43" fmla="*/ 4 h 11"/>
                    <a:gd name="T44" fmla="*/ 11 w 13"/>
                    <a:gd name="T45" fmla="*/ 6 h 11"/>
                    <a:gd name="T46" fmla="*/ 11 w 13"/>
                    <a:gd name="T47" fmla="*/ 4 h 11"/>
                    <a:gd name="T48" fmla="*/ 11 w 13"/>
                    <a:gd name="T49" fmla="*/ 6 h 11"/>
                    <a:gd name="T50" fmla="*/ 11 w 13"/>
                    <a:gd name="T51" fmla="*/ 7 h 11"/>
                    <a:gd name="T52" fmla="*/ 9 w 13"/>
                    <a:gd name="T53" fmla="*/ 7 h 11"/>
                    <a:gd name="T54" fmla="*/ 9 w 13"/>
                    <a:gd name="T55" fmla="*/ 9 h 11"/>
                    <a:gd name="T56" fmla="*/ 7 w 13"/>
                    <a:gd name="T57" fmla="*/ 9 h 11"/>
                    <a:gd name="T58" fmla="*/ 6 w 13"/>
                    <a:gd name="T59" fmla="*/ 10 h 11"/>
                    <a:gd name="T60" fmla="*/ 5 w 13"/>
                    <a:gd name="T61" fmla="*/ 11 h 11"/>
                    <a:gd name="T62" fmla="*/ 0 w 13"/>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11">
                      <a:moveTo>
                        <a:pt x="0" y="11"/>
                      </a:moveTo>
                      <a:lnTo>
                        <a:pt x="0" y="10"/>
                      </a:lnTo>
                      <a:lnTo>
                        <a:pt x="0" y="10"/>
                      </a:lnTo>
                      <a:lnTo>
                        <a:pt x="5" y="10"/>
                      </a:lnTo>
                      <a:lnTo>
                        <a:pt x="6" y="9"/>
                      </a:lnTo>
                      <a:lnTo>
                        <a:pt x="6" y="7"/>
                      </a:lnTo>
                      <a:lnTo>
                        <a:pt x="6" y="6"/>
                      </a:lnTo>
                      <a:lnTo>
                        <a:pt x="7" y="6"/>
                      </a:lnTo>
                      <a:lnTo>
                        <a:pt x="9" y="4"/>
                      </a:lnTo>
                      <a:lnTo>
                        <a:pt x="7" y="4"/>
                      </a:lnTo>
                      <a:lnTo>
                        <a:pt x="7" y="4"/>
                      </a:lnTo>
                      <a:lnTo>
                        <a:pt x="6" y="3"/>
                      </a:lnTo>
                      <a:lnTo>
                        <a:pt x="6" y="2"/>
                      </a:lnTo>
                      <a:lnTo>
                        <a:pt x="7" y="2"/>
                      </a:lnTo>
                      <a:lnTo>
                        <a:pt x="9" y="0"/>
                      </a:lnTo>
                      <a:lnTo>
                        <a:pt x="10" y="2"/>
                      </a:lnTo>
                      <a:lnTo>
                        <a:pt x="10" y="3"/>
                      </a:lnTo>
                      <a:lnTo>
                        <a:pt x="11" y="0"/>
                      </a:lnTo>
                      <a:lnTo>
                        <a:pt x="13" y="0"/>
                      </a:lnTo>
                      <a:lnTo>
                        <a:pt x="13" y="2"/>
                      </a:lnTo>
                      <a:lnTo>
                        <a:pt x="13" y="3"/>
                      </a:lnTo>
                      <a:lnTo>
                        <a:pt x="11" y="4"/>
                      </a:lnTo>
                      <a:lnTo>
                        <a:pt x="11" y="6"/>
                      </a:lnTo>
                      <a:lnTo>
                        <a:pt x="11" y="4"/>
                      </a:lnTo>
                      <a:lnTo>
                        <a:pt x="11" y="6"/>
                      </a:lnTo>
                      <a:lnTo>
                        <a:pt x="11" y="7"/>
                      </a:lnTo>
                      <a:lnTo>
                        <a:pt x="9" y="7"/>
                      </a:lnTo>
                      <a:lnTo>
                        <a:pt x="9" y="9"/>
                      </a:lnTo>
                      <a:lnTo>
                        <a:pt x="7" y="9"/>
                      </a:lnTo>
                      <a:lnTo>
                        <a:pt x="6" y="10"/>
                      </a:lnTo>
                      <a:lnTo>
                        <a:pt x="5" y="11"/>
                      </a:lnTo>
                      <a:lnTo>
                        <a:pt x="0"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6" name="Freeform 1143"/>
                <p:cNvSpPr>
                  <a:spLocks/>
                </p:cNvSpPr>
                <p:nvPr/>
              </p:nvSpPr>
              <p:spPr bwMode="gray">
                <a:xfrm>
                  <a:off x="6522474" y="2943238"/>
                  <a:ext cx="47796" cy="35051"/>
                </a:xfrm>
                <a:custGeom>
                  <a:avLst/>
                  <a:gdLst>
                    <a:gd name="T0" fmla="*/ 0 w 15"/>
                    <a:gd name="T1" fmla="*/ 7 h 11"/>
                    <a:gd name="T2" fmla="*/ 2 w 15"/>
                    <a:gd name="T3" fmla="*/ 7 h 11"/>
                    <a:gd name="T4" fmla="*/ 3 w 15"/>
                    <a:gd name="T5" fmla="*/ 4 h 11"/>
                    <a:gd name="T6" fmla="*/ 5 w 15"/>
                    <a:gd name="T7" fmla="*/ 1 h 11"/>
                    <a:gd name="T8" fmla="*/ 6 w 15"/>
                    <a:gd name="T9" fmla="*/ 3 h 11"/>
                    <a:gd name="T10" fmla="*/ 9 w 15"/>
                    <a:gd name="T11" fmla="*/ 1 h 11"/>
                    <a:gd name="T12" fmla="*/ 11 w 15"/>
                    <a:gd name="T13" fmla="*/ 0 h 11"/>
                    <a:gd name="T14" fmla="*/ 13 w 15"/>
                    <a:gd name="T15" fmla="*/ 0 h 11"/>
                    <a:gd name="T16" fmla="*/ 13 w 15"/>
                    <a:gd name="T17" fmla="*/ 4 h 11"/>
                    <a:gd name="T18" fmla="*/ 14 w 15"/>
                    <a:gd name="T19" fmla="*/ 4 h 11"/>
                    <a:gd name="T20" fmla="*/ 15 w 15"/>
                    <a:gd name="T21" fmla="*/ 4 h 11"/>
                    <a:gd name="T22" fmla="*/ 15 w 15"/>
                    <a:gd name="T23" fmla="*/ 5 h 11"/>
                    <a:gd name="T24" fmla="*/ 15 w 15"/>
                    <a:gd name="T25" fmla="*/ 5 h 11"/>
                    <a:gd name="T26" fmla="*/ 15 w 15"/>
                    <a:gd name="T27" fmla="*/ 5 h 11"/>
                    <a:gd name="T28" fmla="*/ 14 w 15"/>
                    <a:gd name="T29" fmla="*/ 5 h 11"/>
                    <a:gd name="T30" fmla="*/ 13 w 15"/>
                    <a:gd name="T31" fmla="*/ 7 h 11"/>
                    <a:gd name="T32" fmla="*/ 11 w 15"/>
                    <a:gd name="T33" fmla="*/ 7 h 11"/>
                    <a:gd name="T34" fmla="*/ 7 w 15"/>
                    <a:gd name="T35" fmla="*/ 7 h 11"/>
                    <a:gd name="T36" fmla="*/ 3 w 15"/>
                    <a:gd name="T37" fmla="*/ 11 h 11"/>
                    <a:gd name="T38" fmla="*/ 0 w 15"/>
                    <a:gd name="T39" fmla="*/ 9 h 11"/>
                    <a:gd name="T40" fmla="*/ 0 w 15"/>
                    <a:gd name="T4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1">
                      <a:moveTo>
                        <a:pt x="0" y="7"/>
                      </a:moveTo>
                      <a:lnTo>
                        <a:pt x="2" y="7"/>
                      </a:lnTo>
                      <a:lnTo>
                        <a:pt x="3" y="4"/>
                      </a:lnTo>
                      <a:lnTo>
                        <a:pt x="5" y="1"/>
                      </a:lnTo>
                      <a:lnTo>
                        <a:pt x="6" y="3"/>
                      </a:lnTo>
                      <a:lnTo>
                        <a:pt x="9" y="1"/>
                      </a:lnTo>
                      <a:lnTo>
                        <a:pt x="11" y="0"/>
                      </a:lnTo>
                      <a:lnTo>
                        <a:pt x="13" y="0"/>
                      </a:lnTo>
                      <a:lnTo>
                        <a:pt x="13" y="4"/>
                      </a:lnTo>
                      <a:lnTo>
                        <a:pt x="14" y="4"/>
                      </a:lnTo>
                      <a:lnTo>
                        <a:pt x="15" y="4"/>
                      </a:lnTo>
                      <a:lnTo>
                        <a:pt x="15" y="5"/>
                      </a:lnTo>
                      <a:lnTo>
                        <a:pt x="15" y="5"/>
                      </a:lnTo>
                      <a:lnTo>
                        <a:pt x="15" y="5"/>
                      </a:lnTo>
                      <a:lnTo>
                        <a:pt x="14" y="5"/>
                      </a:lnTo>
                      <a:lnTo>
                        <a:pt x="13" y="7"/>
                      </a:lnTo>
                      <a:lnTo>
                        <a:pt x="11" y="7"/>
                      </a:lnTo>
                      <a:lnTo>
                        <a:pt x="7" y="7"/>
                      </a:lnTo>
                      <a:lnTo>
                        <a:pt x="3" y="11"/>
                      </a:lnTo>
                      <a:lnTo>
                        <a:pt x="0" y="9"/>
                      </a:lnTo>
                      <a:lnTo>
                        <a:pt x="0"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7" name="Freeform 1144"/>
                <p:cNvSpPr>
                  <a:spLocks/>
                </p:cNvSpPr>
                <p:nvPr/>
              </p:nvSpPr>
              <p:spPr bwMode="gray">
                <a:xfrm>
                  <a:off x="6707283" y="2876323"/>
                  <a:ext cx="3187" cy="19118"/>
                </a:xfrm>
                <a:custGeom>
                  <a:avLst/>
                  <a:gdLst>
                    <a:gd name="T0" fmla="*/ 0 w 1"/>
                    <a:gd name="T1" fmla="*/ 0 h 6"/>
                    <a:gd name="T2" fmla="*/ 0 w 1"/>
                    <a:gd name="T3" fmla="*/ 2 h 6"/>
                    <a:gd name="T4" fmla="*/ 0 w 1"/>
                    <a:gd name="T5" fmla="*/ 2 h 6"/>
                    <a:gd name="T6" fmla="*/ 1 w 1"/>
                    <a:gd name="T7" fmla="*/ 2 h 6"/>
                    <a:gd name="T8" fmla="*/ 1 w 1"/>
                    <a:gd name="T9" fmla="*/ 2 h 6"/>
                    <a:gd name="T10" fmla="*/ 1 w 1"/>
                    <a:gd name="T11" fmla="*/ 3 h 6"/>
                    <a:gd name="T12" fmla="*/ 1 w 1"/>
                    <a:gd name="T13" fmla="*/ 3 h 6"/>
                    <a:gd name="T14" fmla="*/ 0 w 1"/>
                    <a:gd name="T15" fmla="*/ 6 h 6"/>
                    <a:gd name="T16" fmla="*/ 0 w 1"/>
                    <a:gd name="T17" fmla="*/ 6 h 6"/>
                    <a:gd name="T18" fmla="*/ 0 w 1"/>
                    <a:gd name="T19" fmla="*/ 2 h 6"/>
                    <a:gd name="T20" fmla="*/ 0 w 1"/>
                    <a:gd name="T21" fmla="*/ 2 h 6"/>
                    <a:gd name="T22" fmla="*/ 0 w 1"/>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6">
                      <a:moveTo>
                        <a:pt x="0" y="0"/>
                      </a:moveTo>
                      <a:lnTo>
                        <a:pt x="0" y="2"/>
                      </a:lnTo>
                      <a:lnTo>
                        <a:pt x="0" y="2"/>
                      </a:lnTo>
                      <a:lnTo>
                        <a:pt x="1" y="2"/>
                      </a:lnTo>
                      <a:lnTo>
                        <a:pt x="1" y="2"/>
                      </a:lnTo>
                      <a:lnTo>
                        <a:pt x="1" y="3"/>
                      </a:lnTo>
                      <a:lnTo>
                        <a:pt x="1" y="3"/>
                      </a:lnTo>
                      <a:lnTo>
                        <a:pt x="0" y="6"/>
                      </a:lnTo>
                      <a:lnTo>
                        <a:pt x="0" y="6"/>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8" name="Freeform 1145"/>
                <p:cNvSpPr>
                  <a:spLocks/>
                </p:cNvSpPr>
                <p:nvPr/>
              </p:nvSpPr>
              <p:spPr bwMode="gray">
                <a:xfrm>
                  <a:off x="6853855" y="2834901"/>
                  <a:ext cx="12745" cy="6373"/>
                </a:xfrm>
                <a:custGeom>
                  <a:avLst/>
                  <a:gdLst>
                    <a:gd name="T0" fmla="*/ 2 w 4"/>
                    <a:gd name="T1" fmla="*/ 1 h 2"/>
                    <a:gd name="T2" fmla="*/ 0 w 4"/>
                    <a:gd name="T3" fmla="*/ 2 h 2"/>
                    <a:gd name="T4" fmla="*/ 0 w 4"/>
                    <a:gd name="T5" fmla="*/ 1 h 2"/>
                    <a:gd name="T6" fmla="*/ 0 w 4"/>
                    <a:gd name="T7" fmla="*/ 1 h 2"/>
                    <a:gd name="T8" fmla="*/ 2 w 4"/>
                    <a:gd name="T9" fmla="*/ 0 h 2"/>
                    <a:gd name="T10" fmla="*/ 2 w 4"/>
                    <a:gd name="T11" fmla="*/ 0 h 2"/>
                    <a:gd name="T12" fmla="*/ 4 w 4"/>
                    <a:gd name="T13" fmla="*/ 0 h 2"/>
                    <a:gd name="T14" fmla="*/ 4 w 4"/>
                    <a:gd name="T15" fmla="*/ 1 h 2"/>
                    <a:gd name="T16" fmla="*/ 2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2" y="1"/>
                      </a:moveTo>
                      <a:lnTo>
                        <a:pt x="0" y="2"/>
                      </a:lnTo>
                      <a:lnTo>
                        <a:pt x="0" y="1"/>
                      </a:lnTo>
                      <a:lnTo>
                        <a:pt x="0" y="1"/>
                      </a:lnTo>
                      <a:lnTo>
                        <a:pt x="2" y="0"/>
                      </a:lnTo>
                      <a:lnTo>
                        <a:pt x="2" y="0"/>
                      </a:lnTo>
                      <a:lnTo>
                        <a:pt x="4" y="0"/>
                      </a:lnTo>
                      <a:lnTo>
                        <a:pt x="4" y="1"/>
                      </a:lnTo>
                      <a:lnTo>
                        <a:pt x="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39" name="Freeform 1146"/>
                <p:cNvSpPr>
                  <a:spLocks/>
                </p:cNvSpPr>
                <p:nvPr/>
              </p:nvSpPr>
              <p:spPr bwMode="gray">
                <a:xfrm>
                  <a:off x="6812434" y="2793477"/>
                  <a:ext cx="76473" cy="60542"/>
                </a:xfrm>
                <a:custGeom>
                  <a:avLst/>
                  <a:gdLst>
                    <a:gd name="T0" fmla="*/ 0 w 24"/>
                    <a:gd name="T1" fmla="*/ 10 h 19"/>
                    <a:gd name="T2" fmla="*/ 1 w 24"/>
                    <a:gd name="T3" fmla="*/ 10 h 19"/>
                    <a:gd name="T4" fmla="*/ 4 w 24"/>
                    <a:gd name="T5" fmla="*/ 6 h 19"/>
                    <a:gd name="T6" fmla="*/ 5 w 24"/>
                    <a:gd name="T7" fmla="*/ 6 h 19"/>
                    <a:gd name="T8" fmla="*/ 8 w 24"/>
                    <a:gd name="T9" fmla="*/ 6 h 19"/>
                    <a:gd name="T10" fmla="*/ 7 w 24"/>
                    <a:gd name="T11" fmla="*/ 7 h 19"/>
                    <a:gd name="T12" fmla="*/ 8 w 24"/>
                    <a:gd name="T13" fmla="*/ 9 h 19"/>
                    <a:gd name="T14" fmla="*/ 9 w 24"/>
                    <a:gd name="T15" fmla="*/ 7 h 19"/>
                    <a:gd name="T16" fmla="*/ 9 w 24"/>
                    <a:gd name="T17" fmla="*/ 6 h 19"/>
                    <a:gd name="T18" fmla="*/ 8 w 24"/>
                    <a:gd name="T19" fmla="*/ 3 h 19"/>
                    <a:gd name="T20" fmla="*/ 8 w 24"/>
                    <a:gd name="T21" fmla="*/ 2 h 19"/>
                    <a:gd name="T22" fmla="*/ 11 w 24"/>
                    <a:gd name="T23" fmla="*/ 3 h 19"/>
                    <a:gd name="T24" fmla="*/ 12 w 24"/>
                    <a:gd name="T25" fmla="*/ 4 h 19"/>
                    <a:gd name="T26" fmla="*/ 13 w 24"/>
                    <a:gd name="T27" fmla="*/ 3 h 19"/>
                    <a:gd name="T28" fmla="*/ 15 w 24"/>
                    <a:gd name="T29" fmla="*/ 2 h 19"/>
                    <a:gd name="T30" fmla="*/ 15 w 24"/>
                    <a:gd name="T31" fmla="*/ 0 h 19"/>
                    <a:gd name="T32" fmla="*/ 16 w 24"/>
                    <a:gd name="T33" fmla="*/ 0 h 19"/>
                    <a:gd name="T34" fmla="*/ 17 w 24"/>
                    <a:gd name="T35" fmla="*/ 3 h 19"/>
                    <a:gd name="T36" fmla="*/ 19 w 24"/>
                    <a:gd name="T37" fmla="*/ 2 h 19"/>
                    <a:gd name="T38" fmla="*/ 20 w 24"/>
                    <a:gd name="T39" fmla="*/ 2 h 19"/>
                    <a:gd name="T40" fmla="*/ 20 w 24"/>
                    <a:gd name="T41" fmla="*/ 4 h 19"/>
                    <a:gd name="T42" fmla="*/ 20 w 24"/>
                    <a:gd name="T43" fmla="*/ 6 h 19"/>
                    <a:gd name="T44" fmla="*/ 24 w 24"/>
                    <a:gd name="T45" fmla="*/ 6 h 19"/>
                    <a:gd name="T46" fmla="*/ 22 w 24"/>
                    <a:gd name="T47" fmla="*/ 9 h 19"/>
                    <a:gd name="T48" fmla="*/ 17 w 24"/>
                    <a:gd name="T49" fmla="*/ 7 h 19"/>
                    <a:gd name="T50" fmla="*/ 19 w 24"/>
                    <a:gd name="T51" fmla="*/ 10 h 19"/>
                    <a:gd name="T52" fmla="*/ 20 w 24"/>
                    <a:gd name="T53" fmla="*/ 11 h 19"/>
                    <a:gd name="T54" fmla="*/ 19 w 24"/>
                    <a:gd name="T55" fmla="*/ 10 h 19"/>
                    <a:gd name="T56" fmla="*/ 16 w 24"/>
                    <a:gd name="T57" fmla="*/ 11 h 19"/>
                    <a:gd name="T58" fmla="*/ 16 w 24"/>
                    <a:gd name="T59" fmla="*/ 11 h 19"/>
                    <a:gd name="T60" fmla="*/ 15 w 24"/>
                    <a:gd name="T61" fmla="*/ 11 h 19"/>
                    <a:gd name="T62" fmla="*/ 12 w 24"/>
                    <a:gd name="T63" fmla="*/ 15 h 19"/>
                    <a:gd name="T64" fmla="*/ 11 w 24"/>
                    <a:gd name="T65" fmla="*/ 15 h 19"/>
                    <a:gd name="T66" fmla="*/ 11 w 24"/>
                    <a:gd name="T67" fmla="*/ 17 h 19"/>
                    <a:gd name="T68" fmla="*/ 7 w 24"/>
                    <a:gd name="T69" fmla="*/ 19 h 19"/>
                    <a:gd name="T70" fmla="*/ 8 w 24"/>
                    <a:gd name="T71" fmla="*/ 17 h 19"/>
                    <a:gd name="T72" fmla="*/ 7 w 24"/>
                    <a:gd name="T73" fmla="*/ 15 h 19"/>
                    <a:gd name="T74" fmla="*/ 7 w 24"/>
                    <a:gd name="T75" fmla="*/ 14 h 19"/>
                    <a:gd name="T76" fmla="*/ 5 w 24"/>
                    <a:gd name="T77" fmla="*/ 14 h 19"/>
                    <a:gd name="T78" fmla="*/ 5 w 24"/>
                    <a:gd name="T79" fmla="*/ 14 h 19"/>
                    <a:gd name="T80" fmla="*/ 7 w 24"/>
                    <a:gd name="T81" fmla="*/ 17 h 19"/>
                    <a:gd name="T82" fmla="*/ 4 w 24"/>
                    <a:gd name="T83" fmla="*/ 17 h 19"/>
                    <a:gd name="T84" fmla="*/ 2 w 24"/>
                    <a:gd name="T85" fmla="*/ 14 h 19"/>
                    <a:gd name="T86" fmla="*/ 1 w 24"/>
                    <a:gd name="T8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9">
                      <a:moveTo>
                        <a:pt x="1" y="10"/>
                      </a:moveTo>
                      <a:lnTo>
                        <a:pt x="0" y="10"/>
                      </a:lnTo>
                      <a:lnTo>
                        <a:pt x="0" y="10"/>
                      </a:lnTo>
                      <a:lnTo>
                        <a:pt x="1" y="10"/>
                      </a:lnTo>
                      <a:lnTo>
                        <a:pt x="1" y="9"/>
                      </a:lnTo>
                      <a:lnTo>
                        <a:pt x="4" y="6"/>
                      </a:lnTo>
                      <a:lnTo>
                        <a:pt x="4" y="6"/>
                      </a:lnTo>
                      <a:lnTo>
                        <a:pt x="5" y="6"/>
                      </a:lnTo>
                      <a:lnTo>
                        <a:pt x="7" y="6"/>
                      </a:lnTo>
                      <a:lnTo>
                        <a:pt x="8" y="6"/>
                      </a:lnTo>
                      <a:lnTo>
                        <a:pt x="7" y="7"/>
                      </a:lnTo>
                      <a:lnTo>
                        <a:pt x="7" y="7"/>
                      </a:lnTo>
                      <a:lnTo>
                        <a:pt x="8" y="9"/>
                      </a:lnTo>
                      <a:lnTo>
                        <a:pt x="8" y="9"/>
                      </a:lnTo>
                      <a:lnTo>
                        <a:pt x="9" y="10"/>
                      </a:lnTo>
                      <a:lnTo>
                        <a:pt x="9" y="7"/>
                      </a:lnTo>
                      <a:lnTo>
                        <a:pt x="9" y="7"/>
                      </a:lnTo>
                      <a:lnTo>
                        <a:pt x="9" y="6"/>
                      </a:lnTo>
                      <a:lnTo>
                        <a:pt x="11" y="6"/>
                      </a:lnTo>
                      <a:lnTo>
                        <a:pt x="8" y="3"/>
                      </a:lnTo>
                      <a:lnTo>
                        <a:pt x="8" y="2"/>
                      </a:lnTo>
                      <a:lnTo>
                        <a:pt x="8" y="2"/>
                      </a:lnTo>
                      <a:lnTo>
                        <a:pt x="9" y="2"/>
                      </a:lnTo>
                      <a:lnTo>
                        <a:pt x="11" y="3"/>
                      </a:lnTo>
                      <a:lnTo>
                        <a:pt x="11" y="4"/>
                      </a:lnTo>
                      <a:lnTo>
                        <a:pt x="12" y="4"/>
                      </a:lnTo>
                      <a:lnTo>
                        <a:pt x="12" y="3"/>
                      </a:lnTo>
                      <a:lnTo>
                        <a:pt x="13" y="3"/>
                      </a:lnTo>
                      <a:lnTo>
                        <a:pt x="15" y="3"/>
                      </a:lnTo>
                      <a:lnTo>
                        <a:pt x="15" y="2"/>
                      </a:lnTo>
                      <a:lnTo>
                        <a:pt x="15" y="2"/>
                      </a:lnTo>
                      <a:lnTo>
                        <a:pt x="15" y="0"/>
                      </a:lnTo>
                      <a:lnTo>
                        <a:pt x="16" y="2"/>
                      </a:lnTo>
                      <a:lnTo>
                        <a:pt x="16" y="0"/>
                      </a:lnTo>
                      <a:lnTo>
                        <a:pt x="17" y="2"/>
                      </a:lnTo>
                      <a:lnTo>
                        <a:pt x="17" y="3"/>
                      </a:lnTo>
                      <a:lnTo>
                        <a:pt x="17" y="3"/>
                      </a:lnTo>
                      <a:lnTo>
                        <a:pt x="19" y="2"/>
                      </a:lnTo>
                      <a:lnTo>
                        <a:pt x="20" y="2"/>
                      </a:lnTo>
                      <a:lnTo>
                        <a:pt x="20" y="2"/>
                      </a:lnTo>
                      <a:lnTo>
                        <a:pt x="20" y="4"/>
                      </a:lnTo>
                      <a:lnTo>
                        <a:pt x="20" y="4"/>
                      </a:lnTo>
                      <a:lnTo>
                        <a:pt x="20" y="6"/>
                      </a:lnTo>
                      <a:lnTo>
                        <a:pt x="20" y="6"/>
                      </a:lnTo>
                      <a:lnTo>
                        <a:pt x="20" y="6"/>
                      </a:lnTo>
                      <a:lnTo>
                        <a:pt x="24" y="6"/>
                      </a:lnTo>
                      <a:lnTo>
                        <a:pt x="23" y="9"/>
                      </a:lnTo>
                      <a:lnTo>
                        <a:pt x="22" y="9"/>
                      </a:lnTo>
                      <a:lnTo>
                        <a:pt x="17" y="7"/>
                      </a:lnTo>
                      <a:lnTo>
                        <a:pt x="17" y="7"/>
                      </a:lnTo>
                      <a:lnTo>
                        <a:pt x="16" y="9"/>
                      </a:lnTo>
                      <a:lnTo>
                        <a:pt x="19" y="10"/>
                      </a:lnTo>
                      <a:lnTo>
                        <a:pt x="20" y="10"/>
                      </a:lnTo>
                      <a:lnTo>
                        <a:pt x="20" y="11"/>
                      </a:lnTo>
                      <a:lnTo>
                        <a:pt x="19" y="11"/>
                      </a:lnTo>
                      <a:lnTo>
                        <a:pt x="19" y="10"/>
                      </a:lnTo>
                      <a:lnTo>
                        <a:pt x="17" y="10"/>
                      </a:lnTo>
                      <a:lnTo>
                        <a:pt x="16" y="11"/>
                      </a:lnTo>
                      <a:lnTo>
                        <a:pt x="15" y="11"/>
                      </a:lnTo>
                      <a:lnTo>
                        <a:pt x="16" y="11"/>
                      </a:lnTo>
                      <a:lnTo>
                        <a:pt x="16" y="13"/>
                      </a:lnTo>
                      <a:lnTo>
                        <a:pt x="15" y="11"/>
                      </a:lnTo>
                      <a:lnTo>
                        <a:pt x="13" y="13"/>
                      </a:lnTo>
                      <a:lnTo>
                        <a:pt x="12" y="15"/>
                      </a:lnTo>
                      <a:lnTo>
                        <a:pt x="11" y="15"/>
                      </a:lnTo>
                      <a:lnTo>
                        <a:pt x="11" y="15"/>
                      </a:lnTo>
                      <a:lnTo>
                        <a:pt x="11" y="17"/>
                      </a:lnTo>
                      <a:lnTo>
                        <a:pt x="11" y="17"/>
                      </a:lnTo>
                      <a:lnTo>
                        <a:pt x="11" y="18"/>
                      </a:lnTo>
                      <a:lnTo>
                        <a:pt x="7" y="19"/>
                      </a:lnTo>
                      <a:lnTo>
                        <a:pt x="8" y="18"/>
                      </a:lnTo>
                      <a:lnTo>
                        <a:pt x="8" y="17"/>
                      </a:lnTo>
                      <a:lnTo>
                        <a:pt x="8" y="17"/>
                      </a:lnTo>
                      <a:lnTo>
                        <a:pt x="7" y="15"/>
                      </a:lnTo>
                      <a:lnTo>
                        <a:pt x="7" y="15"/>
                      </a:lnTo>
                      <a:lnTo>
                        <a:pt x="7" y="14"/>
                      </a:lnTo>
                      <a:lnTo>
                        <a:pt x="7" y="14"/>
                      </a:lnTo>
                      <a:lnTo>
                        <a:pt x="5" y="14"/>
                      </a:lnTo>
                      <a:lnTo>
                        <a:pt x="4" y="14"/>
                      </a:lnTo>
                      <a:lnTo>
                        <a:pt x="5" y="14"/>
                      </a:lnTo>
                      <a:lnTo>
                        <a:pt x="5" y="14"/>
                      </a:lnTo>
                      <a:lnTo>
                        <a:pt x="7" y="17"/>
                      </a:lnTo>
                      <a:lnTo>
                        <a:pt x="5" y="18"/>
                      </a:lnTo>
                      <a:lnTo>
                        <a:pt x="4" y="17"/>
                      </a:lnTo>
                      <a:lnTo>
                        <a:pt x="2" y="15"/>
                      </a:lnTo>
                      <a:lnTo>
                        <a:pt x="2" y="14"/>
                      </a:lnTo>
                      <a:lnTo>
                        <a:pt x="2" y="13"/>
                      </a:lnTo>
                      <a:lnTo>
                        <a:pt x="1" y="11"/>
                      </a:lnTo>
                      <a:lnTo>
                        <a:pt x="1" y="1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0" name="Freeform 1147"/>
                <p:cNvSpPr>
                  <a:spLocks/>
                </p:cNvSpPr>
                <p:nvPr/>
              </p:nvSpPr>
              <p:spPr bwMode="gray">
                <a:xfrm>
                  <a:off x="6850670" y="2787105"/>
                  <a:ext cx="12745" cy="3187"/>
                </a:xfrm>
                <a:custGeom>
                  <a:avLst/>
                  <a:gdLst>
                    <a:gd name="T0" fmla="*/ 0 w 4"/>
                    <a:gd name="T1" fmla="*/ 0 h 1"/>
                    <a:gd name="T2" fmla="*/ 0 w 4"/>
                    <a:gd name="T3" fmla="*/ 0 h 1"/>
                    <a:gd name="T4" fmla="*/ 1 w 4"/>
                    <a:gd name="T5" fmla="*/ 0 h 1"/>
                    <a:gd name="T6" fmla="*/ 1 w 4"/>
                    <a:gd name="T7" fmla="*/ 0 h 1"/>
                    <a:gd name="T8" fmla="*/ 3 w 4"/>
                    <a:gd name="T9" fmla="*/ 0 h 1"/>
                    <a:gd name="T10" fmla="*/ 3 w 4"/>
                    <a:gd name="T11" fmla="*/ 0 h 1"/>
                    <a:gd name="T12" fmla="*/ 4 w 4"/>
                    <a:gd name="T13" fmla="*/ 1 h 1"/>
                    <a:gd name="T14" fmla="*/ 3 w 4"/>
                    <a:gd name="T15" fmla="*/ 0 h 1"/>
                    <a:gd name="T16" fmla="*/ 1 w 4"/>
                    <a:gd name="T17" fmla="*/ 1 h 1"/>
                    <a:gd name="T18" fmla="*/ 0 w 4"/>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
                      <a:moveTo>
                        <a:pt x="0" y="0"/>
                      </a:moveTo>
                      <a:lnTo>
                        <a:pt x="0" y="0"/>
                      </a:lnTo>
                      <a:lnTo>
                        <a:pt x="1" y="0"/>
                      </a:lnTo>
                      <a:lnTo>
                        <a:pt x="1" y="0"/>
                      </a:lnTo>
                      <a:lnTo>
                        <a:pt x="3" y="0"/>
                      </a:lnTo>
                      <a:lnTo>
                        <a:pt x="3" y="0"/>
                      </a:lnTo>
                      <a:lnTo>
                        <a:pt x="4" y="1"/>
                      </a:lnTo>
                      <a:lnTo>
                        <a:pt x="3" y="0"/>
                      </a:lnTo>
                      <a:lnTo>
                        <a:pt x="1" y="1"/>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1" name="Freeform 1148"/>
                <p:cNvSpPr>
                  <a:spLocks/>
                </p:cNvSpPr>
                <p:nvPr/>
              </p:nvSpPr>
              <p:spPr bwMode="gray">
                <a:xfrm>
                  <a:off x="6860228" y="2767987"/>
                  <a:ext cx="28678" cy="22306"/>
                </a:xfrm>
                <a:custGeom>
                  <a:avLst/>
                  <a:gdLst>
                    <a:gd name="T0" fmla="*/ 4 w 9"/>
                    <a:gd name="T1" fmla="*/ 3 h 7"/>
                    <a:gd name="T2" fmla="*/ 4 w 9"/>
                    <a:gd name="T3" fmla="*/ 3 h 7"/>
                    <a:gd name="T4" fmla="*/ 4 w 9"/>
                    <a:gd name="T5" fmla="*/ 3 h 7"/>
                    <a:gd name="T6" fmla="*/ 2 w 9"/>
                    <a:gd name="T7" fmla="*/ 3 h 7"/>
                    <a:gd name="T8" fmla="*/ 2 w 9"/>
                    <a:gd name="T9" fmla="*/ 1 h 7"/>
                    <a:gd name="T10" fmla="*/ 2 w 9"/>
                    <a:gd name="T11" fmla="*/ 1 h 7"/>
                    <a:gd name="T12" fmla="*/ 2 w 9"/>
                    <a:gd name="T13" fmla="*/ 1 h 7"/>
                    <a:gd name="T14" fmla="*/ 4 w 9"/>
                    <a:gd name="T15" fmla="*/ 0 h 7"/>
                    <a:gd name="T16" fmla="*/ 5 w 9"/>
                    <a:gd name="T17" fmla="*/ 0 h 7"/>
                    <a:gd name="T18" fmla="*/ 8 w 9"/>
                    <a:gd name="T19" fmla="*/ 0 h 7"/>
                    <a:gd name="T20" fmla="*/ 8 w 9"/>
                    <a:gd name="T21" fmla="*/ 0 h 7"/>
                    <a:gd name="T22" fmla="*/ 7 w 9"/>
                    <a:gd name="T23" fmla="*/ 1 h 7"/>
                    <a:gd name="T24" fmla="*/ 7 w 9"/>
                    <a:gd name="T25" fmla="*/ 1 h 7"/>
                    <a:gd name="T26" fmla="*/ 8 w 9"/>
                    <a:gd name="T27" fmla="*/ 1 h 7"/>
                    <a:gd name="T28" fmla="*/ 9 w 9"/>
                    <a:gd name="T29" fmla="*/ 1 h 7"/>
                    <a:gd name="T30" fmla="*/ 9 w 9"/>
                    <a:gd name="T31" fmla="*/ 3 h 7"/>
                    <a:gd name="T32" fmla="*/ 9 w 9"/>
                    <a:gd name="T33" fmla="*/ 3 h 7"/>
                    <a:gd name="T34" fmla="*/ 9 w 9"/>
                    <a:gd name="T35" fmla="*/ 4 h 7"/>
                    <a:gd name="T36" fmla="*/ 8 w 9"/>
                    <a:gd name="T37" fmla="*/ 4 h 7"/>
                    <a:gd name="T38" fmla="*/ 8 w 9"/>
                    <a:gd name="T39" fmla="*/ 6 h 7"/>
                    <a:gd name="T40" fmla="*/ 7 w 9"/>
                    <a:gd name="T41" fmla="*/ 6 h 7"/>
                    <a:gd name="T42" fmla="*/ 5 w 9"/>
                    <a:gd name="T43" fmla="*/ 6 h 7"/>
                    <a:gd name="T44" fmla="*/ 4 w 9"/>
                    <a:gd name="T45" fmla="*/ 6 h 7"/>
                    <a:gd name="T46" fmla="*/ 4 w 9"/>
                    <a:gd name="T47" fmla="*/ 6 h 7"/>
                    <a:gd name="T48" fmla="*/ 4 w 9"/>
                    <a:gd name="T49" fmla="*/ 7 h 7"/>
                    <a:gd name="T50" fmla="*/ 2 w 9"/>
                    <a:gd name="T51" fmla="*/ 7 h 7"/>
                    <a:gd name="T52" fmla="*/ 2 w 9"/>
                    <a:gd name="T53" fmla="*/ 7 h 7"/>
                    <a:gd name="T54" fmla="*/ 1 w 9"/>
                    <a:gd name="T55" fmla="*/ 6 h 7"/>
                    <a:gd name="T56" fmla="*/ 0 w 9"/>
                    <a:gd name="T57" fmla="*/ 4 h 7"/>
                    <a:gd name="T58" fmla="*/ 1 w 9"/>
                    <a:gd name="T59" fmla="*/ 4 h 7"/>
                    <a:gd name="T60" fmla="*/ 1 w 9"/>
                    <a:gd name="T61" fmla="*/ 3 h 7"/>
                    <a:gd name="T62" fmla="*/ 1 w 9"/>
                    <a:gd name="T63" fmla="*/ 3 h 7"/>
                    <a:gd name="T64" fmla="*/ 2 w 9"/>
                    <a:gd name="T65" fmla="*/ 3 h 7"/>
                    <a:gd name="T66" fmla="*/ 4 w 9"/>
                    <a:gd name="T6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 h="7">
                      <a:moveTo>
                        <a:pt x="4" y="3"/>
                      </a:moveTo>
                      <a:lnTo>
                        <a:pt x="4" y="3"/>
                      </a:lnTo>
                      <a:lnTo>
                        <a:pt x="4" y="3"/>
                      </a:lnTo>
                      <a:lnTo>
                        <a:pt x="2" y="3"/>
                      </a:lnTo>
                      <a:lnTo>
                        <a:pt x="2" y="1"/>
                      </a:lnTo>
                      <a:lnTo>
                        <a:pt x="2" y="1"/>
                      </a:lnTo>
                      <a:lnTo>
                        <a:pt x="2" y="1"/>
                      </a:lnTo>
                      <a:lnTo>
                        <a:pt x="4" y="0"/>
                      </a:lnTo>
                      <a:lnTo>
                        <a:pt x="5" y="0"/>
                      </a:lnTo>
                      <a:lnTo>
                        <a:pt x="8" y="0"/>
                      </a:lnTo>
                      <a:lnTo>
                        <a:pt x="8" y="0"/>
                      </a:lnTo>
                      <a:lnTo>
                        <a:pt x="7" y="1"/>
                      </a:lnTo>
                      <a:lnTo>
                        <a:pt x="7" y="1"/>
                      </a:lnTo>
                      <a:lnTo>
                        <a:pt x="8" y="1"/>
                      </a:lnTo>
                      <a:lnTo>
                        <a:pt x="9" y="1"/>
                      </a:lnTo>
                      <a:lnTo>
                        <a:pt x="9" y="3"/>
                      </a:lnTo>
                      <a:lnTo>
                        <a:pt x="9" y="3"/>
                      </a:lnTo>
                      <a:lnTo>
                        <a:pt x="9" y="4"/>
                      </a:lnTo>
                      <a:lnTo>
                        <a:pt x="8" y="4"/>
                      </a:lnTo>
                      <a:lnTo>
                        <a:pt x="8" y="6"/>
                      </a:lnTo>
                      <a:lnTo>
                        <a:pt x="7" y="6"/>
                      </a:lnTo>
                      <a:lnTo>
                        <a:pt x="5" y="6"/>
                      </a:lnTo>
                      <a:lnTo>
                        <a:pt x="4" y="6"/>
                      </a:lnTo>
                      <a:lnTo>
                        <a:pt x="4" y="6"/>
                      </a:lnTo>
                      <a:lnTo>
                        <a:pt x="4" y="7"/>
                      </a:lnTo>
                      <a:lnTo>
                        <a:pt x="2" y="7"/>
                      </a:lnTo>
                      <a:lnTo>
                        <a:pt x="2" y="7"/>
                      </a:lnTo>
                      <a:lnTo>
                        <a:pt x="1" y="6"/>
                      </a:lnTo>
                      <a:lnTo>
                        <a:pt x="0" y="4"/>
                      </a:lnTo>
                      <a:lnTo>
                        <a:pt x="1" y="4"/>
                      </a:lnTo>
                      <a:lnTo>
                        <a:pt x="1" y="3"/>
                      </a:lnTo>
                      <a:lnTo>
                        <a:pt x="1" y="3"/>
                      </a:lnTo>
                      <a:lnTo>
                        <a:pt x="2" y="3"/>
                      </a:lnTo>
                      <a:lnTo>
                        <a:pt x="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2" name="Freeform 1149"/>
                <p:cNvSpPr>
                  <a:spLocks/>
                </p:cNvSpPr>
                <p:nvPr/>
              </p:nvSpPr>
              <p:spPr bwMode="gray">
                <a:xfrm>
                  <a:off x="6876161" y="2758428"/>
                  <a:ext cx="6373" cy="6373"/>
                </a:xfrm>
                <a:custGeom>
                  <a:avLst/>
                  <a:gdLst>
                    <a:gd name="T0" fmla="*/ 0 w 2"/>
                    <a:gd name="T1" fmla="*/ 0 h 2"/>
                    <a:gd name="T2" fmla="*/ 0 w 2"/>
                    <a:gd name="T3" fmla="*/ 0 h 2"/>
                    <a:gd name="T4" fmla="*/ 2 w 2"/>
                    <a:gd name="T5" fmla="*/ 0 h 2"/>
                    <a:gd name="T6" fmla="*/ 2 w 2"/>
                    <a:gd name="T7" fmla="*/ 0 h 2"/>
                    <a:gd name="T8" fmla="*/ 2 w 2"/>
                    <a:gd name="T9" fmla="*/ 2 h 2"/>
                    <a:gd name="T10" fmla="*/ 2 w 2"/>
                    <a:gd name="T11" fmla="*/ 2 h 2"/>
                    <a:gd name="T12" fmla="*/ 0 w 2"/>
                    <a:gd name="T13" fmla="*/ 2 h 2"/>
                    <a:gd name="T14" fmla="*/ 0 w 2"/>
                    <a:gd name="T15" fmla="*/ 2 h 2"/>
                    <a:gd name="T16" fmla="*/ 0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0"/>
                      </a:moveTo>
                      <a:lnTo>
                        <a:pt x="0" y="0"/>
                      </a:lnTo>
                      <a:lnTo>
                        <a:pt x="2" y="0"/>
                      </a:lnTo>
                      <a:lnTo>
                        <a:pt x="2" y="0"/>
                      </a:lnTo>
                      <a:lnTo>
                        <a:pt x="2" y="2"/>
                      </a:lnTo>
                      <a:lnTo>
                        <a:pt x="2" y="2"/>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3" name="Freeform 1150"/>
                <p:cNvSpPr>
                  <a:spLocks/>
                </p:cNvSpPr>
                <p:nvPr/>
              </p:nvSpPr>
              <p:spPr bwMode="gray">
                <a:xfrm>
                  <a:off x="7006801" y="2659650"/>
                  <a:ext cx="31864" cy="35051"/>
                </a:xfrm>
                <a:custGeom>
                  <a:avLst/>
                  <a:gdLst>
                    <a:gd name="T0" fmla="*/ 3 w 10"/>
                    <a:gd name="T1" fmla="*/ 7 h 11"/>
                    <a:gd name="T2" fmla="*/ 3 w 10"/>
                    <a:gd name="T3" fmla="*/ 7 h 11"/>
                    <a:gd name="T4" fmla="*/ 4 w 10"/>
                    <a:gd name="T5" fmla="*/ 5 h 11"/>
                    <a:gd name="T6" fmla="*/ 6 w 10"/>
                    <a:gd name="T7" fmla="*/ 4 h 11"/>
                    <a:gd name="T8" fmla="*/ 7 w 10"/>
                    <a:gd name="T9" fmla="*/ 3 h 11"/>
                    <a:gd name="T10" fmla="*/ 7 w 10"/>
                    <a:gd name="T11" fmla="*/ 0 h 11"/>
                    <a:gd name="T12" fmla="*/ 8 w 10"/>
                    <a:gd name="T13" fmla="*/ 1 h 11"/>
                    <a:gd name="T14" fmla="*/ 8 w 10"/>
                    <a:gd name="T15" fmla="*/ 1 h 11"/>
                    <a:gd name="T16" fmla="*/ 8 w 10"/>
                    <a:gd name="T17" fmla="*/ 1 h 11"/>
                    <a:gd name="T18" fmla="*/ 10 w 10"/>
                    <a:gd name="T19" fmla="*/ 1 h 11"/>
                    <a:gd name="T20" fmla="*/ 6 w 10"/>
                    <a:gd name="T21" fmla="*/ 5 h 11"/>
                    <a:gd name="T22" fmla="*/ 6 w 10"/>
                    <a:gd name="T23" fmla="*/ 8 h 11"/>
                    <a:gd name="T24" fmla="*/ 4 w 10"/>
                    <a:gd name="T25" fmla="*/ 8 h 11"/>
                    <a:gd name="T26" fmla="*/ 4 w 10"/>
                    <a:gd name="T27" fmla="*/ 9 h 11"/>
                    <a:gd name="T28" fmla="*/ 2 w 10"/>
                    <a:gd name="T29" fmla="*/ 11 h 11"/>
                    <a:gd name="T30" fmla="*/ 0 w 10"/>
                    <a:gd name="T31" fmla="*/ 11 h 11"/>
                    <a:gd name="T32" fmla="*/ 2 w 10"/>
                    <a:gd name="T33" fmla="*/ 9 h 11"/>
                    <a:gd name="T34" fmla="*/ 2 w 10"/>
                    <a:gd name="T35" fmla="*/ 8 h 11"/>
                    <a:gd name="T36" fmla="*/ 2 w 10"/>
                    <a:gd name="T37" fmla="*/ 8 h 11"/>
                    <a:gd name="T38" fmla="*/ 3 w 10"/>
                    <a:gd name="T3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1">
                      <a:moveTo>
                        <a:pt x="3" y="7"/>
                      </a:moveTo>
                      <a:lnTo>
                        <a:pt x="3" y="7"/>
                      </a:lnTo>
                      <a:lnTo>
                        <a:pt x="4" y="5"/>
                      </a:lnTo>
                      <a:lnTo>
                        <a:pt x="6" y="4"/>
                      </a:lnTo>
                      <a:lnTo>
                        <a:pt x="7" y="3"/>
                      </a:lnTo>
                      <a:lnTo>
                        <a:pt x="7" y="0"/>
                      </a:lnTo>
                      <a:lnTo>
                        <a:pt x="8" y="1"/>
                      </a:lnTo>
                      <a:lnTo>
                        <a:pt x="8" y="1"/>
                      </a:lnTo>
                      <a:lnTo>
                        <a:pt x="8" y="1"/>
                      </a:lnTo>
                      <a:lnTo>
                        <a:pt x="10" y="1"/>
                      </a:lnTo>
                      <a:lnTo>
                        <a:pt x="6" y="5"/>
                      </a:lnTo>
                      <a:lnTo>
                        <a:pt x="6" y="8"/>
                      </a:lnTo>
                      <a:lnTo>
                        <a:pt x="4" y="8"/>
                      </a:lnTo>
                      <a:lnTo>
                        <a:pt x="4" y="9"/>
                      </a:lnTo>
                      <a:lnTo>
                        <a:pt x="2" y="11"/>
                      </a:lnTo>
                      <a:lnTo>
                        <a:pt x="0" y="11"/>
                      </a:lnTo>
                      <a:lnTo>
                        <a:pt x="2" y="9"/>
                      </a:lnTo>
                      <a:lnTo>
                        <a:pt x="2" y="8"/>
                      </a:lnTo>
                      <a:lnTo>
                        <a:pt x="2" y="8"/>
                      </a:lnTo>
                      <a:lnTo>
                        <a:pt x="3"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4" name="Freeform 1151"/>
                <p:cNvSpPr>
                  <a:spLocks/>
                </p:cNvSpPr>
                <p:nvPr/>
              </p:nvSpPr>
              <p:spPr bwMode="gray">
                <a:xfrm>
                  <a:off x="7041852" y="2650092"/>
                  <a:ext cx="19118" cy="12745"/>
                </a:xfrm>
                <a:custGeom>
                  <a:avLst/>
                  <a:gdLst>
                    <a:gd name="T0" fmla="*/ 0 w 6"/>
                    <a:gd name="T1" fmla="*/ 3 h 4"/>
                    <a:gd name="T2" fmla="*/ 0 w 6"/>
                    <a:gd name="T3" fmla="*/ 4 h 4"/>
                    <a:gd name="T4" fmla="*/ 0 w 6"/>
                    <a:gd name="T5" fmla="*/ 3 h 4"/>
                    <a:gd name="T6" fmla="*/ 0 w 6"/>
                    <a:gd name="T7" fmla="*/ 1 h 4"/>
                    <a:gd name="T8" fmla="*/ 0 w 6"/>
                    <a:gd name="T9" fmla="*/ 1 h 4"/>
                    <a:gd name="T10" fmla="*/ 2 w 6"/>
                    <a:gd name="T11" fmla="*/ 0 h 4"/>
                    <a:gd name="T12" fmla="*/ 2 w 6"/>
                    <a:gd name="T13" fmla="*/ 1 h 4"/>
                    <a:gd name="T14" fmla="*/ 3 w 6"/>
                    <a:gd name="T15" fmla="*/ 1 h 4"/>
                    <a:gd name="T16" fmla="*/ 3 w 6"/>
                    <a:gd name="T17" fmla="*/ 1 h 4"/>
                    <a:gd name="T18" fmla="*/ 4 w 6"/>
                    <a:gd name="T19" fmla="*/ 1 h 4"/>
                    <a:gd name="T20" fmla="*/ 6 w 6"/>
                    <a:gd name="T21" fmla="*/ 3 h 4"/>
                    <a:gd name="T22" fmla="*/ 6 w 6"/>
                    <a:gd name="T23" fmla="*/ 3 h 4"/>
                    <a:gd name="T24" fmla="*/ 2 w 6"/>
                    <a:gd name="T25" fmla="*/ 4 h 4"/>
                    <a:gd name="T26" fmla="*/ 2 w 6"/>
                    <a:gd name="T27" fmla="*/ 4 h 4"/>
                    <a:gd name="T28" fmla="*/ 2 w 6"/>
                    <a:gd name="T29" fmla="*/ 3 h 4"/>
                    <a:gd name="T30" fmla="*/ 0 w 6"/>
                    <a:gd name="T31" fmla="*/ 4 h 4"/>
                    <a:gd name="T32" fmla="*/ 0 w 6"/>
                    <a:gd name="T3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4">
                      <a:moveTo>
                        <a:pt x="0" y="3"/>
                      </a:moveTo>
                      <a:lnTo>
                        <a:pt x="0" y="4"/>
                      </a:lnTo>
                      <a:lnTo>
                        <a:pt x="0" y="3"/>
                      </a:lnTo>
                      <a:lnTo>
                        <a:pt x="0" y="1"/>
                      </a:lnTo>
                      <a:lnTo>
                        <a:pt x="0" y="1"/>
                      </a:lnTo>
                      <a:lnTo>
                        <a:pt x="2" y="0"/>
                      </a:lnTo>
                      <a:lnTo>
                        <a:pt x="2" y="1"/>
                      </a:lnTo>
                      <a:lnTo>
                        <a:pt x="3" y="1"/>
                      </a:lnTo>
                      <a:lnTo>
                        <a:pt x="3" y="1"/>
                      </a:lnTo>
                      <a:lnTo>
                        <a:pt x="4" y="1"/>
                      </a:lnTo>
                      <a:lnTo>
                        <a:pt x="6" y="3"/>
                      </a:lnTo>
                      <a:lnTo>
                        <a:pt x="6" y="3"/>
                      </a:lnTo>
                      <a:lnTo>
                        <a:pt x="2" y="4"/>
                      </a:lnTo>
                      <a:lnTo>
                        <a:pt x="2" y="4"/>
                      </a:lnTo>
                      <a:lnTo>
                        <a:pt x="2" y="3"/>
                      </a:lnTo>
                      <a:lnTo>
                        <a:pt x="0" y="4"/>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5" name="Freeform 1152"/>
                <p:cNvSpPr>
                  <a:spLocks/>
                </p:cNvSpPr>
                <p:nvPr/>
              </p:nvSpPr>
              <p:spPr bwMode="gray">
                <a:xfrm>
                  <a:off x="6509728" y="2634159"/>
                  <a:ext cx="31864" cy="25491"/>
                </a:xfrm>
                <a:custGeom>
                  <a:avLst/>
                  <a:gdLst>
                    <a:gd name="T0" fmla="*/ 0 w 10"/>
                    <a:gd name="T1" fmla="*/ 2 h 8"/>
                    <a:gd name="T2" fmla="*/ 2 w 10"/>
                    <a:gd name="T3" fmla="*/ 2 h 8"/>
                    <a:gd name="T4" fmla="*/ 4 w 10"/>
                    <a:gd name="T5" fmla="*/ 1 h 8"/>
                    <a:gd name="T6" fmla="*/ 4 w 10"/>
                    <a:gd name="T7" fmla="*/ 0 h 8"/>
                    <a:gd name="T8" fmla="*/ 10 w 10"/>
                    <a:gd name="T9" fmla="*/ 1 h 8"/>
                    <a:gd name="T10" fmla="*/ 10 w 10"/>
                    <a:gd name="T11" fmla="*/ 2 h 8"/>
                    <a:gd name="T12" fmla="*/ 10 w 10"/>
                    <a:gd name="T13" fmla="*/ 4 h 8"/>
                    <a:gd name="T14" fmla="*/ 7 w 10"/>
                    <a:gd name="T15" fmla="*/ 8 h 8"/>
                    <a:gd name="T16" fmla="*/ 6 w 10"/>
                    <a:gd name="T17" fmla="*/ 6 h 8"/>
                    <a:gd name="T18" fmla="*/ 4 w 10"/>
                    <a:gd name="T19" fmla="*/ 4 h 8"/>
                    <a:gd name="T20" fmla="*/ 3 w 10"/>
                    <a:gd name="T21" fmla="*/ 4 h 8"/>
                    <a:gd name="T22" fmla="*/ 0 w 10"/>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0" y="2"/>
                      </a:moveTo>
                      <a:lnTo>
                        <a:pt x="2" y="2"/>
                      </a:lnTo>
                      <a:lnTo>
                        <a:pt x="4" y="1"/>
                      </a:lnTo>
                      <a:lnTo>
                        <a:pt x="4" y="0"/>
                      </a:lnTo>
                      <a:lnTo>
                        <a:pt x="10" y="1"/>
                      </a:lnTo>
                      <a:lnTo>
                        <a:pt x="10" y="2"/>
                      </a:lnTo>
                      <a:lnTo>
                        <a:pt x="10" y="4"/>
                      </a:lnTo>
                      <a:lnTo>
                        <a:pt x="7" y="8"/>
                      </a:lnTo>
                      <a:lnTo>
                        <a:pt x="6" y="6"/>
                      </a:lnTo>
                      <a:lnTo>
                        <a:pt x="4" y="4"/>
                      </a:lnTo>
                      <a:lnTo>
                        <a:pt x="3" y="4"/>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6" name="Freeform 1153"/>
                <p:cNvSpPr>
                  <a:spLocks/>
                </p:cNvSpPr>
                <p:nvPr/>
              </p:nvSpPr>
              <p:spPr bwMode="gray">
                <a:xfrm>
                  <a:off x="6522474" y="2497146"/>
                  <a:ext cx="22306" cy="22306"/>
                </a:xfrm>
                <a:custGeom>
                  <a:avLst/>
                  <a:gdLst>
                    <a:gd name="T0" fmla="*/ 6 w 7"/>
                    <a:gd name="T1" fmla="*/ 2 h 7"/>
                    <a:gd name="T2" fmla="*/ 7 w 7"/>
                    <a:gd name="T3" fmla="*/ 2 h 7"/>
                    <a:gd name="T4" fmla="*/ 7 w 7"/>
                    <a:gd name="T5" fmla="*/ 4 h 7"/>
                    <a:gd name="T6" fmla="*/ 6 w 7"/>
                    <a:gd name="T7" fmla="*/ 6 h 7"/>
                    <a:gd name="T8" fmla="*/ 6 w 7"/>
                    <a:gd name="T9" fmla="*/ 6 h 7"/>
                    <a:gd name="T10" fmla="*/ 3 w 7"/>
                    <a:gd name="T11" fmla="*/ 6 h 7"/>
                    <a:gd name="T12" fmla="*/ 2 w 7"/>
                    <a:gd name="T13" fmla="*/ 7 h 7"/>
                    <a:gd name="T14" fmla="*/ 0 w 7"/>
                    <a:gd name="T15" fmla="*/ 7 h 7"/>
                    <a:gd name="T16" fmla="*/ 0 w 7"/>
                    <a:gd name="T17" fmla="*/ 4 h 7"/>
                    <a:gd name="T18" fmla="*/ 5 w 7"/>
                    <a:gd name="T19" fmla="*/ 0 h 7"/>
                    <a:gd name="T20" fmla="*/ 6 w 7"/>
                    <a:gd name="T2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6" y="2"/>
                      </a:moveTo>
                      <a:lnTo>
                        <a:pt x="7" y="2"/>
                      </a:lnTo>
                      <a:lnTo>
                        <a:pt x="7" y="4"/>
                      </a:lnTo>
                      <a:lnTo>
                        <a:pt x="6" y="6"/>
                      </a:lnTo>
                      <a:lnTo>
                        <a:pt x="6" y="6"/>
                      </a:lnTo>
                      <a:lnTo>
                        <a:pt x="3" y="6"/>
                      </a:lnTo>
                      <a:lnTo>
                        <a:pt x="2" y="7"/>
                      </a:lnTo>
                      <a:lnTo>
                        <a:pt x="0" y="7"/>
                      </a:lnTo>
                      <a:lnTo>
                        <a:pt x="0" y="4"/>
                      </a:lnTo>
                      <a:lnTo>
                        <a:pt x="5" y="0"/>
                      </a:lnTo>
                      <a:lnTo>
                        <a:pt x="6"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7" name="Freeform 1154"/>
                <p:cNvSpPr>
                  <a:spLocks/>
                </p:cNvSpPr>
                <p:nvPr/>
              </p:nvSpPr>
              <p:spPr bwMode="gray">
                <a:xfrm>
                  <a:off x="7287201" y="2694701"/>
                  <a:ext cx="235791" cy="264469"/>
                </a:xfrm>
                <a:custGeom>
                  <a:avLst/>
                  <a:gdLst>
                    <a:gd name="T0" fmla="*/ 7 w 74"/>
                    <a:gd name="T1" fmla="*/ 15 h 83"/>
                    <a:gd name="T2" fmla="*/ 15 w 74"/>
                    <a:gd name="T3" fmla="*/ 9 h 83"/>
                    <a:gd name="T4" fmla="*/ 16 w 74"/>
                    <a:gd name="T5" fmla="*/ 5 h 83"/>
                    <a:gd name="T6" fmla="*/ 26 w 74"/>
                    <a:gd name="T7" fmla="*/ 1 h 83"/>
                    <a:gd name="T8" fmla="*/ 31 w 74"/>
                    <a:gd name="T9" fmla="*/ 9 h 83"/>
                    <a:gd name="T10" fmla="*/ 34 w 74"/>
                    <a:gd name="T11" fmla="*/ 16 h 83"/>
                    <a:gd name="T12" fmla="*/ 48 w 74"/>
                    <a:gd name="T13" fmla="*/ 34 h 83"/>
                    <a:gd name="T14" fmla="*/ 52 w 74"/>
                    <a:gd name="T15" fmla="*/ 44 h 83"/>
                    <a:gd name="T16" fmla="*/ 54 w 74"/>
                    <a:gd name="T17" fmla="*/ 48 h 83"/>
                    <a:gd name="T18" fmla="*/ 57 w 74"/>
                    <a:gd name="T19" fmla="*/ 55 h 83"/>
                    <a:gd name="T20" fmla="*/ 74 w 74"/>
                    <a:gd name="T21" fmla="*/ 63 h 83"/>
                    <a:gd name="T22" fmla="*/ 74 w 74"/>
                    <a:gd name="T23" fmla="*/ 68 h 83"/>
                    <a:gd name="T24" fmla="*/ 74 w 74"/>
                    <a:gd name="T25" fmla="*/ 78 h 83"/>
                    <a:gd name="T26" fmla="*/ 70 w 74"/>
                    <a:gd name="T27" fmla="*/ 82 h 83"/>
                    <a:gd name="T28" fmla="*/ 65 w 74"/>
                    <a:gd name="T29" fmla="*/ 83 h 83"/>
                    <a:gd name="T30" fmla="*/ 68 w 74"/>
                    <a:gd name="T31" fmla="*/ 78 h 83"/>
                    <a:gd name="T32" fmla="*/ 68 w 74"/>
                    <a:gd name="T33" fmla="*/ 74 h 83"/>
                    <a:gd name="T34" fmla="*/ 67 w 74"/>
                    <a:gd name="T35" fmla="*/ 72 h 83"/>
                    <a:gd name="T36" fmla="*/ 64 w 74"/>
                    <a:gd name="T37" fmla="*/ 64 h 83"/>
                    <a:gd name="T38" fmla="*/ 63 w 74"/>
                    <a:gd name="T39" fmla="*/ 61 h 83"/>
                    <a:gd name="T40" fmla="*/ 59 w 74"/>
                    <a:gd name="T41" fmla="*/ 66 h 83"/>
                    <a:gd name="T42" fmla="*/ 57 w 74"/>
                    <a:gd name="T43" fmla="*/ 68 h 83"/>
                    <a:gd name="T44" fmla="*/ 54 w 74"/>
                    <a:gd name="T45" fmla="*/ 71 h 83"/>
                    <a:gd name="T46" fmla="*/ 56 w 74"/>
                    <a:gd name="T47" fmla="*/ 67 h 83"/>
                    <a:gd name="T48" fmla="*/ 60 w 74"/>
                    <a:gd name="T49" fmla="*/ 60 h 83"/>
                    <a:gd name="T50" fmla="*/ 53 w 74"/>
                    <a:gd name="T51" fmla="*/ 52 h 83"/>
                    <a:gd name="T52" fmla="*/ 49 w 74"/>
                    <a:gd name="T53" fmla="*/ 50 h 83"/>
                    <a:gd name="T54" fmla="*/ 49 w 74"/>
                    <a:gd name="T55" fmla="*/ 49 h 83"/>
                    <a:gd name="T56" fmla="*/ 46 w 74"/>
                    <a:gd name="T57" fmla="*/ 46 h 83"/>
                    <a:gd name="T58" fmla="*/ 45 w 74"/>
                    <a:gd name="T59" fmla="*/ 45 h 83"/>
                    <a:gd name="T60" fmla="*/ 45 w 74"/>
                    <a:gd name="T61" fmla="*/ 42 h 83"/>
                    <a:gd name="T62" fmla="*/ 44 w 74"/>
                    <a:gd name="T63" fmla="*/ 41 h 83"/>
                    <a:gd name="T64" fmla="*/ 44 w 74"/>
                    <a:gd name="T65" fmla="*/ 38 h 83"/>
                    <a:gd name="T66" fmla="*/ 46 w 74"/>
                    <a:gd name="T67" fmla="*/ 40 h 83"/>
                    <a:gd name="T68" fmla="*/ 45 w 74"/>
                    <a:gd name="T69" fmla="*/ 35 h 83"/>
                    <a:gd name="T70" fmla="*/ 42 w 74"/>
                    <a:gd name="T71" fmla="*/ 33 h 83"/>
                    <a:gd name="T72" fmla="*/ 41 w 74"/>
                    <a:gd name="T73" fmla="*/ 33 h 83"/>
                    <a:gd name="T74" fmla="*/ 41 w 74"/>
                    <a:gd name="T75" fmla="*/ 31 h 83"/>
                    <a:gd name="T76" fmla="*/ 41 w 74"/>
                    <a:gd name="T77" fmla="*/ 27 h 83"/>
                    <a:gd name="T78" fmla="*/ 38 w 74"/>
                    <a:gd name="T79" fmla="*/ 30 h 83"/>
                    <a:gd name="T80" fmla="*/ 35 w 74"/>
                    <a:gd name="T81" fmla="*/ 27 h 83"/>
                    <a:gd name="T82" fmla="*/ 28 w 74"/>
                    <a:gd name="T83" fmla="*/ 20 h 83"/>
                    <a:gd name="T84" fmla="*/ 26 w 74"/>
                    <a:gd name="T85" fmla="*/ 8 h 83"/>
                    <a:gd name="T86" fmla="*/ 24 w 74"/>
                    <a:gd name="T87" fmla="*/ 11 h 83"/>
                    <a:gd name="T88" fmla="*/ 28 w 74"/>
                    <a:gd name="T89" fmla="*/ 23 h 83"/>
                    <a:gd name="T90" fmla="*/ 24 w 74"/>
                    <a:gd name="T91" fmla="*/ 23 h 83"/>
                    <a:gd name="T92" fmla="*/ 22 w 74"/>
                    <a:gd name="T93" fmla="*/ 20 h 83"/>
                    <a:gd name="T94" fmla="*/ 19 w 74"/>
                    <a:gd name="T95" fmla="*/ 15 h 83"/>
                    <a:gd name="T96" fmla="*/ 15 w 74"/>
                    <a:gd name="T97" fmla="*/ 14 h 83"/>
                    <a:gd name="T98" fmla="*/ 11 w 74"/>
                    <a:gd name="T99" fmla="*/ 14 h 83"/>
                    <a:gd name="T100" fmla="*/ 12 w 74"/>
                    <a:gd name="T101" fmla="*/ 15 h 83"/>
                    <a:gd name="T102" fmla="*/ 16 w 74"/>
                    <a:gd name="T103" fmla="*/ 20 h 83"/>
                    <a:gd name="T104" fmla="*/ 19 w 74"/>
                    <a:gd name="T105" fmla="*/ 23 h 83"/>
                    <a:gd name="T106" fmla="*/ 15 w 74"/>
                    <a:gd name="T107" fmla="*/ 24 h 83"/>
                    <a:gd name="T108" fmla="*/ 8 w 74"/>
                    <a:gd name="T109" fmla="*/ 22 h 83"/>
                    <a:gd name="T110" fmla="*/ 4 w 74"/>
                    <a:gd name="T111" fmla="*/ 19 h 83"/>
                    <a:gd name="T112" fmla="*/ 0 w 74"/>
                    <a:gd name="T113" fmla="*/ 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 h="83">
                      <a:moveTo>
                        <a:pt x="1" y="7"/>
                      </a:moveTo>
                      <a:lnTo>
                        <a:pt x="4" y="9"/>
                      </a:lnTo>
                      <a:lnTo>
                        <a:pt x="5" y="14"/>
                      </a:lnTo>
                      <a:lnTo>
                        <a:pt x="7" y="14"/>
                      </a:lnTo>
                      <a:lnTo>
                        <a:pt x="7" y="15"/>
                      </a:lnTo>
                      <a:lnTo>
                        <a:pt x="7" y="15"/>
                      </a:lnTo>
                      <a:lnTo>
                        <a:pt x="9" y="14"/>
                      </a:lnTo>
                      <a:lnTo>
                        <a:pt x="11" y="12"/>
                      </a:lnTo>
                      <a:lnTo>
                        <a:pt x="13" y="11"/>
                      </a:lnTo>
                      <a:lnTo>
                        <a:pt x="15" y="9"/>
                      </a:lnTo>
                      <a:lnTo>
                        <a:pt x="15" y="8"/>
                      </a:lnTo>
                      <a:lnTo>
                        <a:pt x="15" y="8"/>
                      </a:lnTo>
                      <a:lnTo>
                        <a:pt x="16" y="7"/>
                      </a:lnTo>
                      <a:lnTo>
                        <a:pt x="16" y="7"/>
                      </a:lnTo>
                      <a:lnTo>
                        <a:pt x="16" y="5"/>
                      </a:lnTo>
                      <a:lnTo>
                        <a:pt x="18" y="4"/>
                      </a:lnTo>
                      <a:lnTo>
                        <a:pt x="20" y="3"/>
                      </a:lnTo>
                      <a:lnTo>
                        <a:pt x="24" y="0"/>
                      </a:lnTo>
                      <a:lnTo>
                        <a:pt x="26" y="0"/>
                      </a:lnTo>
                      <a:lnTo>
                        <a:pt x="26" y="1"/>
                      </a:lnTo>
                      <a:lnTo>
                        <a:pt x="27" y="4"/>
                      </a:lnTo>
                      <a:lnTo>
                        <a:pt x="28" y="5"/>
                      </a:lnTo>
                      <a:lnTo>
                        <a:pt x="28" y="5"/>
                      </a:lnTo>
                      <a:lnTo>
                        <a:pt x="30" y="7"/>
                      </a:lnTo>
                      <a:lnTo>
                        <a:pt x="31" y="9"/>
                      </a:lnTo>
                      <a:lnTo>
                        <a:pt x="31" y="11"/>
                      </a:lnTo>
                      <a:lnTo>
                        <a:pt x="34" y="12"/>
                      </a:lnTo>
                      <a:lnTo>
                        <a:pt x="34" y="15"/>
                      </a:lnTo>
                      <a:lnTo>
                        <a:pt x="34" y="15"/>
                      </a:lnTo>
                      <a:lnTo>
                        <a:pt x="34" y="16"/>
                      </a:lnTo>
                      <a:lnTo>
                        <a:pt x="38" y="18"/>
                      </a:lnTo>
                      <a:lnTo>
                        <a:pt x="39" y="19"/>
                      </a:lnTo>
                      <a:lnTo>
                        <a:pt x="41" y="23"/>
                      </a:lnTo>
                      <a:lnTo>
                        <a:pt x="44" y="26"/>
                      </a:lnTo>
                      <a:lnTo>
                        <a:pt x="48" y="34"/>
                      </a:lnTo>
                      <a:lnTo>
                        <a:pt x="49" y="37"/>
                      </a:lnTo>
                      <a:lnTo>
                        <a:pt x="49" y="37"/>
                      </a:lnTo>
                      <a:lnTo>
                        <a:pt x="49" y="37"/>
                      </a:lnTo>
                      <a:lnTo>
                        <a:pt x="50" y="40"/>
                      </a:lnTo>
                      <a:lnTo>
                        <a:pt x="52" y="44"/>
                      </a:lnTo>
                      <a:lnTo>
                        <a:pt x="53" y="44"/>
                      </a:lnTo>
                      <a:lnTo>
                        <a:pt x="53" y="45"/>
                      </a:lnTo>
                      <a:lnTo>
                        <a:pt x="53" y="45"/>
                      </a:lnTo>
                      <a:lnTo>
                        <a:pt x="53" y="46"/>
                      </a:lnTo>
                      <a:lnTo>
                        <a:pt x="54" y="48"/>
                      </a:lnTo>
                      <a:lnTo>
                        <a:pt x="54" y="49"/>
                      </a:lnTo>
                      <a:lnTo>
                        <a:pt x="54" y="49"/>
                      </a:lnTo>
                      <a:lnTo>
                        <a:pt x="56" y="52"/>
                      </a:lnTo>
                      <a:lnTo>
                        <a:pt x="56" y="53"/>
                      </a:lnTo>
                      <a:lnTo>
                        <a:pt x="57" y="55"/>
                      </a:lnTo>
                      <a:lnTo>
                        <a:pt x="59" y="56"/>
                      </a:lnTo>
                      <a:lnTo>
                        <a:pt x="65" y="57"/>
                      </a:lnTo>
                      <a:lnTo>
                        <a:pt x="70" y="61"/>
                      </a:lnTo>
                      <a:lnTo>
                        <a:pt x="71" y="61"/>
                      </a:lnTo>
                      <a:lnTo>
                        <a:pt x="74" y="63"/>
                      </a:lnTo>
                      <a:lnTo>
                        <a:pt x="74" y="63"/>
                      </a:lnTo>
                      <a:lnTo>
                        <a:pt x="74" y="64"/>
                      </a:lnTo>
                      <a:lnTo>
                        <a:pt x="74" y="66"/>
                      </a:lnTo>
                      <a:lnTo>
                        <a:pt x="74" y="66"/>
                      </a:lnTo>
                      <a:lnTo>
                        <a:pt x="74" y="68"/>
                      </a:lnTo>
                      <a:lnTo>
                        <a:pt x="74" y="72"/>
                      </a:lnTo>
                      <a:lnTo>
                        <a:pt x="74" y="75"/>
                      </a:lnTo>
                      <a:lnTo>
                        <a:pt x="74" y="77"/>
                      </a:lnTo>
                      <a:lnTo>
                        <a:pt x="74" y="77"/>
                      </a:lnTo>
                      <a:lnTo>
                        <a:pt x="74" y="78"/>
                      </a:lnTo>
                      <a:lnTo>
                        <a:pt x="74" y="79"/>
                      </a:lnTo>
                      <a:lnTo>
                        <a:pt x="72" y="78"/>
                      </a:lnTo>
                      <a:lnTo>
                        <a:pt x="71" y="81"/>
                      </a:lnTo>
                      <a:lnTo>
                        <a:pt x="70" y="81"/>
                      </a:lnTo>
                      <a:lnTo>
                        <a:pt x="70" y="82"/>
                      </a:lnTo>
                      <a:lnTo>
                        <a:pt x="68" y="82"/>
                      </a:lnTo>
                      <a:lnTo>
                        <a:pt x="68" y="82"/>
                      </a:lnTo>
                      <a:lnTo>
                        <a:pt x="67" y="81"/>
                      </a:lnTo>
                      <a:lnTo>
                        <a:pt x="67" y="83"/>
                      </a:lnTo>
                      <a:lnTo>
                        <a:pt x="65" y="83"/>
                      </a:lnTo>
                      <a:lnTo>
                        <a:pt x="65" y="81"/>
                      </a:lnTo>
                      <a:lnTo>
                        <a:pt x="65" y="79"/>
                      </a:lnTo>
                      <a:lnTo>
                        <a:pt x="67" y="79"/>
                      </a:lnTo>
                      <a:lnTo>
                        <a:pt x="67" y="79"/>
                      </a:lnTo>
                      <a:lnTo>
                        <a:pt x="68" y="78"/>
                      </a:lnTo>
                      <a:lnTo>
                        <a:pt x="68" y="79"/>
                      </a:lnTo>
                      <a:lnTo>
                        <a:pt x="68" y="78"/>
                      </a:lnTo>
                      <a:lnTo>
                        <a:pt x="70" y="78"/>
                      </a:lnTo>
                      <a:lnTo>
                        <a:pt x="68" y="77"/>
                      </a:lnTo>
                      <a:lnTo>
                        <a:pt x="68" y="74"/>
                      </a:lnTo>
                      <a:lnTo>
                        <a:pt x="68" y="74"/>
                      </a:lnTo>
                      <a:lnTo>
                        <a:pt x="67" y="75"/>
                      </a:lnTo>
                      <a:lnTo>
                        <a:pt x="67" y="75"/>
                      </a:lnTo>
                      <a:lnTo>
                        <a:pt x="67" y="74"/>
                      </a:lnTo>
                      <a:lnTo>
                        <a:pt x="67" y="72"/>
                      </a:lnTo>
                      <a:lnTo>
                        <a:pt x="67" y="71"/>
                      </a:lnTo>
                      <a:lnTo>
                        <a:pt x="65" y="70"/>
                      </a:lnTo>
                      <a:lnTo>
                        <a:pt x="65" y="68"/>
                      </a:lnTo>
                      <a:lnTo>
                        <a:pt x="64" y="66"/>
                      </a:lnTo>
                      <a:lnTo>
                        <a:pt x="64" y="64"/>
                      </a:lnTo>
                      <a:lnTo>
                        <a:pt x="64" y="64"/>
                      </a:lnTo>
                      <a:lnTo>
                        <a:pt x="64" y="63"/>
                      </a:lnTo>
                      <a:lnTo>
                        <a:pt x="64" y="63"/>
                      </a:lnTo>
                      <a:lnTo>
                        <a:pt x="64" y="61"/>
                      </a:lnTo>
                      <a:lnTo>
                        <a:pt x="63" y="61"/>
                      </a:lnTo>
                      <a:lnTo>
                        <a:pt x="63" y="63"/>
                      </a:lnTo>
                      <a:lnTo>
                        <a:pt x="61" y="64"/>
                      </a:lnTo>
                      <a:lnTo>
                        <a:pt x="61" y="66"/>
                      </a:lnTo>
                      <a:lnTo>
                        <a:pt x="60" y="64"/>
                      </a:lnTo>
                      <a:lnTo>
                        <a:pt x="59" y="66"/>
                      </a:lnTo>
                      <a:lnTo>
                        <a:pt x="57" y="66"/>
                      </a:lnTo>
                      <a:lnTo>
                        <a:pt x="59" y="66"/>
                      </a:lnTo>
                      <a:lnTo>
                        <a:pt x="57" y="67"/>
                      </a:lnTo>
                      <a:lnTo>
                        <a:pt x="57" y="68"/>
                      </a:lnTo>
                      <a:lnTo>
                        <a:pt x="57" y="68"/>
                      </a:lnTo>
                      <a:lnTo>
                        <a:pt x="57" y="70"/>
                      </a:lnTo>
                      <a:lnTo>
                        <a:pt x="56" y="70"/>
                      </a:lnTo>
                      <a:lnTo>
                        <a:pt x="56" y="71"/>
                      </a:lnTo>
                      <a:lnTo>
                        <a:pt x="56" y="71"/>
                      </a:lnTo>
                      <a:lnTo>
                        <a:pt x="54" y="71"/>
                      </a:lnTo>
                      <a:lnTo>
                        <a:pt x="54" y="70"/>
                      </a:lnTo>
                      <a:lnTo>
                        <a:pt x="53" y="68"/>
                      </a:lnTo>
                      <a:lnTo>
                        <a:pt x="54" y="67"/>
                      </a:lnTo>
                      <a:lnTo>
                        <a:pt x="54" y="67"/>
                      </a:lnTo>
                      <a:lnTo>
                        <a:pt x="56" y="67"/>
                      </a:lnTo>
                      <a:lnTo>
                        <a:pt x="56" y="64"/>
                      </a:lnTo>
                      <a:lnTo>
                        <a:pt x="56" y="61"/>
                      </a:lnTo>
                      <a:lnTo>
                        <a:pt x="57" y="60"/>
                      </a:lnTo>
                      <a:lnTo>
                        <a:pt x="60" y="60"/>
                      </a:lnTo>
                      <a:lnTo>
                        <a:pt x="60" y="60"/>
                      </a:lnTo>
                      <a:lnTo>
                        <a:pt x="57" y="59"/>
                      </a:lnTo>
                      <a:lnTo>
                        <a:pt x="56" y="57"/>
                      </a:lnTo>
                      <a:lnTo>
                        <a:pt x="54" y="57"/>
                      </a:lnTo>
                      <a:lnTo>
                        <a:pt x="53" y="56"/>
                      </a:lnTo>
                      <a:lnTo>
                        <a:pt x="53" y="52"/>
                      </a:lnTo>
                      <a:lnTo>
                        <a:pt x="52" y="52"/>
                      </a:lnTo>
                      <a:lnTo>
                        <a:pt x="52" y="52"/>
                      </a:lnTo>
                      <a:lnTo>
                        <a:pt x="52" y="50"/>
                      </a:lnTo>
                      <a:lnTo>
                        <a:pt x="50" y="50"/>
                      </a:lnTo>
                      <a:lnTo>
                        <a:pt x="49" y="50"/>
                      </a:lnTo>
                      <a:lnTo>
                        <a:pt x="49" y="49"/>
                      </a:lnTo>
                      <a:lnTo>
                        <a:pt x="48" y="48"/>
                      </a:lnTo>
                      <a:lnTo>
                        <a:pt x="46" y="46"/>
                      </a:lnTo>
                      <a:lnTo>
                        <a:pt x="49" y="48"/>
                      </a:lnTo>
                      <a:lnTo>
                        <a:pt x="49" y="49"/>
                      </a:lnTo>
                      <a:lnTo>
                        <a:pt x="49" y="46"/>
                      </a:lnTo>
                      <a:lnTo>
                        <a:pt x="49" y="45"/>
                      </a:lnTo>
                      <a:lnTo>
                        <a:pt x="48" y="45"/>
                      </a:lnTo>
                      <a:lnTo>
                        <a:pt x="48" y="46"/>
                      </a:lnTo>
                      <a:lnTo>
                        <a:pt x="46" y="46"/>
                      </a:lnTo>
                      <a:lnTo>
                        <a:pt x="46" y="45"/>
                      </a:lnTo>
                      <a:lnTo>
                        <a:pt x="46" y="45"/>
                      </a:lnTo>
                      <a:lnTo>
                        <a:pt x="45" y="45"/>
                      </a:lnTo>
                      <a:lnTo>
                        <a:pt x="45" y="45"/>
                      </a:lnTo>
                      <a:lnTo>
                        <a:pt x="45" y="45"/>
                      </a:lnTo>
                      <a:lnTo>
                        <a:pt x="44" y="45"/>
                      </a:lnTo>
                      <a:lnTo>
                        <a:pt x="42" y="44"/>
                      </a:lnTo>
                      <a:lnTo>
                        <a:pt x="42" y="44"/>
                      </a:lnTo>
                      <a:lnTo>
                        <a:pt x="42" y="42"/>
                      </a:lnTo>
                      <a:lnTo>
                        <a:pt x="45" y="42"/>
                      </a:lnTo>
                      <a:lnTo>
                        <a:pt x="46" y="42"/>
                      </a:lnTo>
                      <a:lnTo>
                        <a:pt x="44" y="42"/>
                      </a:lnTo>
                      <a:lnTo>
                        <a:pt x="44" y="41"/>
                      </a:lnTo>
                      <a:lnTo>
                        <a:pt x="44" y="41"/>
                      </a:lnTo>
                      <a:lnTo>
                        <a:pt x="44" y="41"/>
                      </a:lnTo>
                      <a:lnTo>
                        <a:pt x="44" y="40"/>
                      </a:lnTo>
                      <a:lnTo>
                        <a:pt x="42" y="40"/>
                      </a:lnTo>
                      <a:lnTo>
                        <a:pt x="42" y="38"/>
                      </a:lnTo>
                      <a:lnTo>
                        <a:pt x="44" y="38"/>
                      </a:lnTo>
                      <a:lnTo>
                        <a:pt x="44" y="38"/>
                      </a:lnTo>
                      <a:lnTo>
                        <a:pt x="41" y="38"/>
                      </a:lnTo>
                      <a:lnTo>
                        <a:pt x="41" y="38"/>
                      </a:lnTo>
                      <a:lnTo>
                        <a:pt x="42" y="35"/>
                      </a:lnTo>
                      <a:lnTo>
                        <a:pt x="45" y="38"/>
                      </a:lnTo>
                      <a:lnTo>
                        <a:pt x="46" y="40"/>
                      </a:lnTo>
                      <a:lnTo>
                        <a:pt x="46" y="40"/>
                      </a:lnTo>
                      <a:lnTo>
                        <a:pt x="46" y="40"/>
                      </a:lnTo>
                      <a:lnTo>
                        <a:pt x="46" y="38"/>
                      </a:lnTo>
                      <a:lnTo>
                        <a:pt x="45" y="37"/>
                      </a:lnTo>
                      <a:lnTo>
                        <a:pt x="45" y="35"/>
                      </a:lnTo>
                      <a:lnTo>
                        <a:pt x="45" y="37"/>
                      </a:lnTo>
                      <a:lnTo>
                        <a:pt x="44" y="35"/>
                      </a:lnTo>
                      <a:lnTo>
                        <a:pt x="42" y="34"/>
                      </a:lnTo>
                      <a:lnTo>
                        <a:pt x="42" y="33"/>
                      </a:lnTo>
                      <a:lnTo>
                        <a:pt x="42" y="33"/>
                      </a:lnTo>
                      <a:lnTo>
                        <a:pt x="45" y="33"/>
                      </a:lnTo>
                      <a:lnTo>
                        <a:pt x="45" y="33"/>
                      </a:lnTo>
                      <a:lnTo>
                        <a:pt x="45" y="33"/>
                      </a:lnTo>
                      <a:lnTo>
                        <a:pt x="41" y="33"/>
                      </a:lnTo>
                      <a:lnTo>
                        <a:pt x="41" y="33"/>
                      </a:lnTo>
                      <a:lnTo>
                        <a:pt x="41" y="34"/>
                      </a:lnTo>
                      <a:lnTo>
                        <a:pt x="39" y="33"/>
                      </a:lnTo>
                      <a:lnTo>
                        <a:pt x="39" y="33"/>
                      </a:lnTo>
                      <a:lnTo>
                        <a:pt x="39" y="31"/>
                      </a:lnTo>
                      <a:lnTo>
                        <a:pt x="41" y="31"/>
                      </a:lnTo>
                      <a:lnTo>
                        <a:pt x="42" y="30"/>
                      </a:lnTo>
                      <a:lnTo>
                        <a:pt x="42" y="29"/>
                      </a:lnTo>
                      <a:lnTo>
                        <a:pt x="41" y="30"/>
                      </a:lnTo>
                      <a:lnTo>
                        <a:pt x="41" y="30"/>
                      </a:lnTo>
                      <a:lnTo>
                        <a:pt x="41" y="27"/>
                      </a:lnTo>
                      <a:lnTo>
                        <a:pt x="41" y="27"/>
                      </a:lnTo>
                      <a:lnTo>
                        <a:pt x="39" y="29"/>
                      </a:lnTo>
                      <a:lnTo>
                        <a:pt x="39" y="30"/>
                      </a:lnTo>
                      <a:lnTo>
                        <a:pt x="38" y="30"/>
                      </a:lnTo>
                      <a:lnTo>
                        <a:pt x="38" y="30"/>
                      </a:lnTo>
                      <a:lnTo>
                        <a:pt x="37" y="29"/>
                      </a:lnTo>
                      <a:lnTo>
                        <a:pt x="37" y="27"/>
                      </a:lnTo>
                      <a:lnTo>
                        <a:pt x="37" y="26"/>
                      </a:lnTo>
                      <a:lnTo>
                        <a:pt x="37" y="26"/>
                      </a:lnTo>
                      <a:lnTo>
                        <a:pt x="35" y="27"/>
                      </a:lnTo>
                      <a:lnTo>
                        <a:pt x="35" y="26"/>
                      </a:lnTo>
                      <a:lnTo>
                        <a:pt x="33" y="24"/>
                      </a:lnTo>
                      <a:lnTo>
                        <a:pt x="31" y="24"/>
                      </a:lnTo>
                      <a:lnTo>
                        <a:pt x="30" y="22"/>
                      </a:lnTo>
                      <a:lnTo>
                        <a:pt x="28" y="20"/>
                      </a:lnTo>
                      <a:lnTo>
                        <a:pt x="28" y="19"/>
                      </a:lnTo>
                      <a:lnTo>
                        <a:pt x="28" y="18"/>
                      </a:lnTo>
                      <a:lnTo>
                        <a:pt x="28" y="18"/>
                      </a:lnTo>
                      <a:lnTo>
                        <a:pt x="26" y="11"/>
                      </a:lnTo>
                      <a:lnTo>
                        <a:pt x="26" y="8"/>
                      </a:lnTo>
                      <a:lnTo>
                        <a:pt x="24" y="7"/>
                      </a:lnTo>
                      <a:lnTo>
                        <a:pt x="24" y="8"/>
                      </a:lnTo>
                      <a:lnTo>
                        <a:pt x="24" y="11"/>
                      </a:lnTo>
                      <a:lnTo>
                        <a:pt x="24" y="11"/>
                      </a:lnTo>
                      <a:lnTo>
                        <a:pt x="24" y="11"/>
                      </a:lnTo>
                      <a:lnTo>
                        <a:pt x="24" y="14"/>
                      </a:lnTo>
                      <a:lnTo>
                        <a:pt x="24" y="14"/>
                      </a:lnTo>
                      <a:lnTo>
                        <a:pt x="26" y="18"/>
                      </a:lnTo>
                      <a:lnTo>
                        <a:pt x="27" y="20"/>
                      </a:lnTo>
                      <a:lnTo>
                        <a:pt x="28" y="23"/>
                      </a:lnTo>
                      <a:lnTo>
                        <a:pt x="28" y="24"/>
                      </a:lnTo>
                      <a:lnTo>
                        <a:pt x="27" y="26"/>
                      </a:lnTo>
                      <a:lnTo>
                        <a:pt x="27" y="27"/>
                      </a:lnTo>
                      <a:lnTo>
                        <a:pt x="26" y="27"/>
                      </a:lnTo>
                      <a:lnTo>
                        <a:pt x="24" y="23"/>
                      </a:lnTo>
                      <a:lnTo>
                        <a:pt x="24" y="22"/>
                      </a:lnTo>
                      <a:lnTo>
                        <a:pt x="23" y="24"/>
                      </a:lnTo>
                      <a:lnTo>
                        <a:pt x="20" y="24"/>
                      </a:lnTo>
                      <a:lnTo>
                        <a:pt x="20" y="20"/>
                      </a:lnTo>
                      <a:lnTo>
                        <a:pt x="22" y="20"/>
                      </a:lnTo>
                      <a:lnTo>
                        <a:pt x="20" y="20"/>
                      </a:lnTo>
                      <a:lnTo>
                        <a:pt x="19" y="18"/>
                      </a:lnTo>
                      <a:lnTo>
                        <a:pt x="19" y="16"/>
                      </a:lnTo>
                      <a:lnTo>
                        <a:pt x="20" y="16"/>
                      </a:lnTo>
                      <a:lnTo>
                        <a:pt x="19" y="15"/>
                      </a:lnTo>
                      <a:lnTo>
                        <a:pt x="18" y="15"/>
                      </a:lnTo>
                      <a:lnTo>
                        <a:pt x="18" y="18"/>
                      </a:lnTo>
                      <a:lnTo>
                        <a:pt x="18" y="18"/>
                      </a:lnTo>
                      <a:lnTo>
                        <a:pt x="16" y="16"/>
                      </a:lnTo>
                      <a:lnTo>
                        <a:pt x="15" y="14"/>
                      </a:lnTo>
                      <a:lnTo>
                        <a:pt x="13" y="14"/>
                      </a:lnTo>
                      <a:lnTo>
                        <a:pt x="13" y="15"/>
                      </a:lnTo>
                      <a:lnTo>
                        <a:pt x="13" y="15"/>
                      </a:lnTo>
                      <a:lnTo>
                        <a:pt x="12" y="15"/>
                      </a:lnTo>
                      <a:lnTo>
                        <a:pt x="11" y="14"/>
                      </a:lnTo>
                      <a:lnTo>
                        <a:pt x="12" y="15"/>
                      </a:lnTo>
                      <a:lnTo>
                        <a:pt x="12" y="15"/>
                      </a:lnTo>
                      <a:lnTo>
                        <a:pt x="11" y="15"/>
                      </a:lnTo>
                      <a:lnTo>
                        <a:pt x="11" y="15"/>
                      </a:lnTo>
                      <a:lnTo>
                        <a:pt x="12" y="15"/>
                      </a:lnTo>
                      <a:lnTo>
                        <a:pt x="13" y="16"/>
                      </a:lnTo>
                      <a:lnTo>
                        <a:pt x="13" y="18"/>
                      </a:lnTo>
                      <a:lnTo>
                        <a:pt x="13" y="18"/>
                      </a:lnTo>
                      <a:lnTo>
                        <a:pt x="16" y="19"/>
                      </a:lnTo>
                      <a:lnTo>
                        <a:pt x="16" y="20"/>
                      </a:lnTo>
                      <a:lnTo>
                        <a:pt x="16" y="20"/>
                      </a:lnTo>
                      <a:lnTo>
                        <a:pt x="16" y="20"/>
                      </a:lnTo>
                      <a:lnTo>
                        <a:pt x="18" y="20"/>
                      </a:lnTo>
                      <a:lnTo>
                        <a:pt x="19" y="22"/>
                      </a:lnTo>
                      <a:lnTo>
                        <a:pt x="19" y="23"/>
                      </a:lnTo>
                      <a:lnTo>
                        <a:pt x="19" y="24"/>
                      </a:lnTo>
                      <a:lnTo>
                        <a:pt x="18" y="24"/>
                      </a:lnTo>
                      <a:lnTo>
                        <a:pt x="16" y="26"/>
                      </a:lnTo>
                      <a:lnTo>
                        <a:pt x="15" y="24"/>
                      </a:lnTo>
                      <a:lnTo>
                        <a:pt x="15" y="24"/>
                      </a:lnTo>
                      <a:lnTo>
                        <a:pt x="15" y="26"/>
                      </a:lnTo>
                      <a:lnTo>
                        <a:pt x="13" y="26"/>
                      </a:lnTo>
                      <a:lnTo>
                        <a:pt x="11" y="23"/>
                      </a:lnTo>
                      <a:lnTo>
                        <a:pt x="8" y="23"/>
                      </a:lnTo>
                      <a:lnTo>
                        <a:pt x="8" y="22"/>
                      </a:lnTo>
                      <a:lnTo>
                        <a:pt x="7" y="22"/>
                      </a:lnTo>
                      <a:lnTo>
                        <a:pt x="5" y="20"/>
                      </a:lnTo>
                      <a:lnTo>
                        <a:pt x="5" y="19"/>
                      </a:lnTo>
                      <a:lnTo>
                        <a:pt x="5" y="19"/>
                      </a:lnTo>
                      <a:lnTo>
                        <a:pt x="4" y="19"/>
                      </a:lnTo>
                      <a:lnTo>
                        <a:pt x="2" y="18"/>
                      </a:lnTo>
                      <a:lnTo>
                        <a:pt x="0" y="14"/>
                      </a:lnTo>
                      <a:lnTo>
                        <a:pt x="0" y="12"/>
                      </a:lnTo>
                      <a:lnTo>
                        <a:pt x="0" y="11"/>
                      </a:lnTo>
                      <a:lnTo>
                        <a:pt x="0" y="8"/>
                      </a:lnTo>
                      <a:lnTo>
                        <a:pt x="1"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8" name="Freeform 1318"/>
                <p:cNvSpPr>
                  <a:spLocks/>
                </p:cNvSpPr>
                <p:nvPr/>
              </p:nvSpPr>
              <p:spPr bwMode="gray">
                <a:xfrm>
                  <a:off x="6401388" y="3016521"/>
                  <a:ext cx="35051" cy="38236"/>
                </a:xfrm>
                <a:custGeom>
                  <a:avLst/>
                  <a:gdLst>
                    <a:gd name="T0" fmla="*/ 0 w 11"/>
                    <a:gd name="T1" fmla="*/ 12 h 12"/>
                    <a:gd name="T2" fmla="*/ 0 w 11"/>
                    <a:gd name="T3" fmla="*/ 11 h 12"/>
                    <a:gd name="T4" fmla="*/ 0 w 11"/>
                    <a:gd name="T5" fmla="*/ 10 h 12"/>
                    <a:gd name="T6" fmla="*/ 2 w 11"/>
                    <a:gd name="T7" fmla="*/ 8 h 12"/>
                    <a:gd name="T8" fmla="*/ 3 w 11"/>
                    <a:gd name="T9" fmla="*/ 4 h 12"/>
                    <a:gd name="T10" fmla="*/ 4 w 11"/>
                    <a:gd name="T11" fmla="*/ 4 h 12"/>
                    <a:gd name="T12" fmla="*/ 6 w 11"/>
                    <a:gd name="T13" fmla="*/ 4 h 12"/>
                    <a:gd name="T14" fmla="*/ 7 w 11"/>
                    <a:gd name="T15" fmla="*/ 2 h 12"/>
                    <a:gd name="T16" fmla="*/ 10 w 11"/>
                    <a:gd name="T17" fmla="*/ 0 h 12"/>
                    <a:gd name="T18" fmla="*/ 11 w 11"/>
                    <a:gd name="T19" fmla="*/ 2 h 12"/>
                    <a:gd name="T20" fmla="*/ 11 w 11"/>
                    <a:gd name="T21" fmla="*/ 3 h 12"/>
                    <a:gd name="T22" fmla="*/ 11 w 11"/>
                    <a:gd name="T23" fmla="*/ 3 h 12"/>
                    <a:gd name="T24" fmla="*/ 7 w 11"/>
                    <a:gd name="T25" fmla="*/ 6 h 12"/>
                    <a:gd name="T26" fmla="*/ 2 w 11"/>
                    <a:gd name="T27" fmla="*/ 11 h 12"/>
                    <a:gd name="T28" fmla="*/ 2 w 11"/>
                    <a:gd name="T29" fmla="*/ 11 h 12"/>
                    <a:gd name="T30" fmla="*/ 0 w 11"/>
                    <a:gd name="T31" fmla="*/ 12 h 12"/>
                    <a:gd name="T32" fmla="*/ 0 w 11"/>
                    <a:gd name="T3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0" y="12"/>
                      </a:moveTo>
                      <a:lnTo>
                        <a:pt x="0" y="11"/>
                      </a:lnTo>
                      <a:lnTo>
                        <a:pt x="0" y="10"/>
                      </a:lnTo>
                      <a:lnTo>
                        <a:pt x="2" y="8"/>
                      </a:lnTo>
                      <a:lnTo>
                        <a:pt x="3" y="4"/>
                      </a:lnTo>
                      <a:lnTo>
                        <a:pt x="4" y="4"/>
                      </a:lnTo>
                      <a:lnTo>
                        <a:pt x="6" y="4"/>
                      </a:lnTo>
                      <a:lnTo>
                        <a:pt x="7" y="2"/>
                      </a:lnTo>
                      <a:lnTo>
                        <a:pt x="10" y="0"/>
                      </a:lnTo>
                      <a:lnTo>
                        <a:pt x="11" y="2"/>
                      </a:lnTo>
                      <a:lnTo>
                        <a:pt x="11" y="3"/>
                      </a:lnTo>
                      <a:lnTo>
                        <a:pt x="11" y="3"/>
                      </a:lnTo>
                      <a:lnTo>
                        <a:pt x="7" y="6"/>
                      </a:lnTo>
                      <a:lnTo>
                        <a:pt x="2" y="11"/>
                      </a:lnTo>
                      <a:lnTo>
                        <a:pt x="2" y="11"/>
                      </a:lnTo>
                      <a:lnTo>
                        <a:pt x="0" y="12"/>
                      </a:lnTo>
                      <a:lnTo>
                        <a:pt x="0" y="1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49" name="Freeform 1319"/>
                <p:cNvSpPr>
                  <a:spLocks/>
                </p:cNvSpPr>
                <p:nvPr/>
              </p:nvSpPr>
              <p:spPr bwMode="gray">
                <a:xfrm>
                  <a:off x="6398205" y="3016523"/>
                  <a:ext cx="38237" cy="38236"/>
                </a:xfrm>
                <a:custGeom>
                  <a:avLst/>
                  <a:gdLst>
                    <a:gd name="T0" fmla="*/ 0 w 12"/>
                    <a:gd name="T1" fmla="*/ 12 h 12"/>
                    <a:gd name="T2" fmla="*/ 1 w 12"/>
                    <a:gd name="T3" fmla="*/ 11 h 12"/>
                    <a:gd name="T4" fmla="*/ 1 w 12"/>
                    <a:gd name="T5" fmla="*/ 10 h 12"/>
                    <a:gd name="T6" fmla="*/ 3 w 12"/>
                    <a:gd name="T7" fmla="*/ 8 h 12"/>
                    <a:gd name="T8" fmla="*/ 4 w 12"/>
                    <a:gd name="T9" fmla="*/ 4 h 12"/>
                    <a:gd name="T10" fmla="*/ 5 w 12"/>
                    <a:gd name="T11" fmla="*/ 4 h 12"/>
                    <a:gd name="T12" fmla="*/ 7 w 12"/>
                    <a:gd name="T13" fmla="*/ 4 h 12"/>
                    <a:gd name="T14" fmla="*/ 8 w 12"/>
                    <a:gd name="T15" fmla="*/ 2 h 12"/>
                    <a:gd name="T16" fmla="*/ 11 w 12"/>
                    <a:gd name="T17" fmla="*/ 0 h 12"/>
                    <a:gd name="T18" fmla="*/ 12 w 12"/>
                    <a:gd name="T19" fmla="*/ 2 h 12"/>
                    <a:gd name="T20" fmla="*/ 12 w 12"/>
                    <a:gd name="T21" fmla="*/ 3 h 12"/>
                    <a:gd name="T22" fmla="*/ 11 w 12"/>
                    <a:gd name="T23" fmla="*/ 3 h 12"/>
                    <a:gd name="T24" fmla="*/ 8 w 12"/>
                    <a:gd name="T25" fmla="*/ 6 h 12"/>
                    <a:gd name="T26" fmla="*/ 3 w 12"/>
                    <a:gd name="T27" fmla="*/ 11 h 12"/>
                    <a:gd name="T28" fmla="*/ 3 w 12"/>
                    <a:gd name="T29" fmla="*/ 11 h 12"/>
                    <a:gd name="T30" fmla="*/ 1 w 12"/>
                    <a:gd name="T31" fmla="*/ 12 h 12"/>
                    <a:gd name="T32" fmla="*/ 0 w 12"/>
                    <a:gd name="T3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0" y="12"/>
                      </a:moveTo>
                      <a:lnTo>
                        <a:pt x="1" y="11"/>
                      </a:lnTo>
                      <a:lnTo>
                        <a:pt x="1" y="10"/>
                      </a:lnTo>
                      <a:lnTo>
                        <a:pt x="3" y="8"/>
                      </a:lnTo>
                      <a:lnTo>
                        <a:pt x="4" y="4"/>
                      </a:lnTo>
                      <a:lnTo>
                        <a:pt x="5" y="4"/>
                      </a:lnTo>
                      <a:lnTo>
                        <a:pt x="7" y="4"/>
                      </a:lnTo>
                      <a:lnTo>
                        <a:pt x="8" y="2"/>
                      </a:lnTo>
                      <a:lnTo>
                        <a:pt x="11" y="0"/>
                      </a:lnTo>
                      <a:lnTo>
                        <a:pt x="12" y="2"/>
                      </a:lnTo>
                      <a:lnTo>
                        <a:pt x="12" y="3"/>
                      </a:lnTo>
                      <a:lnTo>
                        <a:pt x="11" y="3"/>
                      </a:lnTo>
                      <a:lnTo>
                        <a:pt x="8" y="6"/>
                      </a:lnTo>
                      <a:lnTo>
                        <a:pt x="3" y="11"/>
                      </a:lnTo>
                      <a:lnTo>
                        <a:pt x="3" y="11"/>
                      </a:lnTo>
                      <a:lnTo>
                        <a:pt x="1" y="12"/>
                      </a:lnTo>
                      <a:lnTo>
                        <a:pt x="0" y="1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0" name="Freeform 1320"/>
                <p:cNvSpPr>
                  <a:spLocks/>
                </p:cNvSpPr>
                <p:nvPr/>
              </p:nvSpPr>
              <p:spPr bwMode="gray">
                <a:xfrm>
                  <a:off x="6324937" y="2452529"/>
                  <a:ext cx="89219" cy="50982"/>
                </a:xfrm>
                <a:custGeom>
                  <a:avLst/>
                  <a:gdLst>
                    <a:gd name="T0" fmla="*/ 19 w 28"/>
                    <a:gd name="T1" fmla="*/ 16 h 16"/>
                    <a:gd name="T2" fmla="*/ 19 w 28"/>
                    <a:gd name="T3" fmla="*/ 14 h 16"/>
                    <a:gd name="T4" fmla="*/ 19 w 28"/>
                    <a:gd name="T5" fmla="*/ 13 h 16"/>
                    <a:gd name="T6" fmla="*/ 15 w 28"/>
                    <a:gd name="T7" fmla="*/ 11 h 16"/>
                    <a:gd name="T8" fmla="*/ 12 w 28"/>
                    <a:gd name="T9" fmla="*/ 9 h 16"/>
                    <a:gd name="T10" fmla="*/ 10 w 28"/>
                    <a:gd name="T11" fmla="*/ 9 h 16"/>
                    <a:gd name="T12" fmla="*/ 9 w 28"/>
                    <a:gd name="T13" fmla="*/ 9 h 16"/>
                    <a:gd name="T14" fmla="*/ 6 w 28"/>
                    <a:gd name="T15" fmla="*/ 9 h 16"/>
                    <a:gd name="T16" fmla="*/ 5 w 28"/>
                    <a:gd name="T17" fmla="*/ 9 h 16"/>
                    <a:gd name="T18" fmla="*/ 4 w 28"/>
                    <a:gd name="T19" fmla="*/ 10 h 16"/>
                    <a:gd name="T20" fmla="*/ 2 w 28"/>
                    <a:gd name="T21" fmla="*/ 9 h 16"/>
                    <a:gd name="T22" fmla="*/ 1 w 28"/>
                    <a:gd name="T23" fmla="*/ 9 h 16"/>
                    <a:gd name="T24" fmla="*/ 1 w 28"/>
                    <a:gd name="T25" fmla="*/ 6 h 16"/>
                    <a:gd name="T26" fmla="*/ 0 w 28"/>
                    <a:gd name="T27" fmla="*/ 6 h 16"/>
                    <a:gd name="T28" fmla="*/ 1 w 28"/>
                    <a:gd name="T29" fmla="*/ 3 h 16"/>
                    <a:gd name="T30" fmla="*/ 1 w 28"/>
                    <a:gd name="T31" fmla="*/ 2 h 16"/>
                    <a:gd name="T32" fmla="*/ 1 w 28"/>
                    <a:gd name="T33" fmla="*/ 0 h 16"/>
                    <a:gd name="T34" fmla="*/ 2 w 28"/>
                    <a:gd name="T35" fmla="*/ 2 h 16"/>
                    <a:gd name="T36" fmla="*/ 5 w 28"/>
                    <a:gd name="T37" fmla="*/ 2 h 16"/>
                    <a:gd name="T38" fmla="*/ 6 w 28"/>
                    <a:gd name="T39" fmla="*/ 3 h 16"/>
                    <a:gd name="T40" fmla="*/ 8 w 28"/>
                    <a:gd name="T41" fmla="*/ 3 h 16"/>
                    <a:gd name="T42" fmla="*/ 9 w 28"/>
                    <a:gd name="T43" fmla="*/ 3 h 16"/>
                    <a:gd name="T44" fmla="*/ 10 w 28"/>
                    <a:gd name="T45" fmla="*/ 3 h 16"/>
                    <a:gd name="T46" fmla="*/ 12 w 28"/>
                    <a:gd name="T47" fmla="*/ 3 h 16"/>
                    <a:gd name="T48" fmla="*/ 12 w 28"/>
                    <a:gd name="T49" fmla="*/ 2 h 16"/>
                    <a:gd name="T50" fmla="*/ 13 w 28"/>
                    <a:gd name="T51" fmla="*/ 2 h 16"/>
                    <a:gd name="T52" fmla="*/ 15 w 28"/>
                    <a:gd name="T53" fmla="*/ 2 h 16"/>
                    <a:gd name="T54" fmla="*/ 16 w 28"/>
                    <a:gd name="T55" fmla="*/ 3 h 16"/>
                    <a:gd name="T56" fmla="*/ 16 w 28"/>
                    <a:gd name="T57" fmla="*/ 3 h 16"/>
                    <a:gd name="T58" fmla="*/ 17 w 28"/>
                    <a:gd name="T59" fmla="*/ 5 h 16"/>
                    <a:gd name="T60" fmla="*/ 17 w 28"/>
                    <a:gd name="T61" fmla="*/ 6 h 16"/>
                    <a:gd name="T62" fmla="*/ 20 w 28"/>
                    <a:gd name="T63" fmla="*/ 7 h 16"/>
                    <a:gd name="T64" fmla="*/ 21 w 28"/>
                    <a:gd name="T65" fmla="*/ 9 h 16"/>
                    <a:gd name="T66" fmla="*/ 24 w 28"/>
                    <a:gd name="T67" fmla="*/ 10 h 16"/>
                    <a:gd name="T68" fmla="*/ 26 w 28"/>
                    <a:gd name="T69" fmla="*/ 9 h 16"/>
                    <a:gd name="T70" fmla="*/ 27 w 28"/>
                    <a:gd name="T71" fmla="*/ 9 h 16"/>
                    <a:gd name="T72" fmla="*/ 27 w 28"/>
                    <a:gd name="T73" fmla="*/ 10 h 16"/>
                    <a:gd name="T74" fmla="*/ 28 w 28"/>
                    <a:gd name="T75" fmla="*/ 10 h 16"/>
                    <a:gd name="T76" fmla="*/ 28 w 28"/>
                    <a:gd name="T77" fmla="*/ 10 h 16"/>
                    <a:gd name="T78" fmla="*/ 28 w 28"/>
                    <a:gd name="T79" fmla="*/ 11 h 16"/>
                    <a:gd name="T80" fmla="*/ 28 w 28"/>
                    <a:gd name="T81" fmla="*/ 11 h 16"/>
                    <a:gd name="T82" fmla="*/ 27 w 28"/>
                    <a:gd name="T83" fmla="*/ 13 h 16"/>
                    <a:gd name="T84" fmla="*/ 24 w 28"/>
                    <a:gd name="T85" fmla="*/ 11 h 16"/>
                    <a:gd name="T86" fmla="*/ 23 w 28"/>
                    <a:gd name="T87" fmla="*/ 11 h 16"/>
                    <a:gd name="T88" fmla="*/ 21 w 28"/>
                    <a:gd name="T89" fmla="*/ 14 h 16"/>
                    <a:gd name="T90" fmla="*/ 21 w 28"/>
                    <a:gd name="T91" fmla="*/ 14 h 16"/>
                    <a:gd name="T92" fmla="*/ 19 w 28"/>
                    <a:gd name="T9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16">
                      <a:moveTo>
                        <a:pt x="19" y="16"/>
                      </a:moveTo>
                      <a:lnTo>
                        <a:pt x="19" y="14"/>
                      </a:lnTo>
                      <a:lnTo>
                        <a:pt x="19" y="13"/>
                      </a:lnTo>
                      <a:lnTo>
                        <a:pt x="15" y="11"/>
                      </a:lnTo>
                      <a:lnTo>
                        <a:pt x="12" y="9"/>
                      </a:lnTo>
                      <a:lnTo>
                        <a:pt x="10" y="9"/>
                      </a:lnTo>
                      <a:lnTo>
                        <a:pt x="9" y="9"/>
                      </a:lnTo>
                      <a:lnTo>
                        <a:pt x="6" y="9"/>
                      </a:lnTo>
                      <a:lnTo>
                        <a:pt x="5" y="9"/>
                      </a:lnTo>
                      <a:lnTo>
                        <a:pt x="4" y="10"/>
                      </a:lnTo>
                      <a:lnTo>
                        <a:pt x="2" y="9"/>
                      </a:lnTo>
                      <a:lnTo>
                        <a:pt x="1" y="9"/>
                      </a:lnTo>
                      <a:lnTo>
                        <a:pt x="1" y="6"/>
                      </a:lnTo>
                      <a:lnTo>
                        <a:pt x="0" y="6"/>
                      </a:lnTo>
                      <a:lnTo>
                        <a:pt x="1" y="3"/>
                      </a:lnTo>
                      <a:lnTo>
                        <a:pt x="1" y="2"/>
                      </a:lnTo>
                      <a:lnTo>
                        <a:pt x="1" y="0"/>
                      </a:lnTo>
                      <a:lnTo>
                        <a:pt x="2" y="2"/>
                      </a:lnTo>
                      <a:lnTo>
                        <a:pt x="5" y="2"/>
                      </a:lnTo>
                      <a:lnTo>
                        <a:pt x="6" y="3"/>
                      </a:lnTo>
                      <a:lnTo>
                        <a:pt x="8" y="3"/>
                      </a:lnTo>
                      <a:lnTo>
                        <a:pt x="9" y="3"/>
                      </a:lnTo>
                      <a:lnTo>
                        <a:pt x="10" y="3"/>
                      </a:lnTo>
                      <a:lnTo>
                        <a:pt x="12" y="3"/>
                      </a:lnTo>
                      <a:lnTo>
                        <a:pt x="12" y="2"/>
                      </a:lnTo>
                      <a:lnTo>
                        <a:pt x="13" y="2"/>
                      </a:lnTo>
                      <a:lnTo>
                        <a:pt x="15" y="2"/>
                      </a:lnTo>
                      <a:lnTo>
                        <a:pt x="16" y="3"/>
                      </a:lnTo>
                      <a:lnTo>
                        <a:pt x="16" y="3"/>
                      </a:lnTo>
                      <a:lnTo>
                        <a:pt x="17" y="5"/>
                      </a:lnTo>
                      <a:lnTo>
                        <a:pt x="17" y="6"/>
                      </a:lnTo>
                      <a:lnTo>
                        <a:pt x="20" y="7"/>
                      </a:lnTo>
                      <a:lnTo>
                        <a:pt x="21" y="9"/>
                      </a:lnTo>
                      <a:lnTo>
                        <a:pt x="24" y="10"/>
                      </a:lnTo>
                      <a:lnTo>
                        <a:pt x="26" y="9"/>
                      </a:lnTo>
                      <a:lnTo>
                        <a:pt x="27" y="9"/>
                      </a:lnTo>
                      <a:lnTo>
                        <a:pt x="27" y="10"/>
                      </a:lnTo>
                      <a:lnTo>
                        <a:pt x="28" y="10"/>
                      </a:lnTo>
                      <a:lnTo>
                        <a:pt x="28" y="10"/>
                      </a:lnTo>
                      <a:lnTo>
                        <a:pt x="28" y="11"/>
                      </a:lnTo>
                      <a:lnTo>
                        <a:pt x="28" y="11"/>
                      </a:lnTo>
                      <a:lnTo>
                        <a:pt x="27" y="13"/>
                      </a:lnTo>
                      <a:lnTo>
                        <a:pt x="24" y="11"/>
                      </a:lnTo>
                      <a:lnTo>
                        <a:pt x="23" y="11"/>
                      </a:lnTo>
                      <a:lnTo>
                        <a:pt x="21" y="14"/>
                      </a:lnTo>
                      <a:lnTo>
                        <a:pt x="21" y="14"/>
                      </a:lnTo>
                      <a:lnTo>
                        <a:pt x="19" y="1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1" name="Freeform 1321"/>
                <p:cNvSpPr>
                  <a:spLocks/>
                </p:cNvSpPr>
                <p:nvPr/>
              </p:nvSpPr>
              <p:spPr bwMode="gray">
                <a:xfrm>
                  <a:off x="6439645" y="2994210"/>
                  <a:ext cx="41424" cy="35051"/>
                </a:xfrm>
                <a:custGeom>
                  <a:avLst/>
                  <a:gdLst>
                    <a:gd name="T0" fmla="*/ 0 w 13"/>
                    <a:gd name="T1" fmla="*/ 11 h 11"/>
                    <a:gd name="T2" fmla="*/ 0 w 13"/>
                    <a:gd name="T3" fmla="*/ 11 h 11"/>
                    <a:gd name="T4" fmla="*/ 0 w 13"/>
                    <a:gd name="T5" fmla="*/ 10 h 11"/>
                    <a:gd name="T6" fmla="*/ 5 w 13"/>
                    <a:gd name="T7" fmla="*/ 10 h 11"/>
                    <a:gd name="T8" fmla="*/ 6 w 13"/>
                    <a:gd name="T9" fmla="*/ 9 h 11"/>
                    <a:gd name="T10" fmla="*/ 6 w 13"/>
                    <a:gd name="T11" fmla="*/ 7 h 11"/>
                    <a:gd name="T12" fmla="*/ 6 w 13"/>
                    <a:gd name="T13" fmla="*/ 6 h 11"/>
                    <a:gd name="T14" fmla="*/ 7 w 13"/>
                    <a:gd name="T15" fmla="*/ 6 h 11"/>
                    <a:gd name="T16" fmla="*/ 9 w 13"/>
                    <a:gd name="T17" fmla="*/ 4 h 11"/>
                    <a:gd name="T18" fmla="*/ 7 w 13"/>
                    <a:gd name="T19" fmla="*/ 4 h 11"/>
                    <a:gd name="T20" fmla="*/ 7 w 13"/>
                    <a:gd name="T21" fmla="*/ 4 h 11"/>
                    <a:gd name="T22" fmla="*/ 6 w 13"/>
                    <a:gd name="T23" fmla="*/ 3 h 11"/>
                    <a:gd name="T24" fmla="*/ 6 w 13"/>
                    <a:gd name="T25" fmla="*/ 2 h 11"/>
                    <a:gd name="T26" fmla="*/ 7 w 13"/>
                    <a:gd name="T27" fmla="*/ 2 h 11"/>
                    <a:gd name="T28" fmla="*/ 9 w 13"/>
                    <a:gd name="T29" fmla="*/ 2 h 11"/>
                    <a:gd name="T30" fmla="*/ 10 w 13"/>
                    <a:gd name="T31" fmla="*/ 2 h 11"/>
                    <a:gd name="T32" fmla="*/ 10 w 13"/>
                    <a:gd name="T33" fmla="*/ 3 h 11"/>
                    <a:gd name="T34" fmla="*/ 11 w 13"/>
                    <a:gd name="T35" fmla="*/ 0 h 11"/>
                    <a:gd name="T36" fmla="*/ 13 w 13"/>
                    <a:gd name="T37" fmla="*/ 0 h 11"/>
                    <a:gd name="T38" fmla="*/ 13 w 13"/>
                    <a:gd name="T39" fmla="*/ 2 h 11"/>
                    <a:gd name="T40" fmla="*/ 13 w 13"/>
                    <a:gd name="T41" fmla="*/ 3 h 11"/>
                    <a:gd name="T42" fmla="*/ 11 w 13"/>
                    <a:gd name="T43" fmla="*/ 4 h 11"/>
                    <a:gd name="T44" fmla="*/ 11 w 13"/>
                    <a:gd name="T45" fmla="*/ 6 h 11"/>
                    <a:gd name="T46" fmla="*/ 11 w 13"/>
                    <a:gd name="T47" fmla="*/ 4 h 11"/>
                    <a:gd name="T48" fmla="*/ 11 w 13"/>
                    <a:gd name="T49" fmla="*/ 6 h 11"/>
                    <a:gd name="T50" fmla="*/ 11 w 13"/>
                    <a:gd name="T51" fmla="*/ 7 h 11"/>
                    <a:gd name="T52" fmla="*/ 9 w 13"/>
                    <a:gd name="T53" fmla="*/ 7 h 11"/>
                    <a:gd name="T54" fmla="*/ 9 w 13"/>
                    <a:gd name="T55" fmla="*/ 9 h 11"/>
                    <a:gd name="T56" fmla="*/ 7 w 13"/>
                    <a:gd name="T57" fmla="*/ 9 h 11"/>
                    <a:gd name="T58" fmla="*/ 6 w 13"/>
                    <a:gd name="T59" fmla="*/ 10 h 11"/>
                    <a:gd name="T60" fmla="*/ 5 w 13"/>
                    <a:gd name="T61" fmla="*/ 11 h 11"/>
                    <a:gd name="T62" fmla="*/ 0 w 13"/>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11">
                      <a:moveTo>
                        <a:pt x="0" y="11"/>
                      </a:moveTo>
                      <a:lnTo>
                        <a:pt x="0" y="11"/>
                      </a:lnTo>
                      <a:lnTo>
                        <a:pt x="0" y="10"/>
                      </a:lnTo>
                      <a:lnTo>
                        <a:pt x="5" y="10"/>
                      </a:lnTo>
                      <a:lnTo>
                        <a:pt x="6" y="9"/>
                      </a:lnTo>
                      <a:lnTo>
                        <a:pt x="6" y="7"/>
                      </a:lnTo>
                      <a:lnTo>
                        <a:pt x="6" y="6"/>
                      </a:lnTo>
                      <a:lnTo>
                        <a:pt x="7" y="6"/>
                      </a:lnTo>
                      <a:lnTo>
                        <a:pt x="9" y="4"/>
                      </a:lnTo>
                      <a:lnTo>
                        <a:pt x="7" y="4"/>
                      </a:lnTo>
                      <a:lnTo>
                        <a:pt x="7" y="4"/>
                      </a:lnTo>
                      <a:lnTo>
                        <a:pt x="6" y="3"/>
                      </a:lnTo>
                      <a:lnTo>
                        <a:pt x="6" y="2"/>
                      </a:lnTo>
                      <a:lnTo>
                        <a:pt x="7" y="2"/>
                      </a:lnTo>
                      <a:lnTo>
                        <a:pt x="9" y="2"/>
                      </a:lnTo>
                      <a:lnTo>
                        <a:pt x="10" y="2"/>
                      </a:lnTo>
                      <a:lnTo>
                        <a:pt x="10" y="3"/>
                      </a:lnTo>
                      <a:lnTo>
                        <a:pt x="11" y="0"/>
                      </a:lnTo>
                      <a:lnTo>
                        <a:pt x="13" y="0"/>
                      </a:lnTo>
                      <a:lnTo>
                        <a:pt x="13" y="2"/>
                      </a:lnTo>
                      <a:lnTo>
                        <a:pt x="13" y="3"/>
                      </a:lnTo>
                      <a:lnTo>
                        <a:pt x="11" y="4"/>
                      </a:lnTo>
                      <a:lnTo>
                        <a:pt x="11" y="6"/>
                      </a:lnTo>
                      <a:lnTo>
                        <a:pt x="11" y="4"/>
                      </a:lnTo>
                      <a:lnTo>
                        <a:pt x="11" y="6"/>
                      </a:lnTo>
                      <a:lnTo>
                        <a:pt x="11" y="7"/>
                      </a:lnTo>
                      <a:lnTo>
                        <a:pt x="9" y="7"/>
                      </a:lnTo>
                      <a:lnTo>
                        <a:pt x="9" y="9"/>
                      </a:lnTo>
                      <a:lnTo>
                        <a:pt x="7" y="9"/>
                      </a:lnTo>
                      <a:lnTo>
                        <a:pt x="6" y="10"/>
                      </a:lnTo>
                      <a:lnTo>
                        <a:pt x="5" y="11"/>
                      </a:lnTo>
                      <a:lnTo>
                        <a:pt x="0"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2" name="Freeform 1322"/>
                <p:cNvSpPr>
                  <a:spLocks/>
                </p:cNvSpPr>
                <p:nvPr/>
              </p:nvSpPr>
              <p:spPr bwMode="gray">
                <a:xfrm>
                  <a:off x="6487439" y="2987837"/>
                  <a:ext cx="9560" cy="6373"/>
                </a:xfrm>
                <a:custGeom>
                  <a:avLst/>
                  <a:gdLst>
                    <a:gd name="T0" fmla="*/ 2 w 3"/>
                    <a:gd name="T1" fmla="*/ 0 h 2"/>
                    <a:gd name="T2" fmla="*/ 2 w 3"/>
                    <a:gd name="T3" fmla="*/ 0 h 2"/>
                    <a:gd name="T4" fmla="*/ 3 w 3"/>
                    <a:gd name="T5" fmla="*/ 0 h 2"/>
                    <a:gd name="T6" fmla="*/ 3 w 3"/>
                    <a:gd name="T7" fmla="*/ 1 h 2"/>
                    <a:gd name="T8" fmla="*/ 2 w 3"/>
                    <a:gd name="T9" fmla="*/ 2 h 2"/>
                    <a:gd name="T10" fmla="*/ 0 w 3"/>
                    <a:gd name="T11" fmla="*/ 2 h 2"/>
                    <a:gd name="T12" fmla="*/ 0 w 3"/>
                    <a:gd name="T13" fmla="*/ 1 h 2"/>
                    <a:gd name="T14" fmla="*/ 0 w 3"/>
                    <a:gd name="T15" fmla="*/ 0 h 2"/>
                    <a:gd name="T16" fmla="*/ 2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2" y="0"/>
                      </a:moveTo>
                      <a:lnTo>
                        <a:pt x="2" y="0"/>
                      </a:lnTo>
                      <a:lnTo>
                        <a:pt x="3" y="0"/>
                      </a:lnTo>
                      <a:lnTo>
                        <a:pt x="3" y="1"/>
                      </a:lnTo>
                      <a:lnTo>
                        <a:pt x="2" y="2"/>
                      </a:lnTo>
                      <a:lnTo>
                        <a:pt x="0" y="2"/>
                      </a:lnTo>
                      <a:lnTo>
                        <a:pt x="0" y="1"/>
                      </a:lnTo>
                      <a:lnTo>
                        <a:pt x="0"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3" name="Freeform 1323"/>
                <p:cNvSpPr>
                  <a:spLocks/>
                </p:cNvSpPr>
                <p:nvPr/>
              </p:nvSpPr>
              <p:spPr bwMode="gray">
                <a:xfrm>
                  <a:off x="6449175" y="2659643"/>
                  <a:ext cx="57355" cy="35051"/>
                </a:xfrm>
                <a:custGeom>
                  <a:avLst/>
                  <a:gdLst>
                    <a:gd name="T0" fmla="*/ 0 w 18"/>
                    <a:gd name="T1" fmla="*/ 3 h 11"/>
                    <a:gd name="T2" fmla="*/ 3 w 18"/>
                    <a:gd name="T3" fmla="*/ 3 h 11"/>
                    <a:gd name="T4" fmla="*/ 7 w 18"/>
                    <a:gd name="T5" fmla="*/ 3 h 11"/>
                    <a:gd name="T6" fmla="*/ 10 w 18"/>
                    <a:gd name="T7" fmla="*/ 0 h 11"/>
                    <a:gd name="T8" fmla="*/ 12 w 18"/>
                    <a:gd name="T9" fmla="*/ 0 h 11"/>
                    <a:gd name="T10" fmla="*/ 12 w 18"/>
                    <a:gd name="T11" fmla="*/ 1 h 11"/>
                    <a:gd name="T12" fmla="*/ 15 w 18"/>
                    <a:gd name="T13" fmla="*/ 1 h 11"/>
                    <a:gd name="T14" fmla="*/ 17 w 18"/>
                    <a:gd name="T15" fmla="*/ 1 h 11"/>
                    <a:gd name="T16" fmla="*/ 17 w 18"/>
                    <a:gd name="T17" fmla="*/ 5 h 11"/>
                    <a:gd name="T18" fmla="*/ 18 w 18"/>
                    <a:gd name="T19" fmla="*/ 5 h 11"/>
                    <a:gd name="T20" fmla="*/ 18 w 18"/>
                    <a:gd name="T21" fmla="*/ 7 h 11"/>
                    <a:gd name="T22" fmla="*/ 17 w 18"/>
                    <a:gd name="T23" fmla="*/ 8 h 11"/>
                    <a:gd name="T24" fmla="*/ 15 w 18"/>
                    <a:gd name="T25" fmla="*/ 7 h 11"/>
                    <a:gd name="T26" fmla="*/ 15 w 18"/>
                    <a:gd name="T27" fmla="*/ 8 h 11"/>
                    <a:gd name="T28" fmla="*/ 14 w 18"/>
                    <a:gd name="T29" fmla="*/ 8 h 11"/>
                    <a:gd name="T30" fmla="*/ 12 w 18"/>
                    <a:gd name="T31" fmla="*/ 9 h 11"/>
                    <a:gd name="T32" fmla="*/ 12 w 18"/>
                    <a:gd name="T33" fmla="*/ 11 h 11"/>
                    <a:gd name="T34" fmla="*/ 7 w 18"/>
                    <a:gd name="T35" fmla="*/ 9 h 11"/>
                    <a:gd name="T36" fmla="*/ 6 w 18"/>
                    <a:gd name="T37" fmla="*/ 8 h 11"/>
                    <a:gd name="T38" fmla="*/ 4 w 18"/>
                    <a:gd name="T39" fmla="*/ 8 h 11"/>
                    <a:gd name="T40" fmla="*/ 3 w 18"/>
                    <a:gd name="T41" fmla="*/ 7 h 11"/>
                    <a:gd name="T42" fmla="*/ 2 w 18"/>
                    <a:gd name="T43" fmla="*/ 5 h 11"/>
                    <a:gd name="T44" fmla="*/ 2 w 18"/>
                    <a:gd name="T45" fmla="*/ 4 h 11"/>
                    <a:gd name="T46" fmla="*/ 0 w 18"/>
                    <a:gd name="T47" fmla="*/ 3 h 11"/>
                    <a:gd name="T48" fmla="*/ 0 w 18"/>
                    <a:gd name="T4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1">
                      <a:moveTo>
                        <a:pt x="0" y="3"/>
                      </a:moveTo>
                      <a:lnTo>
                        <a:pt x="3" y="3"/>
                      </a:lnTo>
                      <a:lnTo>
                        <a:pt x="7" y="3"/>
                      </a:lnTo>
                      <a:lnTo>
                        <a:pt x="10" y="0"/>
                      </a:lnTo>
                      <a:lnTo>
                        <a:pt x="12" y="0"/>
                      </a:lnTo>
                      <a:lnTo>
                        <a:pt x="12" y="1"/>
                      </a:lnTo>
                      <a:lnTo>
                        <a:pt x="15" y="1"/>
                      </a:lnTo>
                      <a:lnTo>
                        <a:pt x="17" y="1"/>
                      </a:lnTo>
                      <a:lnTo>
                        <a:pt x="17" y="5"/>
                      </a:lnTo>
                      <a:lnTo>
                        <a:pt x="18" y="5"/>
                      </a:lnTo>
                      <a:lnTo>
                        <a:pt x="18" y="7"/>
                      </a:lnTo>
                      <a:lnTo>
                        <a:pt x="17" y="8"/>
                      </a:lnTo>
                      <a:lnTo>
                        <a:pt x="15" y="7"/>
                      </a:lnTo>
                      <a:lnTo>
                        <a:pt x="15" y="8"/>
                      </a:lnTo>
                      <a:lnTo>
                        <a:pt x="14" y="8"/>
                      </a:lnTo>
                      <a:lnTo>
                        <a:pt x="12" y="9"/>
                      </a:lnTo>
                      <a:lnTo>
                        <a:pt x="12" y="11"/>
                      </a:lnTo>
                      <a:lnTo>
                        <a:pt x="7" y="9"/>
                      </a:lnTo>
                      <a:lnTo>
                        <a:pt x="6" y="8"/>
                      </a:lnTo>
                      <a:lnTo>
                        <a:pt x="4" y="8"/>
                      </a:lnTo>
                      <a:lnTo>
                        <a:pt x="3" y="7"/>
                      </a:lnTo>
                      <a:lnTo>
                        <a:pt x="2" y="5"/>
                      </a:lnTo>
                      <a:lnTo>
                        <a:pt x="2" y="4"/>
                      </a:lnTo>
                      <a:lnTo>
                        <a:pt x="0" y="3"/>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4" name="Freeform 1324"/>
                <p:cNvSpPr>
                  <a:spLocks/>
                </p:cNvSpPr>
                <p:nvPr/>
              </p:nvSpPr>
              <p:spPr bwMode="gray">
                <a:xfrm>
                  <a:off x="6487409" y="2981460"/>
                  <a:ext cx="9560" cy="12745"/>
                </a:xfrm>
                <a:custGeom>
                  <a:avLst/>
                  <a:gdLst>
                    <a:gd name="T0" fmla="*/ 0 w 3"/>
                    <a:gd name="T1" fmla="*/ 0 h 4"/>
                    <a:gd name="T2" fmla="*/ 2 w 3"/>
                    <a:gd name="T3" fmla="*/ 2 h 4"/>
                    <a:gd name="T4" fmla="*/ 3 w 3"/>
                    <a:gd name="T5" fmla="*/ 2 h 4"/>
                    <a:gd name="T6" fmla="*/ 3 w 3"/>
                    <a:gd name="T7" fmla="*/ 3 h 4"/>
                    <a:gd name="T8" fmla="*/ 2 w 3"/>
                    <a:gd name="T9" fmla="*/ 4 h 4"/>
                    <a:gd name="T10" fmla="*/ 0 w 3"/>
                    <a:gd name="T11" fmla="*/ 4 h 4"/>
                    <a:gd name="T12" fmla="*/ 0 w 3"/>
                    <a:gd name="T13" fmla="*/ 3 h 4"/>
                    <a:gd name="T14" fmla="*/ 0 w 3"/>
                    <a:gd name="T15" fmla="*/ 2 h 4"/>
                    <a:gd name="T16" fmla="*/ 0 w 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0"/>
                      </a:moveTo>
                      <a:lnTo>
                        <a:pt x="2" y="2"/>
                      </a:lnTo>
                      <a:lnTo>
                        <a:pt x="3" y="2"/>
                      </a:lnTo>
                      <a:lnTo>
                        <a:pt x="3" y="3"/>
                      </a:lnTo>
                      <a:lnTo>
                        <a:pt x="2" y="4"/>
                      </a:lnTo>
                      <a:lnTo>
                        <a:pt x="0" y="4"/>
                      </a:lnTo>
                      <a:lnTo>
                        <a:pt x="0" y="3"/>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955" name="Freeform 1325"/>
                <p:cNvSpPr>
                  <a:spLocks/>
                </p:cNvSpPr>
                <p:nvPr/>
              </p:nvSpPr>
              <p:spPr bwMode="gray">
                <a:xfrm>
                  <a:off x="6449235" y="2659633"/>
                  <a:ext cx="57355" cy="35051"/>
                </a:xfrm>
                <a:custGeom>
                  <a:avLst/>
                  <a:gdLst>
                    <a:gd name="T0" fmla="*/ 0 w 18"/>
                    <a:gd name="T1" fmla="*/ 3 h 11"/>
                    <a:gd name="T2" fmla="*/ 3 w 18"/>
                    <a:gd name="T3" fmla="*/ 3 h 11"/>
                    <a:gd name="T4" fmla="*/ 7 w 18"/>
                    <a:gd name="T5" fmla="*/ 3 h 11"/>
                    <a:gd name="T6" fmla="*/ 10 w 18"/>
                    <a:gd name="T7" fmla="*/ 0 h 11"/>
                    <a:gd name="T8" fmla="*/ 11 w 18"/>
                    <a:gd name="T9" fmla="*/ 0 h 11"/>
                    <a:gd name="T10" fmla="*/ 12 w 18"/>
                    <a:gd name="T11" fmla="*/ 1 h 11"/>
                    <a:gd name="T12" fmla="*/ 15 w 18"/>
                    <a:gd name="T13" fmla="*/ 1 h 11"/>
                    <a:gd name="T14" fmla="*/ 17 w 18"/>
                    <a:gd name="T15" fmla="*/ 1 h 11"/>
                    <a:gd name="T16" fmla="*/ 17 w 18"/>
                    <a:gd name="T17" fmla="*/ 5 h 11"/>
                    <a:gd name="T18" fmla="*/ 18 w 18"/>
                    <a:gd name="T19" fmla="*/ 5 h 11"/>
                    <a:gd name="T20" fmla="*/ 18 w 18"/>
                    <a:gd name="T21" fmla="*/ 7 h 11"/>
                    <a:gd name="T22" fmla="*/ 17 w 18"/>
                    <a:gd name="T23" fmla="*/ 8 h 11"/>
                    <a:gd name="T24" fmla="*/ 15 w 18"/>
                    <a:gd name="T25" fmla="*/ 7 h 11"/>
                    <a:gd name="T26" fmla="*/ 15 w 18"/>
                    <a:gd name="T27" fmla="*/ 8 h 11"/>
                    <a:gd name="T28" fmla="*/ 14 w 18"/>
                    <a:gd name="T29" fmla="*/ 8 h 11"/>
                    <a:gd name="T30" fmla="*/ 12 w 18"/>
                    <a:gd name="T31" fmla="*/ 9 h 11"/>
                    <a:gd name="T32" fmla="*/ 12 w 18"/>
                    <a:gd name="T33" fmla="*/ 11 h 11"/>
                    <a:gd name="T34" fmla="*/ 7 w 18"/>
                    <a:gd name="T35" fmla="*/ 9 h 11"/>
                    <a:gd name="T36" fmla="*/ 6 w 18"/>
                    <a:gd name="T37" fmla="*/ 8 h 11"/>
                    <a:gd name="T38" fmla="*/ 4 w 18"/>
                    <a:gd name="T39" fmla="*/ 8 h 11"/>
                    <a:gd name="T40" fmla="*/ 3 w 18"/>
                    <a:gd name="T41" fmla="*/ 7 h 11"/>
                    <a:gd name="T42" fmla="*/ 2 w 18"/>
                    <a:gd name="T43" fmla="*/ 5 h 11"/>
                    <a:gd name="T44" fmla="*/ 2 w 18"/>
                    <a:gd name="T45" fmla="*/ 4 h 11"/>
                    <a:gd name="T46" fmla="*/ 0 w 18"/>
                    <a:gd name="T47" fmla="*/ 3 h 11"/>
                    <a:gd name="T48" fmla="*/ 0 w 18"/>
                    <a:gd name="T4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1">
                      <a:moveTo>
                        <a:pt x="0" y="3"/>
                      </a:moveTo>
                      <a:lnTo>
                        <a:pt x="3" y="3"/>
                      </a:lnTo>
                      <a:lnTo>
                        <a:pt x="7" y="3"/>
                      </a:lnTo>
                      <a:lnTo>
                        <a:pt x="10" y="0"/>
                      </a:lnTo>
                      <a:lnTo>
                        <a:pt x="11" y="0"/>
                      </a:lnTo>
                      <a:lnTo>
                        <a:pt x="12" y="1"/>
                      </a:lnTo>
                      <a:lnTo>
                        <a:pt x="15" y="1"/>
                      </a:lnTo>
                      <a:lnTo>
                        <a:pt x="17" y="1"/>
                      </a:lnTo>
                      <a:lnTo>
                        <a:pt x="17" y="5"/>
                      </a:lnTo>
                      <a:lnTo>
                        <a:pt x="18" y="5"/>
                      </a:lnTo>
                      <a:lnTo>
                        <a:pt x="18" y="7"/>
                      </a:lnTo>
                      <a:lnTo>
                        <a:pt x="17" y="8"/>
                      </a:lnTo>
                      <a:lnTo>
                        <a:pt x="15" y="7"/>
                      </a:lnTo>
                      <a:lnTo>
                        <a:pt x="15" y="8"/>
                      </a:lnTo>
                      <a:lnTo>
                        <a:pt x="14" y="8"/>
                      </a:lnTo>
                      <a:lnTo>
                        <a:pt x="12" y="9"/>
                      </a:lnTo>
                      <a:lnTo>
                        <a:pt x="12" y="11"/>
                      </a:lnTo>
                      <a:lnTo>
                        <a:pt x="7" y="9"/>
                      </a:lnTo>
                      <a:lnTo>
                        <a:pt x="6" y="8"/>
                      </a:lnTo>
                      <a:lnTo>
                        <a:pt x="4" y="8"/>
                      </a:lnTo>
                      <a:lnTo>
                        <a:pt x="3" y="7"/>
                      </a:lnTo>
                      <a:lnTo>
                        <a:pt x="2" y="5"/>
                      </a:lnTo>
                      <a:lnTo>
                        <a:pt x="2" y="4"/>
                      </a:lnTo>
                      <a:lnTo>
                        <a:pt x="0" y="3"/>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sp>
          <p:nvSpPr>
            <p:cNvPr id="1498" name="Freeform 1244"/>
            <p:cNvSpPr>
              <a:spLocks noChangeAspect="1"/>
            </p:cNvSpPr>
            <p:nvPr/>
          </p:nvSpPr>
          <p:spPr bwMode="gray">
            <a:xfrm>
              <a:off x="9683350" y="4670248"/>
              <a:ext cx="82845" cy="105151"/>
            </a:xfrm>
            <a:custGeom>
              <a:avLst/>
              <a:gdLst>
                <a:gd name="T0" fmla="*/ 0 w 26"/>
                <a:gd name="T1" fmla="*/ 30 h 33"/>
                <a:gd name="T2" fmla="*/ 3 w 26"/>
                <a:gd name="T3" fmla="*/ 29 h 33"/>
                <a:gd name="T4" fmla="*/ 3 w 26"/>
                <a:gd name="T5" fmla="*/ 28 h 33"/>
                <a:gd name="T6" fmla="*/ 3 w 26"/>
                <a:gd name="T7" fmla="*/ 25 h 33"/>
                <a:gd name="T8" fmla="*/ 4 w 26"/>
                <a:gd name="T9" fmla="*/ 21 h 33"/>
                <a:gd name="T10" fmla="*/ 4 w 26"/>
                <a:gd name="T11" fmla="*/ 18 h 33"/>
                <a:gd name="T12" fmla="*/ 3 w 26"/>
                <a:gd name="T13" fmla="*/ 17 h 33"/>
                <a:gd name="T14" fmla="*/ 3 w 26"/>
                <a:gd name="T15" fmla="*/ 17 h 33"/>
                <a:gd name="T16" fmla="*/ 3 w 26"/>
                <a:gd name="T17" fmla="*/ 17 h 33"/>
                <a:gd name="T18" fmla="*/ 1 w 26"/>
                <a:gd name="T19" fmla="*/ 14 h 33"/>
                <a:gd name="T20" fmla="*/ 1 w 26"/>
                <a:gd name="T21" fmla="*/ 12 h 33"/>
                <a:gd name="T22" fmla="*/ 1 w 26"/>
                <a:gd name="T23" fmla="*/ 10 h 33"/>
                <a:gd name="T24" fmla="*/ 1 w 26"/>
                <a:gd name="T25" fmla="*/ 6 h 33"/>
                <a:gd name="T26" fmla="*/ 1 w 26"/>
                <a:gd name="T27" fmla="*/ 4 h 33"/>
                <a:gd name="T28" fmla="*/ 3 w 26"/>
                <a:gd name="T29" fmla="*/ 3 h 33"/>
                <a:gd name="T30" fmla="*/ 4 w 26"/>
                <a:gd name="T31" fmla="*/ 3 h 33"/>
                <a:gd name="T32" fmla="*/ 4 w 26"/>
                <a:gd name="T33" fmla="*/ 2 h 33"/>
                <a:gd name="T34" fmla="*/ 4 w 26"/>
                <a:gd name="T35" fmla="*/ 2 h 33"/>
                <a:gd name="T36" fmla="*/ 5 w 26"/>
                <a:gd name="T37" fmla="*/ 2 h 33"/>
                <a:gd name="T38" fmla="*/ 5 w 26"/>
                <a:gd name="T39" fmla="*/ 0 h 33"/>
                <a:gd name="T40" fmla="*/ 5 w 26"/>
                <a:gd name="T41" fmla="*/ 0 h 33"/>
                <a:gd name="T42" fmla="*/ 8 w 26"/>
                <a:gd name="T43" fmla="*/ 2 h 33"/>
                <a:gd name="T44" fmla="*/ 11 w 26"/>
                <a:gd name="T45" fmla="*/ 3 h 33"/>
                <a:gd name="T46" fmla="*/ 12 w 26"/>
                <a:gd name="T47" fmla="*/ 4 h 33"/>
                <a:gd name="T48" fmla="*/ 14 w 26"/>
                <a:gd name="T49" fmla="*/ 4 h 33"/>
                <a:gd name="T50" fmla="*/ 16 w 26"/>
                <a:gd name="T51" fmla="*/ 6 h 33"/>
                <a:gd name="T52" fmla="*/ 19 w 26"/>
                <a:gd name="T53" fmla="*/ 7 h 33"/>
                <a:gd name="T54" fmla="*/ 19 w 26"/>
                <a:gd name="T55" fmla="*/ 7 h 33"/>
                <a:gd name="T56" fmla="*/ 22 w 26"/>
                <a:gd name="T57" fmla="*/ 10 h 33"/>
                <a:gd name="T58" fmla="*/ 22 w 26"/>
                <a:gd name="T59" fmla="*/ 10 h 33"/>
                <a:gd name="T60" fmla="*/ 25 w 26"/>
                <a:gd name="T61" fmla="*/ 11 h 33"/>
                <a:gd name="T62" fmla="*/ 26 w 26"/>
                <a:gd name="T63" fmla="*/ 12 h 33"/>
                <a:gd name="T64" fmla="*/ 26 w 26"/>
                <a:gd name="T65" fmla="*/ 15 h 33"/>
                <a:gd name="T66" fmla="*/ 26 w 26"/>
                <a:gd name="T67" fmla="*/ 15 h 33"/>
                <a:gd name="T68" fmla="*/ 23 w 26"/>
                <a:gd name="T69" fmla="*/ 17 h 33"/>
                <a:gd name="T70" fmla="*/ 23 w 26"/>
                <a:gd name="T71" fmla="*/ 18 h 33"/>
                <a:gd name="T72" fmla="*/ 22 w 26"/>
                <a:gd name="T73" fmla="*/ 21 h 33"/>
                <a:gd name="T74" fmla="*/ 19 w 26"/>
                <a:gd name="T75" fmla="*/ 23 h 33"/>
                <a:gd name="T76" fmla="*/ 19 w 26"/>
                <a:gd name="T77" fmla="*/ 23 h 33"/>
                <a:gd name="T78" fmla="*/ 18 w 26"/>
                <a:gd name="T79" fmla="*/ 28 h 33"/>
                <a:gd name="T80" fmla="*/ 14 w 26"/>
                <a:gd name="T81" fmla="*/ 32 h 33"/>
                <a:gd name="T82" fmla="*/ 12 w 26"/>
                <a:gd name="T83" fmla="*/ 32 h 33"/>
                <a:gd name="T84" fmla="*/ 12 w 26"/>
                <a:gd name="T85" fmla="*/ 33 h 33"/>
                <a:gd name="T86" fmla="*/ 11 w 26"/>
                <a:gd name="T87" fmla="*/ 33 h 33"/>
                <a:gd name="T88" fmla="*/ 9 w 26"/>
                <a:gd name="T89" fmla="*/ 32 h 33"/>
                <a:gd name="T90" fmla="*/ 8 w 26"/>
                <a:gd name="T91" fmla="*/ 32 h 33"/>
                <a:gd name="T92" fmla="*/ 7 w 26"/>
                <a:gd name="T93" fmla="*/ 32 h 33"/>
                <a:gd name="T94" fmla="*/ 5 w 26"/>
                <a:gd name="T95" fmla="*/ 33 h 33"/>
                <a:gd name="T96" fmla="*/ 4 w 26"/>
                <a:gd name="T97" fmla="*/ 33 h 33"/>
                <a:gd name="T98" fmla="*/ 4 w 26"/>
                <a:gd name="T99" fmla="*/ 33 h 33"/>
                <a:gd name="T100" fmla="*/ 1 w 26"/>
                <a:gd name="T101" fmla="*/ 32 h 33"/>
                <a:gd name="T102" fmla="*/ 0 w 26"/>
                <a:gd name="T103"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33">
                  <a:moveTo>
                    <a:pt x="0" y="30"/>
                  </a:moveTo>
                  <a:lnTo>
                    <a:pt x="3" y="29"/>
                  </a:lnTo>
                  <a:lnTo>
                    <a:pt x="3" y="28"/>
                  </a:lnTo>
                  <a:lnTo>
                    <a:pt x="3" y="25"/>
                  </a:lnTo>
                  <a:lnTo>
                    <a:pt x="4" y="21"/>
                  </a:lnTo>
                  <a:lnTo>
                    <a:pt x="4" y="18"/>
                  </a:lnTo>
                  <a:lnTo>
                    <a:pt x="3" y="17"/>
                  </a:lnTo>
                  <a:lnTo>
                    <a:pt x="3" y="17"/>
                  </a:lnTo>
                  <a:lnTo>
                    <a:pt x="3" y="17"/>
                  </a:lnTo>
                  <a:lnTo>
                    <a:pt x="1" y="14"/>
                  </a:lnTo>
                  <a:lnTo>
                    <a:pt x="1" y="12"/>
                  </a:lnTo>
                  <a:lnTo>
                    <a:pt x="1" y="10"/>
                  </a:lnTo>
                  <a:lnTo>
                    <a:pt x="1" y="6"/>
                  </a:lnTo>
                  <a:lnTo>
                    <a:pt x="1" y="4"/>
                  </a:lnTo>
                  <a:lnTo>
                    <a:pt x="3" y="3"/>
                  </a:lnTo>
                  <a:lnTo>
                    <a:pt x="4" y="3"/>
                  </a:lnTo>
                  <a:lnTo>
                    <a:pt x="4" y="2"/>
                  </a:lnTo>
                  <a:lnTo>
                    <a:pt x="4" y="2"/>
                  </a:lnTo>
                  <a:lnTo>
                    <a:pt x="5" y="2"/>
                  </a:lnTo>
                  <a:lnTo>
                    <a:pt x="5" y="0"/>
                  </a:lnTo>
                  <a:lnTo>
                    <a:pt x="5" y="0"/>
                  </a:lnTo>
                  <a:lnTo>
                    <a:pt x="8" y="2"/>
                  </a:lnTo>
                  <a:lnTo>
                    <a:pt x="11" y="3"/>
                  </a:lnTo>
                  <a:lnTo>
                    <a:pt x="12" y="4"/>
                  </a:lnTo>
                  <a:lnTo>
                    <a:pt x="14" y="4"/>
                  </a:lnTo>
                  <a:lnTo>
                    <a:pt x="16" y="6"/>
                  </a:lnTo>
                  <a:lnTo>
                    <a:pt x="19" y="7"/>
                  </a:lnTo>
                  <a:lnTo>
                    <a:pt x="19" y="7"/>
                  </a:lnTo>
                  <a:lnTo>
                    <a:pt x="22" y="10"/>
                  </a:lnTo>
                  <a:lnTo>
                    <a:pt x="22" y="10"/>
                  </a:lnTo>
                  <a:lnTo>
                    <a:pt x="25" y="11"/>
                  </a:lnTo>
                  <a:lnTo>
                    <a:pt x="26" y="12"/>
                  </a:lnTo>
                  <a:lnTo>
                    <a:pt x="26" y="15"/>
                  </a:lnTo>
                  <a:lnTo>
                    <a:pt x="26" y="15"/>
                  </a:lnTo>
                  <a:lnTo>
                    <a:pt x="23" y="17"/>
                  </a:lnTo>
                  <a:lnTo>
                    <a:pt x="23" y="18"/>
                  </a:lnTo>
                  <a:lnTo>
                    <a:pt x="22" y="21"/>
                  </a:lnTo>
                  <a:lnTo>
                    <a:pt x="19" y="23"/>
                  </a:lnTo>
                  <a:lnTo>
                    <a:pt x="19" y="23"/>
                  </a:lnTo>
                  <a:lnTo>
                    <a:pt x="18" y="28"/>
                  </a:lnTo>
                  <a:lnTo>
                    <a:pt x="14" y="32"/>
                  </a:lnTo>
                  <a:lnTo>
                    <a:pt x="12" y="32"/>
                  </a:lnTo>
                  <a:lnTo>
                    <a:pt x="12" y="33"/>
                  </a:lnTo>
                  <a:lnTo>
                    <a:pt x="11" y="33"/>
                  </a:lnTo>
                  <a:lnTo>
                    <a:pt x="9" y="32"/>
                  </a:lnTo>
                  <a:lnTo>
                    <a:pt x="8" y="32"/>
                  </a:lnTo>
                  <a:lnTo>
                    <a:pt x="7" y="32"/>
                  </a:lnTo>
                  <a:lnTo>
                    <a:pt x="5" y="33"/>
                  </a:lnTo>
                  <a:lnTo>
                    <a:pt x="4" y="33"/>
                  </a:lnTo>
                  <a:lnTo>
                    <a:pt x="4" y="33"/>
                  </a:lnTo>
                  <a:lnTo>
                    <a:pt x="1" y="32"/>
                  </a:lnTo>
                  <a:lnTo>
                    <a:pt x="0" y="3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499" name="Freeform 1297"/>
            <p:cNvSpPr>
              <a:spLocks noChangeAspect="1"/>
            </p:cNvSpPr>
            <p:nvPr/>
          </p:nvSpPr>
          <p:spPr bwMode="gray">
            <a:xfrm>
              <a:off x="9578201" y="4660686"/>
              <a:ext cx="117897" cy="117896"/>
            </a:xfrm>
            <a:custGeom>
              <a:avLst/>
              <a:gdLst>
                <a:gd name="T0" fmla="*/ 32 w 37"/>
                <a:gd name="T1" fmla="*/ 33 h 37"/>
                <a:gd name="T2" fmla="*/ 29 w 37"/>
                <a:gd name="T3" fmla="*/ 32 h 37"/>
                <a:gd name="T4" fmla="*/ 23 w 37"/>
                <a:gd name="T5" fmla="*/ 33 h 37"/>
                <a:gd name="T6" fmla="*/ 21 w 37"/>
                <a:gd name="T7" fmla="*/ 32 h 37"/>
                <a:gd name="T8" fmla="*/ 21 w 37"/>
                <a:gd name="T9" fmla="*/ 36 h 37"/>
                <a:gd name="T10" fmla="*/ 17 w 37"/>
                <a:gd name="T11" fmla="*/ 37 h 37"/>
                <a:gd name="T12" fmla="*/ 15 w 37"/>
                <a:gd name="T13" fmla="*/ 36 h 37"/>
                <a:gd name="T14" fmla="*/ 12 w 37"/>
                <a:gd name="T15" fmla="*/ 35 h 37"/>
                <a:gd name="T16" fmla="*/ 10 w 37"/>
                <a:gd name="T17" fmla="*/ 31 h 37"/>
                <a:gd name="T18" fmla="*/ 8 w 37"/>
                <a:gd name="T19" fmla="*/ 28 h 37"/>
                <a:gd name="T20" fmla="*/ 8 w 37"/>
                <a:gd name="T21" fmla="*/ 26 h 37"/>
                <a:gd name="T22" fmla="*/ 7 w 37"/>
                <a:gd name="T23" fmla="*/ 24 h 37"/>
                <a:gd name="T24" fmla="*/ 4 w 37"/>
                <a:gd name="T25" fmla="*/ 24 h 37"/>
                <a:gd name="T26" fmla="*/ 4 w 37"/>
                <a:gd name="T27" fmla="*/ 22 h 37"/>
                <a:gd name="T28" fmla="*/ 3 w 37"/>
                <a:gd name="T29" fmla="*/ 21 h 37"/>
                <a:gd name="T30" fmla="*/ 0 w 37"/>
                <a:gd name="T31" fmla="*/ 17 h 37"/>
                <a:gd name="T32" fmla="*/ 0 w 37"/>
                <a:gd name="T33" fmla="*/ 15 h 37"/>
                <a:gd name="T34" fmla="*/ 1 w 37"/>
                <a:gd name="T35" fmla="*/ 11 h 37"/>
                <a:gd name="T36" fmla="*/ 1 w 37"/>
                <a:gd name="T37" fmla="*/ 10 h 37"/>
                <a:gd name="T38" fmla="*/ 4 w 37"/>
                <a:gd name="T39" fmla="*/ 10 h 37"/>
                <a:gd name="T40" fmla="*/ 7 w 37"/>
                <a:gd name="T41" fmla="*/ 9 h 37"/>
                <a:gd name="T42" fmla="*/ 7 w 37"/>
                <a:gd name="T43" fmla="*/ 7 h 37"/>
                <a:gd name="T44" fmla="*/ 7 w 37"/>
                <a:gd name="T45" fmla="*/ 6 h 37"/>
                <a:gd name="T46" fmla="*/ 7 w 37"/>
                <a:gd name="T47" fmla="*/ 6 h 37"/>
                <a:gd name="T48" fmla="*/ 10 w 37"/>
                <a:gd name="T49" fmla="*/ 3 h 37"/>
                <a:gd name="T50" fmla="*/ 10 w 37"/>
                <a:gd name="T51" fmla="*/ 2 h 37"/>
                <a:gd name="T52" fmla="*/ 11 w 37"/>
                <a:gd name="T53" fmla="*/ 0 h 37"/>
                <a:gd name="T54" fmla="*/ 19 w 37"/>
                <a:gd name="T55" fmla="*/ 2 h 37"/>
                <a:gd name="T56" fmla="*/ 25 w 37"/>
                <a:gd name="T57" fmla="*/ 2 h 37"/>
                <a:gd name="T58" fmla="*/ 27 w 37"/>
                <a:gd name="T59" fmla="*/ 0 h 37"/>
                <a:gd name="T60" fmla="*/ 33 w 37"/>
                <a:gd name="T61" fmla="*/ 2 h 37"/>
                <a:gd name="T62" fmla="*/ 37 w 37"/>
                <a:gd name="T63" fmla="*/ 3 h 37"/>
                <a:gd name="T64" fmla="*/ 37 w 37"/>
                <a:gd name="T65" fmla="*/ 5 h 37"/>
                <a:gd name="T66" fmla="*/ 36 w 37"/>
                <a:gd name="T67" fmla="*/ 6 h 37"/>
                <a:gd name="T68" fmla="*/ 34 w 37"/>
                <a:gd name="T69" fmla="*/ 9 h 37"/>
                <a:gd name="T70" fmla="*/ 34 w 37"/>
                <a:gd name="T71" fmla="*/ 15 h 37"/>
                <a:gd name="T72" fmla="*/ 36 w 37"/>
                <a:gd name="T73" fmla="*/ 20 h 37"/>
                <a:gd name="T74" fmla="*/ 36 w 37"/>
                <a:gd name="T75" fmla="*/ 20 h 37"/>
                <a:gd name="T76" fmla="*/ 37 w 37"/>
                <a:gd name="T77" fmla="*/ 24 h 37"/>
                <a:gd name="T78" fmla="*/ 36 w 37"/>
                <a:gd name="T79" fmla="*/ 31 h 37"/>
                <a:gd name="T80" fmla="*/ 33 w 37"/>
                <a:gd name="T81"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37">
                  <a:moveTo>
                    <a:pt x="33" y="33"/>
                  </a:moveTo>
                  <a:lnTo>
                    <a:pt x="32" y="33"/>
                  </a:lnTo>
                  <a:lnTo>
                    <a:pt x="32" y="33"/>
                  </a:lnTo>
                  <a:lnTo>
                    <a:pt x="29" y="32"/>
                  </a:lnTo>
                  <a:lnTo>
                    <a:pt x="25" y="33"/>
                  </a:lnTo>
                  <a:lnTo>
                    <a:pt x="23" y="33"/>
                  </a:lnTo>
                  <a:lnTo>
                    <a:pt x="22" y="32"/>
                  </a:lnTo>
                  <a:lnTo>
                    <a:pt x="21" y="32"/>
                  </a:lnTo>
                  <a:lnTo>
                    <a:pt x="21" y="33"/>
                  </a:lnTo>
                  <a:lnTo>
                    <a:pt x="21" y="36"/>
                  </a:lnTo>
                  <a:lnTo>
                    <a:pt x="19" y="37"/>
                  </a:lnTo>
                  <a:lnTo>
                    <a:pt x="17" y="37"/>
                  </a:lnTo>
                  <a:lnTo>
                    <a:pt x="15" y="36"/>
                  </a:lnTo>
                  <a:lnTo>
                    <a:pt x="15" y="36"/>
                  </a:lnTo>
                  <a:lnTo>
                    <a:pt x="15" y="36"/>
                  </a:lnTo>
                  <a:lnTo>
                    <a:pt x="12" y="35"/>
                  </a:lnTo>
                  <a:lnTo>
                    <a:pt x="11" y="32"/>
                  </a:lnTo>
                  <a:lnTo>
                    <a:pt x="10" y="31"/>
                  </a:lnTo>
                  <a:lnTo>
                    <a:pt x="10" y="29"/>
                  </a:lnTo>
                  <a:lnTo>
                    <a:pt x="8" y="28"/>
                  </a:lnTo>
                  <a:lnTo>
                    <a:pt x="8" y="26"/>
                  </a:lnTo>
                  <a:lnTo>
                    <a:pt x="8" y="26"/>
                  </a:lnTo>
                  <a:lnTo>
                    <a:pt x="7" y="25"/>
                  </a:lnTo>
                  <a:lnTo>
                    <a:pt x="7" y="24"/>
                  </a:lnTo>
                  <a:lnTo>
                    <a:pt x="6" y="24"/>
                  </a:lnTo>
                  <a:lnTo>
                    <a:pt x="4" y="24"/>
                  </a:lnTo>
                  <a:lnTo>
                    <a:pt x="4" y="24"/>
                  </a:lnTo>
                  <a:lnTo>
                    <a:pt x="4" y="22"/>
                  </a:lnTo>
                  <a:lnTo>
                    <a:pt x="3" y="21"/>
                  </a:lnTo>
                  <a:lnTo>
                    <a:pt x="3" y="21"/>
                  </a:lnTo>
                  <a:lnTo>
                    <a:pt x="1" y="18"/>
                  </a:lnTo>
                  <a:lnTo>
                    <a:pt x="0" y="17"/>
                  </a:lnTo>
                  <a:lnTo>
                    <a:pt x="0" y="17"/>
                  </a:lnTo>
                  <a:lnTo>
                    <a:pt x="0" y="15"/>
                  </a:lnTo>
                  <a:lnTo>
                    <a:pt x="1" y="13"/>
                  </a:lnTo>
                  <a:lnTo>
                    <a:pt x="1" y="11"/>
                  </a:lnTo>
                  <a:lnTo>
                    <a:pt x="1" y="10"/>
                  </a:lnTo>
                  <a:lnTo>
                    <a:pt x="1" y="10"/>
                  </a:lnTo>
                  <a:lnTo>
                    <a:pt x="3" y="10"/>
                  </a:lnTo>
                  <a:lnTo>
                    <a:pt x="4" y="10"/>
                  </a:lnTo>
                  <a:lnTo>
                    <a:pt x="6" y="10"/>
                  </a:lnTo>
                  <a:lnTo>
                    <a:pt x="7" y="9"/>
                  </a:lnTo>
                  <a:lnTo>
                    <a:pt x="7" y="9"/>
                  </a:lnTo>
                  <a:lnTo>
                    <a:pt x="7" y="7"/>
                  </a:lnTo>
                  <a:lnTo>
                    <a:pt x="7" y="6"/>
                  </a:lnTo>
                  <a:lnTo>
                    <a:pt x="7" y="6"/>
                  </a:lnTo>
                  <a:lnTo>
                    <a:pt x="7" y="6"/>
                  </a:lnTo>
                  <a:lnTo>
                    <a:pt x="7" y="6"/>
                  </a:lnTo>
                  <a:lnTo>
                    <a:pt x="8" y="3"/>
                  </a:lnTo>
                  <a:lnTo>
                    <a:pt x="10" y="3"/>
                  </a:lnTo>
                  <a:lnTo>
                    <a:pt x="10" y="2"/>
                  </a:lnTo>
                  <a:lnTo>
                    <a:pt x="10" y="2"/>
                  </a:lnTo>
                  <a:lnTo>
                    <a:pt x="11" y="0"/>
                  </a:lnTo>
                  <a:lnTo>
                    <a:pt x="11" y="0"/>
                  </a:lnTo>
                  <a:lnTo>
                    <a:pt x="15" y="2"/>
                  </a:lnTo>
                  <a:lnTo>
                    <a:pt x="19" y="2"/>
                  </a:lnTo>
                  <a:lnTo>
                    <a:pt x="23" y="2"/>
                  </a:lnTo>
                  <a:lnTo>
                    <a:pt x="25" y="2"/>
                  </a:lnTo>
                  <a:lnTo>
                    <a:pt x="27" y="2"/>
                  </a:lnTo>
                  <a:lnTo>
                    <a:pt x="27" y="0"/>
                  </a:lnTo>
                  <a:lnTo>
                    <a:pt x="29" y="0"/>
                  </a:lnTo>
                  <a:lnTo>
                    <a:pt x="33" y="2"/>
                  </a:lnTo>
                  <a:lnTo>
                    <a:pt x="37" y="3"/>
                  </a:lnTo>
                  <a:lnTo>
                    <a:pt x="37" y="3"/>
                  </a:lnTo>
                  <a:lnTo>
                    <a:pt x="37" y="5"/>
                  </a:lnTo>
                  <a:lnTo>
                    <a:pt x="37" y="5"/>
                  </a:lnTo>
                  <a:lnTo>
                    <a:pt x="37" y="6"/>
                  </a:lnTo>
                  <a:lnTo>
                    <a:pt x="36" y="6"/>
                  </a:lnTo>
                  <a:lnTo>
                    <a:pt x="34" y="7"/>
                  </a:lnTo>
                  <a:lnTo>
                    <a:pt x="34" y="9"/>
                  </a:lnTo>
                  <a:lnTo>
                    <a:pt x="34" y="13"/>
                  </a:lnTo>
                  <a:lnTo>
                    <a:pt x="34" y="15"/>
                  </a:lnTo>
                  <a:lnTo>
                    <a:pt x="34" y="17"/>
                  </a:lnTo>
                  <a:lnTo>
                    <a:pt x="36" y="20"/>
                  </a:lnTo>
                  <a:lnTo>
                    <a:pt x="36" y="20"/>
                  </a:lnTo>
                  <a:lnTo>
                    <a:pt x="36" y="20"/>
                  </a:lnTo>
                  <a:lnTo>
                    <a:pt x="37" y="21"/>
                  </a:lnTo>
                  <a:lnTo>
                    <a:pt x="37" y="24"/>
                  </a:lnTo>
                  <a:lnTo>
                    <a:pt x="36" y="28"/>
                  </a:lnTo>
                  <a:lnTo>
                    <a:pt x="36" y="31"/>
                  </a:lnTo>
                  <a:lnTo>
                    <a:pt x="36" y="32"/>
                  </a:lnTo>
                  <a:lnTo>
                    <a:pt x="33" y="3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00" name="Freeform 1243"/>
            <p:cNvSpPr>
              <a:spLocks noChangeAspect="1"/>
            </p:cNvSpPr>
            <p:nvPr/>
          </p:nvSpPr>
          <p:spPr bwMode="gray">
            <a:xfrm>
              <a:off x="9485792" y="4596961"/>
              <a:ext cx="140200" cy="200742"/>
            </a:xfrm>
            <a:custGeom>
              <a:avLst/>
              <a:gdLst>
                <a:gd name="T0" fmla="*/ 15 w 44"/>
                <a:gd name="T1" fmla="*/ 0 h 63"/>
                <a:gd name="T2" fmla="*/ 24 w 44"/>
                <a:gd name="T3" fmla="*/ 7 h 63"/>
                <a:gd name="T4" fmla="*/ 25 w 44"/>
                <a:gd name="T5" fmla="*/ 12 h 63"/>
                <a:gd name="T6" fmla="*/ 29 w 44"/>
                <a:gd name="T7" fmla="*/ 14 h 63"/>
                <a:gd name="T8" fmla="*/ 32 w 44"/>
                <a:gd name="T9" fmla="*/ 15 h 63"/>
                <a:gd name="T10" fmla="*/ 35 w 44"/>
                <a:gd name="T11" fmla="*/ 18 h 63"/>
                <a:gd name="T12" fmla="*/ 39 w 44"/>
                <a:gd name="T13" fmla="*/ 22 h 63"/>
                <a:gd name="T14" fmla="*/ 36 w 44"/>
                <a:gd name="T15" fmla="*/ 26 h 63"/>
                <a:gd name="T16" fmla="*/ 36 w 44"/>
                <a:gd name="T17" fmla="*/ 26 h 63"/>
                <a:gd name="T18" fmla="*/ 36 w 44"/>
                <a:gd name="T19" fmla="*/ 29 h 63"/>
                <a:gd name="T20" fmla="*/ 32 w 44"/>
                <a:gd name="T21" fmla="*/ 30 h 63"/>
                <a:gd name="T22" fmla="*/ 30 w 44"/>
                <a:gd name="T23" fmla="*/ 31 h 63"/>
                <a:gd name="T24" fmla="*/ 29 w 44"/>
                <a:gd name="T25" fmla="*/ 37 h 63"/>
                <a:gd name="T26" fmla="*/ 32 w 44"/>
                <a:gd name="T27" fmla="*/ 41 h 63"/>
                <a:gd name="T28" fmla="*/ 33 w 44"/>
                <a:gd name="T29" fmla="*/ 44 h 63"/>
                <a:gd name="T30" fmla="*/ 36 w 44"/>
                <a:gd name="T31" fmla="*/ 44 h 63"/>
                <a:gd name="T32" fmla="*/ 37 w 44"/>
                <a:gd name="T33" fmla="*/ 46 h 63"/>
                <a:gd name="T34" fmla="*/ 39 w 44"/>
                <a:gd name="T35" fmla="*/ 51 h 63"/>
                <a:gd name="T36" fmla="*/ 44 w 44"/>
                <a:gd name="T37" fmla="*/ 56 h 63"/>
                <a:gd name="T38" fmla="*/ 43 w 44"/>
                <a:gd name="T39" fmla="*/ 57 h 63"/>
                <a:gd name="T40" fmla="*/ 39 w 44"/>
                <a:gd name="T41" fmla="*/ 56 h 63"/>
                <a:gd name="T42" fmla="*/ 36 w 44"/>
                <a:gd name="T43" fmla="*/ 57 h 63"/>
                <a:gd name="T44" fmla="*/ 30 w 44"/>
                <a:gd name="T45" fmla="*/ 59 h 63"/>
                <a:gd name="T46" fmla="*/ 26 w 44"/>
                <a:gd name="T47" fmla="*/ 60 h 63"/>
                <a:gd name="T48" fmla="*/ 22 w 44"/>
                <a:gd name="T49" fmla="*/ 63 h 63"/>
                <a:gd name="T50" fmla="*/ 17 w 44"/>
                <a:gd name="T51" fmla="*/ 60 h 63"/>
                <a:gd name="T52" fmla="*/ 15 w 44"/>
                <a:gd name="T53" fmla="*/ 57 h 63"/>
                <a:gd name="T54" fmla="*/ 15 w 44"/>
                <a:gd name="T55" fmla="*/ 53 h 63"/>
                <a:gd name="T56" fmla="*/ 13 w 44"/>
                <a:gd name="T57" fmla="*/ 46 h 63"/>
                <a:gd name="T58" fmla="*/ 14 w 44"/>
                <a:gd name="T59" fmla="*/ 41 h 63"/>
                <a:gd name="T60" fmla="*/ 17 w 44"/>
                <a:gd name="T61" fmla="*/ 38 h 63"/>
                <a:gd name="T62" fmla="*/ 14 w 44"/>
                <a:gd name="T63" fmla="*/ 34 h 63"/>
                <a:gd name="T64" fmla="*/ 13 w 44"/>
                <a:gd name="T65" fmla="*/ 31 h 63"/>
                <a:gd name="T66" fmla="*/ 11 w 44"/>
                <a:gd name="T67" fmla="*/ 27 h 63"/>
                <a:gd name="T68" fmla="*/ 6 w 44"/>
                <a:gd name="T69" fmla="*/ 27 h 63"/>
                <a:gd name="T70" fmla="*/ 4 w 44"/>
                <a:gd name="T71" fmla="*/ 26 h 63"/>
                <a:gd name="T72" fmla="*/ 0 w 44"/>
                <a:gd name="T73" fmla="*/ 20 h 63"/>
                <a:gd name="T74" fmla="*/ 0 w 44"/>
                <a:gd name="T75" fmla="*/ 19 h 63"/>
                <a:gd name="T76" fmla="*/ 2 w 44"/>
                <a:gd name="T77" fmla="*/ 15 h 63"/>
                <a:gd name="T78" fmla="*/ 7 w 44"/>
                <a:gd name="T79" fmla="*/ 12 h 63"/>
                <a:gd name="T80" fmla="*/ 7 w 44"/>
                <a:gd name="T81" fmla="*/ 9 h 63"/>
                <a:gd name="T82" fmla="*/ 4 w 44"/>
                <a:gd name="T83" fmla="*/ 8 h 63"/>
                <a:gd name="T84" fmla="*/ 6 w 44"/>
                <a:gd name="T85" fmla="*/ 5 h 63"/>
                <a:gd name="T86" fmla="*/ 9 w 44"/>
                <a:gd name="T87" fmla="*/ 4 h 63"/>
                <a:gd name="T88" fmla="*/ 13 w 44"/>
                <a:gd name="T89" fmla="*/ 1 h 63"/>
                <a:gd name="T90" fmla="*/ 14 w 44"/>
                <a:gd name="T9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 h="63">
                  <a:moveTo>
                    <a:pt x="14" y="0"/>
                  </a:moveTo>
                  <a:lnTo>
                    <a:pt x="14" y="0"/>
                  </a:lnTo>
                  <a:lnTo>
                    <a:pt x="15" y="0"/>
                  </a:lnTo>
                  <a:lnTo>
                    <a:pt x="15" y="0"/>
                  </a:lnTo>
                  <a:lnTo>
                    <a:pt x="18" y="1"/>
                  </a:lnTo>
                  <a:lnTo>
                    <a:pt x="24" y="7"/>
                  </a:lnTo>
                  <a:lnTo>
                    <a:pt x="25" y="8"/>
                  </a:lnTo>
                  <a:lnTo>
                    <a:pt x="25" y="9"/>
                  </a:lnTo>
                  <a:lnTo>
                    <a:pt x="25" y="12"/>
                  </a:lnTo>
                  <a:lnTo>
                    <a:pt x="26" y="14"/>
                  </a:lnTo>
                  <a:lnTo>
                    <a:pt x="26" y="14"/>
                  </a:lnTo>
                  <a:lnTo>
                    <a:pt x="29" y="14"/>
                  </a:lnTo>
                  <a:lnTo>
                    <a:pt x="30" y="14"/>
                  </a:lnTo>
                  <a:lnTo>
                    <a:pt x="30" y="14"/>
                  </a:lnTo>
                  <a:lnTo>
                    <a:pt x="32" y="15"/>
                  </a:lnTo>
                  <a:lnTo>
                    <a:pt x="33" y="15"/>
                  </a:lnTo>
                  <a:lnTo>
                    <a:pt x="33" y="16"/>
                  </a:lnTo>
                  <a:lnTo>
                    <a:pt x="35" y="18"/>
                  </a:lnTo>
                  <a:lnTo>
                    <a:pt x="37" y="19"/>
                  </a:lnTo>
                  <a:lnTo>
                    <a:pt x="37" y="22"/>
                  </a:lnTo>
                  <a:lnTo>
                    <a:pt x="39" y="22"/>
                  </a:lnTo>
                  <a:lnTo>
                    <a:pt x="39" y="23"/>
                  </a:lnTo>
                  <a:lnTo>
                    <a:pt x="37" y="23"/>
                  </a:lnTo>
                  <a:lnTo>
                    <a:pt x="36" y="26"/>
                  </a:lnTo>
                  <a:lnTo>
                    <a:pt x="36" y="26"/>
                  </a:lnTo>
                  <a:lnTo>
                    <a:pt x="36" y="26"/>
                  </a:lnTo>
                  <a:lnTo>
                    <a:pt x="36" y="26"/>
                  </a:lnTo>
                  <a:lnTo>
                    <a:pt x="36" y="27"/>
                  </a:lnTo>
                  <a:lnTo>
                    <a:pt x="36" y="29"/>
                  </a:lnTo>
                  <a:lnTo>
                    <a:pt x="36" y="29"/>
                  </a:lnTo>
                  <a:lnTo>
                    <a:pt x="35" y="30"/>
                  </a:lnTo>
                  <a:lnTo>
                    <a:pt x="33" y="30"/>
                  </a:lnTo>
                  <a:lnTo>
                    <a:pt x="32" y="30"/>
                  </a:lnTo>
                  <a:lnTo>
                    <a:pt x="30" y="30"/>
                  </a:lnTo>
                  <a:lnTo>
                    <a:pt x="30" y="30"/>
                  </a:lnTo>
                  <a:lnTo>
                    <a:pt x="30" y="31"/>
                  </a:lnTo>
                  <a:lnTo>
                    <a:pt x="30" y="33"/>
                  </a:lnTo>
                  <a:lnTo>
                    <a:pt x="29" y="35"/>
                  </a:lnTo>
                  <a:lnTo>
                    <a:pt x="29" y="37"/>
                  </a:lnTo>
                  <a:lnTo>
                    <a:pt x="29" y="37"/>
                  </a:lnTo>
                  <a:lnTo>
                    <a:pt x="30" y="38"/>
                  </a:lnTo>
                  <a:lnTo>
                    <a:pt x="32" y="41"/>
                  </a:lnTo>
                  <a:lnTo>
                    <a:pt x="32" y="41"/>
                  </a:lnTo>
                  <a:lnTo>
                    <a:pt x="33" y="42"/>
                  </a:lnTo>
                  <a:lnTo>
                    <a:pt x="33" y="44"/>
                  </a:lnTo>
                  <a:lnTo>
                    <a:pt x="33" y="44"/>
                  </a:lnTo>
                  <a:lnTo>
                    <a:pt x="35" y="44"/>
                  </a:lnTo>
                  <a:lnTo>
                    <a:pt x="36" y="44"/>
                  </a:lnTo>
                  <a:lnTo>
                    <a:pt x="36" y="45"/>
                  </a:lnTo>
                  <a:lnTo>
                    <a:pt x="37" y="46"/>
                  </a:lnTo>
                  <a:lnTo>
                    <a:pt x="37" y="46"/>
                  </a:lnTo>
                  <a:lnTo>
                    <a:pt x="37" y="48"/>
                  </a:lnTo>
                  <a:lnTo>
                    <a:pt x="39" y="49"/>
                  </a:lnTo>
                  <a:lnTo>
                    <a:pt x="39" y="51"/>
                  </a:lnTo>
                  <a:lnTo>
                    <a:pt x="40" y="52"/>
                  </a:lnTo>
                  <a:lnTo>
                    <a:pt x="41" y="55"/>
                  </a:lnTo>
                  <a:lnTo>
                    <a:pt x="44" y="56"/>
                  </a:lnTo>
                  <a:lnTo>
                    <a:pt x="44" y="56"/>
                  </a:lnTo>
                  <a:lnTo>
                    <a:pt x="44" y="56"/>
                  </a:lnTo>
                  <a:lnTo>
                    <a:pt x="43" y="57"/>
                  </a:lnTo>
                  <a:lnTo>
                    <a:pt x="40" y="57"/>
                  </a:lnTo>
                  <a:lnTo>
                    <a:pt x="39" y="56"/>
                  </a:lnTo>
                  <a:lnTo>
                    <a:pt x="39" y="56"/>
                  </a:lnTo>
                  <a:lnTo>
                    <a:pt x="39" y="56"/>
                  </a:lnTo>
                  <a:lnTo>
                    <a:pt x="37" y="56"/>
                  </a:lnTo>
                  <a:lnTo>
                    <a:pt x="36" y="57"/>
                  </a:lnTo>
                  <a:lnTo>
                    <a:pt x="35" y="59"/>
                  </a:lnTo>
                  <a:lnTo>
                    <a:pt x="32" y="59"/>
                  </a:lnTo>
                  <a:lnTo>
                    <a:pt x="30" y="59"/>
                  </a:lnTo>
                  <a:lnTo>
                    <a:pt x="29" y="60"/>
                  </a:lnTo>
                  <a:lnTo>
                    <a:pt x="28" y="60"/>
                  </a:lnTo>
                  <a:lnTo>
                    <a:pt x="26" y="60"/>
                  </a:lnTo>
                  <a:lnTo>
                    <a:pt x="25" y="62"/>
                  </a:lnTo>
                  <a:lnTo>
                    <a:pt x="25" y="63"/>
                  </a:lnTo>
                  <a:lnTo>
                    <a:pt x="22" y="63"/>
                  </a:lnTo>
                  <a:lnTo>
                    <a:pt x="21" y="62"/>
                  </a:lnTo>
                  <a:lnTo>
                    <a:pt x="18" y="60"/>
                  </a:lnTo>
                  <a:lnTo>
                    <a:pt x="17" y="60"/>
                  </a:lnTo>
                  <a:lnTo>
                    <a:pt x="17" y="59"/>
                  </a:lnTo>
                  <a:lnTo>
                    <a:pt x="17" y="59"/>
                  </a:lnTo>
                  <a:lnTo>
                    <a:pt x="15" y="57"/>
                  </a:lnTo>
                  <a:lnTo>
                    <a:pt x="15" y="57"/>
                  </a:lnTo>
                  <a:lnTo>
                    <a:pt x="15" y="55"/>
                  </a:lnTo>
                  <a:lnTo>
                    <a:pt x="15" y="53"/>
                  </a:lnTo>
                  <a:lnTo>
                    <a:pt x="14" y="52"/>
                  </a:lnTo>
                  <a:lnTo>
                    <a:pt x="13" y="52"/>
                  </a:lnTo>
                  <a:lnTo>
                    <a:pt x="13" y="46"/>
                  </a:lnTo>
                  <a:lnTo>
                    <a:pt x="14" y="44"/>
                  </a:lnTo>
                  <a:lnTo>
                    <a:pt x="14" y="44"/>
                  </a:lnTo>
                  <a:lnTo>
                    <a:pt x="14" y="41"/>
                  </a:lnTo>
                  <a:lnTo>
                    <a:pt x="17" y="40"/>
                  </a:lnTo>
                  <a:lnTo>
                    <a:pt x="17" y="38"/>
                  </a:lnTo>
                  <a:lnTo>
                    <a:pt x="17" y="38"/>
                  </a:lnTo>
                  <a:lnTo>
                    <a:pt x="15" y="37"/>
                  </a:lnTo>
                  <a:lnTo>
                    <a:pt x="15" y="34"/>
                  </a:lnTo>
                  <a:lnTo>
                    <a:pt x="14" y="34"/>
                  </a:lnTo>
                  <a:lnTo>
                    <a:pt x="13" y="33"/>
                  </a:lnTo>
                  <a:lnTo>
                    <a:pt x="11" y="33"/>
                  </a:lnTo>
                  <a:lnTo>
                    <a:pt x="13" y="31"/>
                  </a:lnTo>
                  <a:lnTo>
                    <a:pt x="13" y="30"/>
                  </a:lnTo>
                  <a:lnTo>
                    <a:pt x="13" y="29"/>
                  </a:lnTo>
                  <a:lnTo>
                    <a:pt x="11" y="27"/>
                  </a:lnTo>
                  <a:lnTo>
                    <a:pt x="10" y="27"/>
                  </a:lnTo>
                  <a:lnTo>
                    <a:pt x="9" y="29"/>
                  </a:lnTo>
                  <a:lnTo>
                    <a:pt x="6" y="27"/>
                  </a:lnTo>
                  <a:lnTo>
                    <a:pt x="6" y="27"/>
                  </a:lnTo>
                  <a:lnTo>
                    <a:pt x="6" y="27"/>
                  </a:lnTo>
                  <a:lnTo>
                    <a:pt x="4" y="26"/>
                  </a:lnTo>
                  <a:lnTo>
                    <a:pt x="4" y="25"/>
                  </a:lnTo>
                  <a:lnTo>
                    <a:pt x="3" y="23"/>
                  </a:lnTo>
                  <a:lnTo>
                    <a:pt x="0" y="20"/>
                  </a:lnTo>
                  <a:lnTo>
                    <a:pt x="0" y="20"/>
                  </a:lnTo>
                  <a:lnTo>
                    <a:pt x="0" y="19"/>
                  </a:lnTo>
                  <a:lnTo>
                    <a:pt x="0" y="19"/>
                  </a:lnTo>
                  <a:lnTo>
                    <a:pt x="2" y="18"/>
                  </a:lnTo>
                  <a:lnTo>
                    <a:pt x="2" y="16"/>
                  </a:lnTo>
                  <a:lnTo>
                    <a:pt x="2" y="15"/>
                  </a:lnTo>
                  <a:lnTo>
                    <a:pt x="3" y="14"/>
                  </a:lnTo>
                  <a:lnTo>
                    <a:pt x="6" y="12"/>
                  </a:lnTo>
                  <a:lnTo>
                    <a:pt x="7" y="12"/>
                  </a:lnTo>
                  <a:lnTo>
                    <a:pt x="9" y="11"/>
                  </a:lnTo>
                  <a:lnTo>
                    <a:pt x="7" y="9"/>
                  </a:lnTo>
                  <a:lnTo>
                    <a:pt x="7" y="9"/>
                  </a:lnTo>
                  <a:lnTo>
                    <a:pt x="6" y="9"/>
                  </a:lnTo>
                  <a:lnTo>
                    <a:pt x="4" y="9"/>
                  </a:lnTo>
                  <a:lnTo>
                    <a:pt x="4" y="8"/>
                  </a:lnTo>
                  <a:lnTo>
                    <a:pt x="4" y="7"/>
                  </a:lnTo>
                  <a:lnTo>
                    <a:pt x="4" y="5"/>
                  </a:lnTo>
                  <a:lnTo>
                    <a:pt x="6" y="5"/>
                  </a:lnTo>
                  <a:lnTo>
                    <a:pt x="7" y="4"/>
                  </a:lnTo>
                  <a:lnTo>
                    <a:pt x="7" y="4"/>
                  </a:lnTo>
                  <a:lnTo>
                    <a:pt x="9" y="4"/>
                  </a:lnTo>
                  <a:lnTo>
                    <a:pt x="11" y="3"/>
                  </a:lnTo>
                  <a:lnTo>
                    <a:pt x="11" y="3"/>
                  </a:lnTo>
                  <a:lnTo>
                    <a:pt x="13" y="1"/>
                  </a:lnTo>
                  <a:lnTo>
                    <a:pt x="13" y="1"/>
                  </a:lnTo>
                  <a:lnTo>
                    <a:pt x="14" y="1"/>
                  </a:lnTo>
                  <a:lnTo>
                    <a:pt x="1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01" name="Freeform 1246"/>
            <p:cNvSpPr>
              <a:spLocks noChangeAspect="1"/>
            </p:cNvSpPr>
            <p:nvPr/>
          </p:nvSpPr>
          <p:spPr bwMode="gray">
            <a:xfrm>
              <a:off x="9141667" y="4482251"/>
              <a:ext cx="388737" cy="328197"/>
            </a:xfrm>
            <a:custGeom>
              <a:avLst/>
              <a:gdLst>
                <a:gd name="T0" fmla="*/ 14 w 122"/>
                <a:gd name="T1" fmla="*/ 9 h 103"/>
                <a:gd name="T2" fmla="*/ 15 w 122"/>
                <a:gd name="T3" fmla="*/ 13 h 103"/>
                <a:gd name="T4" fmla="*/ 13 w 122"/>
                <a:gd name="T5" fmla="*/ 22 h 103"/>
                <a:gd name="T6" fmla="*/ 17 w 122"/>
                <a:gd name="T7" fmla="*/ 29 h 103"/>
                <a:gd name="T8" fmla="*/ 21 w 122"/>
                <a:gd name="T9" fmla="*/ 25 h 103"/>
                <a:gd name="T10" fmla="*/ 18 w 122"/>
                <a:gd name="T11" fmla="*/ 13 h 103"/>
                <a:gd name="T12" fmla="*/ 32 w 122"/>
                <a:gd name="T13" fmla="*/ 7 h 103"/>
                <a:gd name="T14" fmla="*/ 28 w 122"/>
                <a:gd name="T15" fmla="*/ 4 h 103"/>
                <a:gd name="T16" fmla="*/ 32 w 122"/>
                <a:gd name="T17" fmla="*/ 0 h 103"/>
                <a:gd name="T18" fmla="*/ 40 w 122"/>
                <a:gd name="T19" fmla="*/ 7 h 103"/>
                <a:gd name="T20" fmla="*/ 47 w 122"/>
                <a:gd name="T21" fmla="*/ 14 h 103"/>
                <a:gd name="T22" fmla="*/ 61 w 122"/>
                <a:gd name="T23" fmla="*/ 14 h 103"/>
                <a:gd name="T24" fmla="*/ 67 w 122"/>
                <a:gd name="T25" fmla="*/ 18 h 103"/>
                <a:gd name="T26" fmla="*/ 81 w 122"/>
                <a:gd name="T27" fmla="*/ 17 h 103"/>
                <a:gd name="T28" fmla="*/ 82 w 122"/>
                <a:gd name="T29" fmla="*/ 14 h 103"/>
                <a:gd name="T30" fmla="*/ 102 w 122"/>
                <a:gd name="T31" fmla="*/ 14 h 103"/>
                <a:gd name="T32" fmla="*/ 95 w 122"/>
                <a:gd name="T33" fmla="*/ 15 h 103"/>
                <a:gd name="T34" fmla="*/ 97 w 122"/>
                <a:gd name="T35" fmla="*/ 19 h 103"/>
                <a:gd name="T36" fmla="*/ 108 w 122"/>
                <a:gd name="T37" fmla="*/ 25 h 103"/>
                <a:gd name="T38" fmla="*/ 112 w 122"/>
                <a:gd name="T39" fmla="*/ 32 h 103"/>
                <a:gd name="T40" fmla="*/ 114 w 122"/>
                <a:gd name="T41" fmla="*/ 35 h 103"/>
                <a:gd name="T42" fmla="*/ 121 w 122"/>
                <a:gd name="T43" fmla="*/ 35 h 103"/>
                <a:gd name="T44" fmla="*/ 119 w 122"/>
                <a:gd name="T45" fmla="*/ 39 h 103"/>
                <a:gd name="T46" fmla="*/ 112 w 122"/>
                <a:gd name="T47" fmla="*/ 41 h 103"/>
                <a:gd name="T48" fmla="*/ 115 w 122"/>
                <a:gd name="T49" fmla="*/ 45 h 103"/>
                <a:gd name="T50" fmla="*/ 110 w 122"/>
                <a:gd name="T51" fmla="*/ 52 h 103"/>
                <a:gd name="T52" fmla="*/ 111 w 122"/>
                <a:gd name="T53" fmla="*/ 59 h 103"/>
                <a:gd name="T54" fmla="*/ 114 w 122"/>
                <a:gd name="T55" fmla="*/ 66 h 103"/>
                <a:gd name="T56" fmla="*/ 106 w 122"/>
                <a:gd name="T57" fmla="*/ 70 h 103"/>
                <a:gd name="T58" fmla="*/ 93 w 122"/>
                <a:gd name="T59" fmla="*/ 76 h 103"/>
                <a:gd name="T60" fmla="*/ 78 w 122"/>
                <a:gd name="T61" fmla="*/ 71 h 103"/>
                <a:gd name="T62" fmla="*/ 81 w 122"/>
                <a:gd name="T63" fmla="*/ 77 h 103"/>
                <a:gd name="T64" fmla="*/ 82 w 122"/>
                <a:gd name="T65" fmla="*/ 87 h 103"/>
                <a:gd name="T66" fmla="*/ 89 w 122"/>
                <a:gd name="T67" fmla="*/ 91 h 103"/>
                <a:gd name="T68" fmla="*/ 85 w 122"/>
                <a:gd name="T69" fmla="*/ 92 h 103"/>
                <a:gd name="T70" fmla="*/ 80 w 122"/>
                <a:gd name="T71" fmla="*/ 98 h 103"/>
                <a:gd name="T72" fmla="*/ 74 w 122"/>
                <a:gd name="T73" fmla="*/ 99 h 103"/>
                <a:gd name="T74" fmla="*/ 66 w 122"/>
                <a:gd name="T75" fmla="*/ 103 h 103"/>
                <a:gd name="T76" fmla="*/ 59 w 122"/>
                <a:gd name="T77" fmla="*/ 100 h 103"/>
                <a:gd name="T78" fmla="*/ 52 w 122"/>
                <a:gd name="T79" fmla="*/ 88 h 103"/>
                <a:gd name="T80" fmla="*/ 54 w 122"/>
                <a:gd name="T81" fmla="*/ 81 h 103"/>
                <a:gd name="T82" fmla="*/ 52 w 122"/>
                <a:gd name="T83" fmla="*/ 76 h 103"/>
                <a:gd name="T84" fmla="*/ 50 w 122"/>
                <a:gd name="T85" fmla="*/ 69 h 103"/>
                <a:gd name="T86" fmla="*/ 52 w 122"/>
                <a:gd name="T87" fmla="*/ 58 h 103"/>
                <a:gd name="T88" fmla="*/ 52 w 122"/>
                <a:gd name="T89" fmla="*/ 54 h 103"/>
                <a:gd name="T90" fmla="*/ 41 w 122"/>
                <a:gd name="T91" fmla="*/ 55 h 103"/>
                <a:gd name="T92" fmla="*/ 36 w 122"/>
                <a:gd name="T93" fmla="*/ 55 h 103"/>
                <a:gd name="T94" fmla="*/ 28 w 122"/>
                <a:gd name="T95" fmla="*/ 47 h 103"/>
                <a:gd name="T96" fmla="*/ 15 w 122"/>
                <a:gd name="T97" fmla="*/ 47 h 103"/>
                <a:gd name="T98" fmla="*/ 9 w 122"/>
                <a:gd name="T99" fmla="*/ 37 h 103"/>
                <a:gd name="T100" fmla="*/ 6 w 122"/>
                <a:gd name="T101" fmla="*/ 32 h 103"/>
                <a:gd name="T102" fmla="*/ 3 w 122"/>
                <a:gd name="T103" fmla="*/ 24 h 103"/>
                <a:gd name="T104" fmla="*/ 13 w 122"/>
                <a:gd name="T105" fmla="*/ 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 h="103">
                  <a:moveTo>
                    <a:pt x="18" y="3"/>
                  </a:moveTo>
                  <a:lnTo>
                    <a:pt x="17" y="4"/>
                  </a:lnTo>
                  <a:lnTo>
                    <a:pt x="15" y="6"/>
                  </a:lnTo>
                  <a:lnTo>
                    <a:pt x="14" y="6"/>
                  </a:lnTo>
                  <a:lnTo>
                    <a:pt x="14" y="7"/>
                  </a:lnTo>
                  <a:lnTo>
                    <a:pt x="14" y="9"/>
                  </a:lnTo>
                  <a:lnTo>
                    <a:pt x="14" y="9"/>
                  </a:lnTo>
                  <a:lnTo>
                    <a:pt x="15" y="11"/>
                  </a:lnTo>
                  <a:lnTo>
                    <a:pt x="15" y="11"/>
                  </a:lnTo>
                  <a:lnTo>
                    <a:pt x="15" y="11"/>
                  </a:lnTo>
                  <a:lnTo>
                    <a:pt x="15" y="13"/>
                  </a:lnTo>
                  <a:lnTo>
                    <a:pt x="15" y="13"/>
                  </a:lnTo>
                  <a:lnTo>
                    <a:pt x="15" y="14"/>
                  </a:lnTo>
                  <a:lnTo>
                    <a:pt x="15" y="15"/>
                  </a:lnTo>
                  <a:lnTo>
                    <a:pt x="13" y="18"/>
                  </a:lnTo>
                  <a:lnTo>
                    <a:pt x="13" y="18"/>
                  </a:lnTo>
                  <a:lnTo>
                    <a:pt x="13" y="19"/>
                  </a:lnTo>
                  <a:lnTo>
                    <a:pt x="13" y="22"/>
                  </a:lnTo>
                  <a:lnTo>
                    <a:pt x="13" y="24"/>
                  </a:lnTo>
                  <a:lnTo>
                    <a:pt x="13" y="24"/>
                  </a:lnTo>
                  <a:lnTo>
                    <a:pt x="14" y="25"/>
                  </a:lnTo>
                  <a:lnTo>
                    <a:pt x="15" y="28"/>
                  </a:lnTo>
                  <a:lnTo>
                    <a:pt x="15" y="29"/>
                  </a:lnTo>
                  <a:lnTo>
                    <a:pt x="17" y="29"/>
                  </a:lnTo>
                  <a:lnTo>
                    <a:pt x="18" y="29"/>
                  </a:lnTo>
                  <a:lnTo>
                    <a:pt x="18" y="29"/>
                  </a:lnTo>
                  <a:lnTo>
                    <a:pt x="19" y="28"/>
                  </a:lnTo>
                  <a:lnTo>
                    <a:pt x="21" y="26"/>
                  </a:lnTo>
                  <a:lnTo>
                    <a:pt x="21" y="26"/>
                  </a:lnTo>
                  <a:lnTo>
                    <a:pt x="21" y="25"/>
                  </a:lnTo>
                  <a:lnTo>
                    <a:pt x="21" y="22"/>
                  </a:lnTo>
                  <a:lnTo>
                    <a:pt x="19" y="19"/>
                  </a:lnTo>
                  <a:lnTo>
                    <a:pt x="18" y="18"/>
                  </a:lnTo>
                  <a:lnTo>
                    <a:pt x="17" y="17"/>
                  </a:lnTo>
                  <a:lnTo>
                    <a:pt x="17" y="13"/>
                  </a:lnTo>
                  <a:lnTo>
                    <a:pt x="18" y="13"/>
                  </a:lnTo>
                  <a:lnTo>
                    <a:pt x="18" y="11"/>
                  </a:lnTo>
                  <a:lnTo>
                    <a:pt x="18" y="11"/>
                  </a:lnTo>
                  <a:lnTo>
                    <a:pt x="19" y="11"/>
                  </a:lnTo>
                  <a:lnTo>
                    <a:pt x="24" y="9"/>
                  </a:lnTo>
                  <a:lnTo>
                    <a:pt x="29" y="7"/>
                  </a:lnTo>
                  <a:lnTo>
                    <a:pt x="32" y="7"/>
                  </a:lnTo>
                  <a:lnTo>
                    <a:pt x="32" y="6"/>
                  </a:lnTo>
                  <a:lnTo>
                    <a:pt x="32" y="6"/>
                  </a:lnTo>
                  <a:lnTo>
                    <a:pt x="32" y="4"/>
                  </a:lnTo>
                  <a:lnTo>
                    <a:pt x="29" y="4"/>
                  </a:lnTo>
                  <a:lnTo>
                    <a:pt x="28" y="4"/>
                  </a:lnTo>
                  <a:lnTo>
                    <a:pt x="28" y="4"/>
                  </a:lnTo>
                  <a:lnTo>
                    <a:pt x="28" y="4"/>
                  </a:lnTo>
                  <a:lnTo>
                    <a:pt x="28" y="3"/>
                  </a:lnTo>
                  <a:lnTo>
                    <a:pt x="29" y="0"/>
                  </a:lnTo>
                  <a:lnTo>
                    <a:pt x="30" y="0"/>
                  </a:lnTo>
                  <a:lnTo>
                    <a:pt x="30" y="0"/>
                  </a:lnTo>
                  <a:lnTo>
                    <a:pt x="32" y="0"/>
                  </a:lnTo>
                  <a:lnTo>
                    <a:pt x="32" y="0"/>
                  </a:lnTo>
                  <a:lnTo>
                    <a:pt x="33" y="4"/>
                  </a:lnTo>
                  <a:lnTo>
                    <a:pt x="33" y="4"/>
                  </a:lnTo>
                  <a:lnTo>
                    <a:pt x="35" y="7"/>
                  </a:lnTo>
                  <a:lnTo>
                    <a:pt x="37" y="7"/>
                  </a:lnTo>
                  <a:lnTo>
                    <a:pt x="40" y="7"/>
                  </a:lnTo>
                  <a:lnTo>
                    <a:pt x="40" y="7"/>
                  </a:lnTo>
                  <a:lnTo>
                    <a:pt x="43" y="9"/>
                  </a:lnTo>
                  <a:lnTo>
                    <a:pt x="44" y="9"/>
                  </a:lnTo>
                  <a:lnTo>
                    <a:pt x="45" y="10"/>
                  </a:lnTo>
                  <a:lnTo>
                    <a:pt x="45" y="13"/>
                  </a:lnTo>
                  <a:lnTo>
                    <a:pt x="47" y="14"/>
                  </a:lnTo>
                  <a:lnTo>
                    <a:pt x="47" y="15"/>
                  </a:lnTo>
                  <a:lnTo>
                    <a:pt x="48" y="15"/>
                  </a:lnTo>
                  <a:lnTo>
                    <a:pt x="50" y="15"/>
                  </a:lnTo>
                  <a:lnTo>
                    <a:pt x="54" y="15"/>
                  </a:lnTo>
                  <a:lnTo>
                    <a:pt x="56" y="15"/>
                  </a:lnTo>
                  <a:lnTo>
                    <a:pt x="61" y="14"/>
                  </a:lnTo>
                  <a:lnTo>
                    <a:pt x="65" y="14"/>
                  </a:lnTo>
                  <a:lnTo>
                    <a:pt x="66" y="14"/>
                  </a:lnTo>
                  <a:lnTo>
                    <a:pt x="66" y="15"/>
                  </a:lnTo>
                  <a:lnTo>
                    <a:pt x="66" y="17"/>
                  </a:lnTo>
                  <a:lnTo>
                    <a:pt x="66" y="17"/>
                  </a:lnTo>
                  <a:lnTo>
                    <a:pt x="67" y="18"/>
                  </a:lnTo>
                  <a:lnTo>
                    <a:pt x="69" y="18"/>
                  </a:lnTo>
                  <a:lnTo>
                    <a:pt x="71" y="19"/>
                  </a:lnTo>
                  <a:lnTo>
                    <a:pt x="74" y="19"/>
                  </a:lnTo>
                  <a:lnTo>
                    <a:pt x="78" y="18"/>
                  </a:lnTo>
                  <a:lnTo>
                    <a:pt x="80" y="18"/>
                  </a:lnTo>
                  <a:lnTo>
                    <a:pt x="81" y="17"/>
                  </a:lnTo>
                  <a:lnTo>
                    <a:pt x="84" y="17"/>
                  </a:lnTo>
                  <a:lnTo>
                    <a:pt x="85" y="15"/>
                  </a:lnTo>
                  <a:lnTo>
                    <a:pt x="86" y="15"/>
                  </a:lnTo>
                  <a:lnTo>
                    <a:pt x="86" y="15"/>
                  </a:lnTo>
                  <a:lnTo>
                    <a:pt x="82" y="15"/>
                  </a:lnTo>
                  <a:lnTo>
                    <a:pt x="82" y="14"/>
                  </a:lnTo>
                  <a:lnTo>
                    <a:pt x="82" y="14"/>
                  </a:lnTo>
                  <a:lnTo>
                    <a:pt x="82" y="14"/>
                  </a:lnTo>
                  <a:lnTo>
                    <a:pt x="85" y="14"/>
                  </a:lnTo>
                  <a:lnTo>
                    <a:pt x="100" y="14"/>
                  </a:lnTo>
                  <a:lnTo>
                    <a:pt x="102" y="14"/>
                  </a:lnTo>
                  <a:lnTo>
                    <a:pt x="102" y="14"/>
                  </a:lnTo>
                  <a:lnTo>
                    <a:pt x="102" y="14"/>
                  </a:lnTo>
                  <a:lnTo>
                    <a:pt x="99" y="15"/>
                  </a:lnTo>
                  <a:lnTo>
                    <a:pt x="99" y="15"/>
                  </a:lnTo>
                  <a:lnTo>
                    <a:pt x="99" y="15"/>
                  </a:lnTo>
                  <a:lnTo>
                    <a:pt x="96" y="15"/>
                  </a:lnTo>
                  <a:lnTo>
                    <a:pt x="95" y="15"/>
                  </a:lnTo>
                  <a:lnTo>
                    <a:pt x="93" y="17"/>
                  </a:lnTo>
                  <a:lnTo>
                    <a:pt x="93" y="17"/>
                  </a:lnTo>
                  <a:lnTo>
                    <a:pt x="95" y="18"/>
                  </a:lnTo>
                  <a:lnTo>
                    <a:pt x="96" y="18"/>
                  </a:lnTo>
                  <a:lnTo>
                    <a:pt x="97" y="18"/>
                  </a:lnTo>
                  <a:lnTo>
                    <a:pt x="97" y="19"/>
                  </a:lnTo>
                  <a:lnTo>
                    <a:pt x="99" y="21"/>
                  </a:lnTo>
                  <a:lnTo>
                    <a:pt x="99" y="21"/>
                  </a:lnTo>
                  <a:lnTo>
                    <a:pt x="99" y="22"/>
                  </a:lnTo>
                  <a:lnTo>
                    <a:pt x="102" y="22"/>
                  </a:lnTo>
                  <a:lnTo>
                    <a:pt x="104" y="22"/>
                  </a:lnTo>
                  <a:lnTo>
                    <a:pt x="108" y="25"/>
                  </a:lnTo>
                  <a:lnTo>
                    <a:pt x="110" y="25"/>
                  </a:lnTo>
                  <a:lnTo>
                    <a:pt x="111" y="26"/>
                  </a:lnTo>
                  <a:lnTo>
                    <a:pt x="112" y="29"/>
                  </a:lnTo>
                  <a:lnTo>
                    <a:pt x="112" y="29"/>
                  </a:lnTo>
                  <a:lnTo>
                    <a:pt x="112" y="32"/>
                  </a:lnTo>
                  <a:lnTo>
                    <a:pt x="112" y="32"/>
                  </a:lnTo>
                  <a:lnTo>
                    <a:pt x="112" y="33"/>
                  </a:lnTo>
                  <a:lnTo>
                    <a:pt x="111" y="33"/>
                  </a:lnTo>
                  <a:lnTo>
                    <a:pt x="111" y="33"/>
                  </a:lnTo>
                  <a:lnTo>
                    <a:pt x="111" y="35"/>
                  </a:lnTo>
                  <a:lnTo>
                    <a:pt x="112" y="35"/>
                  </a:lnTo>
                  <a:lnTo>
                    <a:pt x="114" y="35"/>
                  </a:lnTo>
                  <a:lnTo>
                    <a:pt x="115" y="35"/>
                  </a:lnTo>
                  <a:lnTo>
                    <a:pt x="115" y="35"/>
                  </a:lnTo>
                  <a:lnTo>
                    <a:pt x="117" y="33"/>
                  </a:lnTo>
                  <a:lnTo>
                    <a:pt x="118" y="33"/>
                  </a:lnTo>
                  <a:lnTo>
                    <a:pt x="119" y="33"/>
                  </a:lnTo>
                  <a:lnTo>
                    <a:pt x="121" y="35"/>
                  </a:lnTo>
                  <a:lnTo>
                    <a:pt x="122" y="35"/>
                  </a:lnTo>
                  <a:lnTo>
                    <a:pt x="122" y="36"/>
                  </a:lnTo>
                  <a:lnTo>
                    <a:pt x="122" y="37"/>
                  </a:lnTo>
                  <a:lnTo>
                    <a:pt x="121" y="37"/>
                  </a:lnTo>
                  <a:lnTo>
                    <a:pt x="121" y="37"/>
                  </a:lnTo>
                  <a:lnTo>
                    <a:pt x="119" y="39"/>
                  </a:lnTo>
                  <a:lnTo>
                    <a:pt x="119" y="39"/>
                  </a:lnTo>
                  <a:lnTo>
                    <a:pt x="117" y="40"/>
                  </a:lnTo>
                  <a:lnTo>
                    <a:pt x="115" y="40"/>
                  </a:lnTo>
                  <a:lnTo>
                    <a:pt x="115" y="40"/>
                  </a:lnTo>
                  <a:lnTo>
                    <a:pt x="114" y="41"/>
                  </a:lnTo>
                  <a:lnTo>
                    <a:pt x="112" y="41"/>
                  </a:lnTo>
                  <a:lnTo>
                    <a:pt x="112" y="43"/>
                  </a:lnTo>
                  <a:lnTo>
                    <a:pt x="112" y="44"/>
                  </a:lnTo>
                  <a:lnTo>
                    <a:pt x="112" y="45"/>
                  </a:lnTo>
                  <a:lnTo>
                    <a:pt x="114" y="45"/>
                  </a:lnTo>
                  <a:lnTo>
                    <a:pt x="115" y="45"/>
                  </a:lnTo>
                  <a:lnTo>
                    <a:pt x="115" y="45"/>
                  </a:lnTo>
                  <a:lnTo>
                    <a:pt x="117" y="47"/>
                  </a:lnTo>
                  <a:lnTo>
                    <a:pt x="115" y="48"/>
                  </a:lnTo>
                  <a:lnTo>
                    <a:pt x="114" y="48"/>
                  </a:lnTo>
                  <a:lnTo>
                    <a:pt x="111" y="50"/>
                  </a:lnTo>
                  <a:lnTo>
                    <a:pt x="110" y="51"/>
                  </a:lnTo>
                  <a:lnTo>
                    <a:pt x="110" y="52"/>
                  </a:lnTo>
                  <a:lnTo>
                    <a:pt x="110" y="54"/>
                  </a:lnTo>
                  <a:lnTo>
                    <a:pt x="108" y="55"/>
                  </a:lnTo>
                  <a:lnTo>
                    <a:pt x="108" y="55"/>
                  </a:lnTo>
                  <a:lnTo>
                    <a:pt x="108" y="56"/>
                  </a:lnTo>
                  <a:lnTo>
                    <a:pt x="108" y="56"/>
                  </a:lnTo>
                  <a:lnTo>
                    <a:pt x="111" y="59"/>
                  </a:lnTo>
                  <a:lnTo>
                    <a:pt x="112" y="61"/>
                  </a:lnTo>
                  <a:lnTo>
                    <a:pt x="112" y="62"/>
                  </a:lnTo>
                  <a:lnTo>
                    <a:pt x="114" y="63"/>
                  </a:lnTo>
                  <a:lnTo>
                    <a:pt x="114" y="63"/>
                  </a:lnTo>
                  <a:lnTo>
                    <a:pt x="114" y="63"/>
                  </a:lnTo>
                  <a:lnTo>
                    <a:pt x="114" y="66"/>
                  </a:lnTo>
                  <a:lnTo>
                    <a:pt x="112" y="67"/>
                  </a:lnTo>
                  <a:lnTo>
                    <a:pt x="111" y="69"/>
                  </a:lnTo>
                  <a:lnTo>
                    <a:pt x="111" y="69"/>
                  </a:lnTo>
                  <a:lnTo>
                    <a:pt x="108" y="70"/>
                  </a:lnTo>
                  <a:lnTo>
                    <a:pt x="107" y="70"/>
                  </a:lnTo>
                  <a:lnTo>
                    <a:pt x="106" y="70"/>
                  </a:lnTo>
                  <a:lnTo>
                    <a:pt x="104" y="71"/>
                  </a:lnTo>
                  <a:lnTo>
                    <a:pt x="104" y="73"/>
                  </a:lnTo>
                  <a:lnTo>
                    <a:pt x="99" y="73"/>
                  </a:lnTo>
                  <a:lnTo>
                    <a:pt x="97" y="73"/>
                  </a:lnTo>
                  <a:lnTo>
                    <a:pt x="93" y="74"/>
                  </a:lnTo>
                  <a:lnTo>
                    <a:pt x="93" y="76"/>
                  </a:lnTo>
                  <a:lnTo>
                    <a:pt x="93" y="76"/>
                  </a:lnTo>
                  <a:lnTo>
                    <a:pt x="89" y="76"/>
                  </a:lnTo>
                  <a:lnTo>
                    <a:pt x="86" y="74"/>
                  </a:lnTo>
                  <a:lnTo>
                    <a:pt x="82" y="73"/>
                  </a:lnTo>
                  <a:lnTo>
                    <a:pt x="78" y="71"/>
                  </a:lnTo>
                  <a:lnTo>
                    <a:pt x="78" y="71"/>
                  </a:lnTo>
                  <a:lnTo>
                    <a:pt x="77" y="71"/>
                  </a:lnTo>
                  <a:lnTo>
                    <a:pt x="77" y="71"/>
                  </a:lnTo>
                  <a:lnTo>
                    <a:pt x="77" y="73"/>
                  </a:lnTo>
                  <a:lnTo>
                    <a:pt x="78" y="74"/>
                  </a:lnTo>
                  <a:lnTo>
                    <a:pt x="80" y="76"/>
                  </a:lnTo>
                  <a:lnTo>
                    <a:pt x="81" y="77"/>
                  </a:lnTo>
                  <a:lnTo>
                    <a:pt x="82" y="77"/>
                  </a:lnTo>
                  <a:lnTo>
                    <a:pt x="82" y="80"/>
                  </a:lnTo>
                  <a:lnTo>
                    <a:pt x="81" y="81"/>
                  </a:lnTo>
                  <a:lnTo>
                    <a:pt x="81" y="82"/>
                  </a:lnTo>
                  <a:lnTo>
                    <a:pt x="81" y="82"/>
                  </a:lnTo>
                  <a:lnTo>
                    <a:pt x="82" y="87"/>
                  </a:lnTo>
                  <a:lnTo>
                    <a:pt x="82" y="88"/>
                  </a:lnTo>
                  <a:lnTo>
                    <a:pt x="82" y="88"/>
                  </a:lnTo>
                  <a:lnTo>
                    <a:pt x="85" y="89"/>
                  </a:lnTo>
                  <a:lnTo>
                    <a:pt x="85" y="89"/>
                  </a:lnTo>
                  <a:lnTo>
                    <a:pt x="89" y="89"/>
                  </a:lnTo>
                  <a:lnTo>
                    <a:pt x="89" y="91"/>
                  </a:lnTo>
                  <a:lnTo>
                    <a:pt x="89" y="91"/>
                  </a:lnTo>
                  <a:lnTo>
                    <a:pt x="89" y="91"/>
                  </a:lnTo>
                  <a:lnTo>
                    <a:pt x="88" y="91"/>
                  </a:lnTo>
                  <a:lnTo>
                    <a:pt x="86" y="92"/>
                  </a:lnTo>
                  <a:lnTo>
                    <a:pt x="86" y="92"/>
                  </a:lnTo>
                  <a:lnTo>
                    <a:pt x="85" y="92"/>
                  </a:lnTo>
                  <a:lnTo>
                    <a:pt x="84" y="93"/>
                  </a:lnTo>
                  <a:lnTo>
                    <a:pt x="82" y="93"/>
                  </a:lnTo>
                  <a:lnTo>
                    <a:pt x="82" y="96"/>
                  </a:lnTo>
                  <a:lnTo>
                    <a:pt x="81" y="98"/>
                  </a:lnTo>
                  <a:lnTo>
                    <a:pt x="81" y="98"/>
                  </a:lnTo>
                  <a:lnTo>
                    <a:pt x="80" y="98"/>
                  </a:lnTo>
                  <a:lnTo>
                    <a:pt x="78" y="98"/>
                  </a:lnTo>
                  <a:lnTo>
                    <a:pt x="78" y="98"/>
                  </a:lnTo>
                  <a:lnTo>
                    <a:pt x="78" y="99"/>
                  </a:lnTo>
                  <a:lnTo>
                    <a:pt x="77" y="99"/>
                  </a:lnTo>
                  <a:lnTo>
                    <a:pt x="74" y="99"/>
                  </a:lnTo>
                  <a:lnTo>
                    <a:pt x="74" y="99"/>
                  </a:lnTo>
                  <a:lnTo>
                    <a:pt x="73" y="100"/>
                  </a:lnTo>
                  <a:lnTo>
                    <a:pt x="71" y="100"/>
                  </a:lnTo>
                  <a:lnTo>
                    <a:pt x="70" y="102"/>
                  </a:lnTo>
                  <a:lnTo>
                    <a:pt x="70" y="103"/>
                  </a:lnTo>
                  <a:lnTo>
                    <a:pt x="69" y="103"/>
                  </a:lnTo>
                  <a:lnTo>
                    <a:pt x="66" y="103"/>
                  </a:lnTo>
                  <a:lnTo>
                    <a:pt x="63" y="103"/>
                  </a:lnTo>
                  <a:lnTo>
                    <a:pt x="63" y="103"/>
                  </a:lnTo>
                  <a:lnTo>
                    <a:pt x="63" y="103"/>
                  </a:lnTo>
                  <a:lnTo>
                    <a:pt x="61" y="102"/>
                  </a:lnTo>
                  <a:lnTo>
                    <a:pt x="61" y="102"/>
                  </a:lnTo>
                  <a:lnTo>
                    <a:pt x="59" y="100"/>
                  </a:lnTo>
                  <a:lnTo>
                    <a:pt x="59" y="99"/>
                  </a:lnTo>
                  <a:lnTo>
                    <a:pt x="58" y="99"/>
                  </a:lnTo>
                  <a:lnTo>
                    <a:pt x="58" y="98"/>
                  </a:lnTo>
                  <a:lnTo>
                    <a:pt x="56" y="95"/>
                  </a:lnTo>
                  <a:lnTo>
                    <a:pt x="54" y="89"/>
                  </a:lnTo>
                  <a:lnTo>
                    <a:pt x="52" y="88"/>
                  </a:lnTo>
                  <a:lnTo>
                    <a:pt x="50" y="85"/>
                  </a:lnTo>
                  <a:lnTo>
                    <a:pt x="50" y="84"/>
                  </a:lnTo>
                  <a:lnTo>
                    <a:pt x="52" y="82"/>
                  </a:lnTo>
                  <a:lnTo>
                    <a:pt x="52" y="81"/>
                  </a:lnTo>
                  <a:lnTo>
                    <a:pt x="54" y="81"/>
                  </a:lnTo>
                  <a:lnTo>
                    <a:pt x="54" y="81"/>
                  </a:lnTo>
                  <a:lnTo>
                    <a:pt x="55" y="81"/>
                  </a:lnTo>
                  <a:lnTo>
                    <a:pt x="55" y="80"/>
                  </a:lnTo>
                  <a:lnTo>
                    <a:pt x="55" y="78"/>
                  </a:lnTo>
                  <a:lnTo>
                    <a:pt x="54" y="78"/>
                  </a:lnTo>
                  <a:lnTo>
                    <a:pt x="54" y="77"/>
                  </a:lnTo>
                  <a:lnTo>
                    <a:pt x="52" y="76"/>
                  </a:lnTo>
                  <a:lnTo>
                    <a:pt x="51" y="74"/>
                  </a:lnTo>
                  <a:lnTo>
                    <a:pt x="51" y="74"/>
                  </a:lnTo>
                  <a:lnTo>
                    <a:pt x="50" y="73"/>
                  </a:lnTo>
                  <a:lnTo>
                    <a:pt x="50" y="71"/>
                  </a:lnTo>
                  <a:lnTo>
                    <a:pt x="50" y="70"/>
                  </a:lnTo>
                  <a:lnTo>
                    <a:pt x="50" y="69"/>
                  </a:lnTo>
                  <a:lnTo>
                    <a:pt x="50" y="67"/>
                  </a:lnTo>
                  <a:lnTo>
                    <a:pt x="50" y="66"/>
                  </a:lnTo>
                  <a:lnTo>
                    <a:pt x="50" y="65"/>
                  </a:lnTo>
                  <a:lnTo>
                    <a:pt x="50" y="62"/>
                  </a:lnTo>
                  <a:lnTo>
                    <a:pt x="52" y="61"/>
                  </a:lnTo>
                  <a:lnTo>
                    <a:pt x="52" y="58"/>
                  </a:lnTo>
                  <a:lnTo>
                    <a:pt x="52" y="58"/>
                  </a:lnTo>
                  <a:lnTo>
                    <a:pt x="54" y="56"/>
                  </a:lnTo>
                  <a:lnTo>
                    <a:pt x="54" y="56"/>
                  </a:lnTo>
                  <a:lnTo>
                    <a:pt x="52" y="55"/>
                  </a:lnTo>
                  <a:lnTo>
                    <a:pt x="52" y="54"/>
                  </a:lnTo>
                  <a:lnTo>
                    <a:pt x="52" y="54"/>
                  </a:lnTo>
                  <a:lnTo>
                    <a:pt x="50" y="54"/>
                  </a:lnTo>
                  <a:lnTo>
                    <a:pt x="47" y="55"/>
                  </a:lnTo>
                  <a:lnTo>
                    <a:pt x="45" y="56"/>
                  </a:lnTo>
                  <a:lnTo>
                    <a:pt x="44" y="56"/>
                  </a:lnTo>
                  <a:lnTo>
                    <a:pt x="43" y="55"/>
                  </a:lnTo>
                  <a:lnTo>
                    <a:pt x="41" y="55"/>
                  </a:lnTo>
                  <a:lnTo>
                    <a:pt x="41" y="55"/>
                  </a:lnTo>
                  <a:lnTo>
                    <a:pt x="40" y="55"/>
                  </a:lnTo>
                  <a:lnTo>
                    <a:pt x="39" y="55"/>
                  </a:lnTo>
                  <a:lnTo>
                    <a:pt x="39" y="55"/>
                  </a:lnTo>
                  <a:lnTo>
                    <a:pt x="37" y="55"/>
                  </a:lnTo>
                  <a:lnTo>
                    <a:pt x="36" y="55"/>
                  </a:lnTo>
                  <a:lnTo>
                    <a:pt x="36" y="55"/>
                  </a:lnTo>
                  <a:lnTo>
                    <a:pt x="35" y="55"/>
                  </a:lnTo>
                  <a:lnTo>
                    <a:pt x="30" y="48"/>
                  </a:lnTo>
                  <a:lnTo>
                    <a:pt x="30" y="48"/>
                  </a:lnTo>
                  <a:lnTo>
                    <a:pt x="29" y="48"/>
                  </a:lnTo>
                  <a:lnTo>
                    <a:pt x="28" y="47"/>
                  </a:lnTo>
                  <a:lnTo>
                    <a:pt x="26" y="47"/>
                  </a:lnTo>
                  <a:lnTo>
                    <a:pt x="25" y="45"/>
                  </a:lnTo>
                  <a:lnTo>
                    <a:pt x="22" y="47"/>
                  </a:lnTo>
                  <a:lnTo>
                    <a:pt x="19" y="47"/>
                  </a:lnTo>
                  <a:lnTo>
                    <a:pt x="18" y="47"/>
                  </a:lnTo>
                  <a:lnTo>
                    <a:pt x="15" y="47"/>
                  </a:lnTo>
                  <a:lnTo>
                    <a:pt x="13" y="45"/>
                  </a:lnTo>
                  <a:lnTo>
                    <a:pt x="11" y="44"/>
                  </a:lnTo>
                  <a:lnTo>
                    <a:pt x="11" y="44"/>
                  </a:lnTo>
                  <a:lnTo>
                    <a:pt x="9" y="43"/>
                  </a:lnTo>
                  <a:lnTo>
                    <a:pt x="9" y="43"/>
                  </a:lnTo>
                  <a:lnTo>
                    <a:pt x="9" y="37"/>
                  </a:lnTo>
                  <a:lnTo>
                    <a:pt x="9" y="36"/>
                  </a:lnTo>
                  <a:lnTo>
                    <a:pt x="9" y="36"/>
                  </a:lnTo>
                  <a:lnTo>
                    <a:pt x="7" y="35"/>
                  </a:lnTo>
                  <a:lnTo>
                    <a:pt x="7" y="35"/>
                  </a:lnTo>
                  <a:lnTo>
                    <a:pt x="6" y="33"/>
                  </a:lnTo>
                  <a:lnTo>
                    <a:pt x="6" y="32"/>
                  </a:lnTo>
                  <a:lnTo>
                    <a:pt x="4" y="29"/>
                  </a:lnTo>
                  <a:lnTo>
                    <a:pt x="4" y="28"/>
                  </a:lnTo>
                  <a:lnTo>
                    <a:pt x="4" y="28"/>
                  </a:lnTo>
                  <a:lnTo>
                    <a:pt x="0" y="28"/>
                  </a:lnTo>
                  <a:lnTo>
                    <a:pt x="2" y="25"/>
                  </a:lnTo>
                  <a:lnTo>
                    <a:pt x="3" y="24"/>
                  </a:lnTo>
                  <a:lnTo>
                    <a:pt x="4" y="15"/>
                  </a:lnTo>
                  <a:lnTo>
                    <a:pt x="7" y="13"/>
                  </a:lnTo>
                  <a:lnTo>
                    <a:pt x="11" y="9"/>
                  </a:lnTo>
                  <a:lnTo>
                    <a:pt x="11" y="7"/>
                  </a:lnTo>
                  <a:lnTo>
                    <a:pt x="13" y="6"/>
                  </a:lnTo>
                  <a:lnTo>
                    <a:pt x="13" y="4"/>
                  </a:lnTo>
                  <a:lnTo>
                    <a:pt x="15" y="4"/>
                  </a:lnTo>
                  <a:lnTo>
                    <a:pt x="18"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02" name="Freeform 1306"/>
            <p:cNvSpPr>
              <a:spLocks noChangeAspect="1"/>
            </p:cNvSpPr>
            <p:nvPr/>
          </p:nvSpPr>
          <p:spPr bwMode="gray">
            <a:xfrm>
              <a:off x="9469863" y="4523672"/>
              <a:ext cx="25491" cy="19118"/>
            </a:xfrm>
            <a:custGeom>
              <a:avLst/>
              <a:gdLst>
                <a:gd name="T0" fmla="*/ 8 w 8"/>
                <a:gd name="T1" fmla="*/ 1 h 6"/>
                <a:gd name="T2" fmla="*/ 8 w 8"/>
                <a:gd name="T3" fmla="*/ 1 h 6"/>
                <a:gd name="T4" fmla="*/ 7 w 8"/>
                <a:gd name="T5" fmla="*/ 2 h 6"/>
                <a:gd name="T6" fmla="*/ 8 w 8"/>
                <a:gd name="T7" fmla="*/ 4 h 6"/>
                <a:gd name="T8" fmla="*/ 8 w 8"/>
                <a:gd name="T9" fmla="*/ 4 h 6"/>
                <a:gd name="T10" fmla="*/ 8 w 8"/>
                <a:gd name="T11" fmla="*/ 5 h 6"/>
                <a:gd name="T12" fmla="*/ 7 w 8"/>
                <a:gd name="T13" fmla="*/ 6 h 6"/>
                <a:gd name="T14" fmla="*/ 5 w 8"/>
                <a:gd name="T15" fmla="*/ 6 h 6"/>
                <a:gd name="T16" fmla="*/ 0 w 8"/>
                <a:gd name="T17" fmla="*/ 6 h 6"/>
                <a:gd name="T18" fmla="*/ 0 w 8"/>
                <a:gd name="T19" fmla="*/ 6 h 6"/>
                <a:gd name="T20" fmla="*/ 3 w 8"/>
                <a:gd name="T21" fmla="*/ 5 h 6"/>
                <a:gd name="T22" fmla="*/ 4 w 8"/>
                <a:gd name="T23" fmla="*/ 4 h 6"/>
                <a:gd name="T24" fmla="*/ 4 w 8"/>
                <a:gd name="T25" fmla="*/ 2 h 6"/>
                <a:gd name="T26" fmla="*/ 4 w 8"/>
                <a:gd name="T27" fmla="*/ 2 h 6"/>
                <a:gd name="T28" fmla="*/ 3 w 8"/>
                <a:gd name="T29" fmla="*/ 1 h 6"/>
                <a:gd name="T30" fmla="*/ 3 w 8"/>
                <a:gd name="T31" fmla="*/ 1 h 6"/>
                <a:gd name="T32" fmla="*/ 3 w 8"/>
                <a:gd name="T33" fmla="*/ 1 h 6"/>
                <a:gd name="T34" fmla="*/ 3 w 8"/>
                <a:gd name="T35" fmla="*/ 1 h 6"/>
                <a:gd name="T36" fmla="*/ 3 w 8"/>
                <a:gd name="T37" fmla="*/ 1 h 6"/>
                <a:gd name="T38" fmla="*/ 5 w 8"/>
                <a:gd name="T39" fmla="*/ 0 h 6"/>
                <a:gd name="T40" fmla="*/ 8 w 8"/>
                <a:gd name="T41" fmla="*/ 0 h 6"/>
                <a:gd name="T42" fmla="*/ 8 w 8"/>
                <a:gd name="T43" fmla="*/ 0 h 6"/>
                <a:gd name="T44" fmla="*/ 8 w 8"/>
                <a:gd name="T4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6">
                  <a:moveTo>
                    <a:pt x="8" y="1"/>
                  </a:moveTo>
                  <a:lnTo>
                    <a:pt x="8" y="1"/>
                  </a:lnTo>
                  <a:lnTo>
                    <a:pt x="7" y="2"/>
                  </a:lnTo>
                  <a:lnTo>
                    <a:pt x="8" y="4"/>
                  </a:lnTo>
                  <a:lnTo>
                    <a:pt x="8" y="4"/>
                  </a:lnTo>
                  <a:lnTo>
                    <a:pt x="8" y="5"/>
                  </a:lnTo>
                  <a:lnTo>
                    <a:pt x="7" y="6"/>
                  </a:lnTo>
                  <a:lnTo>
                    <a:pt x="5" y="6"/>
                  </a:lnTo>
                  <a:lnTo>
                    <a:pt x="0" y="6"/>
                  </a:lnTo>
                  <a:lnTo>
                    <a:pt x="0" y="6"/>
                  </a:lnTo>
                  <a:lnTo>
                    <a:pt x="3" y="5"/>
                  </a:lnTo>
                  <a:lnTo>
                    <a:pt x="4" y="4"/>
                  </a:lnTo>
                  <a:lnTo>
                    <a:pt x="4" y="2"/>
                  </a:lnTo>
                  <a:lnTo>
                    <a:pt x="4" y="2"/>
                  </a:lnTo>
                  <a:lnTo>
                    <a:pt x="3" y="1"/>
                  </a:lnTo>
                  <a:lnTo>
                    <a:pt x="3" y="1"/>
                  </a:lnTo>
                  <a:lnTo>
                    <a:pt x="3" y="1"/>
                  </a:lnTo>
                  <a:lnTo>
                    <a:pt x="3" y="1"/>
                  </a:lnTo>
                  <a:lnTo>
                    <a:pt x="3" y="1"/>
                  </a:lnTo>
                  <a:lnTo>
                    <a:pt x="5" y="0"/>
                  </a:lnTo>
                  <a:lnTo>
                    <a:pt x="8" y="0"/>
                  </a:lnTo>
                  <a:lnTo>
                    <a:pt x="8" y="0"/>
                  </a:lnTo>
                  <a:lnTo>
                    <a:pt x="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03" name="Freeform 1101"/>
            <p:cNvSpPr>
              <a:spLocks noChangeAspect="1"/>
            </p:cNvSpPr>
            <p:nvPr/>
          </p:nvSpPr>
          <p:spPr bwMode="gray">
            <a:xfrm>
              <a:off x="9316919" y="4294257"/>
              <a:ext cx="44609" cy="19118"/>
            </a:xfrm>
            <a:custGeom>
              <a:avLst/>
              <a:gdLst>
                <a:gd name="T0" fmla="*/ 12 w 14"/>
                <a:gd name="T1" fmla="*/ 2 h 6"/>
                <a:gd name="T2" fmla="*/ 14 w 14"/>
                <a:gd name="T3" fmla="*/ 2 h 6"/>
                <a:gd name="T4" fmla="*/ 14 w 14"/>
                <a:gd name="T5" fmla="*/ 3 h 6"/>
                <a:gd name="T6" fmla="*/ 12 w 14"/>
                <a:gd name="T7" fmla="*/ 5 h 6"/>
                <a:gd name="T8" fmla="*/ 11 w 14"/>
                <a:gd name="T9" fmla="*/ 6 h 6"/>
                <a:gd name="T10" fmla="*/ 8 w 14"/>
                <a:gd name="T11" fmla="*/ 6 h 6"/>
                <a:gd name="T12" fmla="*/ 7 w 14"/>
                <a:gd name="T13" fmla="*/ 6 h 6"/>
                <a:gd name="T14" fmla="*/ 4 w 14"/>
                <a:gd name="T15" fmla="*/ 6 h 6"/>
                <a:gd name="T16" fmla="*/ 1 w 14"/>
                <a:gd name="T17" fmla="*/ 6 h 6"/>
                <a:gd name="T18" fmla="*/ 1 w 14"/>
                <a:gd name="T19" fmla="*/ 6 h 6"/>
                <a:gd name="T20" fmla="*/ 0 w 14"/>
                <a:gd name="T21" fmla="*/ 5 h 6"/>
                <a:gd name="T22" fmla="*/ 0 w 14"/>
                <a:gd name="T23" fmla="*/ 3 h 6"/>
                <a:gd name="T24" fmla="*/ 0 w 14"/>
                <a:gd name="T25" fmla="*/ 2 h 6"/>
                <a:gd name="T26" fmla="*/ 0 w 14"/>
                <a:gd name="T27" fmla="*/ 0 h 6"/>
                <a:gd name="T28" fmla="*/ 11 w 14"/>
                <a:gd name="T29" fmla="*/ 0 h 6"/>
                <a:gd name="T30" fmla="*/ 12 w 14"/>
                <a:gd name="T31" fmla="*/ 0 h 6"/>
                <a:gd name="T32" fmla="*/ 12 w 14"/>
                <a:gd name="T33" fmla="*/ 0 h 6"/>
                <a:gd name="T34" fmla="*/ 12 w 14"/>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6">
                  <a:moveTo>
                    <a:pt x="12" y="2"/>
                  </a:moveTo>
                  <a:lnTo>
                    <a:pt x="14" y="2"/>
                  </a:lnTo>
                  <a:lnTo>
                    <a:pt x="14" y="3"/>
                  </a:lnTo>
                  <a:lnTo>
                    <a:pt x="12" y="5"/>
                  </a:lnTo>
                  <a:lnTo>
                    <a:pt x="11" y="6"/>
                  </a:lnTo>
                  <a:lnTo>
                    <a:pt x="8" y="6"/>
                  </a:lnTo>
                  <a:lnTo>
                    <a:pt x="7" y="6"/>
                  </a:lnTo>
                  <a:lnTo>
                    <a:pt x="4" y="6"/>
                  </a:lnTo>
                  <a:lnTo>
                    <a:pt x="1" y="6"/>
                  </a:lnTo>
                  <a:lnTo>
                    <a:pt x="1" y="6"/>
                  </a:lnTo>
                  <a:lnTo>
                    <a:pt x="0" y="5"/>
                  </a:lnTo>
                  <a:lnTo>
                    <a:pt x="0" y="3"/>
                  </a:lnTo>
                  <a:lnTo>
                    <a:pt x="0" y="2"/>
                  </a:lnTo>
                  <a:lnTo>
                    <a:pt x="0" y="0"/>
                  </a:lnTo>
                  <a:lnTo>
                    <a:pt x="11" y="0"/>
                  </a:lnTo>
                  <a:lnTo>
                    <a:pt x="12" y="0"/>
                  </a:lnTo>
                  <a:lnTo>
                    <a:pt x="12" y="0"/>
                  </a:lnTo>
                  <a:lnTo>
                    <a:pt x="12"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04" name="Freeform 1083"/>
            <p:cNvSpPr>
              <a:spLocks noChangeAspect="1"/>
            </p:cNvSpPr>
            <p:nvPr/>
          </p:nvSpPr>
          <p:spPr bwMode="gray">
            <a:xfrm>
              <a:off x="9186277" y="4252833"/>
              <a:ext cx="95591" cy="70100"/>
            </a:xfrm>
            <a:custGeom>
              <a:avLst/>
              <a:gdLst>
                <a:gd name="T0" fmla="*/ 0 w 30"/>
                <a:gd name="T1" fmla="*/ 1 h 22"/>
                <a:gd name="T2" fmla="*/ 3 w 30"/>
                <a:gd name="T3" fmla="*/ 0 h 22"/>
                <a:gd name="T4" fmla="*/ 10 w 30"/>
                <a:gd name="T5" fmla="*/ 1 h 22"/>
                <a:gd name="T6" fmla="*/ 14 w 30"/>
                <a:gd name="T7" fmla="*/ 2 h 22"/>
                <a:gd name="T8" fmla="*/ 16 w 30"/>
                <a:gd name="T9" fmla="*/ 4 h 22"/>
                <a:gd name="T10" fmla="*/ 18 w 30"/>
                <a:gd name="T11" fmla="*/ 5 h 22"/>
                <a:gd name="T12" fmla="*/ 22 w 30"/>
                <a:gd name="T13" fmla="*/ 5 h 22"/>
                <a:gd name="T14" fmla="*/ 23 w 30"/>
                <a:gd name="T15" fmla="*/ 7 h 22"/>
                <a:gd name="T16" fmla="*/ 21 w 30"/>
                <a:gd name="T17" fmla="*/ 8 h 22"/>
                <a:gd name="T18" fmla="*/ 22 w 30"/>
                <a:gd name="T19" fmla="*/ 9 h 22"/>
                <a:gd name="T20" fmla="*/ 27 w 30"/>
                <a:gd name="T21" fmla="*/ 9 h 22"/>
                <a:gd name="T22" fmla="*/ 30 w 30"/>
                <a:gd name="T23" fmla="*/ 12 h 22"/>
                <a:gd name="T24" fmla="*/ 30 w 30"/>
                <a:gd name="T25" fmla="*/ 13 h 22"/>
                <a:gd name="T26" fmla="*/ 29 w 30"/>
                <a:gd name="T27" fmla="*/ 16 h 22"/>
                <a:gd name="T28" fmla="*/ 26 w 30"/>
                <a:gd name="T29" fmla="*/ 15 h 22"/>
                <a:gd name="T30" fmla="*/ 19 w 30"/>
                <a:gd name="T31" fmla="*/ 15 h 22"/>
                <a:gd name="T32" fmla="*/ 15 w 30"/>
                <a:gd name="T33" fmla="*/ 15 h 22"/>
                <a:gd name="T34" fmla="*/ 15 w 30"/>
                <a:gd name="T35" fmla="*/ 16 h 22"/>
                <a:gd name="T36" fmla="*/ 11 w 30"/>
                <a:gd name="T37" fmla="*/ 18 h 22"/>
                <a:gd name="T38" fmla="*/ 10 w 30"/>
                <a:gd name="T39" fmla="*/ 15 h 22"/>
                <a:gd name="T40" fmla="*/ 8 w 30"/>
                <a:gd name="T41" fmla="*/ 15 h 22"/>
                <a:gd name="T42" fmla="*/ 7 w 30"/>
                <a:gd name="T43" fmla="*/ 18 h 22"/>
                <a:gd name="T44" fmla="*/ 4 w 30"/>
                <a:gd name="T45" fmla="*/ 20 h 22"/>
                <a:gd name="T46" fmla="*/ 3 w 30"/>
                <a:gd name="T47" fmla="*/ 22 h 22"/>
                <a:gd name="T48" fmla="*/ 1 w 30"/>
                <a:gd name="T49" fmla="*/ 22 h 22"/>
                <a:gd name="T50" fmla="*/ 1 w 30"/>
                <a:gd name="T51" fmla="*/ 20 h 22"/>
                <a:gd name="T52" fmla="*/ 0 w 30"/>
                <a:gd name="T53" fmla="*/ 18 h 22"/>
                <a:gd name="T54" fmla="*/ 1 w 30"/>
                <a:gd name="T55" fmla="*/ 16 h 22"/>
                <a:gd name="T56" fmla="*/ 0 w 30"/>
                <a:gd name="T57" fmla="*/ 13 h 22"/>
                <a:gd name="T58" fmla="*/ 0 w 30"/>
                <a:gd name="T59" fmla="*/ 12 h 22"/>
                <a:gd name="T60" fmla="*/ 1 w 30"/>
                <a:gd name="T61" fmla="*/ 9 h 22"/>
                <a:gd name="T62" fmla="*/ 1 w 30"/>
                <a:gd name="T63" fmla="*/ 7 h 22"/>
                <a:gd name="T64" fmla="*/ 1 w 30"/>
                <a:gd name="T65" fmla="*/ 4 h 22"/>
                <a:gd name="T66" fmla="*/ 0 w 30"/>
                <a:gd name="T6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2">
                  <a:moveTo>
                    <a:pt x="0" y="1"/>
                  </a:moveTo>
                  <a:lnTo>
                    <a:pt x="0" y="1"/>
                  </a:lnTo>
                  <a:lnTo>
                    <a:pt x="1" y="0"/>
                  </a:lnTo>
                  <a:lnTo>
                    <a:pt x="3" y="0"/>
                  </a:lnTo>
                  <a:lnTo>
                    <a:pt x="5" y="1"/>
                  </a:lnTo>
                  <a:lnTo>
                    <a:pt x="10" y="1"/>
                  </a:lnTo>
                  <a:lnTo>
                    <a:pt x="12" y="1"/>
                  </a:lnTo>
                  <a:lnTo>
                    <a:pt x="14" y="2"/>
                  </a:lnTo>
                  <a:lnTo>
                    <a:pt x="16" y="2"/>
                  </a:lnTo>
                  <a:lnTo>
                    <a:pt x="16" y="4"/>
                  </a:lnTo>
                  <a:lnTo>
                    <a:pt x="18" y="5"/>
                  </a:lnTo>
                  <a:lnTo>
                    <a:pt x="18" y="5"/>
                  </a:lnTo>
                  <a:lnTo>
                    <a:pt x="19" y="5"/>
                  </a:lnTo>
                  <a:lnTo>
                    <a:pt x="22" y="5"/>
                  </a:lnTo>
                  <a:lnTo>
                    <a:pt x="23" y="7"/>
                  </a:lnTo>
                  <a:lnTo>
                    <a:pt x="23" y="7"/>
                  </a:lnTo>
                  <a:lnTo>
                    <a:pt x="22" y="8"/>
                  </a:lnTo>
                  <a:lnTo>
                    <a:pt x="21" y="8"/>
                  </a:lnTo>
                  <a:lnTo>
                    <a:pt x="21" y="8"/>
                  </a:lnTo>
                  <a:lnTo>
                    <a:pt x="22" y="9"/>
                  </a:lnTo>
                  <a:lnTo>
                    <a:pt x="26" y="9"/>
                  </a:lnTo>
                  <a:lnTo>
                    <a:pt x="27" y="9"/>
                  </a:lnTo>
                  <a:lnTo>
                    <a:pt x="29" y="12"/>
                  </a:lnTo>
                  <a:lnTo>
                    <a:pt x="30" y="12"/>
                  </a:lnTo>
                  <a:lnTo>
                    <a:pt x="30" y="12"/>
                  </a:lnTo>
                  <a:lnTo>
                    <a:pt x="30" y="13"/>
                  </a:lnTo>
                  <a:lnTo>
                    <a:pt x="30" y="15"/>
                  </a:lnTo>
                  <a:lnTo>
                    <a:pt x="29" y="16"/>
                  </a:lnTo>
                  <a:lnTo>
                    <a:pt x="27" y="16"/>
                  </a:lnTo>
                  <a:lnTo>
                    <a:pt x="26" y="15"/>
                  </a:lnTo>
                  <a:lnTo>
                    <a:pt x="25" y="15"/>
                  </a:lnTo>
                  <a:lnTo>
                    <a:pt x="19" y="15"/>
                  </a:lnTo>
                  <a:lnTo>
                    <a:pt x="16" y="15"/>
                  </a:lnTo>
                  <a:lnTo>
                    <a:pt x="15" y="15"/>
                  </a:lnTo>
                  <a:lnTo>
                    <a:pt x="15" y="16"/>
                  </a:lnTo>
                  <a:lnTo>
                    <a:pt x="15" y="16"/>
                  </a:lnTo>
                  <a:lnTo>
                    <a:pt x="14" y="18"/>
                  </a:lnTo>
                  <a:lnTo>
                    <a:pt x="11" y="18"/>
                  </a:lnTo>
                  <a:lnTo>
                    <a:pt x="10" y="15"/>
                  </a:lnTo>
                  <a:lnTo>
                    <a:pt x="10" y="15"/>
                  </a:lnTo>
                  <a:lnTo>
                    <a:pt x="8" y="15"/>
                  </a:lnTo>
                  <a:lnTo>
                    <a:pt x="8" y="15"/>
                  </a:lnTo>
                  <a:lnTo>
                    <a:pt x="7" y="16"/>
                  </a:lnTo>
                  <a:lnTo>
                    <a:pt x="7" y="18"/>
                  </a:lnTo>
                  <a:lnTo>
                    <a:pt x="5" y="19"/>
                  </a:lnTo>
                  <a:lnTo>
                    <a:pt x="4" y="20"/>
                  </a:lnTo>
                  <a:lnTo>
                    <a:pt x="4" y="20"/>
                  </a:lnTo>
                  <a:lnTo>
                    <a:pt x="3" y="22"/>
                  </a:lnTo>
                  <a:lnTo>
                    <a:pt x="3" y="22"/>
                  </a:lnTo>
                  <a:lnTo>
                    <a:pt x="1" y="22"/>
                  </a:lnTo>
                  <a:lnTo>
                    <a:pt x="1" y="20"/>
                  </a:lnTo>
                  <a:lnTo>
                    <a:pt x="1" y="20"/>
                  </a:lnTo>
                  <a:lnTo>
                    <a:pt x="1" y="19"/>
                  </a:lnTo>
                  <a:lnTo>
                    <a:pt x="0" y="18"/>
                  </a:lnTo>
                  <a:lnTo>
                    <a:pt x="0" y="18"/>
                  </a:lnTo>
                  <a:lnTo>
                    <a:pt x="1" y="16"/>
                  </a:lnTo>
                  <a:lnTo>
                    <a:pt x="0" y="15"/>
                  </a:lnTo>
                  <a:lnTo>
                    <a:pt x="0" y="13"/>
                  </a:lnTo>
                  <a:lnTo>
                    <a:pt x="0" y="13"/>
                  </a:lnTo>
                  <a:lnTo>
                    <a:pt x="0" y="12"/>
                  </a:lnTo>
                  <a:lnTo>
                    <a:pt x="1" y="11"/>
                  </a:lnTo>
                  <a:lnTo>
                    <a:pt x="1" y="9"/>
                  </a:lnTo>
                  <a:lnTo>
                    <a:pt x="1" y="8"/>
                  </a:lnTo>
                  <a:lnTo>
                    <a:pt x="1" y="7"/>
                  </a:lnTo>
                  <a:lnTo>
                    <a:pt x="1" y="7"/>
                  </a:lnTo>
                  <a:lnTo>
                    <a:pt x="1" y="4"/>
                  </a:lnTo>
                  <a:lnTo>
                    <a:pt x="1" y="2"/>
                  </a:lnTo>
                  <a:lnTo>
                    <a:pt x="0" y="1"/>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05" name="Freeform 1100"/>
            <p:cNvSpPr>
              <a:spLocks noChangeAspect="1"/>
            </p:cNvSpPr>
            <p:nvPr/>
          </p:nvSpPr>
          <p:spPr bwMode="gray">
            <a:xfrm>
              <a:off x="9112991" y="4246459"/>
              <a:ext cx="76473" cy="63728"/>
            </a:xfrm>
            <a:custGeom>
              <a:avLst/>
              <a:gdLst/>
              <a:ahLst/>
              <a:cxnLst/>
              <a:rect l="l" t="t" r="r" b="b"/>
              <a:pathLst>
                <a:path w="76473" h="63728">
                  <a:moveTo>
                    <a:pt x="41422" y="0"/>
                  </a:moveTo>
                  <a:lnTo>
                    <a:pt x="47795" y="0"/>
                  </a:lnTo>
                  <a:lnTo>
                    <a:pt x="47795" y="6373"/>
                  </a:lnTo>
                  <a:lnTo>
                    <a:pt x="47796" y="6373"/>
                  </a:lnTo>
                  <a:lnTo>
                    <a:pt x="50982" y="9560"/>
                  </a:lnTo>
                  <a:lnTo>
                    <a:pt x="57355" y="12746"/>
                  </a:lnTo>
                  <a:lnTo>
                    <a:pt x="70100" y="12746"/>
                  </a:lnTo>
                  <a:lnTo>
                    <a:pt x="73287" y="9560"/>
                  </a:lnTo>
                  <a:lnTo>
                    <a:pt x="76473" y="12746"/>
                  </a:lnTo>
                  <a:lnTo>
                    <a:pt x="76473" y="19119"/>
                  </a:lnTo>
                  <a:lnTo>
                    <a:pt x="76473" y="28678"/>
                  </a:lnTo>
                  <a:lnTo>
                    <a:pt x="76473" y="31864"/>
                  </a:lnTo>
                  <a:lnTo>
                    <a:pt x="76473" y="35051"/>
                  </a:lnTo>
                  <a:lnTo>
                    <a:pt x="76473" y="41424"/>
                  </a:lnTo>
                  <a:lnTo>
                    <a:pt x="73287" y="44610"/>
                  </a:lnTo>
                  <a:lnTo>
                    <a:pt x="73287" y="47796"/>
                  </a:lnTo>
                  <a:lnTo>
                    <a:pt x="73287" y="54169"/>
                  </a:lnTo>
                  <a:lnTo>
                    <a:pt x="76473" y="57355"/>
                  </a:lnTo>
                  <a:lnTo>
                    <a:pt x="73287" y="63728"/>
                  </a:lnTo>
                  <a:lnTo>
                    <a:pt x="70100" y="63728"/>
                  </a:lnTo>
                  <a:lnTo>
                    <a:pt x="63727" y="57355"/>
                  </a:lnTo>
                  <a:lnTo>
                    <a:pt x="60541" y="57355"/>
                  </a:lnTo>
                  <a:lnTo>
                    <a:pt x="47796" y="63728"/>
                  </a:lnTo>
                  <a:lnTo>
                    <a:pt x="41423" y="63728"/>
                  </a:lnTo>
                  <a:lnTo>
                    <a:pt x="28677" y="57355"/>
                  </a:lnTo>
                  <a:lnTo>
                    <a:pt x="22305" y="57355"/>
                  </a:lnTo>
                  <a:lnTo>
                    <a:pt x="15932" y="57355"/>
                  </a:lnTo>
                  <a:lnTo>
                    <a:pt x="15932" y="63728"/>
                  </a:lnTo>
                  <a:lnTo>
                    <a:pt x="12745" y="63728"/>
                  </a:lnTo>
                  <a:lnTo>
                    <a:pt x="3186" y="57355"/>
                  </a:lnTo>
                  <a:lnTo>
                    <a:pt x="0" y="54169"/>
                  </a:lnTo>
                  <a:lnTo>
                    <a:pt x="0" y="47796"/>
                  </a:lnTo>
                  <a:lnTo>
                    <a:pt x="15932" y="47796"/>
                  </a:lnTo>
                  <a:lnTo>
                    <a:pt x="22305" y="47796"/>
                  </a:lnTo>
                  <a:lnTo>
                    <a:pt x="35050" y="47796"/>
                  </a:lnTo>
                  <a:lnTo>
                    <a:pt x="47796" y="47796"/>
                  </a:lnTo>
                  <a:lnTo>
                    <a:pt x="50982" y="47796"/>
                  </a:lnTo>
                  <a:lnTo>
                    <a:pt x="57355" y="47796"/>
                  </a:lnTo>
                  <a:lnTo>
                    <a:pt x="57355" y="44610"/>
                  </a:lnTo>
                  <a:lnTo>
                    <a:pt x="50982" y="41424"/>
                  </a:lnTo>
                  <a:lnTo>
                    <a:pt x="47796" y="35051"/>
                  </a:lnTo>
                  <a:lnTo>
                    <a:pt x="41423" y="35051"/>
                  </a:lnTo>
                  <a:lnTo>
                    <a:pt x="41423" y="22305"/>
                  </a:lnTo>
                  <a:lnTo>
                    <a:pt x="41423" y="19119"/>
                  </a:lnTo>
                  <a:lnTo>
                    <a:pt x="38237" y="19119"/>
                  </a:lnTo>
                  <a:lnTo>
                    <a:pt x="28677" y="19119"/>
                  </a:lnTo>
                  <a:lnTo>
                    <a:pt x="25491" y="12746"/>
                  </a:lnTo>
                  <a:lnTo>
                    <a:pt x="28677" y="9560"/>
                  </a:lnTo>
                  <a:lnTo>
                    <a:pt x="38237" y="6373"/>
                  </a:lnTo>
                  <a:lnTo>
                    <a:pt x="41422" y="637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06" name="グループ化 1505"/>
            <p:cNvGrpSpPr>
              <a:grpSpLocks noChangeAspect="1"/>
            </p:cNvGrpSpPr>
            <p:nvPr/>
          </p:nvGrpSpPr>
          <p:grpSpPr bwMode="gray">
            <a:xfrm>
              <a:off x="8810285" y="4157242"/>
              <a:ext cx="305891" cy="98778"/>
              <a:chOff x="8810284" y="4157242"/>
              <a:chExt cx="305891" cy="98778"/>
            </a:xfrm>
            <a:grpFill/>
          </p:grpSpPr>
          <p:sp>
            <p:nvSpPr>
              <p:cNvPr id="1889" name="Freeform 1084"/>
              <p:cNvSpPr>
                <a:spLocks/>
              </p:cNvSpPr>
              <p:nvPr/>
            </p:nvSpPr>
            <p:spPr bwMode="gray">
              <a:xfrm>
                <a:off x="8810284" y="4157242"/>
                <a:ext cx="305891" cy="98778"/>
              </a:xfrm>
              <a:custGeom>
                <a:avLst/>
                <a:gdLst>
                  <a:gd name="T0" fmla="*/ 72 w 96"/>
                  <a:gd name="T1" fmla="*/ 16 h 31"/>
                  <a:gd name="T2" fmla="*/ 76 w 96"/>
                  <a:gd name="T3" fmla="*/ 17 h 31"/>
                  <a:gd name="T4" fmla="*/ 78 w 96"/>
                  <a:gd name="T5" fmla="*/ 19 h 31"/>
                  <a:gd name="T6" fmla="*/ 82 w 96"/>
                  <a:gd name="T7" fmla="*/ 19 h 31"/>
                  <a:gd name="T8" fmla="*/ 82 w 96"/>
                  <a:gd name="T9" fmla="*/ 21 h 31"/>
                  <a:gd name="T10" fmla="*/ 84 w 96"/>
                  <a:gd name="T11" fmla="*/ 23 h 31"/>
                  <a:gd name="T12" fmla="*/ 91 w 96"/>
                  <a:gd name="T13" fmla="*/ 24 h 31"/>
                  <a:gd name="T14" fmla="*/ 95 w 96"/>
                  <a:gd name="T15" fmla="*/ 26 h 31"/>
                  <a:gd name="T16" fmla="*/ 91 w 96"/>
                  <a:gd name="T17" fmla="*/ 30 h 31"/>
                  <a:gd name="T18" fmla="*/ 84 w 96"/>
                  <a:gd name="T19" fmla="*/ 31 h 31"/>
                  <a:gd name="T20" fmla="*/ 73 w 96"/>
                  <a:gd name="T21" fmla="*/ 30 h 31"/>
                  <a:gd name="T22" fmla="*/ 65 w 96"/>
                  <a:gd name="T23" fmla="*/ 31 h 31"/>
                  <a:gd name="T24" fmla="*/ 65 w 96"/>
                  <a:gd name="T25" fmla="*/ 30 h 31"/>
                  <a:gd name="T26" fmla="*/ 70 w 96"/>
                  <a:gd name="T27" fmla="*/ 26 h 31"/>
                  <a:gd name="T28" fmla="*/ 69 w 96"/>
                  <a:gd name="T29" fmla="*/ 24 h 31"/>
                  <a:gd name="T30" fmla="*/ 61 w 96"/>
                  <a:gd name="T31" fmla="*/ 21 h 31"/>
                  <a:gd name="T32" fmla="*/ 58 w 96"/>
                  <a:gd name="T33" fmla="*/ 17 h 31"/>
                  <a:gd name="T34" fmla="*/ 52 w 96"/>
                  <a:gd name="T35" fmla="*/ 15 h 31"/>
                  <a:gd name="T36" fmla="*/ 48 w 96"/>
                  <a:gd name="T37" fmla="*/ 15 h 31"/>
                  <a:gd name="T38" fmla="*/ 40 w 96"/>
                  <a:gd name="T39" fmla="*/ 11 h 31"/>
                  <a:gd name="T40" fmla="*/ 35 w 96"/>
                  <a:gd name="T41" fmla="*/ 9 h 31"/>
                  <a:gd name="T42" fmla="*/ 32 w 96"/>
                  <a:gd name="T43" fmla="*/ 11 h 31"/>
                  <a:gd name="T44" fmla="*/ 28 w 96"/>
                  <a:gd name="T45" fmla="*/ 9 h 31"/>
                  <a:gd name="T46" fmla="*/ 25 w 96"/>
                  <a:gd name="T47" fmla="*/ 8 h 31"/>
                  <a:gd name="T48" fmla="*/ 29 w 96"/>
                  <a:gd name="T49" fmla="*/ 5 h 31"/>
                  <a:gd name="T50" fmla="*/ 26 w 96"/>
                  <a:gd name="T51" fmla="*/ 5 h 31"/>
                  <a:gd name="T52" fmla="*/ 18 w 96"/>
                  <a:gd name="T53" fmla="*/ 5 h 31"/>
                  <a:gd name="T54" fmla="*/ 13 w 96"/>
                  <a:gd name="T55" fmla="*/ 8 h 31"/>
                  <a:gd name="T56" fmla="*/ 9 w 96"/>
                  <a:gd name="T57" fmla="*/ 11 h 31"/>
                  <a:gd name="T58" fmla="*/ 5 w 96"/>
                  <a:gd name="T59" fmla="*/ 13 h 31"/>
                  <a:gd name="T60" fmla="*/ 3 w 96"/>
                  <a:gd name="T61" fmla="*/ 12 h 31"/>
                  <a:gd name="T62" fmla="*/ 3 w 96"/>
                  <a:gd name="T63" fmla="*/ 11 h 31"/>
                  <a:gd name="T64" fmla="*/ 5 w 96"/>
                  <a:gd name="T65" fmla="*/ 9 h 31"/>
                  <a:gd name="T66" fmla="*/ 7 w 96"/>
                  <a:gd name="T67" fmla="*/ 4 h 31"/>
                  <a:gd name="T68" fmla="*/ 14 w 96"/>
                  <a:gd name="T69" fmla="*/ 1 h 31"/>
                  <a:gd name="T70" fmla="*/ 29 w 96"/>
                  <a:gd name="T71" fmla="*/ 0 h 31"/>
                  <a:gd name="T72" fmla="*/ 37 w 96"/>
                  <a:gd name="T73" fmla="*/ 0 h 31"/>
                  <a:gd name="T74" fmla="*/ 43 w 96"/>
                  <a:gd name="T75" fmla="*/ 1 h 31"/>
                  <a:gd name="T76" fmla="*/ 47 w 96"/>
                  <a:gd name="T77" fmla="*/ 5 h 31"/>
                  <a:gd name="T78" fmla="*/ 54 w 96"/>
                  <a:gd name="T79" fmla="*/ 6 h 31"/>
                  <a:gd name="T80" fmla="*/ 58 w 96"/>
                  <a:gd name="T81" fmla="*/ 8 h 31"/>
                  <a:gd name="T82" fmla="*/ 58 w 96"/>
                  <a:gd name="T83" fmla="*/ 8 h 31"/>
                  <a:gd name="T84" fmla="*/ 62 w 96"/>
                  <a:gd name="T85" fmla="*/ 12 h 31"/>
                  <a:gd name="T86" fmla="*/ 69 w 96"/>
                  <a:gd name="T8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31">
                    <a:moveTo>
                      <a:pt x="69" y="13"/>
                    </a:moveTo>
                    <a:lnTo>
                      <a:pt x="69" y="13"/>
                    </a:lnTo>
                    <a:lnTo>
                      <a:pt x="72" y="16"/>
                    </a:lnTo>
                    <a:lnTo>
                      <a:pt x="73" y="17"/>
                    </a:lnTo>
                    <a:lnTo>
                      <a:pt x="74" y="17"/>
                    </a:lnTo>
                    <a:lnTo>
                      <a:pt x="76" y="17"/>
                    </a:lnTo>
                    <a:lnTo>
                      <a:pt x="77" y="17"/>
                    </a:lnTo>
                    <a:lnTo>
                      <a:pt x="77" y="19"/>
                    </a:lnTo>
                    <a:lnTo>
                      <a:pt x="78" y="19"/>
                    </a:lnTo>
                    <a:lnTo>
                      <a:pt x="80" y="19"/>
                    </a:lnTo>
                    <a:lnTo>
                      <a:pt x="81" y="19"/>
                    </a:lnTo>
                    <a:lnTo>
                      <a:pt x="82" y="19"/>
                    </a:lnTo>
                    <a:lnTo>
                      <a:pt x="82" y="20"/>
                    </a:lnTo>
                    <a:lnTo>
                      <a:pt x="82" y="20"/>
                    </a:lnTo>
                    <a:lnTo>
                      <a:pt x="82" y="21"/>
                    </a:lnTo>
                    <a:lnTo>
                      <a:pt x="82" y="21"/>
                    </a:lnTo>
                    <a:lnTo>
                      <a:pt x="82" y="23"/>
                    </a:lnTo>
                    <a:lnTo>
                      <a:pt x="84" y="23"/>
                    </a:lnTo>
                    <a:lnTo>
                      <a:pt x="89" y="23"/>
                    </a:lnTo>
                    <a:lnTo>
                      <a:pt x="89" y="23"/>
                    </a:lnTo>
                    <a:lnTo>
                      <a:pt x="91" y="24"/>
                    </a:lnTo>
                    <a:lnTo>
                      <a:pt x="91" y="24"/>
                    </a:lnTo>
                    <a:lnTo>
                      <a:pt x="93" y="26"/>
                    </a:lnTo>
                    <a:lnTo>
                      <a:pt x="95" y="26"/>
                    </a:lnTo>
                    <a:lnTo>
                      <a:pt x="96" y="27"/>
                    </a:lnTo>
                    <a:lnTo>
                      <a:pt x="96" y="28"/>
                    </a:lnTo>
                    <a:lnTo>
                      <a:pt x="91" y="30"/>
                    </a:lnTo>
                    <a:lnTo>
                      <a:pt x="88" y="31"/>
                    </a:lnTo>
                    <a:lnTo>
                      <a:pt x="87" y="31"/>
                    </a:lnTo>
                    <a:lnTo>
                      <a:pt x="84" y="31"/>
                    </a:lnTo>
                    <a:lnTo>
                      <a:pt x="82" y="30"/>
                    </a:lnTo>
                    <a:lnTo>
                      <a:pt x="80" y="30"/>
                    </a:lnTo>
                    <a:lnTo>
                      <a:pt x="73" y="30"/>
                    </a:lnTo>
                    <a:lnTo>
                      <a:pt x="69" y="31"/>
                    </a:lnTo>
                    <a:lnTo>
                      <a:pt x="66" y="31"/>
                    </a:lnTo>
                    <a:lnTo>
                      <a:pt x="65" y="31"/>
                    </a:lnTo>
                    <a:lnTo>
                      <a:pt x="65" y="31"/>
                    </a:lnTo>
                    <a:lnTo>
                      <a:pt x="65" y="30"/>
                    </a:lnTo>
                    <a:lnTo>
                      <a:pt x="65" y="30"/>
                    </a:lnTo>
                    <a:lnTo>
                      <a:pt x="66" y="28"/>
                    </a:lnTo>
                    <a:lnTo>
                      <a:pt x="69" y="27"/>
                    </a:lnTo>
                    <a:lnTo>
                      <a:pt x="70" y="26"/>
                    </a:lnTo>
                    <a:lnTo>
                      <a:pt x="70" y="26"/>
                    </a:lnTo>
                    <a:lnTo>
                      <a:pt x="70" y="24"/>
                    </a:lnTo>
                    <a:lnTo>
                      <a:pt x="69" y="24"/>
                    </a:lnTo>
                    <a:lnTo>
                      <a:pt x="66" y="23"/>
                    </a:lnTo>
                    <a:lnTo>
                      <a:pt x="62" y="23"/>
                    </a:lnTo>
                    <a:lnTo>
                      <a:pt x="61" y="21"/>
                    </a:lnTo>
                    <a:lnTo>
                      <a:pt x="59" y="21"/>
                    </a:lnTo>
                    <a:lnTo>
                      <a:pt x="58" y="20"/>
                    </a:lnTo>
                    <a:lnTo>
                      <a:pt x="58" y="17"/>
                    </a:lnTo>
                    <a:lnTo>
                      <a:pt x="56" y="16"/>
                    </a:lnTo>
                    <a:lnTo>
                      <a:pt x="56" y="15"/>
                    </a:lnTo>
                    <a:lnTo>
                      <a:pt x="52" y="15"/>
                    </a:lnTo>
                    <a:lnTo>
                      <a:pt x="50" y="15"/>
                    </a:lnTo>
                    <a:lnTo>
                      <a:pt x="50" y="15"/>
                    </a:lnTo>
                    <a:lnTo>
                      <a:pt x="48" y="15"/>
                    </a:lnTo>
                    <a:lnTo>
                      <a:pt x="46" y="13"/>
                    </a:lnTo>
                    <a:lnTo>
                      <a:pt x="43" y="12"/>
                    </a:lnTo>
                    <a:lnTo>
                      <a:pt x="40" y="11"/>
                    </a:lnTo>
                    <a:lnTo>
                      <a:pt x="39" y="11"/>
                    </a:lnTo>
                    <a:lnTo>
                      <a:pt x="36" y="11"/>
                    </a:lnTo>
                    <a:lnTo>
                      <a:pt x="35" y="9"/>
                    </a:lnTo>
                    <a:lnTo>
                      <a:pt x="33" y="9"/>
                    </a:lnTo>
                    <a:lnTo>
                      <a:pt x="33" y="11"/>
                    </a:lnTo>
                    <a:lnTo>
                      <a:pt x="32" y="11"/>
                    </a:lnTo>
                    <a:lnTo>
                      <a:pt x="30" y="9"/>
                    </a:lnTo>
                    <a:lnTo>
                      <a:pt x="30" y="9"/>
                    </a:lnTo>
                    <a:lnTo>
                      <a:pt x="28" y="9"/>
                    </a:lnTo>
                    <a:lnTo>
                      <a:pt x="26" y="9"/>
                    </a:lnTo>
                    <a:lnTo>
                      <a:pt x="26" y="8"/>
                    </a:lnTo>
                    <a:lnTo>
                      <a:pt x="25" y="8"/>
                    </a:lnTo>
                    <a:lnTo>
                      <a:pt x="25" y="6"/>
                    </a:lnTo>
                    <a:lnTo>
                      <a:pt x="28" y="6"/>
                    </a:lnTo>
                    <a:lnTo>
                      <a:pt x="29" y="5"/>
                    </a:lnTo>
                    <a:lnTo>
                      <a:pt x="29" y="5"/>
                    </a:lnTo>
                    <a:lnTo>
                      <a:pt x="28" y="5"/>
                    </a:lnTo>
                    <a:lnTo>
                      <a:pt x="26" y="5"/>
                    </a:lnTo>
                    <a:lnTo>
                      <a:pt x="21" y="4"/>
                    </a:lnTo>
                    <a:lnTo>
                      <a:pt x="20" y="4"/>
                    </a:lnTo>
                    <a:lnTo>
                      <a:pt x="18" y="5"/>
                    </a:lnTo>
                    <a:lnTo>
                      <a:pt x="17" y="6"/>
                    </a:lnTo>
                    <a:lnTo>
                      <a:pt x="15" y="8"/>
                    </a:lnTo>
                    <a:lnTo>
                      <a:pt x="13" y="8"/>
                    </a:lnTo>
                    <a:lnTo>
                      <a:pt x="11" y="9"/>
                    </a:lnTo>
                    <a:lnTo>
                      <a:pt x="10" y="9"/>
                    </a:lnTo>
                    <a:lnTo>
                      <a:pt x="9" y="11"/>
                    </a:lnTo>
                    <a:lnTo>
                      <a:pt x="7" y="11"/>
                    </a:lnTo>
                    <a:lnTo>
                      <a:pt x="7" y="11"/>
                    </a:lnTo>
                    <a:lnTo>
                      <a:pt x="5" y="13"/>
                    </a:lnTo>
                    <a:lnTo>
                      <a:pt x="5" y="13"/>
                    </a:lnTo>
                    <a:lnTo>
                      <a:pt x="3" y="12"/>
                    </a:lnTo>
                    <a:lnTo>
                      <a:pt x="3" y="12"/>
                    </a:lnTo>
                    <a:lnTo>
                      <a:pt x="0" y="12"/>
                    </a:lnTo>
                    <a:lnTo>
                      <a:pt x="0" y="12"/>
                    </a:lnTo>
                    <a:lnTo>
                      <a:pt x="3" y="11"/>
                    </a:lnTo>
                    <a:lnTo>
                      <a:pt x="5" y="11"/>
                    </a:lnTo>
                    <a:lnTo>
                      <a:pt x="5" y="11"/>
                    </a:lnTo>
                    <a:lnTo>
                      <a:pt x="5" y="9"/>
                    </a:lnTo>
                    <a:lnTo>
                      <a:pt x="5" y="6"/>
                    </a:lnTo>
                    <a:lnTo>
                      <a:pt x="5" y="5"/>
                    </a:lnTo>
                    <a:lnTo>
                      <a:pt x="7" y="4"/>
                    </a:lnTo>
                    <a:lnTo>
                      <a:pt x="10" y="2"/>
                    </a:lnTo>
                    <a:lnTo>
                      <a:pt x="11" y="2"/>
                    </a:lnTo>
                    <a:lnTo>
                      <a:pt x="14" y="1"/>
                    </a:lnTo>
                    <a:lnTo>
                      <a:pt x="20" y="0"/>
                    </a:lnTo>
                    <a:lnTo>
                      <a:pt x="22" y="0"/>
                    </a:lnTo>
                    <a:lnTo>
                      <a:pt x="29" y="0"/>
                    </a:lnTo>
                    <a:lnTo>
                      <a:pt x="32" y="0"/>
                    </a:lnTo>
                    <a:lnTo>
                      <a:pt x="36" y="0"/>
                    </a:lnTo>
                    <a:lnTo>
                      <a:pt x="37" y="0"/>
                    </a:lnTo>
                    <a:lnTo>
                      <a:pt x="39" y="1"/>
                    </a:lnTo>
                    <a:lnTo>
                      <a:pt x="40" y="1"/>
                    </a:lnTo>
                    <a:lnTo>
                      <a:pt x="43" y="1"/>
                    </a:lnTo>
                    <a:lnTo>
                      <a:pt x="44" y="1"/>
                    </a:lnTo>
                    <a:lnTo>
                      <a:pt x="47" y="4"/>
                    </a:lnTo>
                    <a:lnTo>
                      <a:pt x="47" y="5"/>
                    </a:lnTo>
                    <a:lnTo>
                      <a:pt x="50" y="6"/>
                    </a:lnTo>
                    <a:lnTo>
                      <a:pt x="51" y="6"/>
                    </a:lnTo>
                    <a:lnTo>
                      <a:pt x="54" y="6"/>
                    </a:lnTo>
                    <a:lnTo>
                      <a:pt x="55" y="6"/>
                    </a:lnTo>
                    <a:lnTo>
                      <a:pt x="56" y="6"/>
                    </a:lnTo>
                    <a:lnTo>
                      <a:pt x="58" y="8"/>
                    </a:lnTo>
                    <a:lnTo>
                      <a:pt x="56" y="8"/>
                    </a:lnTo>
                    <a:lnTo>
                      <a:pt x="56" y="8"/>
                    </a:lnTo>
                    <a:lnTo>
                      <a:pt x="58" y="8"/>
                    </a:lnTo>
                    <a:lnTo>
                      <a:pt x="59" y="9"/>
                    </a:lnTo>
                    <a:lnTo>
                      <a:pt x="61" y="9"/>
                    </a:lnTo>
                    <a:lnTo>
                      <a:pt x="62" y="12"/>
                    </a:lnTo>
                    <a:lnTo>
                      <a:pt x="65" y="12"/>
                    </a:lnTo>
                    <a:lnTo>
                      <a:pt x="67" y="13"/>
                    </a:lnTo>
                    <a:lnTo>
                      <a:pt x="69" y="1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90" name="Freeform 1085"/>
              <p:cNvSpPr>
                <a:spLocks/>
              </p:cNvSpPr>
              <p:nvPr/>
            </p:nvSpPr>
            <p:spPr bwMode="gray">
              <a:xfrm>
                <a:off x="8858080" y="4195478"/>
                <a:ext cx="19118" cy="12745"/>
              </a:xfrm>
              <a:custGeom>
                <a:avLst/>
                <a:gdLst>
                  <a:gd name="T0" fmla="*/ 5 w 6"/>
                  <a:gd name="T1" fmla="*/ 0 h 4"/>
                  <a:gd name="T2" fmla="*/ 5 w 6"/>
                  <a:gd name="T3" fmla="*/ 1 h 4"/>
                  <a:gd name="T4" fmla="*/ 5 w 6"/>
                  <a:gd name="T5" fmla="*/ 1 h 4"/>
                  <a:gd name="T6" fmla="*/ 6 w 6"/>
                  <a:gd name="T7" fmla="*/ 3 h 4"/>
                  <a:gd name="T8" fmla="*/ 3 w 6"/>
                  <a:gd name="T9" fmla="*/ 4 h 4"/>
                  <a:gd name="T10" fmla="*/ 2 w 6"/>
                  <a:gd name="T11" fmla="*/ 4 h 4"/>
                  <a:gd name="T12" fmla="*/ 0 w 6"/>
                  <a:gd name="T13" fmla="*/ 4 h 4"/>
                  <a:gd name="T14" fmla="*/ 0 w 6"/>
                  <a:gd name="T15" fmla="*/ 3 h 4"/>
                  <a:gd name="T16" fmla="*/ 0 w 6"/>
                  <a:gd name="T17" fmla="*/ 3 h 4"/>
                  <a:gd name="T18" fmla="*/ 2 w 6"/>
                  <a:gd name="T19" fmla="*/ 3 h 4"/>
                  <a:gd name="T20" fmla="*/ 2 w 6"/>
                  <a:gd name="T21" fmla="*/ 1 h 4"/>
                  <a:gd name="T22" fmla="*/ 2 w 6"/>
                  <a:gd name="T23" fmla="*/ 1 h 4"/>
                  <a:gd name="T24" fmla="*/ 2 w 6"/>
                  <a:gd name="T25" fmla="*/ 1 h 4"/>
                  <a:gd name="T26" fmla="*/ 2 w 6"/>
                  <a:gd name="T27" fmla="*/ 0 h 4"/>
                  <a:gd name="T28" fmla="*/ 3 w 6"/>
                  <a:gd name="T29" fmla="*/ 0 h 4"/>
                  <a:gd name="T30" fmla="*/ 3 w 6"/>
                  <a:gd name="T31" fmla="*/ 0 h 4"/>
                  <a:gd name="T32" fmla="*/ 5 w 6"/>
                  <a:gd name="T33" fmla="*/ 0 h 4"/>
                  <a:gd name="T34" fmla="*/ 5 w 6"/>
                  <a:gd name="T3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4">
                    <a:moveTo>
                      <a:pt x="5" y="0"/>
                    </a:moveTo>
                    <a:lnTo>
                      <a:pt x="5" y="1"/>
                    </a:lnTo>
                    <a:lnTo>
                      <a:pt x="5" y="1"/>
                    </a:lnTo>
                    <a:lnTo>
                      <a:pt x="6" y="3"/>
                    </a:lnTo>
                    <a:lnTo>
                      <a:pt x="3" y="4"/>
                    </a:lnTo>
                    <a:lnTo>
                      <a:pt x="2" y="4"/>
                    </a:lnTo>
                    <a:lnTo>
                      <a:pt x="0" y="4"/>
                    </a:lnTo>
                    <a:lnTo>
                      <a:pt x="0" y="3"/>
                    </a:lnTo>
                    <a:lnTo>
                      <a:pt x="0" y="3"/>
                    </a:lnTo>
                    <a:lnTo>
                      <a:pt x="2" y="3"/>
                    </a:lnTo>
                    <a:lnTo>
                      <a:pt x="2" y="1"/>
                    </a:lnTo>
                    <a:lnTo>
                      <a:pt x="2" y="1"/>
                    </a:lnTo>
                    <a:lnTo>
                      <a:pt x="2" y="1"/>
                    </a:lnTo>
                    <a:lnTo>
                      <a:pt x="2" y="0"/>
                    </a:lnTo>
                    <a:lnTo>
                      <a:pt x="3" y="0"/>
                    </a:lnTo>
                    <a:lnTo>
                      <a:pt x="3" y="0"/>
                    </a:lnTo>
                    <a:lnTo>
                      <a:pt x="5" y="0"/>
                    </a:lnTo>
                    <a:lnTo>
                      <a:pt x="5"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91" name="Freeform 1086"/>
              <p:cNvSpPr>
                <a:spLocks/>
              </p:cNvSpPr>
              <p:nvPr/>
            </p:nvSpPr>
            <p:spPr bwMode="gray">
              <a:xfrm>
                <a:off x="8988720" y="4173175"/>
                <a:ext cx="28678" cy="19118"/>
              </a:xfrm>
              <a:custGeom>
                <a:avLst/>
                <a:gdLst>
                  <a:gd name="T0" fmla="*/ 6 w 9"/>
                  <a:gd name="T1" fmla="*/ 3 h 6"/>
                  <a:gd name="T2" fmla="*/ 9 w 9"/>
                  <a:gd name="T3" fmla="*/ 4 h 6"/>
                  <a:gd name="T4" fmla="*/ 9 w 9"/>
                  <a:gd name="T5" fmla="*/ 4 h 6"/>
                  <a:gd name="T6" fmla="*/ 9 w 9"/>
                  <a:gd name="T7" fmla="*/ 6 h 6"/>
                  <a:gd name="T8" fmla="*/ 7 w 9"/>
                  <a:gd name="T9" fmla="*/ 6 h 6"/>
                  <a:gd name="T10" fmla="*/ 6 w 9"/>
                  <a:gd name="T11" fmla="*/ 4 h 6"/>
                  <a:gd name="T12" fmla="*/ 5 w 9"/>
                  <a:gd name="T13" fmla="*/ 3 h 6"/>
                  <a:gd name="T14" fmla="*/ 5 w 9"/>
                  <a:gd name="T15" fmla="*/ 3 h 6"/>
                  <a:gd name="T16" fmla="*/ 2 w 9"/>
                  <a:gd name="T17" fmla="*/ 1 h 6"/>
                  <a:gd name="T18" fmla="*/ 2 w 9"/>
                  <a:gd name="T19" fmla="*/ 1 h 6"/>
                  <a:gd name="T20" fmla="*/ 0 w 9"/>
                  <a:gd name="T21" fmla="*/ 1 h 6"/>
                  <a:gd name="T22" fmla="*/ 0 w 9"/>
                  <a:gd name="T23" fmla="*/ 0 h 6"/>
                  <a:gd name="T24" fmla="*/ 0 w 9"/>
                  <a:gd name="T25" fmla="*/ 0 h 6"/>
                  <a:gd name="T26" fmla="*/ 2 w 9"/>
                  <a:gd name="T27" fmla="*/ 0 h 6"/>
                  <a:gd name="T28" fmla="*/ 6 w 9"/>
                  <a:gd name="T2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6">
                    <a:moveTo>
                      <a:pt x="6" y="3"/>
                    </a:moveTo>
                    <a:lnTo>
                      <a:pt x="9" y="4"/>
                    </a:lnTo>
                    <a:lnTo>
                      <a:pt x="9" y="4"/>
                    </a:lnTo>
                    <a:lnTo>
                      <a:pt x="9" y="6"/>
                    </a:lnTo>
                    <a:lnTo>
                      <a:pt x="7" y="6"/>
                    </a:lnTo>
                    <a:lnTo>
                      <a:pt x="6" y="4"/>
                    </a:lnTo>
                    <a:lnTo>
                      <a:pt x="5" y="3"/>
                    </a:lnTo>
                    <a:lnTo>
                      <a:pt x="5" y="3"/>
                    </a:lnTo>
                    <a:lnTo>
                      <a:pt x="2" y="1"/>
                    </a:lnTo>
                    <a:lnTo>
                      <a:pt x="2" y="1"/>
                    </a:lnTo>
                    <a:lnTo>
                      <a:pt x="0" y="1"/>
                    </a:lnTo>
                    <a:lnTo>
                      <a:pt x="0" y="0"/>
                    </a:lnTo>
                    <a:lnTo>
                      <a:pt x="0" y="0"/>
                    </a:lnTo>
                    <a:lnTo>
                      <a:pt x="2" y="0"/>
                    </a:lnTo>
                    <a:lnTo>
                      <a:pt x="6"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07" name="Freeform 1081"/>
            <p:cNvSpPr>
              <a:spLocks noChangeAspect="1"/>
            </p:cNvSpPr>
            <p:nvPr/>
          </p:nvSpPr>
          <p:spPr bwMode="gray">
            <a:xfrm>
              <a:off x="8998280" y="4294257"/>
              <a:ext cx="60542" cy="22306"/>
            </a:xfrm>
            <a:custGeom>
              <a:avLst/>
              <a:gdLst>
                <a:gd name="T0" fmla="*/ 11 w 19"/>
                <a:gd name="T1" fmla="*/ 0 h 7"/>
                <a:gd name="T2" fmla="*/ 11 w 19"/>
                <a:gd name="T3" fmla="*/ 2 h 7"/>
                <a:gd name="T4" fmla="*/ 14 w 19"/>
                <a:gd name="T5" fmla="*/ 2 h 7"/>
                <a:gd name="T6" fmla="*/ 14 w 19"/>
                <a:gd name="T7" fmla="*/ 3 h 7"/>
                <a:gd name="T8" fmla="*/ 18 w 19"/>
                <a:gd name="T9" fmla="*/ 3 h 7"/>
                <a:gd name="T10" fmla="*/ 19 w 19"/>
                <a:gd name="T11" fmla="*/ 6 h 7"/>
                <a:gd name="T12" fmla="*/ 17 w 19"/>
                <a:gd name="T13" fmla="*/ 6 h 7"/>
                <a:gd name="T14" fmla="*/ 15 w 19"/>
                <a:gd name="T15" fmla="*/ 6 h 7"/>
                <a:gd name="T16" fmla="*/ 13 w 19"/>
                <a:gd name="T17" fmla="*/ 6 h 7"/>
                <a:gd name="T18" fmla="*/ 11 w 19"/>
                <a:gd name="T19" fmla="*/ 6 h 7"/>
                <a:gd name="T20" fmla="*/ 11 w 19"/>
                <a:gd name="T21" fmla="*/ 7 h 7"/>
                <a:gd name="T22" fmla="*/ 10 w 19"/>
                <a:gd name="T23" fmla="*/ 7 h 7"/>
                <a:gd name="T24" fmla="*/ 8 w 19"/>
                <a:gd name="T25" fmla="*/ 7 h 7"/>
                <a:gd name="T26" fmla="*/ 6 w 19"/>
                <a:gd name="T27" fmla="*/ 6 h 7"/>
                <a:gd name="T28" fmla="*/ 3 w 19"/>
                <a:gd name="T29" fmla="*/ 5 h 7"/>
                <a:gd name="T30" fmla="*/ 2 w 19"/>
                <a:gd name="T31" fmla="*/ 3 h 7"/>
                <a:gd name="T32" fmla="*/ 0 w 19"/>
                <a:gd name="T33" fmla="*/ 2 h 7"/>
                <a:gd name="T34" fmla="*/ 0 w 19"/>
                <a:gd name="T35" fmla="*/ 2 h 7"/>
                <a:gd name="T36" fmla="*/ 4 w 19"/>
                <a:gd name="T37" fmla="*/ 0 h 7"/>
                <a:gd name="T38" fmla="*/ 6 w 19"/>
                <a:gd name="T39" fmla="*/ 0 h 7"/>
                <a:gd name="T40" fmla="*/ 8 w 19"/>
                <a:gd name="T41" fmla="*/ 0 h 7"/>
                <a:gd name="T42" fmla="*/ 11 w 19"/>
                <a:gd name="T4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7">
                  <a:moveTo>
                    <a:pt x="11" y="0"/>
                  </a:moveTo>
                  <a:lnTo>
                    <a:pt x="11" y="2"/>
                  </a:lnTo>
                  <a:lnTo>
                    <a:pt x="14" y="2"/>
                  </a:lnTo>
                  <a:lnTo>
                    <a:pt x="14" y="3"/>
                  </a:lnTo>
                  <a:lnTo>
                    <a:pt x="18" y="3"/>
                  </a:lnTo>
                  <a:lnTo>
                    <a:pt x="19" y="6"/>
                  </a:lnTo>
                  <a:lnTo>
                    <a:pt x="17" y="6"/>
                  </a:lnTo>
                  <a:lnTo>
                    <a:pt x="15" y="6"/>
                  </a:lnTo>
                  <a:lnTo>
                    <a:pt x="13" y="6"/>
                  </a:lnTo>
                  <a:lnTo>
                    <a:pt x="11" y="6"/>
                  </a:lnTo>
                  <a:lnTo>
                    <a:pt x="11" y="7"/>
                  </a:lnTo>
                  <a:lnTo>
                    <a:pt x="10" y="7"/>
                  </a:lnTo>
                  <a:lnTo>
                    <a:pt x="8" y="7"/>
                  </a:lnTo>
                  <a:lnTo>
                    <a:pt x="6" y="6"/>
                  </a:lnTo>
                  <a:lnTo>
                    <a:pt x="3" y="5"/>
                  </a:lnTo>
                  <a:lnTo>
                    <a:pt x="2" y="3"/>
                  </a:lnTo>
                  <a:lnTo>
                    <a:pt x="0" y="2"/>
                  </a:lnTo>
                  <a:lnTo>
                    <a:pt x="0" y="2"/>
                  </a:lnTo>
                  <a:lnTo>
                    <a:pt x="4" y="0"/>
                  </a:lnTo>
                  <a:lnTo>
                    <a:pt x="6" y="0"/>
                  </a:lnTo>
                  <a:lnTo>
                    <a:pt x="8" y="0"/>
                  </a:lnTo>
                  <a:lnTo>
                    <a:pt x="1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08" name="Freeform 1073"/>
            <p:cNvSpPr>
              <a:spLocks noChangeAspect="1"/>
            </p:cNvSpPr>
            <p:nvPr/>
          </p:nvSpPr>
          <p:spPr bwMode="gray">
            <a:xfrm>
              <a:off x="7892610" y="3851350"/>
              <a:ext cx="863506" cy="560800"/>
            </a:xfrm>
            <a:custGeom>
              <a:avLst/>
              <a:gdLst/>
              <a:ahLst/>
              <a:cxnLst/>
              <a:rect l="l" t="t" r="r" b="b"/>
              <a:pathLst>
                <a:path w="863506" h="560800">
                  <a:moveTo>
                    <a:pt x="560801" y="238978"/>
                  </a:moveTo>
                  <a:lnTo>
                    <a:pt x="567174" y="238978"/>
                  </a:lnTo>
                  <a:lnTo>
                    <a:pt x="567174" y="242165"/>
                  </a:lnTo>
                  <a:lnTo>
                    <a:pt x="560801" y="242165"/>
                  </a:lnTo>
                  <a:close/>
                  <a:moveTo>
                    <a:pt x="63727" y="0"/>
                  </a:moveTo>
                  <a:lnTo>
                    <a:pt x="175250" y="41423"/>
                  </a:lnTo>
                  <a:lnTo>
                    <a:pt x="229418" y="41423"/>
                  </a:lnTo>
                  <a:lnTo>
                    <a:pt x="251723" y="41423"/>
                  </a:lnTo>
                  <a:lnTo>
                    <a:pt x="251723" y="25491"/>
                  </a:lnTo>
                  <a:lnTo>
                    <a:pt x="299518" y="25491"/>
                  </a:lnTo>
                  <a:lnTo>
                    <a:pt x="305891" y="28677"/>
                  </a:lnTo>
                  <a:lnTo>
                    <a:pt x="309078" y="35050"/>
                  </a:lnTo>
                  <a:lnTo>
                    <a:pt x="318637" y="38236"/>
                  </a:lnTo>
                  <a:lnTo>
                    <a:pt x="321823" y="47795"/>
                  </a:lnTo>
                  <a:lnTo>
                    <a:pt x="331382" y="57354"/>
                  </a:lnTo>
                  <a:lnTo>
                    <a:pt x="347314" y="63727"/>
                  </a:lnTo>
                  <a:lnTo>
                    <a:pt x="353687" y="89218"/>
                  </a:lnTo>
                  <a:lnTo>
                    <a:pt x="360059" y="98777"/>
                  </a:lnTo>
                  <a:lnTo>
                    <a:pt x="369619" y="108336"/>
                  </a:lnTo>
                  <a:lnTo>
                    <a:pt x="382364" y="117895"/>
                  </a:lnTo>
                  <a:lnTo>
                    <a:pt x="395110" y="117895"/>
                  </a:lnTo>
                  <a:lnTo>
                    <a:pt x="407855" y="95591"/>
                  </a:lnTo>
                  <a:lnTo>
                    <a:pt x="407855" y="89218"/>
                  </a:lnTo>
                  <a:lnTo>
                    <a:pt x="414228" y="89218"/>
                  </a:lnTo>
                  <a:lnTo>
                    <a:pt x="423787" y="89218"/>
                  </a:lnTo>
                  <a:lnTo>
                    <a:pt x="442905" y="89218"/>
                  </a:lnTo>
                  <a:lnTo>
                    <a:pt x="449278" y="95591"/>
                  </a:lnTo>
                  <a:lnTo>
                    <a:pt x="455651" y="105150"/>
                  </a:lnTo>
                  <a:lnTo>
                    <a:pt x="462023" y="108336"/>
                  </a:lnTo>
                  <a:lnTo>
                    <a:pt x="465210" y="111523"/>
                  </a:lnTo>
                  <a:lnTo>
                    <a:pt x="474769" y="140200"/>
                  </a:lnTo>
                  <a:lnTo>
                    <a:pt x="484328" y="146573"/>
                  </a:lnTo>
                  <a:lnTo>
                    <a:pt x="487514" y="156132"/>
                  </a:lnTo>
                  <a:lnTo>
                    <a:pt x="497074" y="165691"/>
                  </a:lnTo>
                  <a:lnTo>
                    <a:pt x="503446" y="187995"/>
                  </a:lnTo>
                  <a:lnTo>
                    <a:pt x="513005" y="200741"/>
                  </a:lnTo>
                  <a:lnTo>
                    <a:pt x="522564" y="207113"/>
                  </a:lnTo>
                  <a:lnTo>
                    <a:pt x="532124" y="207113"/>
                  </a:lnTo>
                  <a:lnTo>
                    <a:pt x="538496" y="213486"/>
                  </a:lnTo>
                  <a:lnTo>
                    <a:pt x="554428" y="213486"/>
                  </a:lnTo>
                  <a:lnTo>
                    <a:pt x="560801" y="216673"/>
                  </a:lnTo>
                  <a:lnTo>
                    <a:pt x="570360" y="216673"/>
                  </a:lnTo>
                  <a:lnTo>
                    <a:pt x="570360" y="223045"/>
                  </a:lnTo>
                  <a:lnTo>
                    <a:pt x="573546" y="223045"/>
                  </a:lnTo>
                  <a:lnTo>
                    <a:pt x="573546" y="229418"/>
                  </a:lnTo>
                  <a:lnTo>
                    <a:pt x="570360" y="229418"/>
                  </a:lnTo>
                  <a:lnTo>
                    <a:pt x="570360" y="226232"/>
                  </a:lnTo>
                  <a:lnTo>
                    <a:pt x="567174" y="226232"/>
                  </a:lnTo>
                  <a:lnTo>
                    <a:pt x="570360" y="229418"/>
                  </a:lnTo>
                  <a:lnTo>
                    <a:pt x="567174" y="235791"/>
                  </a:lnTo>
                  <a:lnTo>
                    <a:pt x="560801" y="235791"/>
                  </a:lnTo>
                  <a:lnTo>
                    <a:pt x="557615" y="235791"/>
                  </a:lnTo>
                  <a:lnTo>
                    <a:pt x="557615" y="238977"/>
                  </a:lnTo>
                  <a:lnTo>
                    <a:pt x="557615" y="248536"/>
                  </a:lnTo>
                  <a:lnTo>
                    <a:pt x="554428" y="248536"/>
                  </a:lnTo>
                  <a:lnTo>
                    <a:pt x="554428" y="258096"/>
                  </a:lnTo>
                  <a:lnTo>
                    <a:pt x="554428" y="261282"/>
                  </a:lnTo>
                  <a:lnTo>
                    <a:pt x="554428" y="274027"/>
                  </a:lnTo>
                  <a:lnTo>
                    <a:pt x="554428" y="283586"/>
                  </a:lnTo>
                  <a:lnTo>
                    <a:pt x="557615" y="289959"/>
                  </a:lnTo>
                  <a:lnTo>
                    <a:pt x="557615" y="296332"/>
                  </a:lnTo>
                  <a:lnTo>
                    <a:pt x="557615" y="312264"/>
                  </a:lnTo>
                  <a:lnTo>
                    <a:pt x="554428" y="325009"/>
                  </a:lnTo>
                  <a:lnTo>
                    <a:pt x="554428" y="334568"/>
                  </a:lnTo>
                  <a:lnTo>
                    <a:pt x="557615" y="344127"/>
                  </a:lnTo>
                  <a:lnTo>
                    <a:pt x="567174" y="353687"/>
                  </a:lnTo>
                  <a:lnTo>
                    <a:pt x="570360" y="356873"/>
                  </a:lnTo>
                  <a:lnTo>
                    <a:pt x="570360" y="360059"/>
                  </a:lnTo>
                  <a:lnTo>
                    <a:pt x="567174" y="360059"/>
                  </a:lnTo>
                  <a:lnTo>
                    <a:pt x="567174" y="366432"/>
                  </a:lnTo>
                  <a:lnTo>
                    <a:pt x="567174" y="369618"/>
                  </a:lnTo>
                  <a:lnTo>
                    <a:pt x="573546" y="382364"/>
                  </a:lnTo>
                  <a:lnTo>
                    <a:pt x="579919" y="388737"/>
                  </a:lnTo>
                  <a:lnTo>
                    <a:pt x="583106" y="391923"/>
                  </a:lnTo>
                  <a:lnTo>
                    <a:pt x="586292" y="395109"/>
                  </a:lnTo>
                  <a:lnTo>
                    <a:pt x="586292" y="401482"/>
                  </a:lnTo>
                  <a:lnTo>
                    <a:pt x="595851" y="417414"/>
                  </a:lnTo>
                  <a:lnTo>
                    <a:pt x="595851" y="423787"/>
                  </a:lnTo>
                  <a:lnTo>
                    <a:pt x="602224" y="423787"/>
                  </a:lnTo>
                  <a:lnTo>
                    <a:pt x="602224" y="426973"/>
                  </a:lnTo>
                  <a:lnTo>
                    <a:pt x="605410" y="430159"/>
                  </a:lnTo>
                  <a:lnTo>
                    <a:pt x="608596" y="436532"/>
                  </a:lnTo>
                  <a:lnTo>
                    <a:pt x="614969" y="436532"/>
                  </a:lnTo>
                  <a:lnTo>
                    <a:pt x="618156" y="436532"/>
                  </a:lnTo>
                  <a:lnTo>
                    <a:pt x="621342" y="439718"/>
                  </a:lnTo>
                  <a:lnTo>
                    <a:pt x="630901" y="439718"/>
                  </a:lnTo>
                  <a:lnTo>
                    <a:pt x="640460" y="449277"/>
                  </a:lnTo>
                  <a:lnTo>
                    <a:pt x="643646" y="452464"/>
                  </a:lnTo>
                  <a:lnTo>
                    <a:pt x="653206" y="452464"/>
                  </a:lnTo>
                  <a:lnTo>
                    <a:pt x="665951" y="449277"/>
                  </a:lnTo>
                  <a:lnTo>
                    <a:pt x="678697" y="442905"/>
                  </a:lnTo>
                  <a:lnTo>
                    <a:pt x="685069" y="442905"/>
                  </a:lnTo>
                  <a:lnTo>
                    <a:pt x="688256" y="442905"/>
                  </a:lnTo>
                  <a:lnTo>
                    <a:pt x="697815" y="439718"/>
                  </a:lnTo>
                  <a:lnTo>
                    <a:pt x="701001" y="439718"/>
                  </a:lnTo>
                  <a:lnTo>
                    <a:pt x="704188" y="439718"/>
                  </a:lnTo>
                  <a:lnTo>
                    <a:pt x="713747" y="439718"/>
                  </a:lnTo>
                  <a:lnTo>
                    <a:pt x="716933" y="439718"/>
                  </a:lnTo>
                  <a:lnTo>
                    <a:pt x="716933" y="442905"/>
                  </a:lnTo>
                  <a:lnTo>
                    <a:pt x="723306" y="442905"/>
                  </a:lnTo>
                  <a:lnTo>
                    <a:pt x="726492" y="442905"/>
                  </a:lnTo>
                  <a:lnTo>
                    <a:pt x="736051" y="439718"/>
                  </a:lnTo>
                  <a:lnTo>
                    <a:pt x="736051" y="430159"/>
                  </a:lnTo>
                  <a:lnTo>
                    <a:pt x="745610" y="426973"/>
                  </a:lnTo>
                  <a:lnTo>
                    <a:pt x="748797" y="423787"/>
                  </a:lnTo>
                  <a:lnTo>
                    <a:pt x="751983" y="414227"/>
                  </a:lnTo>
                  <a:lnTo>
                    <a:pt x="751983" y="407855"/>
                  </a:lnTo>
                  <a:lnTo>
                    <a:pt x="758356" y="404668"/>
                  </a:lnTo>
                  <a:lnTo>
                    <a:pt x="758356" y="395109"/>
                  </a:lnTo>
                  <a:lnTo>
                    <a:pt x="758356" y="388737"/>
                  </a:lnTo>
                  <a:lnTo>
                    <a:pt x="761542" y="372805"/>
                  </a:lnTo>
                  <a:lnTo>
                    <a:pt x="761542" y="366432"/>
                  </a:lnTo>
                  <a:lnTo>
                    <a:pt x="771101" y="360059"/>
                  </a:lnTo>
                  <a:lnTo>
                    <a:pt x="774288" y="360059"/>
                  </a:lnTo>
                  <a:lnTo>
                    <a:pt x="780660" y="356873"/>
                  </a:lnTo>
                  <a:lnTo>
                    <a:pt x="783847" y="356873"/>
                  </a:lnTo>
                  <a:lnTo>
                    <a:pt x="793406" y="356873"/>
                  </a:lnTo>
                  <a:lnTo>
                    <a:pt x="806151" y="356873"/>
                  </a:lnTo>
                  <a:lnTo>
                    <a:pt x="809338" y="353687"/>
                  </a:lnTo>
                  <a:lnTo>
                    <a:pt x="822083" y="347314"/>
                  </a:lnTo>
                  <a:lnTo>
                    <a:pt x="828456" y="347314"/>
                  </a:lnTo>
                  <a:lnTo>
                    <a:pt x="834829" y="353687"/>
                  </a:lnTo>
                  <a:lnTo>
                    <a:pt x="834829" y="356873"/>
                  </a:lnTo>
                  <a:lnTo>
                    <a:pt x="844388" y="353687"/>
                  </a:lnTo>
                  <a:lnTo>
                    <a:pt x="857133" y="353687"/>
                  </a:lnTo>
                  <a:lnTo>
                    <a:pt x="863506" y="356873"/>
                  </a:lnTo>
                  <a:lnTo>
                    <a:pt x="863506" y="366432"/>
                  </a:lnTo>
                  <a:lnTo>
                    <a:pt x="863506" y="369618"/>
                  </a:lnTo>
                  <a:lnTo>
                    <a:pt x="863506" y="372805"/>
                  </a:lnTo>
                  <a:lnTo>
                    <a:pt x="853947" y="382364"/>
                  </a:lnTo>
                  <a:lnTo>
                    <a:pt x="850760" y="382364"/>
                  </a:lnTo>
                  <a:lnTo>
                    <a:pt x="844388" y="395109"/>
                  </a:lnTo>
                  <a:lnTo>
                    <a:pt x="844388" y="401482"/>
                  </a:lnTo>
                  <a:lnTo>
                    <a:pt x="844388" y="404668"/>
                  </a:lnTo>
                  <a:lnTo>
                    <a:pt x="841201" y="407855"/>
                  </a:lnTo>
                  <a:lnTo>
                    <a:pt x="844388" y="407855"/>
                  </a:lnTo>
                  <a:lnTo>
                    <a:pt x="844388" y="414227"/>
                  </a:lnTo>
                  <a:lnTo>
                    <a:pt x="841201" y="417414"/>
                  </a:lnTo>
                  <a:lnTo>
                    <a:pt x="844388" y="423787"/>
                  </a:lnTo>
                  <a:lnTo>
                    <a:pt x="841201" y="426973"/>
                  </a:lnTo>
                  <a:lnTo>
                    <a:pt x="834829" y="439718"/>
                  </a:lnTo>
                  <a:lnTo>
                    <a:pt x="834829" y="442905"/>
                  </a:lnTo>
                  <a:lnTo>
                    <a:pt x="834829" y="458837"/>
                  </a:lnTo>
                  <a:lnTo>
                    <a:pt x="831642" y="458837"/>
                  </a:lnTo>
                  <a:lnTo>
                    <a:pt x="831642" y="452464"/>
                  </a:lnTo>
                  <a:lnTo>
                    <a:pt x="831642" y="449277"/>
                  </a:lnTo>
                  <a:lnTo>
                    <a:pt x="831642" y="442905"/>
                  </a:lnTo>
                  <a:lnTo>
                    <a:pt x="828456" y="442905"/>
                  </a:lnTo>
                  <a:lnTo>
                    <a:pt x="828456" y="436532"/>
                  </a:lnTo>
                  <a:lnTo>
                    <a:pt x="818897" y="442905"/>
                  </a:lnTo>
                  <a:lnTo>
                    <a:pt x="818897" y="449277"/>
                  </a:lnTo>
                  <a:lnTo>
                    <a:pt x="815710" y="442905"/>
                  </a:lnTo>
                  <a:lnTo>
                    <a:pt x="815710" y="449277"/>
                  </a:lnTo>
                  <a:lnTo>
                    <a:pt x="806151" y="462023"/>
                  </a:lnTo>
                  <a:lnTo>
                    <a:pt x="796592" y="462023"/>
                  </a:lnTo>
                  <a:lnTo>
                    <a:pt x="748797" y="465209"/>
                  </a:lnTo>
                  <a:lnTo>
                    <a:pt x="748797" y="477955"/>
                  </a:lnTo>
                  <a:lnTo>
                    <a:pt x="732865" y="477955"/>
                  </a:lnTo>
                  <a:lnTo>
                    <a:pt x="745610" y="490700"/>
                  </a:lnTo>
                  <a:lnTo>
                    <a:pt x="751983" y="497073"/>
                  </a:lnTo>
                  <a:lnTo>
                    <a:pt x="751983" y="500259"/>
                  </a:lnTo>
                  <a:lnTo>
                    <a:pt x="758356" y="506632"/>
                  </a:lnTo>
                  <a:lnTo>
                    <a:pt x="758356" y="509818"/>
                  </a:lnTo>
                  <a:lnTo>
                    <a:pt x="758356" y="513005"/>
                  </a:lnTo>
                  <a:lnTo>
                    <a:pt x="745610" y="513005"/>
                  </a:lnTo>
                  <a:lnTo>
                    <a:pt x="732865" y="519377"/>
                  </a:lnTo>
                  <a:lnTo>
                    <a:pt x="716933" y="535309"/>
                  </a:lnTo>
                  <a:lnTo>
                    <a:pt x="713747" y="544868"/>
                  </a:lnTo>
                  <a:lnTo>
                    <a:pt x="713747" y="548055"/>
                  </a:lnTo>
                  <a:lnTo>
                    <a:pt x="713747" y="554427"/>
                  </a:lnTo>
                  <a:lnTo>
                    <a:pt x="710560" y="554427"/>
                  </a:lnTo>
                  <a:lnTo>
                    <a:pt x="710560" y="560800"/>
                  </a:lnTo>
                  <a:lnTo>
                    <a:pt x="701001" y="554427"/>
                  </a:lnTo>
                  <a:lnTo>
                    <a:pt x="697815" y="548055"/>
                  </a:lnTo>
                  <a:lnTo>
                    <a:pt x="688256" y="541682"/>
                  </a:lnTo>
                  <a:lnTo>
                    <a:pt x="685069" y="535309"/>
                  </a:lnTo>
                  <a:lnTo>
                    <a:pt x="675510" y="525750"/>
                  </a:lnTo>
                  <a:lnTo>
                    <a:pt x="662765" y="519377"/>
                  </a:lnTo>
                  <a:lnTo>
                    <a:pt x="650019" y="513005"/>
                  </a:lnTo>
                  <a:lnTo>
                    <a:pt x="643646" y="513005"/>
                  </a:lnTo>
                  <a:lnTo>
                    <a:pt x="630901" y="513005"/>
                  </a:lnTo>
                  <a:lnTo>
                    <a:pt x="627715" y="519377"/>
                  </a:lnTo>
                  <a:lnTo>
                    <a:pt x="614969" y="522564"/>
                  </a:lnTo>
                  <a:lnTo>
                    <a:pt x="608596" y="525750"/>
                  </a:lnTo>
                  <a:lnTo>
                    <a:pt x="605410" y="525750"/>
                  </a:lnTo>
                  <a:lnTo>
                    <a:pt x="605410" y="532123"/>
                  </a:lnTo>
                  <a:lnTo>
                    <a:pt x="602224" y="532123"/>
                  </a:lnTo>
                  <a:lnTo>
                    <a:pt x="595851" y="532123"/>
                  </a:lnTo>
                  <a:lnTo>
                    <a:pt x="586292" y="532123"/>
                  </a:lnTo>
                  <a:lnTo>
                    <a:pt x="583106" y="525750"/>
                  </a:lnTo>
                  <a:lnTo>
                    <a:pt x="579919" y="525750"/>
                  </a:lnTo>
                  <a:lnTo>
                    <a:pt x="573546" y="522564"/>
                  </a:lnTo>
                  <a:lnTo>
                    <a:pt x="560801" y="522564"/>
                  </a:lnTo>
                  <a:lnTo>
                    <a:pt x="554428" y="522564"/>
                  </a:lnTo>
                  <a:lnTo>
                    <a:pt x="554428" y="519377"/>
                  </a:lnTo>
                  <a:lnTo>
                    <a:pt x="548055" y="519377"/>
                  </a:lnTo>
                  <a:lnTo>
                    <a:pt x="544869" y="519377"/>
                  </a:lnTo>
                  <a:lnTo>
                    <a:pt x="532124" y="509818"/>
                  </a:lnTo>
                  <a:lnTo>
                    <a:pt x="525751" y="506632"/>
                  </a:lnTo>
                  <a:lnTo>
                    <a:pt x="522564" y="506632"/>
                  </a:lnTo>
                  <a:lnTo>
                    <a:pt x="513005" y="500259"/>
                  </a:lnTo>
                  <a:lnTo>
                    <a:pt x="500260" y="497073"/>
                  </a:lnTo>
                  <a:lnTo>
                    <a:pt x="497074" y="497073"/>
                  </a:lnTo>
                  <a:lnTo>
                    <a:pt x="490701" y="490700"/>
                  </a:lnTo>
                  <a:lnTo>
                    <a:pt x="484328" y="490700"/>
                  </a:lnTo>
                  <a:lnTo>
                    <a:pt x="477955" y="487514"/>
                  </a:lnTo>
                  <a:lnTo>
                    <a:pt x="471582" y="487514"/>
                  </a:lnTo>
                  <a:lnTo>
                    <a:pt x="465210" y="484327"/>
                  </a:lnTo>
                  <a:lnTo>
                    <a:pt x="462023" y="484327"/>
                  </a:lnTo>
                  <a:lnTo>
                    <a:pt x="462023" y="477955"/>
                  </a:lnTo>
                  <a:lnTo>
                    <a:pt x="455651" y="477955"/>
                  </a:lnTo>
                  <a:lnTo>
                    <a:pt x="452464" y="474768"/>
                  </a:lnTo>
                  <a:lnTo>
                    <a:pt x="449278" y="474768"/>
                  </a:lnTo>
                  <a:lnTo>
                    <a:pt x="442905" y="471582"/>
                  </a:lnTo>
                  <a:lnTo>
                    <a:pt x="442905" y="465209"/>
                  </a:lnTo>
                  <a:lnTo>
                    <a:pt x="436532" y="462023"/>
                  </a:lnTo>
                  <a:lnTo>
                    <a:pt x="430160" y="462023"/>
                  </a:lnTo>
                  <a:lnTo>
                    <a:pt x="426973" y="462023"/>
                  </a:lnTo>
                  <a:lnTo>
                    <a:pt x="407855" y="458837"/>
                  </a:lnTo>
                  <a:lnTo>
                    <a:pt x="404669" y="458837"/>
                  </a:lnTo>
                  <a:lnTo>
                    <a:pt x="401482" y="452464"/>
                  </a:lnTo>
                  <a:lnTo>
                    <a:pt x="395110" y="452464"/>
                  </a:lnTo>
                  <a:lnTo>
                    <a:pt x="391923" y="449277"/>
                  </a:lnTo>
                  <a:lnTo>
                    <a:pt x="391923" y="442905"/>
                  </a:lnTo>
                  <a:lnTo>
                    <a:pt x="388737" y="442905"/>
                  </a:lnTo>
                  <a:lnTo>
                    <a:pt x="388737" y="439718"/>
                  </a:lnTo>
                  <a:lnTo>
                    <a:pt x="382364" y="436532"/>
                  </a:lnTo>
                  <a:lnTo>
                    <a:pt x="379178" y="436532"/>
                  </a:lnTo>
                  <a:lnTo>
                    <a:pt x="369619" y="430159"/>
                  </a:lnTo>
                  <a:lnTo>
                    <a:pt x="369619" y="426973"/>
                  </a:lnTo>
                  <a:lnTo>
                    <a:pt x="366432" y="426973"/>
                  </a:lnTo>
                  <a:lnTo>
                    <a:pt x="360059" y="426973"/>
                  </a:lnTo>
                  <a:lnTo>
                    <a:pt x="356873" y="426973"/>
                  </a:lnTo>
                  <a:lnTo>
                    <a:pt x="353687" y="423787"/>
                  </a:lnTo>
                  <a:lnTo>
                    <a:pt x="347314" y="417414"/>
                  </a:lnTo>
                  <a:lnTo>
                    <a:pt x="344128" y="407855"/>
                  </a:lnTo>
                  <a:lnTo>
                    <a:pt x="334568" y="407855"/>
                  </a:lnTo>
                  <a:lnTo>
                    <a:pt x="334568" y="404668"/>
                  </a:lnTo>
                  <a:lnTo>
                    <a:pt x="334568" y="401482"/>
                  </a:lnTo>
                  <a:lnTo>
                    <a:pt x="331382" y="391923"/>
                  </a:lnTo>
                  <a:lnTo>
                    <a:pt x="331382" y="388737"/>
                  </a:lnTo>
                  <a:lnTo>
                    <a:pt x="334568" y="388737"/>
                  </a:lnTo>
                  <a:lnTo>
                    <a:pt x="340941" y="382364"/>
                  </a:lnTo>
                  <a:lnTo>
                    <a:pt x="334568" y="379177"/>
                  </a:lnTo>
                  <a:lnTo>
                    <a:pt x="334568" y="372805"/>
                  </a:lnTo>
                  <a:lnTo>
                    <a:pt x="344128" y="369618"/>
                  </a:lnTo>
                  <a:lnTo>
                    <a:pt x="344128" y="360059"/>
                  </a:lnTo>
                  <a:lnTo>
                    <a:pt x="344128" y="356873"/>
                  </a:lnTo>
                  <a:lnTo>
                    <a:pt x="340941" y="356873"/>
                  </a:lnTo>
                  <a:lnTo>
                    <a:pt x="334568" y="353687"/>
                  </a:lnTo>
                  <a:lnTo>
                    <a:pt x="334568" y="347314"/>
                  </a:lnTo>
                  <a:lnTo>
                    <a:pt x="334568" y="344127"/>
                  </a:lnTo>
                  <a:lnTo>
                    <a:pt x="331382" y="331382"/>
                  </a:lnTo>
                  <a:lnTo>
                    <a:pt x="331382" y="325009"/>
                  </a:lnTo>
                  <a:lnTo>
                    <a:pt x="331382" y="321823"/>
                  </a:lnTo>
                  <a:lnTo>
                    <a:pt x="321823" y="318636"/>
                  </a:lnTo>
                  <a:lnTo>
                    <a:pt x="312264" y="312264"/>
                  </a:lnTo>
                  <a:lnTo>
                    <a:pt x="309078" y="309077"/>
                  </a:lnTo>
                  <a:lnTo>
                    <a:pt x="305891" y="305891"/>
                  </a:lnTo>
                  <a:lnTo>
                    <a:pt x="305891" y="296332"/>
                  </a:lnTo>
                  <a:lnTo>
                    <a:pt x="299518" y="289959"/>
                  </a:lnTo>
                  <a:lnTo>
                    <a:pt x="296332" y="289959"/>
                  </a:lnTo>
                  <a:lnTo>
                    <a:pt x="296332" y="286773"/>
                  </a:lnTo>
                  <a:lnTo>
                    <a:pt x="289959" y="283586"/>
                  </a:lnTo>
                  <a:lnTo>
                    <a:pt x="286773" y="283586"/>
                  </a:lnTo>
                  <a:lnTo>
                    <a:pt x="283587" y="274027"/>
                  </a:lnTo>
                  <a:lnTo>
                    <a:pt x="264468" y="261282"/>
                  </a:lnTo>
                  <a:lnTo>
                    <a:pt x="264468" y="251723"/>
                  </a:lnTo>
                  <a:lnTo>
                    <a:pt x="264468" y="248536"/>
                  </a:lnTo>
                  <a:lnTo>
                    <a:pt x="261282" y="248536"/>
                  </a:lnTo>
                  <a:lnTo>
                    <a:pt x="251723" y="238977"/>
                  </a:lnTo>
                  <a:lnTo>
                    <a:pt x="251723" y="242164"/>
                  </a:lnTo>
                  <a:lnTo>
                    <a:pt x="248537" y="238977"/>
                  </a:lnTo>
                  <a:lnTo>
                    <a:pt x="235791" y="235791"/>
                  </a:lnTo>
                  <a:lnTo>
                    <a:pt x="235791" y="229418"/>
                  </a:lnTo>
                  <a:lnTo>
                    <a:pt x="238977" y="226232"/>
                  </a:lnTo>
                  <a:lnTo>
                    <a:pt x="235791" y="226232"/>
                  </a:lnTo>
                  <a:lnTo>
                    <a:pt x="229418" y="229418"/>
                  </a:lnTo>
                  <a:lnTo>
                    <a:pt x="226232" y="229418"/>
                  </a:lnTo>
                  <a:lnTo>
                    <a:pt x="223046" y="226232"/>
                  </a:lnTo>
                  <a:lnTo>
                    <a:pt x="223046" y="223045"/>
                  </a:lnTo>
                  <a:lnTo>
                    <a:pt x="223046" y="216673"/>
                  </a:lnTo>
                  <a:lnTo>
                    <a:pt x="226232" y="213486"/>
                  </a:lnTo>
                  <a:lnTo>
                    <a:pt x="229418" y="203927"/>
                  </a:lnTo>
                  <a:lnTo>
                    <a:pt x="226232" y="203927"/>
                  </a:lnTo>
                  <a:lnTo>
                    <a:pt x="223046" y="194368"/>
                  </a:lnTo>
                  <a:lnTo>
                    <a:pt x="213486" y="194368"/>
                  </a:lnTo>
                  <a:lnTo>
                    <a:pt x="213486" y="191182"/>
                  </a:lnTo>
                  <a:lnTo>
                    <a:pt x="207114" y="191182"/>
                  </a:lnTo>
                  <a:lnTo>
                    <a:pt x="207114" y="187995"/>
                  </a:lnTo>
                  <a:lnTo>
                    <a:pt x="203927" y="181623"/>
                  </a:lnTo>
                  <a:lnTo>
                    <a:pt x="194368" y="178436"/>
                  </a:lnTo>
                  <a:lnTo>
                    <a:pt x="191182" y="172063"/>
                  </a:lnTo>
                  <a:lnTo>
                    <a:pt x="187996" y="168877"/>
                  </a:lnTo>
                  <a:lnTo>
                    <a:pt x="187996" y="165691"/>
                  </a:lnTo>
                  <a:lnTo>
                    <a:pt x="187996" y="156132"/>
                  </a:lnTo>
                  <a:lnTo>
                    <a:pt x="181623" y="156132"/>
                  </a:lnTo>
                  <a:lnTo>
                    <a:pt x="175250" y="152945"/>
                  </a:lnTo>
                  <a:lnTo>
                    <a:pt x="168877" y="146573"/>
                  </a:lnTo>
                  <a:lnTo>
                    <a:pt x="159318" y="140200"/>
                  </a:lnTo>
                  <a:lnTo>
                    <a:pt x="156132" y="133827"/>
                  </a:lnTo>
                  <a:lnTo>
                    <a:pt x="152945" y="130641"/>
                  </a:lnTo>
                  <a:lnTo>
                    <a:pt x="146573" y="124268"/>
                  </a:lnTo>
                  <a:lnTo>
                    <a:pt x="143386" y="121082"/>
                  </a:lnTo>
                  <a:lnTo>
                    <a:pt x="143386" y="111523"/>
                  </a:lnTo>
                  <a:lnTo>
                    <a:pt x="140200" y="111523"/>
                  </a:lnTo>
                  <a:lnTo>
                    <a:pt x="140200" y="108336"/>
                  </a:lnTo>
                  <a:lnTo>
                    <a:pt x="133827" y="108336"/>
                  </a:lnTo>
                  <a:lnTo>
                    <a:pt x="133827" y="105150"/>
                  </a:lnTo>
                  <a:lnTo>
                    <a:pt x="133827" y="95591"/>
                  </a:lnTo>
                  <a:lnTo>
                    <a:pt x="130641" y="89218"/>
                  </a:lnTo>
                  <a:lnTo>
                    <a:pt x="127455" y="89218"/>
                  </a:lnTo>
                  <a:lnTo>
                    <a:pt x="127455" y="82845"/>
                  </a:lnTo>
                  <a:lnTo>
                    <a:pt x="127455" y="76473"/>
                  </a:lnTo>
                  <a:lnTo>
                    <a:pt x="121082" y="76473"/>
                  </a:lnTo>
                  <a:lnTo>
                    <a:pt x="121082" y="73286"/>
                  </a:lnTo>
                  <a:lnTo>
                    <a:pt x="117895" y="63727"/>
                  </a:lnTo>
                  <a:lnTo>
                    <a:pt x="117895" y="60541"/>
                  </a:lnTo>
                  <a:lnTo>
                    <a:pt x="117895" y="50982"/>
                  </a:lnTo>
                  <a:lnTo>
                    <a:pt x="111523" y="47795"/>
                  </a:lnTo>
                  <a:lnTo>
                    <a:pt x="105150" y="41423"/>
                  </a:lnTo>
                  <a:lnTo>
                    <a:pt x="98777" y="41423"/>
                  </a:lnTo>
                  <a:lnTo>
                    <a:pt x="98777" y="38236"/>
                  </a:lnTo>
                  <a:lnTo>
                    <a:pt x="95591" y="38236"/>
                  </a:lnTo>
                  <a:lnTo>
                    <a:pt x="86032" y="38236"/>
                  </a:lnTo>
                  <a:lnTo>
                    <a:pt x="76473" y="35050"/>
                  </a:lnTo>
                  <a:lnTo>
                    <a:pt x="73286" y="28677"/>
                  </a:lnTo>
                  <a:lnTo>
                    <a:pt x="70100" y="28677"/>
                  </a:lnTo>
                  <a:lnTo>
                    <a:pt x="63727" y="35050"/>
                  </a:lnTo>
                  <a:lnTo>
                    <a:pt x="63727" y="38236"/>
                  </a:lnTo>
                  <a:lnTo>
                    <a:pt x="70100" y="47795"/>
                  </a:lnTo>
                  <a:lnTo>
                    <a:pt x="70100" y="50982"/>
                  </a:lnTo>
                  <a:lnTo>
                    <a:pt x="73286" y="57354"/>
                  </a:lnTo>
                  <a:lnTo>
                    <a:pt x="73286" y="60541"/>
                  </a:lnTo>
                  <a:lnTo>
                    <a:pt x="73286" y="73286"/>
                  </a:lnTo>
                  <a:lnTo>
                    <a:pt x="73286" y="82845"/>
                  </a:lnTo>
                  <a:lnTo>
                    <a:pt x="76473" y="86032"/>
                  </a:lnTo>
                  <a:lnTo>
                    <a:pt x="82845" y="89218"/>
                  </a:lnTo>
                  <a:lnTo>
                    <a:pt x="82845" y="95591"/>
                  </a:lnTo>
                  <a:lnTo>
                    <a:pt x="86032" y="95591"/>
                  </a:lnTo>
                  <a:lnTo>
                    <a:pt x="92404" y="98777"/>
                  </a:lnTo>
                  <a:lnTo>
                    <a:pt x="92404" y="105150"/>
                  </a:lnTo>
                  <a:lnTo>
                    <a:pt x="98777" y="108336"/>
                  </a:lnTo>
                  <a:lnTo>
                    <a:pt x="105150" y="117895"/>
                  </a:lnTo>
                  <a:lnTo>
                    <a:pt x="108336" y="121082"/>
                  </a:lnTo>
                  <a:lnTo>
                    <a:pt x="111523" y="124268"/>
                  </a:lnTo>
                  <a:lnTo>
                    <a:pt x="117895" y="133827"/>
                  </a:lnTo>
                  <a:lnTo>
                    <a:pt x="121082" y="140200"/>
                  </a:lnTo>
                  <a:lnTo>
                    <a:pt x="127455" y="140200"/>
                  </a:lnTo>
                  <a:lnTo>
                    <a:pt x="127455" y="143386"/>
                  </a:lnTo>
                  <a:lnTo>
                    <a:pt x="127455" y="146573"/>
                  </a:lnTo>
                  <a:lnTo>
                    <a:pt x="127455" y="152945"/>
                  </a:lnTo>
                  <a:lnTo>
                    <a:pt x="130641" y="156132"/>
                  </a:lnTo>
                  <a:lnTo>
                    <a:pt x="140200" y="168877"/>
                  </a:lnTo>
                  <a:lnTo>
                    <a:pt x="143386" y="172063"/>
                  </a:lnTo>
                  <a:lnTo>
                    <a:pt x="143386" y="178436"/>
                  </a:lnTo>
                  <a:lnTo>
                    <a:pt x="146573" y="181623"/>
                  </a:lnTo>
                  <a:lnTo>
                    <a:pt x="146573" y="187995"/>
                  </a:lnTo>
                  <a:lnTo>
                    <a:pt x="152945" y="187995"/>
                  </a:lnTo>
                  <a:lnTo>
                    <a:pt x="152945" y="191182"/>
                  </a:lnTo>
                  <a:lnTo>
                    <a:pt x="152945" y="194368"/>
                  </a:lnTo>
                  <a:lnTo>
                    <a:pt x="156132" y="200741"/>
                  </a:lnTo>
                  <a:lnTo>
                    <a:pt x="156132" y="194368"/>
                  </a:lnTo>
                  <a:lnTo>
                    <a:pt x="152945" y="191182"/>
                  </a:lnTo>
                  <a:lnTo>
                    <a:pt x="156132" y="191182"/>
                  </a:lnTo>
                  <a:lnTo>
                    <a:pt x="159318" y="194368"/>
                  </a:lnTo>
                  <a:lnTo>
                    <a:pt x="165691" y="203927"/>
                  </a:lnTo>
                  <a:lnTo>
                    <a:pt x="165691" y="207113"/>
                  </a:lnTo>
                  <a:lnTo>
                    <a:pt x="168877" y="216673"/>
                  </a:lnTo>
                  <a:lnTo>
                    <a:pt x="168877" y="223045"/>
                  </a:lnTo>
                  <a:lnTo>
                    <a:pt x="175250" y="226232"/>
                  </a:lnTo>
                  <a:lnTo>
                    <a:pt x="175250" y="229418"/>
                  </a:lnTo>
                  <a:lnTo>
                    <a:pt x="178436" y="229418"/>
                  </a:lnTo>
                  <a:lnTo>
                    <a:pt x="178436" y="238977"/>
                  </a:lnTo>
                  <a:lnTo>
                    <a:pt x="181623" y="242164"/>
                  </a:lnTo>
                  <a:lnTo>
                    <a:pt x="181623" y="251723"/>
                  </a:lnTo>
                  <a:lnTo>
                    <a:pt x="181623" y="261282"/>
                  </a:lnTo>
                  <a:lnTo>
                    <a:pt x="187996" y="264468"/>
                  </a:lnTo>
                  <a:lnTo>
                    <a:pt x="187996" y="270841"/>
                  </a:lnTo>
                  <a:lnTo>
                    <a:pt x="191182" y="274027"/>
                  </a:lnTo>
                  <a:lnTo>
                    <a:pt x="194368" y="274027"/>
                  </a:lnTo>
                  <a:lnTo>
                    <a:pt x="200741" y="270841"/>
                  </a:lnTo>
                  <a:lnTo>
                    <a:pt x="203927" y="274027"/>
                  </a:lnTo>
                  <a:lnTo>
                    <a:pt x="207114" y="277214"/>
                  </a:lnTo>
                  <a:lnTo>
                    <a:pt x="207114" y="283586"/>
                  </a:lnTo>
                  <a:lnTo>
                    <a:pt x="213486" y="286773"/>
                  </a:lnTo>
                  <a:lnTo>
                    <a:pt x="216673" y="289959"/>
                  </a:lnTo>
                  <a:lnTo>
                    <a:pt x="223046" y="289959"/>
                  </a:lnTo>
                  <a:lnTo>
                    <a:pt x="223046" y="296332"/>
                  </a:lnTo>
                  <a:lnTo>
                    <a:pt x="223046" y="299518"/>
                  </a:lnTo>
                  <a:lnTo>
                    <a:pt x="216673" y="305891"/>
                  </a:lnTo>
                  <a:lnTo>
                    <a:pt x="216673" y="309077"/>
                  </a:lnTo>
                  <a:lnTo>
                    <a:pt x="207114" y="309077"/>
                  </a:lnTo>
                  <a:lnTo>
                    <a:pt x="207114" y="312264"/>
                  </a:lnTo>
                  <a:lnTo>
                    <a:pt x="203927" y="312264"/>
                  </a:lnTo>
                  <a:lnTo>
                    <a:pt x="203927" y="309077"/>
                  </a:lnTo>
                  <a:lnTo>
                    <a:pt x="200741" y="296332"/>
                  </a:lnTo>
                  <a:lnTo>
                    <a:pt x="191182" y="289959"/>
                  </a:lnTo>
                  <a:lnTo>
                    <a:pt x="187996" y="286773"/>
                  </a:lnTo>
                  <a:lnTo>
                    <a:pt x="178436" y="277214"/>
                  </a:lnTo>
                  <a:lnTo>
                    <a:pt x="175250" y="274027"/>
                  </a:lnTo>
                  <a:lnTo>
                    <a:pt x="165691" y="270841"/>
                  </a:lnTo>
                  <a:lnTo>
                    <a:pt x="159318" y="264468"/>
                  </a:lnTo>
                  <a:lnTo>
                    <a:pt x="159318" y="261282"/>
                  </a:lnTo>
                  <a:lnTo>
                    <a:pt x="152945" y="261282"/>
                  </a:lnTo>
                  <a:lnTo>
                    <a:pt x="152945" y="258096"/>
                  </a:lnTo>
                  <a:lnTo>
                    <a:pt x="146573" y="258096"/>
                  </a:lnTo>
                  <a:lnTo>
                    <a:pt x="143386" y="251723"/>
                  </a:lnTo>
                  <a:lnTo>
                    <a:pt x="143386" y="248536"/>
                  </a:lnTo>
                  <a:lnTo>
                    <a:pt x="146573" y="238977"/>
                  </a:lnTo>
                  <a:lnTo>
                    <a:pt x="143386" y="226232"/>
                  </a:lnTo>
                  <a:lnTo>
                    <a:pt x="140200" y="213486"/>
                  </a:lnTo>
                  <a:lnTo>
                    <a:pt x="140200" y="207113"/>
                  </a:lnTo>
                  <a:lnTo>
                    <a:pt x="133827" y="207113"/>
                  </a:lnTo>
                  <a:lnTo>
                    <a:pt x="130641" y="207113"/>
                  </a:lnTo>
                  <a:lnTo>
                    <a:pt x="127455" y="203927"/>
                  </a:lnTo>
                  <a:lnTo>
                    <a:pt x="117895" y="194368"/>
                  </a:lnTo>
                  <a:lnTo>
                    <a:pt x="117895" y="191182"/>
                  </a:lnTo>
                  <a:lnTo>
                    <a:pt x="117895" y="187995"/>
                  </a:lnTo>
                  <a:lnTo>
                    <a:pt x="111523" y="191182"/>
                  </a:lnTo>
                  <a:lnTo>
                    <a:pt x="105150" y="191182"/>
                  </a:lnTo>
                  <a:lnTo>
                    <a:pt x="98777" y="191182"/>
                  </a:lnTo>
                  <a:lnTo>
                    <a:pt x="98777" y="187995"/>
                  </a:lnTo>
                  <a:lnTo>
                    <a:pt x="95591" y="181623"/>
                  </a:lnTo>
                  <a:lnTo>
                    <a:pt x="92404" y="181623"/>
                  </a:lnTo>
                  <a:lnTo>
                    <a:pt x="92404" y="178436"/>
                  </a:lnTo>
                  <a:lnTo>
                    <a:pt x="86032" y="178436"/>
                  </a:lnTo>
                  <a:lnTo>
                    <a:pt x="82845" y="178436"/>
                  </a:lnTo>
                  <a:lnTo>
                    <a:pt x="76473" y="178436"/>
                  </a:lnTo>
                  <a:lnTo>
                    <a:pt x="76473" y="168877"/>
                  </a:lnTo>
                  <a:lnTo>
                    <a:pt x="73286" y="165691"/>
                  </a:lnTo>
                  <a:lnTo>
                    <a:pt x="63727" y="159318"/>
                  </a:lnTo>
                  <a:lnTo>
                    <a:pt x="63727" y="156132"/>
                  </a:lnTo>
                  <a:lnTo>
                    <a:pt x="73286" y="159318"/>
                  </a:lnTo>
                  <a:lnTo>
                    <a:pt x="82845" y="156132"/>
                  </a:lnTo>
                  <a:lnTo>
                    <a:pt x="86032" y="159318"/>
                  </a:lnTo>
                  <a:lnTo>
                    <a:pt x="86032" y="156132"/>
                  </a:lnTo>
                  <a:lnTo>
                    <a:pt x="86032" y="152945"/>
                  </a:lnTo>
                  <a:lnTo>
                    <a:pt x="92404" y="152945"/>
                  </a:lnTo>
                  <a:lnTo>
                    <a:pt x="92404" y="146573"/>
                  </a:lnTo>
                  <a:lnTo>
                    <a:pt x="92404" y="143386"/>
                  </a:lnTo>
                  <a:lnTo>
                    <a:pt x="92404" y="140200"/>
                  </a:lnTo>
                  <a:lnTo>
                    <a:pt x="76473" y="124268"/>
                  </a:lnTo>
                  <a:lnTo>
                    <a:pt x="76473" y="121082"/>
                  </a:lnTo>
                  <a:lnTo>
                    <a:pt x="70100" y="117895"/>
                  </a:lnTo>
                  <a:lnTo>
                    <a:pt x="63727" y="108336"/>
                  </a:lnTo>
                  <a:lnTo>
                    <a:pt x="60541" y="105150"/>
                  </a:lnTo>
                  <a:lnTo>
                    <a:pt x="57354" y="98777"/>
                  </a:lnTo>
                  <a:lnTo>
                    <a:pt x="50982" y="98777"/>
                  </a:lnTo>
                  <a:lnTo>
                    <a:pt x="47795" y="98777"/>
                  </a:lnTo>
                  <a:lnTo>
                    <a:pt x="44609" y="95591"/>
                  </a:lnTo>
                  <a:lnTo>
                    <a:pt x="44609" y="89218"/>
                  </a:lnTo>
                  <a:lnTo>
                    <a:pt x="38236" y="76473"/>
                  </a:lnTo>
                  <a:lnTo>
                    <a:pt x="38236" y="73286"/>
                  </a:lnTo>
                  <a:lnTo>
                    <a:pt x="35050" y="73286"/>
                  </a:lnTo>
                  <a:lnTo>
                    <a:pt x="35050" y="70100"/>
                  </a:lnTo>
                  <a:lnTo>
                    <a:pt x="28677" y="60541"/>
                  </a:lnTo>
                  <a:lnTo>
                    <a:pt x="28677" y="57354"/>
                  </a:lnTo>
                  <a:lnTo>
                    <a:pt x="25491" y="57354"/>
                  </a:lnTo>
                  <a:lnTo>
                    <a:pt x="25491" y="50982"/>
                  </a:lnTo>
                  <a:lnTo>
                    <a:pt x="25491" y="47795"/>
                  </a:lnTo>
                  <a:lnTo>
                    <a:pt x="15932" y="35050"/>
                  </a:lnTo>
                  <a:lnTo>
                    <a:pt x="15932" y="25491"/>
                  </a:lnTo>
                  <a:lnTo>
                    <a:pt x="12745" y="25491"/>
                  </a:lnTo>
                  <a:lnTo>
                    <a:pt x="12745" y="22304"/>
                  </a:lnTo>
                  <a:lnTo>
                    <a:pt x="9559" y="15932"/>
                  </a:lnTo>
                  <a:lnTo>
                    <a:pt x="9559" y="12745"/>
                  </a:lnTo>
                  <a:lnTo>
                    <a:pt x="3186" y="6373"/>
                  </a:lnTo>
                  <a:lnTo>
                    <a:pt x="3186" y="3186"/>
                  </a:lnTo>
                  <a:lnTo>
                    <a:pt x="0" y="318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09" name="Freeform 1082"/>
            <p:cNvSpPr>
              <a:spLocks noChangeAspect="1"/>
            </p:cNvSpPr>
            <p:nvPr/>
          </p:nvSpPr>
          <p:spPr bwMode="gray">
            <a:xfrm>
              <a:off x="8603173" y="4313375"/>
              <a:ext cx="111524" cy="127455"/>
            </a:xfrm>
            <a:custGeom>
              <a:avLst/>
              <a:gdLst>
                <a:gd name="T0" fmla="*/ 12 w 35"/>
                <a:gd name="T1" fmla="*/ 1 h 40"/>
                <a:gd name="T2" fmla="*/ 7 w 35"/>
                <a:gd name="T3" fmla="*/ 5 h 40"/>
                <a:gd name="T4" fmla="*/ 11 w 35"/>
                <a:gd name="T5" fmla="*/ 9 h 40"/>
                <a:gd name="T6" fmla="*/ 13 w 35"/>
                <a:gd name="T7" fmla="*/ 12 h 40"/>
                <a:gd name="T8" fmla="*/ 15 w 35"/>
                <a:gd name="T9" fmla="*/ 15 h 40"/>
                <a:gd name="T10" fmla="*/ 15 w 35"/>
                <a:gd name="T11" fmla="*/ 16 h 40"/>
                <a:gd name="T12" fmla="*/ 11 w 35"/>
                <a:gd name="T13" fmla="*/ 16 h 40"/>
                <a:gd name="T14" fmla="*/ 2 w 35"/>
                <a:gd name="T15" fmla="*/ 23 h 40"/>
                <a:gd name="T16" fmla="*/ 1 w 35"/>
                <a:gd name="T17" fmla="*/ 26 h 40"/>
                <a:gd name="T18" fmla="*/ 1 w 35"/>
                <a:gd name="T19" fmla="*/ 26 h 40"/>
                <a:gd name="T20" fmla="*/ 1 w 35"/>
                <a:gd name="T21" fmla="*/ 29 h 40"/>
                <a:gd name="T22" fmla="*/ 0 w 35"/>
                <a:gd name="T23" fmla="*/ 31 h 40"/>
                <a:gd name="T24" fmla="*/ 0 w 35"/>
                <a:gd name="T25" fmla="*/ 31 h 40"/>
                <a:gd name="T26" fmla="*/ 1 w 35"/>
                <a:gd name="T27" fmla="*/ 33 h 40"/>
                <a:gd name="T28" fmla="*/ 2 w 35"/>
                <a:gd name="T29" fmla="*/ 34 h 40"/>
                <a:gd name="T30" fmla="*/ 7 w 35"/>
                <a:gd name="T31" fmla="*/ 35 h 40"/>
                <a:gd name="T32" fmla="*/ 9 w 35"/>
                <a:gd name="T33" fmla="*/ 37 h 40"/>
                <a:gd name="T34" fmla="*/ 13 w 35"/>
                <a:gd name="T35" fmla="*/ 38 h 40"/>
                <a:gd name="T36" fmla="*/ 18 w 35"/>
                <a:gd name="T37" fmla="*/ 38 h 40"/>
                <a:gd name="T38" fmla="*/ 19 w 35"/>
                <a:gd name="T39" fmla="*/ 38 h 40"/>
                <a:gd name="T40" fmla="*/ 22 w 35"/>
                <a:gd name="T41" fmla="*/ 37 h 40"/>
                <a:gd name="T42" fmla="*/ 23 w 35"/>
                <a:gd name="T43" fmla="*/ 35 h 40"/>
                <a:gd name="T44" fmla="*/ 24 w 35"/>
                <a:gd name="T45" fmla="*/ 33 h 40"/>
                <a:gd name="T46" fmla="*/ 26 w 35"/>
                <a:gd name="T47" fmla="*/ 33 h 40"/>
                <a:gd name="T48" fmla="*/ 27 w 35"/>
                <a:gd name="T49" fmla="*/ 30 h 40"/>
                <a:gd name="T50" fmla="*/ 27 w 35"/>
                <a:gd name="T51" fmla="*/ 29 h 40"/>
                <a:gd name="T52" fmla="*/ 26 w 35"/>
                <a:gd name="T53" fmla="*/ 29 h 40"/>
                <a:gd name="T54" fmla="*/ 28 w 35"/>
                <a:gd name="T55" fmla="*/ 27 h 40"/>
                <a:gd name="T56" fmla="*/ 28 w 35"/>
                <a:gd name="T57" fmla="*/ 26 h 40"/>
                <a:gd name="T58" fmla="*/ 34 w 35"/>
                <a:gd name="T59" fmla="*/ 22 h 40"/>
                <a:gd name="T60" fmla="*/ 35 w 35"/>
                <a:gd name="T61" fmla="*/ 20 h 40"/>
                <a:gd name="T62" fmla="*/ 34 w 35"/>
                <a:gd name="T63" fmla="*/ 20 h 40"/>
                <a:gd name="T64" fmla="*/ 34 w 35"/>
                <a:gd name="T65" fmla="*/ 20 h 40"/>
                <a:gd name="T66" fmla="*/ 31 w 35"/>
                <a:gd name="T67" fmla="*/ 20 h 40"/>
                <a:gd name="T68" fmla="*/ 30 w 35"/>
                <a:gd name="T69" fmla="*/ 19 h 40"/>
                <a:gd name="T70" fmla="*/ 30 w 35"/>
                <a:gd name="T71" fmla="*/ 19 h 40"/>
                <a:gd name="T72" fmla="*/ 27 w 35"/>
                <a:gd name="T73" fmla="*/ 18 h 40"/>
                <a:gd name="T74" fmla="*/ 27 w 35"/>
                <a:gd name="T75"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40">
                  <a:moveTo>
                    <a:pt x="27" y="0"/>
                  </a:moveTo>
                  <a:lnTo>
                    <a:pt x="12" y="1"/>
                  </a:lnTo>
                  <a:lnTo>
                    <a:pt x="12" y="5"/>
                  </a:lnTo>
                  <a:lnTo>
                    <a:pt x="7" y="5"/>
                  </a:lnTo>
                  <a:lnTo>
                    <a:pt x="7" y="5"/>
                  </a:lnTo>
                  <a:lnTo>
                    <a:pt x="11" y="9"/>
                  </a:lnTo>
                  <a:lnTo>
                    <a:pt x="13" y="11"/>
                  </a:lnTo>
                  <a:lnTo>
                    <a:pt x="13" y="12"/>
                  </a:lnTo>
                  <a:lnTo>
                    <a:pt x="15" y="14"/>
                  </a:lnTo>
                  <a:lnTo>
                    <a:pt x="15" y="15"/>
                  </a:lnTo>
                  <a:lnTo>
                    <a:pt x="15" y="16"/>
                  </a:lnTo>
                  <a:lnTo>
                    <a:pt x="15" y="16"/>
                  </a:lnTo>
                  <a:lnTo>
                    <a:pt x="15" y="16"/>
                  </a:lnTo>
                  <a:lnTo>
                    <a:pt x="11" y="16"/>
                  </a:lnTo>
                  <a:lnTo>
                    <a:pt x="7" y="18"/>
                  </a:lnTo>
                  <a:lnTo>
                    <a:pt x="2" y="23"/>
                  </a:lnTo>
                  <a:lnTo>
                    <a:pt x="2" y="23"/>
                  </a:lnTo>
                  <a:lnTo>
                    <a:pt x="1" y="26"/>
                  </a:lnTo>
                  <a:lnTo>
                    <a:pt x="1" y="26"/>
                  </a:lnTo>
                  <a:lnTo>
                    <a:pt x="1" y="26"/>
                  </a:lnTo>
                  <a:lnTo>
                    <a:pt x="1" y="27"/>
                  </a:lnTo>
                  <a:lnTo>
                    <a:pt x="1" y="29"/>
                  </a:lnTo>
                  <a:lnTo>
                    <a:pt x="0" y="29"/>
                  </a:lnTo>
                  <a:lnTo>
                    <a:pt x="0" y="31"/>
                  </a:lnTo>
                  <a:lnTo>
                    <a:pt x="0" y="31"/>
                  </a:lnTo>
                  <a:lnTo>
                    <a:pt x="0" y="31"/>
                  </a:lnTo>
                  <a:lnTo>
                    <a:pt x="1" y="33"/>
                  </a:lnTo>
                  <a:lnTo>
                    <a:pt x="1" y="33"/>
                  </a:lnTo>
                  <a:lnTo>
                    <a:pt x="2" y="34"/>
                  </a:lnTo>
                  <a:lnTo>
                    <a:pt x="2" y="34"/>
                  </a:lnTo>
                  <a:lnTo>
                    <a:pt x="5" y="35"/>
                  </a:lnTo>
                  <a:lnTo>
                    <a:pt x="7" y="35"/>
                  </a:lnTo>
                  <a:lnTo>
                    <a:pt x="8" y="37"/>
                  </a:lnTo>
                  <a:lnTo>
                    <a:pt x="9" y="37"/>
                  </a:lnTo>
                  <a:lnTo>
                    <a:pt x="11" y="38"/>
                  </a:lnTo>
                  <a:lnTo>
                    <a:pt x="13" y="38"/>
                  </a:lnTo>
                  <a:lnTo>
                    <a:pt x="16" y="38"/>
                  </a:lnTo>
                  <a:lnTo>
                    <a:pt x="18" y="38"/>
                  </a:lnTo>
                  <a:lnTo>
                    <a:pt x="19" y="40"/>
                  </a:lnTo>
                  <a:lnTo>
                    <a:pt x="19" y="38"/>
                  </a:lnTo>
                  <a:lnTo>
                    <a:pt x="20" y="37"/>
                  </a:lnTo>
                  <a:lnTo>
                    <a:pt x="22" y="37"/>
                  </a:lnTo>
                  <a:lnTo>
                    <a:pt x="23" y="35"/>
                  </a:lnTo>
                  <a:lnTo>
                    <a:pt x="23" y="35"/>
                  </a:lnTo>
                  <a:lnTo>
                    <a:pt x="24" y="34"/>
                  </a:lnTo>
                  <a:lnTo>
                    <a:pt x="24" y="33"/>
                  </a:lnTo>
                  <a:lnTo>
                    <a:pt x="24" y="33"/>
                  </a:lnTo>
                  <a:lnTo>
                    <a:pt x="26" y="33"/>
                  </a:lnTo>
                  <a:lnTo>
                    <a:pt x="26" y="31"/>
                  </a:lnTo>
                  <a:lnTo>
                    <a:pt x="27" y="30"/>
                  </a:lnTo>
                  <a:lnTo>
                    <a:pt x="27" y="30"/>
                  </a:lnTo>
                  <a:lnTo>
                    <a:pt x="27" y="29"/>
                  </a:lnTo>
                  <a:lnTo>
                    <a:pt x="26" y="29"/>
                  </a:lnTo>
                  <a:lnTo>
                    <a:pt x="26" y="29"/>
                  </a:lnTo>
                  <a:lnTo>
                    <a:pt x="27" y="27"/>
                  </a:lnTo>
                  <a:lnTo>
                    <a:pt x="28" y="27"/>
                  </a:lnTo>
                  <a:lnTo>
                    <a:pt x="28" y="26"/>
                  </a:lnTo>
                  <a:lnTo>
                    <a:pt x="28" y="26"/>
                  </a:lnTo>
                  <a:lnTo>
                    <a:pt x="31" y="25"/>
                  </a:lnTo>
                  <a:lnTo>
                    <a:pt x="34" y="22"/>
                  </a:lnTo>
                  <a:lnTo>
                    <a:pt x="34" y="22"/>
                  </a:lnTo>
                  <a:lnTo>
                    <a:pt x="35" y="20"/>
                  </a:lnTo>
                  <a:lnTo>
                    <a:pt x="35" y="20"/>
                  </a:lnTo>
                  <a:lnTo>
                    <a:pt x="34" y="20"/>
                  </a:lnTo>
                  <a:lnTo>
                    <a:pt x="34" y="20"/>
                  </a:lnTo>
                  <a:lnTo>
                    <a:pt x="34" y="20"/>
                  </a:lnTo>
                  <a:lnTo>
                    <a:pt x="33" y="19"/>
                  </a:lnTo>
                  <a:lnTo>
                    <a:pt x="31" y="20"/>
                  </a:lnTo>
                  <a:lnTo>
                    <a:pt x="31" y="20"/>
                  </a:lnTo>
                  <a:lnTo>
                    <a:pt x="30" y="19"/>
                  </a:lnTo>
                  <a:lnTo>
                    <a:pt x="30" y="19"/>
                  </a:lnTo>
                  <a:lnTo>
                    <a:pt x="30" y="19"/>
                  </a:lnTo>
                  <a:lnTo>
                    <a:pt x="28" y="19"/>
                  </a:lnTo>
                  <a:lnTo>
                    <a:pt x="27" y="18"/>
                  </a:lnTo>
                  <a:lnTo>
                    <a:pt x="27" y="18"/>
                  </a:lnTo>
                  <a:lnTo>
                    <a:pt x="27" y="12"/>
                  </a:lnTo>
                  <a:lnTo>
                    <a:pt x="27"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10" name="Freeform 1097"/>
            <p:cNvSpPr>
              <a:spLocks noChangeAspect="1"/>
            </p:cNvSpPr>
            <p:nvPr/>
          </p:nvSpPr>
          <p:spPr bwMode="gray">
            <a:xfrm>
              <a:off x="8689203" y="4294257"/>
              <a:ext cx="31864" cy="79660"/>
            </a:xfrm>
            <a:custGeom>
              <a:avLst/>
              <a:gdLst>
                <a:gd name="T0" fmla="*/ 7 w 10"/>
                <a:gd name="T1" fmla="*/ 2 h 25"/>
                <a:gd name="T2" fmla="*/ 6 w 10"/>
                <a:gd name="T3" fmla="*/ 0 h 25"/>
                <a:gd name="T4" fmla="*/ 6 w 10"/>
                <a:gd name="T5" fmla="*/ 2 h 25"/>
                <a:gd name="T6" fmla="*/ 3 w 10"/>
                <a:gd name="T7" fmla="*/ 6 h 25"/>
                <a:gd name="T8" fmla="*/ 3 w 10"/>
                <a:gd name="T9" fmla="*/ 6 h 25"/>
                <a:gd name="T10" fmla="*/ 0 w 10"/>
                <a:gd name="T11" fmla="*/ 6 h 25"/>
                <a:gd name="T12" fmla="*/ 0 w 10"/>
                <a:gd name="T13" fmla="*/ 18 h 25"/>
                <a:gd name="T14" fmla="*/ 0 w 10"/>
                <a:gd name="T15" fmla="*/ 24 h 25"/>
                <a:gd name="T16" fmla="*/ 0 w 10"/>
                <a:gd name="T17" fmla="*/ 24 h 25"/>
                <a:gd name="T18" fmla="*/ 1 w 10"/>
                <a:gd name="T19" fmla="*/ 25 h 25"/>
                <a:gd name="T20" fmla="*/ 3 w 10"/>
                <a:gd name="T21" fmla="*/ 25 h 25"/>
                <a:gd name="T22" fmla="*/ 3 w 10"/>
                <a:gd name="T23" fmla="*/ 25 h 25"/>
                <a:gd name="T24" fmla="*/ 3 w 10"/>
                <a:gd name="T25" fmla="*/ 24 h 25"/>
                <a:gd name="T26" fmla="*/ 3 w 10"/>
                <a:gd name="T27" fmla="*/ 22 h 25"/>
                <a:gd name="T28" fmla="*/ 4 w 10"/>
                <a:gd name="T29" fmla="*/ 21 h 25"/>
                <a:gd name="T30" fmla="*/ 6 w 10"/>
                <a:gd name="T31" fmla="*/ 21 h 25"/>
                <a:gd name="T32" fmla="*/ 7 w 10"/>
                <a:gd name="T33" fmla="*/ 20 h 25"/>
                <a:gd name="T34" fmla="*/ 7 w 10"/>
                <a:gd name="T35" fmla="*/ 18 h 25"/>
                <a:gd name="T36" fmla="*/ 7 w 10"/>
                <a:gd name="T37" fmla="*/ 18 h 25"/>
                <a:gd name="T38" fmla="*/ 8 w 10"/>
                <a:gd name="T39" fmla="*/ 15 h 25"/>
                <a:gd name="T40" fmla="*/ 8 w 10"/>
                <a:gd name="T41" fmla="*/ 14 h 25"/>
                <a:gd name="T42" fmla="*/ 8 w 10"/>
                <a:gd name="T43" fmla="*/ 10 h 25"/>
                <a:gd name="T44" fmla="*/ 8 w 10"/>
                <a:gd name="T45" fmla="*/ 7 h 25"/>
                <a:gd name="T46" fmla="*/ 8 w 10"/>
                <a:gd name="T47" fmla="*/ 6 h 25"/>
                <a:gd name="T48" fmla="*/ 10 w 10"/>
                <a:gd name="T49" fmla="*/ 5 h 25"/>
                <a:gd name="T50" fmla="*/ 10 w 10"/>
                <a:gd name="T51" fmla="*/ 3 h 25"/>
                <a:gd name="T52" fmla="*/ 10 w 10"/>
                <a:gd name="T53" fmla="*/ 2 h 25"/>
                <a:gd name="T54" fmla="*/ 7 w 10"/>
                <a:gd name="T55" fmla="*/ 2 h 25"/>
                <a:gd name="T56" fmla="*/ 7 w 10"/>
                <a:gd name="T5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25">
                  <a:moveTo>
                    <a:pt x="7" y="2"/>
                  </a:moveTo>
                  <a:lnTo>
                    <a:pt x="6" y="0"/>
                  </a:lnTo>
                  <a:lnTo>
                    <a:pt x="6" y="2"/>
                  </a:lnTo>
                  <a:lnTo>
                    <a:pt x="3" y="6"/>
                  </a:lnTo>
                  <a:lnTo>
                    <a:pt x="3" y="6"/>
                  </a:lnTo>
                  <a:lnTo>
                    <a:pt x="0" y="6"/>
                  </a:lnTo>
                  <a:lnTo>
                    <a:pt x="0" y="18"/>
                  </a:lnTo>
                  <a:lnTo>
                    <a:pt x="0" y="24"/>
                  </a:lnTo>
                  <a:lnTo>
                    <a:pt x="0" y="24"/>
                  </a:lnTo>
                  <a:lnTo>
                    <a:pt x="1" y="25"/>
                  </a:lnTo>
                  <a:lnTo>
                    <a:pt x="3" y="25"/>
                  </a:lnTo>
                  <a:lnTo>
                    <a:pt x="3" y="25"/>
                  </a:lnTo>
                  <a:lnTo>
                    <a:pt x="3" y="24"/>
                  </a:lnTo>
                  <a:lnTo>
                    <a:pt x="3" y="22"/>
                  </a:lnTo>
                  <a:lnTo>
                    <a:pt x="4" y="21"/>
                  </a:lnTo>
                  <a:lnTo>
                    <a:pt x="6" y="21"/>
                  </a:lnTo>
                  <a:lnTo>
                    <a:pt x="7" y="20"/>
                  </a:lnTo>
                  <a:lnTo>
                    <a:pt x="7" y="18"/>
                  </a:lnTo>
                  <a:lnTo>
                    <a:pt x="7" y="18"/>
                  </a:lnTo>
                  <a:lnTo>
                    <a:pt x="8" y="15"/>
                  </a:lnTo>
                  <a:lnTo>
                    <a:pt x="8" y="14"/>
                  </a:lnTo>
                  <a:lnTo>
                    <a:pt x="8" y="10"/>
                  </a:lnTo>
                  <a:lnTo>
                    <a:pt x="8" y="7"/>
                  </a:lnTo>
                  <a:lnTo>
                    <a:pt x="8" y="6"/>
                  </a:lnTo>
                  <a:lnTo>
                    <a:pt x="10" y="5"/>
                  </a:lnTo>
                  <a:lnTo>
                    <a:pt x="10" y="3"/>
                  </a:lnTo>
                  <a:lnTo>
                    <a:pt x="10" y="2"/>
                  </a:lnTo>
                  <a:lnTo>
                    <a:pt x="7" y="2"/>
                  </a:lnTo>
                  <a:lnTo>
                    <a:pt x="7"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11" name="Freeform 1087"/>
            <p:cNvSpPr>
              <a:spLocks noChangeAspect="1"/>
            </p:cNvSpPr>
            <p:nvPr/>
          </p:nvSpPr>
          <p:spPr bwMode="gray">
            <a:xfrm>
              <a:off x="8679646" y="4373915"/>
              <a:ext cx="178436" cy="82846"/>
            </a:xfrm>
            <a:custGeom>
              <a:avLst/>
              <a:gdLst>
                <a:gd name="T0" fmla="*/ 54 w 56"/>
                <a:gd name="T1" fmla="*/ 8 h 26"/>
                <a:gd name="T2" fmla="*/ 51 w 56"/>
                <a:gd name="T3" fmla="*/ 10 h 26"/>
                <a:gd name="T4" fmla="*/ 48 w 56"/>
                <a:gd name="T5" fmla="*/ 11 h 26"/>
                <a:gd name="T6" fmla="*/ 44 w 56"/>
                <a:gd name="T7" fmla="*/ 11 h 26"/>
                <a:gd name="T8" fmla="*/ 43 w 56"/>
                <a:gd name="T9" fmla="*/ 11 h 26"/>
                <a:gd name="T10" fmla="*/ 41 w 56"/>
                <a:gd name="T11" fmla="*/ 11 h 26"/>
                <a:gd name="T12" fmla="*/ 41 w 56"/>
                <a:gd name="T13" fmla="*/ 11 h 26"/>
                <a:gd name="T14" fmla="*/ 40 w 56"/>
                <a:gd name="T15" fmla="*/ 15 h 26"/>
                <a:gd name="T16" fmla="*/ 37 w 56"/>
                <a:gd name="T17" fmla="*/ 15 h 26"/>
                <a:gd name="T18" fmla="*/ 37 w 56"/>
                <a:gd name="T19" fmla="*/ 16 h 26"/>
                <a:gd name="T20" fmla="*/ 36 w 56"/>
                <a:gd name="T21" fmla="*/ 18 h 26"/>
                <a:gd name="T22" fmla="*/ 35 w 56"/>
                <a:gd name="T23" fmla="*/ 18 h 26"/>
                <a:gd name="T24" fmla="*/ 33 w 56"/>
                <a:gd name="T25" fmla="*/ 18 h 26"/>
                <a:gd name="T26" fmla="*/ 30 w 56"/>
                <a:gd name="T27" fmla="*/ 16 h 26"/>
                <a:gd name="T28" fmla="*/ 29 w 56"/>
                <a:gd name="T29" fmla="*/ 21 h 26"/>
                <a:gd name="T30" fmla="*/ 25 w 56"/>
                <a:gd name="T31" fmla="*/ 21 h 26"/>
                <a:gd name="T32" fmla="*/ 25 w 56"/>
                <a:gd name="T33" fmla="*/ 23 h 26"/>
                <a:gd name="T34" fmla="*/ 24 w 56"/>
                <a:gd name="T35" fmla="*/ 25 h 26"/>
                <a:gd name="T36" fmla="*/ 22 w 56"/>
                <a:gd name="T37" fmla="*/ 26 h 26"/>
                <a:gd name="T38" fmla="*/ 20 w 56"/>
                <a:gd name="T39" fmla="*/ 26 h 26"/>
                <a:gd name="T40" fmla="*/ 18 w 56"/>
                <a:gd name="T41" fmla="*/ 25 h 26"/>
                <a:gd name="T42" fmla="*/ 17 w 56"/>
                <a:gd name="T43" fmla="*/ 23 h 26"/>
                <a:gd name="T44" fmla="*/ 15 w 56"/>
                <a:gd name="T45" fmla="*/ 23 h 26"/>
                <a:gd name="T46" fmla="*/ 15 w 56"/>
                <a:gd name="T47" fmla="*/ 19 h 26"/>
                <a:gd name="T48" fmla="*/ 13 w 56"/>
                <a:gd name="T49" fmla="*/ 18 h 26"/>
                <a:gd name="T50" fmla="*/ 11 w 56"/>
                <a:gd name="T51" fmla="*/ 18 h 26"/>
                <a:gd name="T52" fmla="*/ 10 w 56"/>
                <a:gd name="T53" fmla="*/ 19 h 26"/>
                <a:gd name="T54" fmla="*/ 9 w 56"/>
                <a:gd name="T55" fmla="*/ 18 h 26"/>
                <a:gd name="T56" fmla="*/ 7 w 56"/>
                <a:gd name="T57" fmla="*/ 18 h 26"/>
                <a:gd name="T58" fmla="*/ 7 w 56"/>
                <a:gd name="T59" fmla="*/ 16 h 26"/>
                <a:gd name="T60" fmla="*/ 4 w 56"/>
                <a:gd name="T61" fmla="*/ 15 h 26"/>
                <a:gd name="T62" fmla="*/ 3 w 56"/>
                <a:gd name="T63" fmla="*/ 14 h 26"/>
                <a:gd name="T64" fmla="*/ 0 w 56"/>
                <a:gd name="T65" fmla="*/ 14 h 26"/>
                <a:gd name="T66" fmla="*/ 2 w 56"/>
                <a:gd name="T67" fmla="*/ 12 h 26"/>
                <a:gd name="T68" fmla="*/ 3 w 56"/>
                <a:gd name="T69" fmla="*/ 11 h 26"/>
                <a:gd name="T70" fmla="*/ 2 w 56"/>
                <a:gd name="T71" fmla="*/ 10 h 26"/>
                <a:gd name="T72" fmla="*/ 3 w 56"/>
                <a:gd name="T73" fmla="*/ 8 h 26"/>
                <a:gd name="T74" fmla="*/ 4 w 56"/>
                <a:gd name="T75" fmla="*/ 7 h 26"/>
                <a:gd name="T76" fmla="*/ 7 w 56"/>
                <a:gd name="T77" fmla="*/ 6 h 26"/>
                <a:gd name="T78" fmla="*/ 10 w 56"/>
                <a:gd name="T79" fmla="*/ 3 h 26"/>
                <a:gd name="T80" fmla="*/ 13 w 56"/>
                <a:gd name="T81" fmla="*/ 1 h 26"/>
                <a:gd name="T82" fmla="*/ 15 w 56"/>
                <a:gd name="T83" fmla="*/ 0 h 26"/>
                <a:gd name="T84" fmla="*/ 21 w 56"/>
                <a:gd name="T85" fmla="*/ 1 h 26"/>
                <a:gd name="T86" fmla="*/ 28 w 56"/>
                <a:gd name="T87" fmla="*/ 0 h 26"/>
                <a:gd name="T88" fmla="*/ 30 w 56"/>
                <a:gd name="T89" fmla="*/ 0 h 26"/>
                <a:gd name="T90" fmla="*/ 33 w 56"/>
                <a:gd name="T91" fmla="*/ 0 h 26"/>
                <a:gd name="T92" fmla="*/ 35 w 56"/>
                <a:gd name="T93" fmla="*/ 0 h 26"/>
                <a:gd name="T94" fmla="*/ 39 w 56"/>
                <a:gd name="T95" fmla="*/ 0 h 26"/>
                <a:gd name="T96" fmla="*/ 41 w 56"/>
                <a:gd name="T97" fmla="*/ 0 h 26"/>
                <a:gd name="T98" fmla="*/ 46 w 56"/>
                <a:gd name="T99" fmla="*/ 1 h 26"/>
                <a:gd name="T100" fmla="*/ 48 w 56"/>
                <a:gd name="T101" fmla="*/ 1 h 26"/>
                <a:gd name="T102" fmla="*/ 54 w 56"/>
                <a:gd name="T103" fmla="*/ 6 h 26"/>
                <a:gd name="T104" fmla="*/ 56 w 56"/>
                <a:gd name="T10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 h="26">
                  <a:moveTo>
                    <a:pt x="56" y="8"/>
                  </a:moveTo>
                  <a:lnTo>
                    <a:pt x="54" y="8"/>
                  </a:lnTo>
                  <a:lnTo>
                    <a:pt x="52" y="10"/>
                  </a:lnTo>
                  <a:lnTo>
                    <a:pt x="51" y="10"/>
                  </a:lnTo>
                  <a:lnTo>
                    <a:pt x="50" y="11"/>
                  </a:lnTo>
                  <a:lnTo>
                    <a:pt x="48" y="11"/>
                  </a:lnTo>
                  <a:lnTo>
                    <a:pt x="47" y="12"/>
                  </a:lnTo>
                  <a:lnTo>
                    <a:pt x="44" y="11"/>
                  </a:lnTo>
                  <a:lnTo>
                    <a:pt x="44" y="11"/>
                  </a:lnTo>
                  <a:lnTo>
                    <a:pt x="43" y="11"/>
                  </a:lnTo>
                  <a:lnTo>
                    <a:pt x="43" y="10"/>
                  </a:lnTo>
                  <a:lnTo>
                    <a:pt x="41" y="11"/>
                  </a:lnTo>
                  <a:lnTo>
                    <a:pt x="41" y="11"/>
                  </a:lnTo>
                  <a:lnTo>
                    <a:pt x="41" y="11"/>
                  </a:lnTo>
                  <a:lnTo>
                    <a:pt x="40" y="12"/>
                  </a:lnTo>
                  <a:lnTo>
                    <a:pt x="40" y="15"/>
                  </a:lnTo>
                  <a:lnTo>
                    <a:pt x="39" y="15"/>
                  </a:lnTo>
                  <a:lnTo>
                    <a:pt x="37" y="15"/>
                  </a:lnTo>
                  <a:lnTo>
                    <a:pt x="37" y="16"/>
                  </a:lnTo>
                  <a:lnTo>
                    <a:pt x="37" y="16"/>
                  </a:lnTo>
                  <a:lnTo>
                    <a:pt x="36" y="16"/>
                  </a:lnTo>
                  <a:lnTo>
                    <a:pt x="36" y="18"/>
                  </a:lnTo>
                  <a:lnTo>
                    <a:pt x="35" y="18"/>
                  </a:lnTo>
                  <a:lnTo>
                    <a:pt x="35" y="18"/>
                  </a:lnTo>
                  <a:lnTo>
                    <a:pt x="33" y="18"/>
                  </a:lnTo>
                  <a:lnTo>
                    <a:pt x="33" y="18"/>
                  </a:lnTo>
                  <a:lnTo>
                    <a:pt x="32" y="18"/>
                  </a:lnTo>
                  <a:lnTo>
                    <a:pt x="30" y="16"/>
                  </a:lnTo>
                  <a:lnTo>
                    <a:pt x="29" y="19"/>
                  </a:lnTo>
                  <a:lnTo>
                    <a:pt x="29" y="21"/>
                  </a:lnTo>
                  <a:lnTo>
                    <a:pt x="26" y="21"/>
                  </a:lnTo>
                  <a:lnTo>
                    <a:pt x="25" y="21"/>
                  </a:lnTo>
                  <a:lnTo>
                    <a:pt x="25" y="22"/>
                  </a:lnTo>
                  <a:lnTo>
                    <a:pt x="25" y="23"/>
                  </a:lnTo>
                  <a:lnTo>
                    <a:pt x="24" y="23"/>
                  </a:lnTo>
                  <a:lnTo>
                    <a:pt x="24" y="25"/>
                  </a:lnTo>
                  <a:lnTo>
                    <a:pt x="22" y="26"/>
                  </a:lnTo>
                  <a:lnTo>
                    <a:pt x="22" y="26"/>
                  </a:lnTo>
                  <a:lnTo>
                    <a:pt x="20" y="26"/>
                  </a:lnTo>
                  <a:lnTo>
                    <a:pt x="20" y="26"/>
                  </a:lnTo>
                  <a:lnTo>
                    <a:pt x="18" y="25"/>
                  </a:lnTo>
                  <a:lnTo>
                    <a:pt x="18" y="25"/>
                  </a:lnTo>
                  <a:lnTo>
                    <a:pt x="18" y="23"/>
                  </a:lnTo>
                  <a:lnTo>
                    <a:pt x="17" y="23"/>
                  </a:lnTo>
                  <a:lnTo>
                    <a:pt x="15" y="23"/>
                  </a:lnTo>
                  <a:lnTo>
                    <a:pt x="15" y="23"/>
                  </a:lnTo>
                  <a:lnTo>
                    <a:pt x="15" y="19"/>
                  </a:lnTo>
                  <a:lnTo>
                    <a:pt x="15" y="19"/>
                  </a:lnTo>
                  <a:lnTo>
                    <a:pt x="14" y="19"/>
                  </a:lnTo>
                  <a:lnTo>
                    <a:pt x="13" y="18"/>
                  </a:lnTo>
                  <a:lnTo>
                    <a:pt x="13" y="18"/>
                  </a:lnTo>
                  <a:lnTo>
                    <a:pt x="11" y="18"/>
                  </a:lnTo>
                  <a:lnTo>
                    <a:pt x="11" y="19"/>
                  </a:lnTo>
                  <a:lnTo>
                    <a:pt x="10" y="19"/>
                  </a:lnTo>
                  <a:lnTo>
                    <a:pt x="9" y="18"/>
                  </a:lnTo>
                  <a:lnTo>
                    <a:pt x="9" y="18"/>
                  </a:lnTo>
                  <a:lnTo>
                    <a:pt x="9" y="18"/>
                  </a:lnTo>
                  <a:lnTo>
                    <a:pt x="7" y="18"/>
                  </a:lnTo>
                  <a:lnTo>
                    <a:pt x="7" y="18"/>
                  </a:lnTo>
                  <a:lnTo>
                    <a:pt x="7" y="16"/>
                  </a:lnTo>
                  <a:lnTo>
                    <a:pt x="6" y="16"/>
                  </a:lnTo>
                  <a:lnTo>
                    <a:pt x="4" y="15"/>
                  </a:lnTo>
                  <a:lnTo>
                    <a:pt x="4" y="15"/>
                  </a:lnTo>
                  <a:lnTo>
                    <a:pt x="3" y="14"/>
                  </a:lnTo>
                  <a:lnTo>
                    <a:pt x="2" y="14"/>
                  </a:lnTo>
                  <a:lnTo>
                    <a:pt x="0" y="14"/>
                  </a:lnTo>
                  <a:lnTo>
                    <a:pt x="2" y="14"/>
                  </a:lnTo>
                  <a:lnTo>
                    <a:pt x="2" y="12"/>
                  </a:lnTo>
                  <a:lnTo>
                    <a:pt x="3" y="11"/>
                  </a:lnTo>
                  <a:lnTo>
                    <a:pt x="3" y="11"/>
                  </a:lnTo>
                  <a:lnTo>
                    <a:pt x="3" y="10"/>
                  </a:lnTo>
                  <a:lnTo>
                    <a:pt x="2" y="10"/>
                  </a:lnTo>
                  <a:lnTo>
                    <a:pt x="2" y="10"/>
                  </a:lnTo>
                  <a:lnTo>
                    <a:pt x="3" y="8"/>
                  </a:lnTo>
                  <a:lnTo>
                    <a:pt x="4" y="8"/>
                  </a:lnTo>
                  <a:lnTo>
                    <a:pt x="4" y="7"/>
                  </a:lnTo>
                  <a:lnTo>
                    <a:pt x="4" y="7"/>
                  </a:lnTo>
                  <a:lnTo>
                    <a:pt x="7" y="6"/>
                  </a:lnTo>
                  <a:lnTo>
                    <a:pt x="10" y="3"/>
                  </a:lnTo>
                  <a:lnTo>
                    <a:pt x="10" y="3"/>
                  </a:lnTo>
                  <a:lnTo>
                    <a:pt x="11" y="1"/>
                  </a:lnTo>
                  <a:lnTo>
                    <a:pt x="13" y="1"/>
                  </a:lnTo>
                  <a:lnTo>
                    <a:pt x="14" y="1"/>
                  </a:lnTo>
                  <a:lnTo>
                    <a:pt x="15" y="0"/>
                  </a:lnTo>
                  <a:lnTo>
                    <a:pt x="18" y="1"/>
                  </a:lnTo>
                  <a:lnTo>
                    <a:pt x="21" y="1"/>
                  </a:lnTo>
                  <a:lnTo>
                    <a:pt x="25" y="1"/>
                  </a:lnTo>
                  <a:lnTo>
                    <a:pt x="28" y="0"/>
                  </a:lnTo>
                  <a:lnTo>
                    <a:pt x="30" y="0"/>
                  </a:lnTo>
                  <a:lnTo>
                    <a:pt x="30" y="0"/>
                  </a:lnTo>
                  <a:lnTo>
                    <a:pt x="32" y="0"/>
                  </a:lnTo>
                  <a:lnTo>
                    <a:pt x="33" y="0"/>
                  </a:lnTo>
                  <a:lnTo>
                    <a:pt x="35" y="0"/>
                  </a:lnTo>
                  <a:lnTo>
                    <a:pt x="35" y="0"/>
                  </a:lnTo>
                  <a:lnTo>
                    <a:pt x="37" y="0"/>
                  </a:lnTo>
                  <a:lnTo>
                    <a:pt x="39" y="0"/>
                  </a:lnTo>
                  <a:lnTo>
                    <a:pt x="40" y="0"/>
                  </a:lnTo>
                  <a:lnTo>
                    <a:pt x="41" y="0"/>
                  </a:lnTo>
                  <a:lnTo>
                    <a:pt x="43" y="1"/>
                  </a:lnTo>
                  <a:lnTo>
                    <a:pt x="46" y="1"/>
                  </a:lnTo>
                  <a:lnTo>
                    <a:pt x="47" y="1"/>
                  </a:lnTo>
                  <a:lnTo>
                    <a:pt x="48" y="1"/>
                  </a:lnTo>
                  <a:lnTo>
                    <a:pt x="51" y="4"/>
                  </a:lnTo>
                  <a:lnTo>
                    <a:pt x="54" y="6"/>
                  </a:lnTo>
                  <a:lnTo>
                    <a:pt x="55" y="7"/>
                  </a:lnTo>
                  <a:lnTo>
                    <a:pt x="56" y="8"/>
                  </a:lnTo>
                  <a:lnTo>
                    <a:pt x="56"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12" name="Freeform 1098"/>
            <p:cNvSpPr>
              <a:spLocks noChangeAspect="1"/>
            </p:cNvSpPr>
            <p:nvPr/>
          </p:nvSpPr>
          <p:spPr bwMode="gray">
            <a:xfrm>
              <a:off x="8663711" y="4418524"/>
              <a:ext cx="63727" cy="35051"/>
            </a:xfrm>
            <a:custGeom>
              <a:avLst/>
              <a:gdLst>
                <a:gd name="T0" fmla="*/ 5 w 20"/>
                <a:gd name="T1" fmla="*/ 0 h 11"/>
                <a:gd name="T2" fmla="*/ 5 w 20"/>
                <a:gd name="T3" fmla="*/ 0 h 11"/>
                <a:gd name="T4" fmla="*/ 5 w 20"/>
                <a:gd name="T5" fmla="*/ 1 h 11"/>
                <a:gd name="T6" fmla="*/ 4 w 20"/>
                <a:gd name="T7" fmla="*/ 2 h 11"/>
                <a:gd name="T8" fmla="*/ 4 w 20"/>
                <a:gd name="T9" fmla="*/ 2 h 11"/>
                <a:gd name="T10" fmla="*/ 3 w 20"/>
                <a:gd name="T11" fmla="*/ 4 h 11"/>
                <a:gd name="T12" fmla="*/ 1 w 20"/>
                <a:gd name="T13" fmla="*/ 4 h 11"/>
                <a:gd name="T14" fmla="*/ 0 w 20"/>
                <a:gd name="T15" fmla="*/ 5 h 11"/>
                <a:gd name="T16" fmla="*/ 0 w 20"/>
                <a:gd name="T17" fmla="*/ 7 h 11"/>
                <a:gd name="T18" fmla="*/ 1 w 20"/>
                <a:gd name="T19" fmla="*/ 7 h 11"/>
                <a:gd name="T20" fmla="*/ 4 w 20"/>
                <a:gd name="T21" fmla="*/ 8 h 11"/>
                <a:gd name="T22" fmla="*/ 7 w 20"/>
                <a:gd name="T23" fmla="*/ 8 h 11"/>
                <a:gd name="T24" fmla="*/ 8 w 20"/>
                <a:gd name="T25" fmla="*/ 9 h 11"/>
                <a:gd name="T26" fmla="*/ 9 w 20"/>
                <a:gd name="T27" fmla="*/ 11 h 11"/>
                <a:gd name="T28" fmla="*/ 12 w 20"/>
                <a:gd name="T29" fmla="*/ 11 h 11"/>
                <a:gd name="T30" fmla="*/ 18 w 20"/>
                <a:gd name="T31" fmla="*/ 11 h 11"/>
                <a:gd name="T32" fmla="*/ 20 w 20"/>
                <a:gd name="T33" fmla="*/ 9 h 11"/>
                <a:gd name="T34" fmla="*/ 20 w 20"/>
                <a:gd name="T35" fmla="*/ 9 h 11"/>
                <a:gd name="T36" fmla="*/ 20 w 20"/>
                <a:gd name="T37" fmla="*/ 9 h 11"/>
                <a:gd name="T38" fmla="*/ 20 w 20"/>
                <a:gd name="T39" fmla="*/ 5 h 11"/>
                <a:gd name="T40" fmla="*/ 20 w 20"/>
                <a:gd name="T41" fmla="*/ 5 h 11"/>
                <a:gd name="T42" fmla="*/ 19 w 20"/>
                <a:gd name="T43" fmla="*/ 5 h 11"/>
                <a:gd name="T44" fmla="*/ 18 w 20"/>
                <a:gd name="T45" fmla="*/ 4 h 11"/>
                <a:gd name="T46" fmla="*/ 18 w 20"/>
                <a:gd name="T47" fmla="*/ 4 h 11"/>
                <a:gd name="T48" fmla="*/ 16 w 20"/>
                <a:gd name="T49" fmla="*/ 4 h 11"/>
                <a:gd name="T50" fmla="*/ 16 w 20"/>
                <a:gd name="T51" fmla="*/ 5 h 11"/>
                <a:gd name="T52" fmla="*/ 15 w 20"/>
                <a:gd name="T53" fmla="*/ 5 h 11"/>
                <a:gd name="T54" fmla="*/ 14 w 20"/>
                <a:gd name="T55" fmla="*/ 4 h 11"/>
                <a:gd name="T56" fmla="*/ 14 w 20"/>
                <a:gd name="T57" fmla="*/ 4 h 11"/>
                <a:gd name="T58" fmla="*/ 14 w 20"/>
                <a:gd name="T59" fmla="*/ 4 h 11"/>
                <a:gd name="T60" fmla="*/ 12 w 20"/>
                <a:gd name="T61" fmla="*/ 4 h 11"/>
                <a:gd name="T62" fmla="*/ 12 w 20"/>
                <a:gd name="T63" fmla="*/ 4 h 11"/>
                <a:gd name="T64" fmla="*/ 12 w 20"/>
                <a:gd name="T65" fmla="*/ 2 h 11"/>
                <a:gd name="T66" fmla="*/ 11 w 20"/>
                <a:gd name="T67" fmla="*/ 2 h 11"/>
                <a:gd name="T68" fmla="*/ 9 w 20"/>
                <a:gd name="T69" fmla="*/ 1 h 11"/>
                <a:gd name="T70" fmla="*/ 9 w 20"/>
                <a:gd name="T71" fmla="*/ 1 h 11"/>
                <a:gd name="T72" fmla="*/ 8 w 20"/>
                <a:gd name="T73" fmla="*/ 0 h 11"/>
                <a:gd name="T74" fmla="*/ 7 w 20"/>
                <a:gd name="T75" fmla="*/ 0 h 11"/>
                <a:gd name="T76" fmla="*/ 5 w 20"/>
                <a:gd name="T7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11">
                  <a:moveTo>
                    <a:pt x="5" y="0"/>
                  </a:moveTo>
                  <a:lnTo>
                    <a:pt x="5" y="0"/>
                  </a:lnTo>
                  <a:lnTo>
                    <a:pt x="5" y="1"/>
                  </a:lnTo>
                  <a:lnTo>
                    <a:pt x="4" y="2"/>
                  </a:lnTo>
                  <a:lnTo>
                    <a:pt x="4" y="2"/>
                  </a:lnTo>
                  <a:lnTo>
                    <a:pt x="3" y="4"/>
                  </a:lnTo>
                  <a:lnTo>
                    <a:pt x="1" y="4"/>
                  </a:lnTo>
                  <a:lnTo>
                    <a:pt x="0" y="5"/>
                  </a:lnTo>
                  <a:lnTo>
                    <a:pt x="0" y="7"/>
                  </a:lnTo>
                  <a:lnTo>
                    <a:pt x="1" y="7"/>
                  </a:lnTo>
                  <a:lnTo>
                    <a:pt x="4" y="8"/>
                  </a:lnTo>
                  <a:lnTo>
                    <a:pt x="7" y="8"/>
                  </a:lnTo>
                  <a:lnTo>
                    <a:pt x="8" y="9"/>
                  </a:lnTo>
                  <a:lnTo>
                    <a:pt x="9" y="11"/>
                  </a:lnTo>
                  <a:lnTo>
                    <a:pt x="12" y="11"/>
                  </a:lnTo>
                  <a:lnTo>
                    <a:pt x="18" y="11"/>
                  </a:lnTo>
                  <a:lnTo>
                    <a:pt x="20" y="9"/>
                  </a:lnTo>
                  <a:lnTo>
                    <a:pt x="20" y="9"/>
                  </a:lnTo>
                  <a:lnTo>
                    <a:pt x="20" y="9"/>
                  </a:lnTo>
                  <a:lnTo>
                    <a:pt x="20" y="5"/>
                  </a:lnTo>
                  <a:lnTo>
                    <a:pt x="20" y="5"/>
                  </a:lnTo>
                  <a:lnTo>
                    <a:pt x="19" y="5"/>
                  </a:lnTo>
                  <a:lnTo>
                    <a:pt x="18" y="4"/>
                  </a:lnTo>
                  <a:lnTo>
                    <a:pt x="18" y="4"/>
                  </a:lnTo>
                  <a:lnTo>
                    <a:pt x="16" y="4"/>
                  </a:lnTo>
                  <a:lnTo>
                    <a:pt x="16" y="5"/>
                  </a:lnTo>
                  <a:lnTo>
                    <a:pt x="15" y="5"/>
                  </a:lnTo>
                  <a:lnTo>
                    <a:pt x="14" y="4"/>
                  </a:lnTo>
                  <a:lnTo>
                    <a:pt x="14" y="4"/>
                  </a:lnTo>
                  <a:lnTo>
                    <a:pt x="14" y="4"/>
                  </a:lnTo>
                  <a:lnTo>
                    <a:pt x="12" y="4"/>
                  </a:lnTo>
                  <a:lnTo>
                    <a:pt x="12" y="4"/>
                  </a:lnTo>
                  <a:lnTo>
                    <a:pt x="12" y="2"/>
                  </a:lnTo>
                  <a:lnTo>
                    <a:pt x="11" y="2"/>
                  </a:lnTo>
                  <a:lnTo>
                    <a:pt x="9" y="1"/>
                  </a:lnTo>
                  <a:lnTo>
                    <a:pt x="9" y="1"/>
                  </a:lnTo>
                  <a:lnTo>
                    <a:pt x="8" y="0"/>
                  </a:lnTo>
                  <a:lnTo>
                    <a:pt x="7" y="0"/>
                  </a:lnTo>
                  <a:lnTo>
                    <a:pt x="5"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13" name="Freeform 1309"/>
            <p:cNvSpPr>
              <a:spLocks noChangeAspect="1" noEditPoints="1"/>
            </p:cNvSpPr>
            <p:nvPr/>
          </p:nvSpPr>
          <p:spPr bwMode="gray">
            <a:xfrm>
              <a:off x="8736997" y="4399403"/>
              <a:ext cx="121083" cy="124269"/>
            </a:xfrm>
            <a:custGeom>
              <a:avLst/>
              <a:gdLst>
                <a:gd name="T0" fmla="*/ 34 w 38"/>
                <a:gd name="T1" fmla="*/ 2 h 39"/>
                <a:gd name="T2" fmla="*/ 32 w 38"/>
                <a:gd name="T3" fmla="*/ 3 h 39"/>
                <a:gd name="T4" fmla="*/ 29 w 38"/>
                <a:gd name="T5" fmla="*/ 4 h 39"/>
                <a:gd name="T6" fmla="*/ 26 w 38"/>
                <a:gd name="T7" fmla="*/ 3 h 39"/>
                <a:gd name="T8" fmla="*/ 25 w 38"/>
                <a:gd name="T9" fmla="*/ 2 h 39"/>
                <a:gd name="T10" fmla="*/ 23 w 38"/>
                <a:gd name="T11" fmla="*/ 3 h 39"/>
                <a:gd name="T12" fmla="*/ 22 w 38"/>
                <a:gd name="T13" fmla="*/ 4 h 39"/>
                <a:gd name="T14" fmla="*/ 21 w 38"/>
                <a:gd name="T15" fmla="*/ 7 h 39"/>
                <a:gd name="T16" fmla="*/ 19 w 38"/>
                <a:gd name="T17" fmla="*/ 8 h 39"/>
                <a:gd name="T18" fmla="*/ 18 w 38"/>
                <a:gd name="T19" fmla="*/ 8 h 39"/>
                <a:gd name="T20" fmla="*/ 17 w 38"/>
                <a:gd name="T21" fmla="*/ 10 h 39"/>
                <a:gd name="T22" fmla="*/ 15 w 38"/>
                <a:gd name="T23" fmla="*/ 10 h 39"/>
                <a:gd name="T24" fmla="*/ 14 w 38"/>
                <a:gd name="T25" fmla="*/ 10 h 39"/>
                <a:gd name="T26" fmla="*/ 11 w 38"/>
                <a:gd name="T27" fmla="*/ 11 h 39"/>
                <a:gd name="T28" fmla="*/ 8 w 38"/>
                <a:gd name="T29" fmla="*/ 13 h 39"/>
                <a:gd name="T30" fmla="*/ 7 w 38"/>
                <a:gd name="T31" fmla="*/ 14 h 39"/>
                <a:gd name="T32" fmla="*/ 6 w 38"/>
                <a:gd name="T33" fmla="*/ 15 h 39"/>
                <a:gd name="T34" fmla="*/ 4 w 38"/>
                <a:gd name="T35" fmla="*/ 18 h 39"/>
                <a:gd name="T36" fmla="*/ 2 w 38"/>
                <a:gd name="T37" fmla="*/ 18 h 39"/>
                <a:gd name="T38" fmla="*/ 0 w 38"/>
                <a:gd name="T39" fmla="*/ 19 h 39"/>
                <a:gd name="T40" fmla="*/ 0 w 38"/>
                <a:gd name="T41" fmla="*/ 19 h 39"/>
                <a:gd name="T42" fmla="*/ 2 w 38"/>
                <a:gd name="T43" fmla="*/ 22 h 39"/>
                <a:gd name="T44" fmla="*/ 3 w 38"/>
                <a:gd name="T45" fmla="*/ 24 h 39"/>
                <a:gd name="T46" fmla="*/ 8 w 38"/>
                <a:gd name="T47" fmla="*/ 30 h 39"/>
                <a:gd name="T48" fmla="*/ 11 w 38"/>
                <a:gd name="T49" fmla="*/ 32 h 39"/>
                <a:gd name="T50" fmla="*/ 15 w 38"/>
                <a:gd name="T51" fmla="*/ 35 h 39"/>
                <a:gd name="T52" fmla="*/ 15 w 38"/>
                <a:gd name="T53" fmla="*/ 36 h 39"/>
                <a:gd name="T54" fmla="*/ 17 w 38"/>
                <a:gd name="T55" fmla="*/ 36 h 39"/>
                <a:gd name="T56" fmla="*/ 19 w 38"/>
                <a:gd name="T57" fmla="*/ 36 h 39"/>
                <a:gd name="T58" fmla="*/ 25 w 38"/>
                <a:gd name="T59" fmla="*/ 37 h 39"/>
                <a:gd name="T60" fmla="*/ 26 w 38"/>
                <a:gd name="T61" fmla="*/ 37 h 39"/>
                <a:gd name="T62" fmla="*/ 29 w 38"/>
                <a:gd name="T63" fmla="*/ 39 h 39"/>
                <a:gd name="T64" fmla="*/ 32 w 38"/>
                <a:gd name="T65" fmla="*/ 39 h 39"/>
                <a:gd name="T66" fmla="*/ 34 w 38"/>
                <a:gd name="T67" fmla="*/ 39 h 39"/>
                <a:gd name="T68" fmla="*/ 34 w 38"/>
                <a:gd name="T69" fmla="*/ 37 h 39"/>
                <a:gd name="T70" fmla="*/ 33 w 38"/>
                <a:gd name="T71" fmla="*/ 33 h 39"/>
                <a:gd name="T72" fmla="*/ 34 w 38"/>
                <a:gd name="T73" fmla="*/ 30 h 39"/>
                <a:gd name="T74" fmla="*/ 34 w 38"/>
                <a:gd name="T75" fmla="*/ 22 h 39"/>
                <a:gd name="T76" fmla="*/ 36 w 38"/>
                <a:gd name="T77" fmla="*/ 14 h 39"/>
                <a:gd name="T78" fmla="*/ 38 w 38"/>
                <a:gd name="T79" fmla="*/ 4 h 39"/>
                <a:gd name="T80" fmla="*/ 38 w 38"/>
                <a:gd name="T81" fmla="*/ 0 h 39"/>
                <a:gd name="T82" fmla="*/ 36 w 38"/>
                <a:gd name="T83" fmla="*/ 0 h 39"/>
                <a:gd name="T84" fmla="*/ 23 w 38"/>
                <a:gd name="T85" fmla="*/ 36 h 39"/>
                <a:gd name="T86" fmla="*/ 22 w 38"/>
                <a:gd name="T87" fmla="*/ 36 h 39"/>
                <a:gd name="T88" fmla="*/ 18 w 38"/>
                <a:gd name="T89" fmla="*/ 35 h 39"/>
                <a:gd name="T90" fmla="*/ 15 w 38"/>
                <a:gd name="T91" fmla="*/ 33 h 39"/>
                <a:gd name="T92" fmla="*/ 14 w 38"/>
                <a:gd name="T93" fmla="*/ 29 h 39"/>
                <a:gd name="T94" fmla="*/ 15 w 38"/>
                <a:gd name="T95" fmla="*/ 26 h 39"/>
                <a:gd name="T96" fmla="*/ 17 w 38"/>
                <a:gd name="T97" fmla="*/ 28 h 39"/>
                <a:gd name="T98" fmla="*/ 17 w 38"/>
                <a:gd name="T99" fmla="*/ 28 h 39"/>
                <a:gd name="T100" fmla="*/ 18 w 38"/>
                <a:gd name="T101" fmla="*/ 28 h 39"/>
                <a:gd name="T102" fmla="*/ 22 w 38"/>
                <a:gd name="T103" fmla="*/ 32 h 39"/>
                <a:gd name="T104" fmla="*/ 23 w 38"/>
                <a:gd name="T105" fmla="*/ 33 h 39"/>
                <a:gd name="T106" fmla="*/ 23 w 38"/>
                <a:gd name="T10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39">
                  <a:moveTo>
                    <a:pt x="36" y="0"/>
                  </a:moveTo>
                  <a:lnTo>
                    <a:pt x="34" y="2"/>
                  </a:lnTo>
                  <a:lnTo>
                    <a:pt x="33" y="2"/>
                  </a:lnTo>
                  <a:lnTo>
                    <a:pt x="32" y="3"/>
                  </a:lnTo>
                  <a:lnTo>
                    <a:pt x="30" y="3"/>
                  </a:lnTo>
                  <a:lnTo>
                    <a:pt x="29" y="4"/>
                  </a:lnTo>
                  <a:lnTo>
                    <a:pt x="26" y="3"/>
                  </a:lnTo>
                  <a:lnTo>
                    <a:pt x="26" y="3"/>
                  </a:lnTo>
                  <a:lnTo>
                    <a:pt x="25" y="3"/>
                  </a:lnTo>
                  <a:lnTo>
                    <a:pt x="25" y="2"/>
                  </a:lnTo>
                  <a:lnTo>
                    <a:pt x="23" y="3"/>
                  </a:lnTo>
                  <a:lnTo>
                    <a:pt x="23" y="3"/>
                  </a:lnTo>
                  <a:lnTo>
                    <a:pt x="23" y="3"/>
                  </a:lnTo>
                  <a:lnTo>
                    <a:pt x="22" y="4"/>
                  </a:lnTo>
                  <a:lnTo>
                    <a:pt x="22" y="7"/>
                  </a:lnTo>
                  <a:lnTo>
                    <a:pt x="21" y="7"/>
                  </a:lnTo>
                  <a:lnTo>
                    <a:pt x="19" y="7"/>
                  </a:lnTo>
                  <a:lnTo>
                    <a:pt x="19" y="8"/>
                  </a:lnTo>
                  <a:lnTo>
                    <a:pt x="19" y="8"/>
                  </a:lnTo>
                  <a:lnTo>
                    <a:pt x="18" y="8"/>
                  </a:lnTo>
                  <a:lnTo>
                    <a:pt x="18" y="10"/>
                  </a:lnTo>
                  <a:lnTo>
                    <a:pt x="17" y="10"/>
                  </a:lnTo>
                  <a:lnTo>
                    <a:pt x="17" y="10"/>
                  </a:lnTo>
                  <a:lnTo>
                    <a:pt x="15" y="10"/>
                  </a:lnTo>
                  <a:lnTo>
                    <a:pt x="15" y="10"/>
                  </a:lnTo>
                  <a:lnTo>
                    <a:pt x="14" y="10"/>
                  </a:lnTo>
                  <a:lnTo>
                    <a:pt x="12" y="8"/>
                  </a:lnTo>
                  <a:lnTo>
                    <a:pt x="11" y="11"/>
                  </a:lnTo>
                  <a:lnTo>
                    <a:pt x="11" y="13"/>
                  </a:lnTo>
                  <a:lnTo>
                    <a:pt x="8" y="13"/>
                  </a:lnTo>
                  <a:lnTo>
                    <a:pt x="7" y="13"/>
                  </a:lnTo>
                  <a:lnTo>
                    <a:pt x="7" y="14"/>
                  </a:lnTo>
                  <a:lnTo>
                    <a:pt x="7" y="15"/>
                  </a:lnTo>
                  <a:lnTo>
                    <a:pt x="6" y="15"/>
                  </a:lnTo>
                  <a:lnTo>
                    <a:pt x="6" y="17"/>
                  </a:lnTo>
                  <a:lnTo>
                    <a:pt x="4" y="18"/>
                  </a:lnTo>
                  <a:lnTo>
                    <a:pt x="4" y="18"/>
                  </a:lnTo>
                  <a:lnTo>
                    <a:pt x="2" y="18"/>
                  </a:lnTo>
                  <a:lnTo>
                    <a:pt x="0" y="18"/>
                  </a:lnTo>
                  <a:lnTo>
                    <a:pt x="0" y="19"/>
                  </a:lnTo>
                  <a:lnTo>
                    <a:pt x="0" y="19"/>
                  </a:lnTo>
                  <a:lnTo>
                    <a:pt x="0" y="19"/>
                  </a:lnTo>
                  <a:lnTo>
                    <a:pt x="0" y="19"/>
                  </a:lnTo>
                  <a:lnTo>
                    <a:pt x="2" y="22"/>
                  </a:lnTo>
                  <a:lnTo>
                    <a:pt x="3" y="22"/>
                  </a:lnTo>
                  <a:lnTo>
                    <a:pt x="3" y="24"/>
                  </a:lnTo>
                  <a:lnTo>
                    <a:pt x="7" y="26"/>
                  </a:lnTo>
                  <a:lnTo>
                    <a:pt x="8" y="30"/>
                  </a:lnTo>
                  <a:lnTo>
                    <a:pt x="10" y="32"/>
                  </a:lnTo>
                  <a:lnTo>
                    <a:pt x="11" y="32"/>
                  </a:lnTo>
                  <a:lnTo>
                    <a:pt x="12" y="33"/>
                  </a:lnTo>
                  <a:lnTo>
                    <a:pt x="15" y="35"/>
                  </a:lnTo>
                  <a:lnTo>
                    <a:pt x="15" y="36"/>
                  </a:lnTo>
                  <a:lnTo>
                    <a:pt x="15" y="36"/>
                  </a:lnTo>
                  <a:lnTo>
                    <a:pt x="15" y="36"/>
                  </a:lnTo>
                  <a:lnTo>
                    <a:pt x="17" y="36"/>
                  </a:lnTo>
                  <a:lnTo>
                    <a:pt x="18" y="36"/>
                  </a:lnTo>
                  <a:lnTo>
                    <a:pt x="19" y="36"/>
                  </a:lnTo>
                  <a:lnTo>
                    <a:pt x="23" y="37"/>
                  </a:lnTo>
                  <a:lnTo>
                    <a:pt x="25" y="37"/>
                  </a:lnTo>
                  <a:lnTo>
                    <a:pt x="26" y="37"/>
                  </a:lnTo>
                  <a:lnTo>
                    <a:pt x="26" y="37"/>
                  </a:lnTo>
                  <a:lnTo>
                    <a:pt x="28" y="37"/>
                  </a:lnTo>
                  <a:lnTo>
                    <a:pt x="29" y="39"/>
                  </a:lnTo>
                  <a:lnTo>
                    <a:pt x="30" y="39"/>
                  </a:lnTo>
                  <a:lnTo>
                    <a:pt x="32" y="39"/>
                  </a:lnTo>
                  <a:lnTo>
                    <a:pt x="34" y="39"/>
                  </a:lnTo>
                  <a:lnTo>
                    <a:pt x="34" y="39"/>
                  </a:lnTo>
                  <a:lnTo>
                    <a:pt x="34" y="37"/>
                  </a:lnTo>
                  <a:lnTo>
                    <a:pt x="34" y="37"/>
                  </a:lnTo>
                  <a:lnTo>
                    <a:pt x="33" y="35"/>
                  </a:lnTo>
                  <a:lnTo>
                    <a:pt x="33" y="33"/>
                  </a:lnTo>
                  <a:lnTo>
                    <a:pt x="34" y="32"/>
                  </a:lnTo>
                  <a:lnTo>
                    <a:pt x="34" y="30"/>
                  </a:lnTo>
                  <a:lnTo>
                    <a:pt x="34" y="26"/>
                  </a:lnTo>
                  <a:lnTo>
                    <a:pt x="34" y="22"/>
                  </a:lnTo>
                  <a:lnTo>
                    <a:pt x="36" y="19"/>
                  </a:lnTo>
                  <a:lnTo>
                    <a:pt x="36" y="14"/>
                  </a:lnTo>
                  <a:lnTo>
                    <a:pt x="37" y="7"/>
                  </a:lnTo>
                  <a:lnTo>
                    <a:pt x="38" y="4"/>
                  </a:lnTo>
                  <a:lnTo>
                    <a:pt x="38" y="4"/>
                  </a:lnTo>
                  <a:lnTo>
                    <a:pt x="38" y="0"/>
                  </a:lnTo>
                  <a:lnTo>
                    <a:pt x="38" y="0"/>
                  </a:lnTo>
                  <a:lnTo>
                    <a:pt x="36" y="0"/>
                  </a:lnTo>
                  <a:close/>
                  <a:moveTo>
                    <a:pt x="23" y="36"/>
                  </a:moveTo>
                  <a:lnTo>
                    <a:pt x="23" y="36"/>
                  </a:lnTo>
                  <a:lnTo>
                    <a:pt x="22" y="36"/>
                  </a:lnTo>
                  <a:lnTo>
                    <a:pt x="22" y="36"/>
                  </a:lnTo>
                  <a:lnTo>
                    <a:pt x="21" y="36"/>
                  </a:lnTo>
                  <a:lnTo>
                    <a:pt x="18" y="35"/>
                  </a:lnTo>
                  <a:lnTo>
                    <a:pt x="17" y="35"/>
                  </a:lnTo>
                  <a:lnTo>
                    <a:pt x="15" y="33"/>
                  </a:lnTo>
                  <a:lnTo>
                    <a:pt x="15" y="30"/>
                  </a:lnTo>
                  <a:lnTo>
                    <a:pt x="14" y="29"/>
                  </a:lnTo>
                  <a:lnTo>
                    <a:pt x="14" y="28"/>
                  </a:lnTo>
                  <a:lnTo>
                    <a:pt x="15" y="26"/>
                  </a:lnTo>
                  <a:lnTo>
                    <a:pt x="15" y="26"/>
                  </a:lnTo>
                  <a:lnTo>
                    <a:pt x="17" y="28"/>
                  </a:lnTo>
                  <a:lnTo>
                    <a:pt x="17" y="28"/>
                  </a:lnTo>
                  <a:lnTo>
                    <a:pt x="17" y="28"/>
                  </a:lnTo>
                  <a:lnTo>
                    <a:pt x="18" y="28"/>
                  </a:lnTo>
                  <a:lnTo>
                    <a:pt x="18" y="28"/>
                  </a:lnTo>
                  <a:lnTo>
                    <a:pt x="21" y="29"/>
                  </a:lnTo>
                  <a:lnTo>
                    <a:pt x="22" y="32"/>
                  </a:lnTo>
                  <a:lnTo>
                    <a:pt x="23" y="33"/>
                  </a:lnTo>
                  <a:lnTo>
                    <a:pt x="23" y="33"/>
                  </a:lnTo>
                  <a:lnTo>
                    <a:pt x="23" y="35"/>
                  </a:lnTo>
                  <a:lnTo>
                    <a:pt x="23" y="3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14" name="Freeform 1305"/>
            <p:cNvSpPr>
              <a:spLocks noChangeAspect="1"/>
            </p:cNvSpPr>
            <p:nvPr/>
          </p:nvSpPr>
          <p:spPr bwMode="gray">
            <a:xfrm>
              <a:off x="8784795" y="4514114"/>
              <a:ext cx="92406" cy="79660"/>
            </a:xfrm>
            <a:custGeom>
              <a:avLst/>
              <a:gdLst>
                <a:gd name="T0" fmla="*/ 19 w 29"/>
                <a:gd name="T1" fmla="*/ 3 h 25"/>
                <a:gd name="T2" fmla="*/ 15 w 29"/>
                <a:gd name="T3" fmla="*/ 3 h 25"/>
                <a:gd name="T4" fmla="*/ 13 w 29"/>
                <a:gd name="T5" fmla="*/ 1 h 25"/>
                <a:gd name="T6" fmla="*/ 11 w 29"/>
                <a:gd name="T7" fmla="*/ 1 h 25"/>
                <a:gd name="T8" fmla="*/ 8 w 29"/>
                <a:gd name="T9" fmla="*/ 1 h 25"/>
                <a:gd name="T10" fmla="*/ 3 w 29"/>
                <a:gd name="T11" fmla="*/ 0 h 25"/>
                <a:gd name="T12" fmla="*/ 0 w 29"/>
                <a:gd name="T13" fmla="*/ 0 h 25"/>
                <a:gd name="T14" fmla="*/ 0 w 29"/>
                <a:gd name="T15" fmla="*/ 1 h 25"/>
                <a:gd name="T16" fmla="*/ 0 w 29"/>
                <a:gd name="T17" fmla="*/ 3 h 25"/>
                <a:gd name="T18" fmla="*/ 0 w 29"/>
                <a:gd name="T19" fmla="*/ 5 h 25"/>
                <a:gd name="T20" fmla="*/ 0 w 29"/>
                <a:gd name="T21" fmla="*/ 8 h 25"/>
                <a:gd name="T22" fmla="*/ 2 w 29"/>
                <a:gd name="T23" fmla="*/ 11 h 25"/>
                <a:gd name="T24" fmla="*/ 3 w 29"/>
                <a:gd name="T25" fmla="*/ 11 h 25"/>
                <a:gd name="T26" fmla="*/ 6 w 29"/>
                <a:gd name="T27" fmla="*/ 14 h 25"/>
                <a:gd name="T28" fmla="*/ 7 w 29"/>
                <a:gd name="T29" fmla="*/ 14 h 25"/>
                <a:gd name="T30" fmla="*/ 8 w 29"/>
                <a:gd name="T31" fmla="*/ 11 h 25"/>
                <a:gd name="T32" fmla="*/ 6 w 29"/>
                <a:gd name="T33" fmla="*/ 9 h 25"/>
                <a:gd name="T34" fmla="*/ 8 w 29"/>
                <a:gd name="T35" fmla="*/ 9 h 25"/>
                <a:gd name="T36" fmla="*/ 10 w 29"/>
                <a:gd name="T37" fmla="*/ 12 h 25"/>
                <a:gd name="T38" fmla="*/ 13 w 29"/>
                <a:gd name="T39" fmla="*/ 15 h 25"/>
                <a:gd name="T40" fmla="*/ 17 w 29"/>
                <a:gd name="T41" fmla="*/ 16 h 25"/>
                <a:gd name="T42" fmla="*/ 19 w 29"/>
                <a:gd name="T43" fmla="*/ 23 h 25"/>
                <a:gd name="T44" fmla="*/ 21 w 29"/>
                <a:gd name="T45" fmla="*/ 23 h 25"/>
                <a:gd name="T46" fmla="*/ 23 w 29"/>
                <a:gd name="T47" fmla="*/ 25 h 25"/>
                <a:gd name="T48" fmla="*/ 22 w 29"/>
                <a:gd name="T49" fmla="*/ 22 h 25"/>
                <a:gd name="T50" fmla="*/ 23 w 29"/>
                <a:gd name="T51" fmla="*/ 22 h 25"/>
                <a:gd name="T52" fmla="*/ 25 w 29"/>
                <a:gd name="T53" fmla="*/ 25 h 25"/>
                <a:gd name="T54" fmla="*/ 26 w 29"/>
                <a:gd name="T55" fmla="*/ 25 h 25"/>
                <a:gd name="T56" fmla="*/ 28 w 29"/>
                <a:gd name="T57" fmla="*/ 23 h 25"/>
                <a:gd name="T58" fmla="*/ 28 w 29"/>
                <a:gd name="T59" fmla="*/ 20 h 25"/>
                <a:gd name="T60" fmla="*/ 28 w 29"/>
                <a:gd name="T61" fmla="*/ 19 h 25"/>
                <a:gd name="T62" fmla="*/ 26 w 29"/>
                <a:gd name="T63" fmla="*/ 18 h 25"/>
                <a:gd name="T64" fmla="*/ 28 w 29"/>
                <a:gd name="T65" fmla="*/ 14 h 25"/>
                <a:gd name="T66" fmla="*/ 29 w 29"/>
                <a:gd name="T67" fmla="*/ 14 h 25"/>
                <a:gd name="T68" fmla="*/ 29 w 29"/>
                <a:gd name="T69" fmla="*/ 14 h 25"/>
                <a:gd name="T70" fmla="*/ 26 w 29"/>
                <a:gd name="T71" fmla="*/ 11 h 25"/>
                <a:gd name="T72" fmla="*/ 22 w 29"/>
                <a:gd name="T73" fmla="*/ 7 h 25"/>
                <a:gd name="T74" fmla="*/ 21 w 29"/>
                <a:gd name="T75" fmla="*/ 4 h 25"/>
                <a:gd name="T76" fmla="*/ 19 w 29"/>
                <a:gd name="T77"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25">
                  <a:moveTo>
                    <a:pt x="19" y="3"/>
                  </a:moveTo>
                  <a:lnTo>
                    <a:pt x="19" y="3"/>
                  </a:lnTo>
                  <a:lnTo>
                    <a:pt x="17" y="3"/>
                  </a:lnTo>
                  <a:lnTo>
                    <a:pt x="15" y="3"/>
                  </a:lnTo>
                  <a:lnTo>
                    <a:pt x="14" y="3"/>
                  </a:lnTo>
                  <a:lnTo>
                    <a:pt x="13" y="1"/>
                  </a:lnTo>
                  <a:lnTo>
                    <a:pt x="11" y="1"/>
                  </a:lnTo>
                  <a:lnTo>
                    <a:pt x="11" y="1"/>
                  </a:lnTo>
                  <a:lnTo>
                    <a:pt x="10" y="1"/>
                  </a:lnTo>
                  <a:lnTo>
                    <a:pt x="8" y="1"/>
                  </a:lnTo>
                  <a:lnTo>
                    <a:pt x="4" y="0"/>
                  </a:lnTo>
                  <a:lnTo>
                    <a:pt x="3" y="0"/>
                  </a:lnTo>
                  <a:lnTo>
                    <a:pt x="2" y="0"/>
                  </a:lnTo>
                  <a:lnTo>
                    <a:pt x="0" y="0"/>
                  </a:lnTo>
                  <a:lnTo>
                    <a:pt x="0" y="1"/>
                  </a:lnTo>
                  <a:lnTo>
                    <a:pt x="0" y="1"/>
                  </a:lnTo>
                  <a:lnTo>
                    <a:pt x="0" y="1"/>
                  </a:lnTo>
                  <a:lnTo>
                    <a:pt x="0" y="3"/>
                  </a:lnTo>
                  <a:lnTo>
                    <a:pt x="0" y="5"/>
                  </a:lnTo>
                  <a:lnTo>
                    <a:pt x="0" y="5"/>
                  </a:lnTo>
                  <a:lnTo>
                    <a:pt x="0" y="7"/>
                  </a:lnTo>
                  <a:lnTo>
                    <a:pt x="0" y="8"/>
                  </a:lnTo>
                  <a:lnTo>
                    <a:pt x="0" y="9"/>
                  </a:lnTo>
                  <a:lnTo>
                    <a:pt x="2" y="11"/>
                  </a:lnTo>
                  <a:lnTo>
                    <a:pt x="3" y="11"/>
                  </a:lnTo>
                  <a:lnTo>
                    <a:pt x="3" y="11"/>
                  </a:lnTo>
                  <a:lnTo>
                    <a:pt x="6" y="12"/>
                  </a:lnTo>
                  <a:lnTo>
                    <a:pt x="6" y="14"/>
                  </a:lnTo>
                  <a:lnTo>
                    <a:pt x="7" y="14"/>
                  </a:lnTo>
                  <a:lnTo>
                    <a:pt x="7" y="14"/>
                  </a:lnTo>
                  <a:lnTo>
                    <a:pt x="8" y="12"/>
                  </a:lnTo>
                  <a:lnTo>
                    <a:pt x="8" y="11"/>
                  </a:lnTo>
                  <a:lnTo>
                    <a:pt x="7" y="11"/>
                  </a:lnTo>
                  <a:lnTo>
                    <a:pt x="6" y="9"/>
                  </a:lnTo>
                  <a:lnTo>
                    <a:pt x="7" y="9"/>
                  </a:lnTo>
                  <a:lnTo>
                    <a:pt x="8" y="9"/>
                  </a:lnTo>
                  <a:lnTo>
                    <a:pt x="10" y="11"/>
                  </a:lnTo>
                  <a:lnTo>
                    <a:pt x="10" y="12"/>
                  </a:lnTo>
                  <a:lnTo>
                    <a:pt x="11" y="14"/>
                  </a:lnTo>
                  <a:lnTo>
                    <a:pt x="13" y="15"/>
                  </a:lnTo>
                  <a:lnTo>
                    <a:pt x="13" y="15"/>
                  </a:lnTo>
                  <a:lnTo>
                    <a:pt x="17" y="16"/>
                  </a:lnTo>
                  <a:lnTo>
                    <a:pt x="19" y="18"/>
                  </a:lnTo>
                  <a:lnTo>
                    <a:pt x="19" y="23"/>
                  </a:lnTo>
                  <a:lnTo>
                    <a:pt x="19" y="23"/>
                  </a:lnTo>
                  <a:lnTo>
                    <a:pt x="21" y="23"/>
                  </a:lnTo>
                  <a:lnTo>
                    <a:pt x="22" y="25"/>
                  </a:lnTo>
                  <a:lnTo>
                    <a:pt x="23" y="25"/>
                  </a:lnTo>
                  <a:lnTo>
                    <a:pt x="22" y="22"/>
                  </a:lnTo>
                  <a:lnTo>
                    <a:pt x="22" y="22"/>
                  </a:lnTo>
                  <a:lnTo>
                    <a:pt x="23" y="22"/>
                  </a:lnTo>
                  <a:lnTo>
                    <a:pt x="23" y="22"/>
                  </a:lnTo>
                  <a:lnTo>
                    <a:pt x="25" y="23"/>
                  </a:lnTo>
                  <a:lnTo>
                    <a:pt x="25" y="25"/>
                  </a:lnTo>
                  <a:lnTo>
                    <a:pt x="25" y="25"/>
                  </a:lnTo>
                  <a:lnTo>
                    <a:pt x="26" y="25"/>
                  </a:lnTo>
                  <a:lnTo>
                    <a:pt x="26" y="23"/>
                  </a:lnTo>
                  <a:lnTo>
                    <a:pt x="28" y="23"/>
                  </a:lnTo>
                  <a:lnTo>
                    <a:pt x="28" y="20"/>
                  </a:lnTo>
                  <a:lnTo>
                    <a:pt x="28" y="20"/>
                  </a:lnTo>
                  <a:lnTo>
                    <a:pt x="28" y="19"/>
                  </a:lnTo>
                  <a:lnTo>
                    <a:pt x="28" y="19"/>
                  </a:lnTo>
                  <a:lnTo>
                    <a:pt x="28" y="18"/>
                  </a:lnTo>
                  <a:lnTo>
                    <a:pt x="26" y="18"/>
                  </a:lnTo>
                  <a:lnTo>
                    <a:pt x="26" y="15"/>
                  </a:lnTo>
                  <a:lnTo>
                    <a:pt x="28" y="14"/>
                  </a:lnTo>
                  <a:lnTo>
                    <a:pt x="29" y="14"/>
                  </a:lnTo>
                  <a:lnTo>
                    <a:pt x="29" y="14"/>
                  </a:lnTo>
                  <a:lnTo>
                    <a:pt x="29" y="14"/>
                  </a:lnTo>
                  <a:lnTo>
                    <a:pt x="29" y="14"/>
                  </a:lnTo>
                  <a:lnTo>
                    <a:pt x="29" y="12"/>
                  </a:lnTo>
                  <a:lnTo>
                    <a:pt x="26" y="11"/>
                  </a:lnTo>
                  <a:lnTo>
                    <a:pt x="23" y="8"/>
                  </a:lnTo>
                  <a:lnTo>
                    <a:pt x="22" y="7"/>
                  </a:lnTo>
                  <a:lnTo>
                    <a:pt x="21" y="4"/>
                  </a:lnTo>
                  <a:lnTo>
                    <a:pt x="21" y="4"/>
                  </a:lnTo>
                  <a:lnTo>
                    <a:pt x="19" y="3"/>
                  </a:lnTo>
                  <a:lnTo>
                    <a:pt x="19"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15" name="Freeform 1245"/>
            <p:cNvSpPr>
              <a:spLocks noChangeAspect="1"/>
            </p:cNvSpPr>
            <p:nvPr/>
          </p:nvSpPr>
          <p:spPr bwMode="gray">
            <a:xfrm>
              <a:off x="8864455" y="4558724"/>
              <a:ext cx="165691" cy="66915"/>
            </a:xfrm>
            <a:custGeom>
              <a:avLst/>
              <a:gdLst>
                <a:gd name="T0" fmla="*/ 4 w 52"/>
                <a:gd name="T1" fmla="*/ 0 h 21"/>
                <a:gd name="T2" fmla="*/ 1 w 52"/>
                <a:gd name="T3" fmla="*/ 1 h 21"/>
                <a:gd name="T4" fmla="*/ 3 w 52"/>
                <a:gd name="T5" fmla="*/ 5 h 21"/>
                <a:gd name="T6" fmla="*/ 3 w 52"/>
                <a:gd name="T7" fmla="*/ 6 h 21"/>
                <a:gd name="T8" fmla="*/ 1 w 52"/>
                <a:gd name="T9" fmla="*/ 11 h 21"/>
                <a:gd name="T10" fmla="*/ 1 w 52"/>
                <a:gd name="T11" fmla="*/ 13 h 21"/>
                <a:gd name="T12" fmla="*/ 4 w 52"/>
                <a:gd name="T13" fmla="*/ 12 h 21"/>
                <a:gd name="T14" fmla="*/ 9 w 52"/>
                <a:gd name="T15" fmla="*/ 13 h 21"/>
                <a:gd name="T16" fmla="*/ 12 w 52"/>
                <a:gd name="T17" fmla="*/ 13 h 21"/>
                <a:gd name="T18" fmla="*/ 16 w 52"/>
                <a:gd name="T19" fmla="*/ 17 h 21"/>
                <a:gd name="T20" fmla="*/ 19 w 52"/>
                <a:gd name="T21" fmla="*/ 16 h 21"/>
                <a:gd name="T22" fmla="*/ 19 w 52"/>
                <a:gd name="T23" fmla="*/ 21 h 21"/>
                <a:gd name="T24" fmla="*/ 23 w 52"/>
                <a:gd name="T25" fmla="*/ 21 h 21"/>
                <a:gd name="T26" fmla="*/ 26 w 52"/>
                <a:gd name="T27" fmla="*/ 17 h 21"/>
                <a:gd name="T28" fmla="*/ 23 w 52"/>
                <a:gd name="T29" fmla="*/ 15 h 21"/>
                <a:gd name="T30" fmla="*/ 23 w 52"/>
                <a:gd name="T31" fmla="*/ 13 h 21"/>
                <a:gd name="T32" fmla="*/ 27 w 52"/>
                <a:gd name="T33" fmla="*/ 12 h 21"/>
                <a:gd name="T34" fmla="*/ 31 w 52"/>
                <a:gd name="T35" fmla="*/ 6 h 21"/>
                <a:gd name="T36" fmla="*/ 34 w 52"/>
                <a:gd name="T37" fmla="*/ 5 h 21"/>
                <a:gd name="T38" fmla="*/ 37 w 52"/>
                <a:gd name="T39" fmla="*/ 6 h 21"/>
                <a:gd name="T40" fmla="*/ 44 w 52"/>
                <a:gd name="T41" fmla="*/ 9 h 21"/>
                <a:gd name="T42" fmla="*/ 45 w 52"/>
                <a:gd name="T43" fmla="*/ 11 h 21"/>
                <a:gd name="T44" fmla="*/ 42 w 52"/>
                <a:gd name="T45" fmla="*/ 13 h 21"/>
                <a:gd name="T46" fmla="*/ 44 w 52"/>
                <a:gd name="T47" fmla="*/ 17 h 21"/>
                <a:gd name="T48" fmla="*/ 46 w 52"/>
                <a:gd name="T49" fmla="*/ 20 h 21"/>
                <a:gd name="T50" fmla="*/ 48 w 52"/>
                <a:gd name="T51" fmla="*/ 17 h 21"/>
                <a:gd name="T52" fmla="*/ 50 w 52"/>
                <a:gd name="T53" fmla="*/ 17 h 21"/>
                <a:gd name="T54" fmla="*/ 52 w 52"/>
                <a:gd name="T55" fmla="*/ 13 h 21"/>
                <a:gd name="T56" fmla="*/ 52 w 52"/>
                <a:gd name="T57" fmla="*/ 12 h 21"/>
                <a:gd name="T58" fmla="*/ 50 w 52"/>
                <a:gd name="T59" fmla="*/ 11 h 21"/>
                <a:gd name="T60" fmla="*/ 49 w 52"/>
                <a:gd name="T61" fmla="*/ 8 h 21"/>
                <a:gd name="T62" fmla="*/ 44 w 52"/>
                <a:gd name="T63" fmla="*/ 2 h 21"/>
                <a:gd name="T64" fmla="*/ 38 w 52"/>
                <a:gd name="T65" fmla="*/ 1 h 21"/>
                <a:gd name="T66" fmla="*/ 31 w 52"/>
                <a:gd name="T67" fmla="*/ 0 h 21"/>
                <a:gd name="T68" fmla="*/ 29 w 52"/>
                <a:gd name="T69" fmla="*/ 1 h 21"/>
                <a:gd name="T70" fmla="*/ 27 w 52"/>
                <a:gd name="T71" fmla="*/ 5 h 21"/>
                <a:gd name="T72" fmla="*/ 26 w 52"/>
                <a:gd name="T73" fmla="*/ 2 h 21"/>
                <a:gd name="T74" fmla="*/ 19 w 52"/>
                <a:gd name="T75" fmla="*/ 5 h 21"/>
                <a:gd name="T76" fmla="*/ 16 w 52"/>
                <a:gd name="T77" fmla="*/ 6 h 21"/>
                <a:gd name="T78" fmla="*/ 12 w 52"/>
                <a:gd name="T79" fmla="*/ 5 h 21"/>
                <a:gd name="T80" fmla="*/ 8 w 52"/>
                <a:gd name="T81" fmla="*/ 4 h 21"/>
                <a:gd name="T82" fmla="*/ 7 w 52"/>
                <a:gd name="T8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21">
                  <a:moveTo>
                    <a:pt x="4" y="0"/>
                  </a:moveTo>
                  <a:lnTo>
                    <a:pt x="4" y="0"/>
                  </a:lnTo>
                  <a:lnTo>
                    <a:pt x="4" y="0"/>
                  </a:lnTo>
                  <a:lnTo>
                    <a:pt x="4" y="0"/>
                  </a:lnTo>
                  <a:lnTo>
                    <a:pt x="3" y="0"/>
                  </a:lnTo>
                  <a:lnTo>
                    <a:pt x="1" y="1"/>
                  </a:lnTo>
                  <a:lnTo>
                    <a:pt x="1" y="4"/>
                  </a:lnTo>
                  <a:lnTo>
                    <a:pt x="3" y="4"/>
                  </a:lnTo>
                  <a:lnTo>
                    <a:pt x="3" y="5"/>
                  </a:lnTo>
                  <a:lnTo>
                    <a:pt x="3" y="5"/>
                  </a:lnTo>
                  <a:lnTo>
                    <a:pt x="3" y="6"/>
                  </a:lnTo>
                  <a:lnTo>
                    <a:pt x="3" y="6"/>
                  </a:lnTo>
                  <a:lnTo>
                    <a:pt x="3" y="9"/>
                  </a:lnTo>
                  <a:lnTo>
                    <a:pt x="1" y="9"/>
                  </a:lnTo>
                  <a:lnTo>
                    <a:pt x="1" y="11"/>
                  </a:lnTo>
                  <a:lnTo>
                    <a:pt x="0" y="11"/>
                  </a:lnTo>
                  <a:lnTo>
                    <a:pt x="1" y="13"/>
                  </a:lnTo>
                  <a:lnTo>
                    <a:pt x="1" y="13"/>
                  </a:lnTo>
                  <a:lnTo>
                    <a:pt x="3" y="12"/>
                  </a:lnTo>
                  <a:lnTo>
                    <a:pt x="3" y="12"/>
                  </a:lnTo>
                  <a:lnTo>
                    <a:pt x="4" y="12"/>
                  </a:lnTo>
                  <a:lnTo>
                    <a:pt x="7" y="12"/>
                  </a:lnTo>
                  <a:lnTo>
                    <a:pt x="8" y="12"/>
                  </a:lnTo>
                  <a:lnTo>
                    <a:pt x="9" y="13"/>
                  </a:lnTo>
                  <a:lnTo>
                    <a:pt x="12" y="13"/>
                  </a:lnTo>
                  <a:lnTo>
                    <a:pt x="12" y="13"/>
                  </a:lnTo>
                  <a:lnTo>
                    <a:pt x="12" y="13"/>
                  </a:lnTo>
                  <a:lnTo>
                    <a:pt x="13" y="15"/>
                  </a:lnTo>
                  <a:lnTo>
                    <a:pt x="15" y="16"/>
                  </a:lnTo>
                  <a:lnTo>
                    <a:pt x="16" y="17"/>
                  </a:lnTo>
                  <a:lnTo>
                    <a:pt x="16" y="17"/>
                  </a:lnTo>
                  <a:lnTo>
                    <a:pt x="18" y="17"/>
                  </a:lnTo>
                  <a:lnTo>
                    <a:pt x="19" y="16"/>
                  </a:lnTo>
                  <a:lnTo>
                    <a:pt x="19" y="17"/>
                  </a:lnTo>
                  <a:lnTo>
                    <a:pt x="19" y="19"/>
                  </a:lnTo>
                  <a:lnTo>
                    <a:pt x="19" y="21"/>
                  </a:lnTo>
                  <a:lnTo>
                    <a:pt x="19" y="21"/>
                  </a:lnTo>
                  <a:lnTo>
                    <a:pt x="22" y="21"/>
                  </a:lnTo>
                  <a:lnTo>
                    <a:pt x="23" y="21"/>
                  </a:lnTo>
                  <a:lnTo>
                    <a:pt x="26" y="20"/>
                  </a:lnTo>
                  <a:lnTo>
                    <a:pt x="26" y="19"/>
                  </a:lnTo>
                  <a:lnTo>
                    <a:pt x="26" y="17"/>
                  </a:lnTo>
                  <a:lnTo>
                    <a:pt x="26" y="17"/>
                  </a:lnTo>
                  <a:lnTo>
                    <a:pt x="24" y="16"/>
                  </a:lnTo>
                  <a:lnTo>
                    <a:pt x="23" y="15"/>
                  </a:lnTo>
                  <a:lnTo>
                    <a:pt x="23" y="15"/>
                  </a:lnTo>
                  <a:lnTo>
                    <a:pt x="23" y="13"/>
                  </a:lnTo>
                  <a:lnTo>
                    <a:pt x="23" y="13"/>
                  </a:lnTo>
                  <a:lnTo>
                    <a:pt x="24" y="12"/>
                  </a:lnTo>
                  <a:lnTo>
                    <a:pt x="26" y="12"/>
                  </a:lnTo>
                  <a:lnTo>
                    <a:pt x="27" y="12"/>
                  </a:lnTo>
                  <a:lnTo>
                    <a:pt x="29" y="11"/>
                  </a:lnTo>
                  <a:lnTo>
                    <a:pt x="30" y="9"/>
                  </a:lnTo>
                  <a:lnTo>
                    <a:pt x="31" y="6"/>
                  </a:lnTo>
                  <a:lnTo>
                    <a:pt x="31" y="6"/>
                  </a:lnTo>
                  <a:lnTo>
                    <a:pt x="31" y="6"/>
                  </a:lnTo>
                  <a:lnTo>
                    <a:pt x="34" y="5"/>
                  </a:lnTo>
                  <a:lnTo>
                    <a:pt x="34" y="5"/>
                  </a:lnTo>
                  <a:lnTo>
                    <a:pt x="34" y="5"/>
                  </a:lnTo>
                  <a:lnTo>
                    <a:pt x="37" y="6"/>
                  </a:lnTo>
                  <a:lnTo>
                    <a:pt x="39" y="8"/>
                  </a:lnTo>
                  <a:lnTo>
                    <a:pt x="42" y="11"/>
                  </a:lnTo>
                  <a:lnTo>
                    <a:pt x="44" y="9"/>
                  </a:lnTo>
                  <a:lnTo>
                    <a:pt x="44" y="9"/>
                  </a:lnTo>
                  <a:lnTo>
                    <a:pt x="45" y="11"/>
                  </a:lnTo>
                  <a:lnTo>
                    <a:pt x="45" y="11"/>
                  </a:lnTo>
                  <a:lnTo>
                    <a:pt x="45" y="12"/>
                  </a:lnTo>
                  <a:lnTo>
                    <a:pt x="42" y="12"/>
                  </a:lnTo>
                  <a:lnTo>
                    <a:pt x="42" y="13"/>
                  </a:lnTo>
                  <a:lnTo>
                    <a:pt x="42" y="15"/>
                  </a:lnTo>
                  <a:lnTo>
                    <a:pt x="42" y="16"/>
                  </a:lnTo>
                  <a:lnTo>
                    <a:pt x="44" y="17"/>
                  </a:lnTo>
                  <a:lnTo>
                    <a:pt x="45" y="20"/>
                  </a:lnTo>
                  <a:lnTo>
                    <a:pt x="46" y="20"/>
                  </a:lnTo>
                  <a:lnTo>
                    <a:pt x="46" y="20"/>
                  </a:lnTo>
                  <a:lnTo>
                    <a:pt x="46" y="20"/>
                  </a:lnTo>
                  <a:lnTo>
                    <a:pt x="48" y="19"/>
                  </a:lnTo>
                  <a:lnTo>
                    <a:pt x="48" y="17"/>
                  </a:lnTo>
                  <a:lnTo>
                    <a:pt x="49" y="17"/>
                  </a:lnTo>
                  <a:lnTo>
                    <a:pt x="49" y="17"/>
                  </a:lnTo>
                  <a:lnTo>
                    <a:pt x="50" y="17"/>
                  </a:lnTo>
                  <a:lnTo>
                    <a:pt x="52" y="15"/>
                  </a:lnTo>
                  <a:lnTo>
                    <a:pt x="52" y="15"/>
                  </a:lnTo>
                  <a:lnTo>
                    <a:pt x="52" y="13"/>
                  </a:lnTo>
                  <a:lnTo>
                    <a:pt x="52" y="13"/>
                  </a:lnTo>
                  <a:lnTo>
                    <a:pt x="52" y="13"/>
                  </a:lnTo>
                  <a:lnTo>
                    <a:pt x="52" y="12"/>
                  </a:lnTo>
                  <a:lnTo>
                    <a:pt x="52" y="11"/>
                  </a:lnTo>
                  <a:lnTo>
                    <a:pt x="50" y="11"/>
                  </a:lnTo>
                  <a:lnTo>
                    <a:pt x="50" y="11"/>
                  </a:lnTo>
                  <a:lnTo>
                    <a:pt x="50" y="9"/>
                  </a:lnTo>
                  <a:lnTo>
                    <a:pt x="50" y="8"/>
                  </a:lnTo>
                  <a:lnTo>
                    <a:pt x="49" y="8"/>
                  </a:lnTo>
                  <a:lnTo>
                    <a:pt x="48" y="5"/>
                  </a:lnTo>
                  <a:lnTo>
                    <a:pt x="46" y="5"/>
                  </a:lnTo>
                  <a:lnTo>
                    <a:pt x="44" y="2"/>
                  </a:lnTo>
                  <a:lnTo>
                    <a:pt x="42" y="2"/>
                  </a:lnTo>
                  <a:lnTo>
                    <a:pt x="41" y="1"/>
                  </a:lnTo>
                  <a:lnTo>
                    <a:pt x="38" y="1"/>
                  </a:lnTo>
                  <a:lnTo>
                    <a:pt x="37" y="1"/>
                  </a:lnTo>
                  <a:lnTo>
                    <a:pt x="34" y="0"/>
                  </a:lnTo>
                  <a:lnTo>
                    <a:pt x="31" y="0"/>
                  </a:lnTo>
                  <a:lnTo>
                    <a:pt x="30" y="0"/>
                  </a:lnTo>
                  <a:lnTo>
                    <a:pt x="30" y="0"/>
                  </a:lnTo>
                  <a:lnTo>
                    <a:pt x="29" y="1"/>
                  </a:lnTo>
                  <a:lnTo>
                    <a:pt x="29" y="4"/>
                  </a:lnTo>
                  <a:lnTo>
                    <a:pt x="27" y="5"/>
                  </a:lnTo>
                  <a:lnTo>
                    <a:pt x="27" y="5"/>
                  </a:lnTo>
                  <a:lnTo>
                    <a:pt x="27" y="4"/>
                  </a:lnTo>
                  <a:lnTo>
                    <a:pt x="27" y="2"/>
                  </a:lnTo>
                  <a:lnTo>
                    <a:pt x="26" y="2"/>
                  </a:lnTo>
                  <a:lnTo>
                    <a:pt x="23" y="5"/>
                  </a:lnTo>
                  <a:lnTo>
                    <a:pt x="20" y="5"/>
                  </a:lnTo>
                  <a:lnTo>
                    <a:pt x="19" y="5"/>
                  </a:lnTo>
                  <a:lnTo>
                    <a:pt x="19" y="6"/>
                  </a:lnTo>
                  <a:lnTo>
                    <a:pt x="18" y="6"/>
                  </a:lnTo>
                  <a:lnTo>
                    <a:pt x="16" y="6"/>
                  </a:lnTo>
                  <a:lnTo>
                    <a:pt x="16" y="6"/>
                  </a:lnTo>
                  <a:lnTo>
                    <a:pt x="12" y="5"/>
                  </a:lnTo>
                  <a:lnTo>
                    <a:pt x="12" y="5"/>
                  </a:lnTo>
                  <a:lnTo>
                    <a:pt x="8" y="5"/>
                  </a:lnTo>
                  <a:lnTo>
                    <a:pt x="8" y="4"/>
                  </a:lnTo>
                  <a:lnTo>
                    <a:pt x="8" y="4"/>
                  </a:lnTo>
                  <a:lnTo>
                    <a:pt x="7" y="2"/>
                  </a:lnTo>
                  <a:lnTo>
                    <a:pt x="7" y="1"/>
                  </a:lnTo>
                  <a:lnTo>
                    <a:pt x="7" y="1"/>
                  </a:lnTo>
                  <a:lnTo>
                    <a:pt x="5" y="1"/>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16" name="Freeform 1241"/>
            <p:cNvSpPr>
              <a:spLocks noChangeAspect="1"/>
            </p:cNvSpPr>
            <p:nvPr/>
          </p:nvSpPr>
          <p:spPr bwMode="gray">
            <a:xfrm>
              <a:off x="8982349" y="4479066"/>
              <a:ext cx="344127" cy="471582"/>
            </a:xfrm>
            <a:custGeom>
              <a:avLst/>
              <a:gdLst>
                <a:gd name="T0" fmla="*/ 102 w 108"/>
                <a:gd name="T1" fmla="*/ 83 h 148"/>
                <a:gd name="T2" fmla="*/ 105 w 108"/>
                <a:gd name="T3" fmla="*/ 79 h 148"/>
                <a:gd name="T4" fmla="*/ 100 w 108"/>
                <a:gd name="T5" fmla="*/ 74 h 148"/>
                <a:gd name="T6" fmla="*/ 100 w 108"/>
                <a:gd name="T7" fmla="*/ 66 h 148"/>
                <a:gd name="T8" fmla="*/ 104 w 108"/>
                <a:gd name="T9" fmla="*/ 57 h 148"/>
                <a:gd name="T10" fmla="*/ 95 w 108"/>
                <a:gd name="T11" fmla="*/ 57 h 148"/>
                <a:gd name="T12" fmla="*/ 89 w 108"/>
                <a:gd name="T13" fmla="*/ 56 h 148"/>
                <a:gd name="T14" fmla="*/ 80 w 108"/>
                <a:gd name="T15" fmla="*/ 49 h 148"/>
                <a:gd name="T16" fmla="*/ 72 w 108"/>
                <a:gd name="T17" fmla="*/ 48 h 148"/>
                <a:gd name="T18" fmla="*/ 61 w 108"/>
                <a:gd name="T19" fmla="*/ 45 h 148"/>
                <a:gd name="T20" fmla="*/ 57 w 108"/>
                <a:gd name="T21" fmla="*/ 36 h 148"/>
                <a:gd name="T22" fmla="*/ 54 w 108"/>
                <a:gd name="T23" fmla="*/ 29 h 148"/>
                <a:gd name="T24" fmla="*/ 61 w 108"/>
                <a:gd name="T25" fmla="*/ 10 h 148"/>
                <a:gd name="T26" fmla="*/ 69 w 108"/>
                <a:gd name="T27" fmla="*/ 4 h 148"/>
                <a:gd name="T28" fmla="*/ 64 w 108"/>
                <a:gd name="T29" fmla="*/ 0 h 148"/>
                <a:gd name="T30" fmla="*/ 61 w 108"/>
                <a:gd name="T31" fmla="*/ 3 h 148"/>
                <a:gd name="T32" fmla="*/ 46 w 108"/>
                <a:gd name="T33" fmla="*/ 10 h 148"/>
                <a:gd name="T34" fmla="*/ 41 w 108"/>
                <a:gd name="T35" fmla="*/ 12 h 148"/>
                <a:gd name="T36" fmla="*/ 37 w 108"/>
                <a:gd name="T37" fmla="*/ 12 h 148"/>
                <a:gd name="T38" fmla="*/ 30 w 108"/>
                <a:gd name="T39" fmla="*/ 20 h 148"/>
                <a:gd name="T40" fmla="*/ 23 w 108"/>
                <a:gd name="T41" fmla="*/ 30 h 148"/>
                <a:gd name="T42" fmla="*/ 19 w 108"/>
                <a:gd name="T43" fmla="*/ 36 h 148"/>
                <a:gd name="T44" fmla="*/ 13 w 108"/>
                <a:gd name="T45" fmla="*/ 33 h 148"/>
                <a:gd name="T46" fmla="*/ 15 w 108"/>
                <a:gd name="T47" fmla="*/ 38 h 148"/>
                <a:gd name="T48" fmla="*/ 12 w 108"/>
                <a:gd name="T49" fmla="*/ 42 h 148"/>
                <a:gd name="T50" fmla="*/ 9 w 108"/>
                <a:gd name="T51" fmla="*/ 45 h 148"/>
                <a:gd name="T52" fmla="*/ 13 w 108"/>
                <a:gd name="T53" fmla="*/ 53 h 148"/>
                <a:gd name="T54" fmla="*/ 13 w 108"/>
                <a:gd name="T55" fmla="*/ 67 h 148"/>
                <a:gd name="T56" fmla="*/ 15 w 108"/>
                <a:gd name="T57" fmla="*/ 77 h 148"/>
                <a:gd name="T58" fmla="*/ 18 w 108"/>
                <a:gd name="T59" fmla="*/ 78 h 148"/>
                <a:gd name="T60" fmla="*/ 8 w 108"/>
                <a:gd name="T61" fmla="*/ 88 h 148"/>
                <a:gd name="T62" fmla="*/ 2 w 108"/>
                <a:gd name="T63" fmla="*/ 93 h 148"/>
                <a:gd name="T64" fmla="*/ 1 w 108"/>
                <a:gd name="T65" fmla="*/ 99 h 148"/>
                <a:gd name="T66" fmla="*/ 13 w 108"/>
                <a:gd name="T67" fmla="*/ 107 h 148"/>
                <a:gd name="T68" fmla="*/ 19 w 108"/>
                <a:gd name="T69" fmla="*/ 109 h 148"/>
                <a:gd name="T70" fmla="*/ 27 w 108"/>
                <a:gd name="T71" fmla="*/ 108 h 148"/>
                <a:gd name="T72" fmla="*/ 35 w 108"/>
                <a:gd name="T73" fmla="*/ 112 h 148"/>
                <a:gd name="T74" fmla="*/ 41 w 108"/>
                <a:gd name="T75" fmla="*/ 118 h 148"/>
                <a:gd name="T76" fmla="*/ 46 w 108"/>
                <a:gd name="T77" fmla="*/ 122 h 148"/>
                <a:gd name="T78" fmla="*/ 49 w 108"/>
                <a:gd name="T79" fmla="*/ 127 h 148"/>
                <a:gd name="T80" fmla="*/ 54 w 108"/>
                <a:gd name="T81" fmla="*/ 133 h 148"/>
                <a:gd name="T82" fmla="*/ 61 w 108"/>
                <a:gd name="T83" fmla="*/ 133 h 148"/>
                <a:gd name="T84" fmla="*/ 65 w 108"/>
                <a:gd name="T85" fmla="*/ 131 h 148"/>
                <a:gd name="T86" fmla="*/ 72 w 108"/>
                <a:gd name="T87" fmla="*/ 131 h 148"/>
                <a:gd name="T88" fmla="*/ 78 w 108"/>
                <a:gd name="T89" fmla="*/ 140 h 148"/>
                <a:gd name="T90" fmla="*/ 76 w 108"/>
                <a:gd name="T91" fmla="*/ 145 h 148"/>
                <a:gd name="T92" fmla="*/ 80 w 108"/>
                <a:gd name="T93" fmla="*/ 146 h 148"/>
                <a:gd name="T94" fmla="*/ 83 w 108"/>
                <a:gd name="T95" fmla="*/ 135 h 148"/>
                <a:gd name="T96" fmla="*/ 83 w 108"/>
                <a:gd name="T97" fmla="*/ 116 h 148"/>
                <a:gd name="T98" fmla="*/ 83 w 108"/>
                <a:gd name="T99" fmla="*/ 105 h 148"/>
                <a:gd name="T100" fmla="*/ 87 w 108"/>
                <a:gd name="T101" fmla="*/ 105 h 148"/>
                <a:gd name="T102" fmla="*/ 83 w 108"/>
                <a:gd name="T103" fmla="*/ 103 h 148"/>
                <a:gd name="T104" fmla="*/ 82 w 108"/>
                <a:gd name="T105" fmla="*/ 96 h 148"/>
                <a:gd name="T106" fmla="*/ 97 w 108"/>
                <a:gd name="T107" fmla="*/ 94 h 148"/>
                <a:gd name="T108" fmla="*/ 105 w 108"/>
                <a:gd name="T109" fmla="*/ 9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148">
                  <a:moveTo>
                    <a:pt x="106" y="96"/>
                  </a:moveTo>
                  <a:lnTo>
                    <a:pt x="104" y="90"/>
                  </a:lnTo>
                  <a:lnTo>
                    <a:pt x="102" y="89"/>
                  </a:lnTo>
                  <a:lnTo>
                    <a:pt x="100" y="86"/>
                  </a:lnTo>
                  <a:lnTo>
                    <a:pt x="100" y="85"/>
                  </a:lnTo>
                  <a:lnTo>
                    <a:pt x="102" y="83"/>
                  </a:lnTo>
                  <a:lnTo>
                    <a:pt x="102" y="82"/>
                  </a:lnTo>
                  <a:lnTo>
                    <a:pt x="104" y="82"/>
                  </a:lnTo>
                  <a:lnTo>
                    <a:pt x="104" y="82"/>
                  </a:lnTo>
                  <a:lnTo>
                    <a:pt x="105" y="82"/>
                  </a:lnTo>
                  <a:lnTo>
                    <a:pt x="105" y="81"/>
                  </a:lnTo>
                  <a:lnTo>
                    <a:pt x="105" y="79"/>
                  </a:lnTo>
                  <a:lnTo>
                    <a:pt x="104" y="79"/>
                  </a:lnTo>
                  <a:lnTo>
                    <a:pt x="104" y="78"/>
                  </a:lnTo>
                  <a:lnTo>
                    <a:pt x="102" y="77"/>
                  </a:lnTo>
                  <a:lnTo>
                    <a:pt x="101" y="75"/>
                  </a:lnTo>
                  <a:lnTo>
                    <a:pt x="101" y="75"/>
                  </a:lnTo>
                  <a:lnTo>
                    <a:pt x="100" y="74"/>
                  </a:lnTo>
                  <a:lnTo>
                    <a:pt x="100" y="72"/>
                  </a:lnTo>
                  <a:lnTo>
                    <a:pt x="100" y="71"/>
                  </a:lnTo>
                  <a:lnTo>
                    <a:pt x="100" y="70"/>
                  </a:lnTo>
                  <a:lnTo>
                    <a:pt x="100" y="68"/>
                  </a:lnTo>
                  <a:lnTo>
                    <a:pt x="100" y="67"/>
                  </a:lnTo>
                  <a:lnTo>
                    <a:pt x="100" y="66"/>
                  </a:lnTo>
                  <a:lnTo>
                    <a:pt x="100" y="63"/>
                  </a:lnTo>
                  <a:lnTo>
                    <a:pt x="102" y="62"/>
                  </a:lnTo>
                  <a:lnTo>
                    <a:pt x="102" y="59"/>
                  </a:lnTo>
                  <a:lnTo>
                    <a:pt x="102" y="59"/>
                  </a:lnTo>
                  <a:lnTo>
                    <a:pt x="104" y="57"/>
                  </a:lnTo>
                  <a:lnTo>
                    <a:pt x="104" y="57"/>
                  </a:lnTo>
                  <a:lnTo>
                    <a:pt x="102" y="56"/>
                  </a:lnTo>
                  <a:lnTo>
                    <a:pt x="102" y="55"/>
                  </a:lnTo>
                  <a:lnTo>
                    <a:pt x="102" y="55"/>
                  </a:lnTo>
                  <a:lnTo>
                    <a:pt x="100" y="55"/>
                  </a:lnTo>
                  <a:lnTo>
                    <a:pt x="97" y="56"/>
                  </a:lnTo>
                  <a:lnTo>
                    <a:pt x="95" y="57"/>
                  </a:lnTo>
                  <a:lnTo>
                    <a:pt x="94" y="57"/>
                  </a:lnTo>
                  <a:lnTo>
                    <a:pt x="93" y="56"/>
                  </a:lnTo>
                  <a:lnTo>
                    <a:pt x="91" y="56"/>
                  </a:lnTo>
                  <a:lnTo>
                    <a:pt x="91" y="56"/>
                  </a:lnTo>
                  <a:lnTo>
                    <a:pt x="90" y="56"/>
                  </a:lnTo>
                  <a:lnTo>
                    <a:pt x="89" y="56"/>
                  </a:lnTo>
                  <a:lnTo>
                    <a:pt x="89" y="56"/>
                  </a:lnTo>
                  <a:lnTo>
                    <a:pt x="87" y="56"/>
                  </a:lnTo>
                  <a:lnTo>
                    <a:pt x="86" y="56"/>
                  </a:lnTo>
                  <a:lnTo>
                    <a:pt x="86" y="56"/>
                  </a:lnTo>
                  <a:lnTo>
                    <a:pt x="85" y="56"/>
                  </a:lnTo>
                  <a:lnTo>
                    <a:pt x="80" y="49"/>
                  </a:lnTo>
                  <a:lnTo>
                    <a:pt x="80" y="49"/>
                  </a:lnTo>
                  <a:lnTo>
                    <a:pt x="79" y="49"/>
                  </a:lnTo>
                  <a:lnTo>
                    <a:pt x="78" y="48"/>
                  </a:lnTo>
                  <a:lnTo>
                    <a:pt x="76" y="48"/>
                  </a:lnTo>
                  <a:lnTo>
                    <a:pt x="75" y="46"/>
                  </a:lnTo>
                  <a:lnTo>
                    <a:pt x="72" y="48"/>
                  </a:lnTo>
                  <a:lnTo>
                    <a:pt x="69" y="48"/>
                  </a:lnTo>
                  <a:lnTo>
                    <a:pt x="68" y="48"/>
                  </a:lnTo>
                  <a:lnTo>
                    <a:pt x="65" y="48"/>
                  </a:lnTo>
                  <a:lnTo>
                    <a:pt x="63" y="46"/>
                  </a:lnTo>
                  <a:lnTo>
                    <a:pt x="61" y="45"/>
                  </a:lnTo>
                  <a:lnTo>
                    <a:pt x="61" y="45"/>
                  </a:lnTo>
                  <a:lnTo>
                    <a:pt x="59" y="44"/>
                  </a:lnTo>
                  <a:lnTo>
                    <a:pt x="59" y="44"/>
                  </a:lnTo>
                  <a:lnTo>
                    <a:pt x="59" y="38"/>
                  </a:lnTo>
                  <a:lnTo>
                    <a:pt x="59" y="37"/>
                  </a:lnTo>
                  <a:lnTo>
                    <a:pt x="59" y="37"/>
                  </a:lnTo>
                  <a:lnTo>
                    <a:pt x="57" y="36"/>
                  </a:lnTo>
                  <a:lnTo>
                    <a:pt x="57" y="36"/>
                  </a:lnTo>
                  <a:lnTo>
                    <a:pt x="56" y="34"/>
                  </a:lnTo>
                  <a:lnTo>
                    <a:pt x="56" y="33"/>
                  </a:lnTo>
                  <a:lnTo>
                    <a:pt x="54" y="30"/>
                  </a:lnTo>
                  <a:lnTo>
                    <a:pt x="54" y="29"/>
                  </a:lnTo>
                  <a:lnTo>
                    <a:pt x="54" y="29"/>
                  </a:lnTo>
                  <a:lnTo>
                    <a:pt x="50" y="29"/>
                  </a:lnTo>
                  <a:lnTo>
                    <a:pt x="52" y="26"/>
                  </a:lnTo>
                  <a:lnTo>
                    <a:pt x="53" y="25"/>
                  </a:lnTo>
                  <a:lnTo>
                    <a:pt x="54" y="16"/>
                  </a:lnTo>
                  <a:lnTo>
                    <a:pt x="57" y="14"/>
                  </a:lnTo>
                  <a:lnTo>
                    <a:pt x="61" y="10"/>
                  </a:lnTo>
                  <a:lnTo>
                    <a:pt x="61" y="8"/>
                  </a:lnTo>
                  <a:lnTo>
                    <a:pt x="63" y="7"/>
                  </a:lnTo>
                  <a:lnTo>
                    <a:pt x="63" y="5"/>
                  </a:lnTo>
                  <a:lnTo>
                    <a:pt x="65" y="5"/>
                  </a:lnTo>
                  <a:lnTo>
                    <a:pt x="68" y="4"/>
                  </a:lnTo>
                  <a:lnTo>
                    <a:pt x="69" y="4"/>
                  </a:lnTo>
                  <a:lnTo>
                    <a:pt x="69" y="3"/>
                  </a:lnTo>
                  <a:lnTo>
                    <a:pt x="69" y="1"/>
                  </a:lnTo>
                  <a:lnTo>
                    <a:pt x="68" y="0"/>
                  </a:lnTo>
                  <a:lnTo>
                    <a:pt x="65" y="0"/>
                  </a:lnTo>
                  <a:lnTo>
                    <a:pt x="64" y="0"/>
                  </a:lnTo>
                  <a:lnTo>
                    <a:pt x="64" y="0"/>
                  </a:lnTo>
                  <a:lnTo>
                    <a:pt x="64" y="0"/>
                  </a:lnTo>
                  <a:lnTo>
                    <a:pt x="64" y="1"/>
                  </a:lnTo>
                  <a:lnTo>
                    <a:pt x="63" y="1"/>
                  </a:lnTo>
                  <a:lnTo>
                    <a:pt x="61" y="1"/>
                  </a:lnTo>
                  <a:lnTo>
                    <a:pt x="61" y="1"/>
                  </a:lnTo>
                  <a:lnTo>
                    <a:pt x="61" y="3"/>
                  </a:lnTo>
                  <a:lnTo>
                    <a:pt x="60" y="4"/>
                  </a:lnTo>
                  <a:lnTo>
                    <a:pt x="60" y="5"/>
                  </a:lnTo>
                  <a:lnTo>
                    <a:pt x="56" y="7"/>
                  </a:lnTo>
                  <a:lnTo>
                    <a:pt x="50" y="8"/>
                  </a:lnTo>
                  <a:lnTo>
                    <a:pt x="50" y="10"/>
                  </a:lnTo>
                  <a:lnTo>
                    <a:pt x="46" y="10"/>
                  </a:lnTo>
                  <a:lnTo>
                    <a:pt x="46" y="10"/>
                  </a:lnTo>
                  <a:lnTo>
                    <a:pt x="44" y="10"/>
                  </a:lnTo>
                  <a:lnTo>
                    <a:pt x="42" y="10"/>
                  </a:lnTo>
                  <a:lnTo>
                    <a:pt x="42" y="10"/>
                  </a:lnTo>
                  <a:lnTo>
                    <a:pt x="42" y="11"/>
                  </a:lnTo>
                  <a:lnTo>
                    <a:pt x="41" y="12"/>
                  </a:lnTo>
                  <a:lnTo>
                    <a:pt x="41" y="14"/>
                  </a:lnTo>
                  <a:lnTo>
                    <a:pt x="39" y="14"/>
                  </a:lnTo>
                  <a:lnTo>
                    <a:pt x="39" y="14"/>
                  </a:lnTo>
                  <a:lnTo>
                    <a:pt x="39" y="12"/>
                  </a:lnTo>
                  <a:lnTo>
                    <a:pt x="39" y="12"/>
                  </a:lnTo>
                  <a:lnTo>
                    <a:pt x="37" y="12"/>
                  </a:lnTo>
                  <a:lnTo>
                    <a:pt x="35" y="12"/>
                  </a:lnTo>
                  <a:lnTo>
                    <a:pt x="35" y="12"/>
                  </a:lnTo>
                  <a:lnTo>
                    <a:pt x="31" y="15"/>
                  </a:lnTo>
                  <a:lnTo>
                    <a:pt x="30" y="16"/>
                  </a:lnTo>
                  <a:lnTo>
                    <a:pt x="30" y="16"/>
                  </a:lnTo>
                  <a:lnTo>
                    <a:pt x="30" y="20"/>
                  </a:lnTo>
                  <a:lnTo>
                    <a:pt x="28" y="23"/>
                  </a:lnTo>
                  <a:lnTo>
                    <a:pt x="28" y="26"/>
                  </a:lnTo>
                  <a:lnTo>
                    <a:pt x="28" y="26"/>
                  </a:lnTo>
                  <a:lnTo>
                    <a:pt x="26" y="27"/>
                  </a:lnTo>
                  <a:lnTo>
                    <a:pt x="24" y="27"/>
                  </a:lnTo>
                  <a:lnTo>
                    <a:pt x="23" y="30"/>
                  </a:lnTo>
                  <a:lnTo>
                    <a:pt x="23" y="30"/>
                  </a:lnTo>
                  <a:lnTo>
                    <a:pt x="22" y="31"/>
                  </a:lnTo>
                  <a:lnTo>
                    <a:pt x="19" y="33"/>
                  </a:lnTo>
                  <a:lnTo>
                    <a:pt x="19" y="34"/>
                  </a:lnTo>
                  <a:lnTo>
                    <a:pt x="19" y="34"/>
                  </a:lnTo>
                  <a:lnTo>
                    <a:pt x="19" y="36"/>
                  </a:lnTo>
                  <a:lnTo>
                    <a:pt x="19" y="38"/>
                  </a:lnTo>
                  <a:lnTo>
                    <a:pt x="19" y="40"/>
                  </a:lnTo>
                  <a:lnTo>
                    <a:pt x="19" y="40"/>
                  </a:lnTo>
                  <a:lnTo>
                    <a:pt x="18" y="38"/>
                  </a:lnTo>
                  <a:lnTo>
                    <a:pt x="16" y="37"/>
                  </a:lnTo>
                  <a:lnTo>
                    <a:pt x="13" y="33"/>
                  </a:lnTo>
                  <a:lnTo>
                    <a:pt x="13" y="34"/>
                  </a:lnTo>
                  <a:lnTo>
                    <a:pt x="13" y="36"/>
                  </a:lnTo>
                  <a:lnTo>
                    <a:pt x="13" y="36"/>
                  </a:lnTo>
                  <a:lnTo>
                    <a:pt x="15" y="36"/>
                  </a:lnTo>
                  <a:lnTo>
                    <a:pt x="15" y="37"/>
                  </a:lnTo>
                  <a:lnTo>
                    <a:pt x="15" y="38"/>
                  </a:lnTo>
                  <a:lnTo>
                    <a:pt x="15" y="38"/>
                  </a:lnTo>
                  <a:lnTo>
                    <a:pt x="15" y="38"/>
                  </a:lnTo>
                  <a:lnTo>
                    <a:pt x="15" y="40"/>
                  </a:lnTo>
                  <a:lnTo>
                    <a:pt x="15" y="40"/>
                  </a:lnTo>
                  <a:lnTo>
                    <a:pt x="13" y="42"/>
                  </a:lnTo>
                  <a:lnTo>
                    <a:pt x="12" y="42"/>
                  </a:lnTo>
                  <a:lnTo>
                    <a:pt x="12" y="42"/>
                  </a:lnTo>
                  <a:lnTo>
                    <a:pt x="11" y="42"/>
                  </a:lnTo>
                  <a:lnTo>
                    <a:pt x="11" y="44"/>
                  </a:lnTo>
                  <a:lnTo>
                    <a:pt x="9" y="45"/>
                  </a:lnTo>
                  <a:lnTo>
                    <a:pt x="9" y="45"/>
                  </a:lnTo>
                  <a:lnTo>
                    <a:pt x="9" y="45"/>
                  </a:lnTo>
                  <a:lnTo>
                    <a:pt x="9" y="46"/>
                  </a:lnTo>
                  <a:lnTo>
                    <a:pt x="11" y="49"/>
                  </a:lnTo>
                  <a:lnTo>
                    <a:pt x="11" y="51"/>
                  </a:lnTo>
                  <a:lnTo>
                    <a:pt x="13" y="52"/>
                  </a:lnTo>
                  <a:lnTo>
                    <a:pt x="13" y="52"/>
                  </a:lnTo>
                  <a:lnTo>
                    <a:pt x="13" y="53"/>
                  </a:lnTo>
                  <a:lnTo>
                    <a:pt x="13" y="57"/>
                  </a:lnTo>
                  <a:lnTo>
                    <a:pt x="15" y="59"/>
                  </a:lnTo>
                  <a:lnTo>
                    <a:pt x="15" y="60"/>
                  </a:lnTo>
                  <a:lnTo>
                    <a:pt x="13" y="62"/>
                  </a:lnTo>
                  <a:lnTo>
                    <a:pt x="13" y="63"/>
                  </a:lnTo>
                  <a:lnTo>
                    <a:pt x="13" y="67"/>
                  </a:lnTo>
                  <a:lnTo>
                    <a:pt x="15" y="70"/>
                  </a:lnTo>
                  <a:lnTo>
                    <a:pt x="15" y="71"/>
                  </a:lnTo>
                  <a:lnTo>
                    <a:pt x="13" y="74"/>
                  </a:lnTo>
                  <a:lnTo>
                    <a:pt x="13" y="75"/>
                  </a:lnTo>
                  <a:lnTo>
                    <a:pt x="13" y="77"/>
                  </a:lnTo>
                  <a:lnTo>
                    <a:pt x="15" y="77"/>
                  </a:lnTo>
                  <a:lnTo>
                    <a:pt x="16" y="77"/>
                  </a:lnTo>
                  <a:lnTo>
                    <a:pt x="16" y="77"/>
                  </a:lnTo>
                  <a:lnTo>
                    <a:pt x="18" y="75"/>
                  </a:lnTo>
                  <a:lnTo>
                    <a:pt x="18" y="77"/>
                  </a:lnTo>
                  <a:lnTo>
                    <a:pt x="18" y="77"/>
                  </a:lnTo>
                  <a:lnTo>
                    <a:pt x="18" y="78"/>
                  </a:lnTo>
                  <a:lnTo>
                    <a:pt x="15" y="79"/>
                  </a:lnTo>
                  <a:lnTo>
                    <a:pt x="13" y="82"/>
                  </a:lnTo>
                  <a:lnTo>
                    <a:pt x="12" y="86"/>
                  </a:lnTo>
                  <a:lnTo>
                    <a:pt x="11" y="86"/>
                  </a:lnTo>
                  <a:lnTo>
                    <a:pt x="11" y="88"/>
                  </a:lnTo>
                  <a:lnTo>
                    <a:pt x="8" y="88"/>
                  </a:lnTo>
                  <a:lnTo>
                    <a:pt x="7" y="88"/>
                  </a:lnTo>
                  <a:lnTo>
                    <a:pt x="5" y="88"/>
                  </a:lnTo>
                  <a:lnTo>
                    <a:pt x="4" y="89"/>
                  </a:lnTo>
                  <a:lnTo>
                    <a:pt x="2" y="90"/>
                  </a:lnTo>
                  <a:lnTo>
                    <a:pt x="2" y="92"/>
                  </a:lnTo>
                  <a:lnTo>
                    <a:pt x="2" y="93"/>
                  </a:lnTo>
                  <a:lnTo>
                    <a:pt x="2" y="94"/>
                  </a:lnTo>
                  <a:lnTo>
                    <a:pt x="1" y="94"/>
                  </a:lnTo>
                  <a:lnTo>
                    <a:pt x="0" y="96"/>
                  </a:lnTo>
                  <a:lnTo>
                    <a:pt x="0" y="97"/>
                  </a:lnTo>
                  <a:lnTo>
                    <a:pt x="0" y="97"/>
                  </a:lnTo>
                  <a:lnTo>
                    <a:pt x="1" y="99"/>
                  </a:lnTo>
                  <a:lnTo>
                    <a:pt x="1" y="99"/>
                  </a:lnTo>
                  <a:lnTo>
                    <a:pt x="1" y="100"/>
                  </a:lnTo>
                  <a:lnTo>
                    <a:pt x="1" y="100"/>
                  </a:lnTo>
                  <a:lnTo>
                    <a:pt x="7" y="103"/>
                  </a:lnTo>
                  <a:lnTo>
                    <a:pt x="12" y="104"/>
                  </a:lnTo>
                  <a:lnTo>
                    <a:pt x="13" y="107"/>
                  </a:lnTo>
                  <a:lnTo>
                    <a:pt x="15" y="107"/>
                  </a:lnTo>
                  <a:lnTo>
                    <a:pt x="15" y="108"/>
                  </a:lnTo>
                  <a:lnTo>
                    <a:pt x="15" y="109"/>
                  </a:lnTo>
                  <a:lnTo>
                    <a:pt x="16" y="109"/>
                  </a:lnTo>
                  <a:lnTo>
                    <a:pt x="19" y="109"/>
                  </a:lnTo>
                  <a:lnTo>
                    <a:pt x="19" y="109"/>
                  </a:lnTo>
                  <a:lnTo>
                    <a:pt x="23" y="109"/>
                  </a:lnTo>
                  <a:lnTo>
                    <a:pt x="24" y="109"/>
                  </a:lnTo>
                  <a:lnTo>
                    <a:pt x="24" y="109"/>
                  </a:lnTo>
                  <a:lnTo>
                    <a:pt x="24" y="108"/>
                  </a:lnTo>
                  <a:lnTo>
                    <a:pt x="26" y="108"/>
                  </a:lnTo>
                  <a:lnTo>
                    <a:pt x="27" y="108"/>
                  </a:lnTo>
                  <a:lnTo>
                    <a:pt x="28" y="109"/>
                  </a:lnTo>
                  <a:lnTo>
                    <a:pt x="28" y="109"/>
                  </a:lnTo>
                  <a:lnTo>
                    <a:pt x="31" y="112"/>
                  </a:lnTo>
                  <a:lnTo>
                    <a:pt x="33" y="112"/>
                  </a:lnTo>
                  <a:lnTo>
                    <a:pt x="33" y="112"/>
                  </a:lnTo>
                  <a:lnTo>
                    <a:pt x="35" y="112"/>
                  </a:lnTo>
                  <a:lnTo>
                    <a:pt x="37" y="112"/>
                  </a:lnTo>
                  <a:lnTo>
                    <a:pt x="37" y="114"/>
                  </a:lnTo>
                  <a:lnTo>
                    <a:pt x="38" y="115"/>
                  </a:lnTo>
                  <a:lnTo>
                    <a:pt x="38" y="115"/>
                  </a:lnTo>
                  <a:lnTo>
                    <a:pt x="41" y="116"/>
                  </a:lnTo>
                  <a:lnTo>
                    <a:pt x="41" y="118"/>
                  </a:lnTo>
                  <a:lnTo>
                    <a:pt x="42" y="119"/>
                  </a:lnTo>
                  <a:lnTo>
                    <a:pt x="44" y="120"/>
                  </a:lnTo>
                  <a:lnTo>
                    <a:pt x="44" y="120"/>
                  </a:lnTo>
                  <a:lnTo>
                    <a:pt x="45" y="120"/>
                  </a:lnTo>
                  <a:lnTo>
                    <a:pt x="45" y="120"/>
                  </a:lnTo>
                  <a:lnTo>
                    <a:pt x="46" y="122"/>
                  </a:lnTo>
                  <a:lnTo>
                    <a:pt x="46" y="122"/>
                  </a:lnTo>
                  <a:lnTo>
                    <a:pt x="48" y="123"/>
                  </a:lnTo>
                  <a:lnTo>
                    <a:pt x="48" y="125"/>
                  </a:lnTo>
                  <a:lnTo>
                    <a:pt x="48" y="126"/>
                  </a:lnTo>
                  <a:lnTo>
                    <a:pt x="49" y="127"/>
                  </a:lnTo>
                  <a:lnTo>
                    <a:pt x="49" y="127"/>
                  </a:lnTo>
                  <a:lnTo>
                    <a:pt x="50" y="127"/>
                  </a:lnTo>
                  <a:lnTo>
                    <a:pt x="52" y="127"/>
                  </a:lnTo>
                  <a:lnTo>
                    <a:pt x="52" y="131"/>
                  </a:lnTo>
                  <a:lnTo>
                    <a:pt x="52" y="131"/>
                  </a:lnTo>
                  <a:lnTo>
                    <a:pt x="53" y="133"/>
                  </a:lnTo>
                  <a:lnTo>
                    <a:pt x="54" y="133"/>
                  </a:lnTo>
                  <a:lnTo>
                    <a:pt x="54" y="133"/>
                  </a:lnTo>
                  <a:lnTo>
                    <a:pt x="57" y="133"/>
                  </a:lnTo>
                  <a:lnTo>
                    <a:pt x="59" y="134"/>
                  </a:lnTo>
                  <a:lnTo>
                    <a:pt x="60" y="134"/>
                  </a:lnTo>
                  <a:lnTo>
                    <a:pt x="60" y="133"/>
                  </a:lnTo>
                  <a:lnTo>
                    <a:pt x="61" y="133"/>
                  </a:lnTo>
                  <a:lnTo>
                    <a:pt x="61" y="133"/>
                  </a:lnTo>
                  <a:lnTo>
                    <a:pt x="63" y="133"/>
                  </a:lnTo>
                  <a:lnTo>
                    <a:pt x="63" y="131"/>
                  </a:lnTo>
                  <a:lnTo>
                    <a:pt x="63" y="131"/>
                  </a:lnTo>
                  <a:lnTo>
                    <a:pt x="64" y="131"/>
                  </a:lnTo>
                  <a:lnTo>
                    <a:pt x="65" y="131"/>
                  </a:lnTo>
                  <a:lnTo>
                    <a:pt x="67" y="133"/>
                  </a:lnTo>
                  <a:lnTo>
                    <a:pt x="68" y="133"/>
                  </a:lnTo>
                  <a:lnTo>
                    <a:pt x="69" y="133"/>
                  </a:lnTo>
                  <a:lnTo>
                    <a:pt x="71" y="131"/>
                  </a:lnTo>
                  <a:lnTo>
                    <a:pt x="71" y="131"/>
                  </a:lnTo>
                  <a:lnTo>
                    <a:pt x="72" y="131"/>
                  </a:lnTo>
                  <a:lnTo>
                    <a:pt x="75" y="133"/>
                  </a:lnTo>
                  <a:lnTo>
                    <a:pt x="78" y="134"/>
                  </a:lnTo>
                  <a:lnTo>
                    <a:pt x="79" y="135"/>
                  </a:lnTo>
                  <a:lnTo>
                    <a:pt x="79" y="137"/>
                  </a:lnTo>
                  <a:lnTo>
                    <a:pt x="79" y="138"/>
                  </a:lnTo>
                  <a:lnTo>
                    <a:pt x="78" y="140"/>
                  </a:lnTo>
                  <a:lnTo>
                    <a:pt x="76" y="141"/>
                  </a:lnTo>
                  <a:lnTo>
                    <a:pt x="75" y="144"/>
                  </a:lnTo>
                  <a:lnTo>
                    <a:pt x="75" y="145"/>
                  </a:lnTo>
                  <a:lnTo>
                    <a:pt x="75" y="145"/>
                  </a:lnTo>
                  <a:lnTo>
                    <a:pt x="75" y="145"/>
                  </a:lnTo>
                  <a:lnTo>
                    <a:pt x="76" y="145"/>
                  </a:lnTo>
                  <a:lnTo>
                    <a:pt x="76" y="145"/>
                  </a:lnTo>
                  <a:lnTo>
                    <a:pt x="78" y="146"/>
                  </a:lnTo>
                  <a:lnTo>
                    <a:pt x="79" y="148"/>
                  </a:lnTo>
                  <a:lnTo>
                    <a:pt x="80" y="148"/>
                  </a:lnTo>
                  <a:lnTo>
                    <a:pt x="80" y="146"/>
                  </a:lnTo>
                  <a:lnTo>
                    <a:pt x="80" y="146"/>
                  </a:lnTo>
                  <a:lnTo>
                    <a:pt x="82" y="144"/>
                  </a:lnTo>
                  <a:lnTo>
                    <a:pt x="82" y="142"/>
                  </a:lnTo>
                  <a:lnTo>
                    <a:pt x="82" y="142"/>
                  </a:lnTo>
                  <a:lnTo>
                    <a:pt x="82" y="140"/>
                  </a:lnTo>
                  <a:lnTo>
                    <a:pt x="82" y="138"/>
                  </a:lnTo>
                  <a:lnTo>
                    <a:pt x="83" y="135"/>
                  </a:lnTo>
                  <a:lnTo>
                    <a:pt x="83" y="135"/>
                  </a:lnTo>
                  <a:lnTo>
                    <a:pt x="85" y="125"/>
                  </a:lnTo>
                  <a:lnTo>
                    <a:pt x="86" y="123"/>
                  </a:lnTo>
                  <a:lnTo>
                    <a:pt x="86" y="122"/>
                  </a:lnTo>
                  <a:lnTo>
                    <a:pt x="85" y="118"/>
                  </a:lnTo>
                  <a:lnTo>
                    <a:pt x="83" y="116"/>
                  </a:lnTo>
                  <a:lnTo>
                    <a:pt x="82" y="115"/>
                  </a:lnTo>
                  <a:lnTo>
                    <a:pt x="80" y="114"/>
                  </a:lnTo>
                  <a:lnTo>
                    <a:pt x="79" y="112"/>
                  </a:lnTo>
                  <a:lnTo>
                    <a:pt x="79" y="107"/>
                  </a:lnTo>
                  <a:lnTo>
                    <a:pt x="80" y="107"/>
                  </a:lnTo>
                  <a:lnTo>
                    <a:pt x="83" y="105"/>
                  </a:lnTo>
                  <a:lnTo>
                    <a:pt x="85" y="105"/>
                  </a:lnTo>
                  <a:lnTo>
                    <a:pt x="86" y="105"/>
                  </a:lnTo>
                  <a:lnTo>
                    <a:pt x="87" y="105"/>
                  </a:lnTo>
                  <a:lnTo>
                    <a:pt x="87" y="105"/>
                  </a:lnTo>
                  <a:lnTo>
                    <a:pt x="87" y="105"/>
                  </a:lnTo>
                  <a:lnTo>
                    <a:pt x="87" y="105"/>
                  </a:lnTo>
                  <a:lnTo>
                    <a:pt x="87" y="104"/>
                  </a:lnTo>
                  <a:lnTo>
                    <a:pt x="87" y="103"/>
                  </a:lnTo>
                  <a:lnTo>
                    <a:pt x="86" y="101"/>
                  </a:lnTo>
                  <a:lnTo>
                    <a:pt x="85" y="101"/>
                  </a:lnTo>
                  <a:lnTo>
                    <a:pt x="85" y="103"/>
                  </a:lnTo>
                  <a:lnTo>
                    <a:pt x="83" y="103"/>
                  </a:lnTo>
                  <a:lnTo>
                    <a:pt x="82" y="101"/>
                  </a:lnTo>
                  <a:lnTo>
                    <a:pt x="82" y="101"/>
                  </a:lnTo>
                  <a:lnTo>
                    <a:pt x="82" y="101"/>
                  </a:lnTo>
                  <a:lnTo>
                    <a:pt x="82" y="101"/>
                  </a:lnTo>
                  <a:lnTo>
                    <a:pt x="82" y="96"/>
                  </a:lnTo>
                  <a:lnTo>
                    <a:pt x="82" y="96"/>
                  </a:lnTo>
                  <a:lnTo>
                    <a:pt x="95" y="96"/>
                  </a:lnTo>
                  <a:lnTo>
                    <a:pt x="95" y="96"/>
                  </a:lnTo>
                  <a:lnTo>
                    <a:pt x="95" y="94"/>
                  </a:lnTo>
                  <a:lnTo>
                    <a:pt x="95" y="93"/>
                  </a:lnTo>
                  <a:lnTo>
                    <a:pt x="97" y="93"/>
                  </a:lnTo>
                  <a:lnTo>
                    <a:pt x="97" y="94"/>
                  </a:lnTo>
                  <a:lnTo>
                    <a:pt x="98" y="94"/>
                  </a:lnTo>
                  <a:lnTo>
                    <a:pt x="98" y="94"/>
                  </a:lnTo>
                  <a:lnTo>
                    <a:pt x="101" y="93"/>
                  </a:lnTo>
                  <a:lnTo>
                    <a:pt x="104" y="93"/>
                  </a:lnTo>
                  <a:lnTo>
                    <a:pt x="104" y="94"/>
                  </a:lnTo>
                  <a:lnTo>
                    <a:pt x="105" y="96"/>
                  </a:lnTo>
                  <a:lnTo>
                    <a:pt x="106" y="100"/>
                  </a:lnTo>
                  <a:lnTo>
                    <a:pt x="108" y="100"/>
                  </a:lnTo>
                  <a:lnTo>
                    <a:pt x="108" y="100"/>
                  </a:lnTo>
                  <a:lnTo>
                    <a:pt x="108" y="99"/>
                  </a:lnTo>
                  <a:lnTo>
                    <a:pt x="106" y="9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17" name="Freeform 1317"/>
            <p:cNvSpPr>
              <a:spLocks noChangeAspect="1"/>
            </p:cNvSpPr>
            <p:nvPr/>
          </p:nvSpPr>
          <p:spPr bwMode="gray">
            <a:xfrm>
              <a:off x="8915433" y="4835933"/>
              <a:ext cx="356873" cy="525750"/>
            </a:xfrm>
            <a:custGeom>
              <a:avLst/>
              <a:gdLst>
                <a:gd name="T0" fmla="*/ 101 w 112"/>
                <a:gd name="T1" fmla="*/ 141 h 165"/>
                <a:gd name="T2" fmla="*/ 103 w 112"/>
                <a:gd name="T3" fmla="*/ 137 h 165"/>
                <a:gd name="T4" fmla="*/ 104 w 112"/>
                <a:gd name="T5" fmla="*/ 137 h 165"/>
                <a:gd name="T6" fmla="*/ 108 w 112"/>
                <a:gd name="T7" fmla="*/ 134 h 165"/>
                <a:gd name="T8" fmla="*/ 110 w 112"/>
                <a:gd name="T9" fmla="*/ 129 h 165"/>
                <a:gd name="T10" fmla="*/ 110 w 112"/>
                <a:gd name="T11" fmla="*/ 118 h 165"/>
                <a:gd name="T12" fmla="*/ 112 w 112"/>
                <a:gd name="T13" fmla="*/ 110 h 165"/>
                <a:gd name="T14" fmla="*/ 100 w 112"/>
                <a:gd name="T15" fmla="*/ 97 h 165"/>
                <a:gd name="T16" fmla="*/ 96 w 112"/>
                <a:gd name="T17" fmla="*/ 92 h 165"/>
                <a:gd name="T18" fmla="*/ 95 w 112"/>
                <a:gd name="T19" fmla="*/ 84 h 165"/>
                <a:gd name="T20" fmla="*/ 82 w 112"/>
                <a:gd name="T21" fmla="*/ 88 h 165"/>
                <a:gd name="T22" fmla="*/ 77 w 112"/>
                <a:gd name="T23" fmla="*/ 84 h 165"/>
                <a:gd name="T24" fmla="*/ 74 w 112"/>
                <a:gd name="T25" fmla="*/ 78 h 165"/>
                <a:gd name="T26" fmla="*/ 69 w 112"/>
                <a:gd name="T27" fmla="*/ 70 h 165"/>
                <a:gd name="T28" fmla="*/ 70 w 112"/>
                <a:gd name="T29" fmla="*/ 59 h 165"/>
                <a:gd name="T30" fmla="*/ 74 w 112"/>
                <a:gd name="T31" fmla="*/ 52 h 165"/>
                <a:gd name="T32" fmla="*/ 84 w 112"/>
                <a:gd name="T33" fmla="*/ 41 h 165"/>
                <a:gd name="T34" fmla="*/ 101 w 112"/>
                <a:gd name="T35" fmla="*/ 36 h 165"/>
                <a:gd name="T36" fmla="*/ 97 w 112"/>
                <a:gd name="T37" fmla="*/ 33 h 165"/>
                <a:gd name="T38" fmla="*/ 97 w 112"/>
                <a:gd name="T39" fmla="*/ 29 h 165"/>
                <a:gd name="T40" fmla="*/ 99 w 112"/>
                <a:gd name="T41" fmla="*/ 22 h 165"/>
                <a:gd name="T42" fmla="*/ 90 w 112"/>
                <a:gd name="T43" fmla="*/ 21 h 165"/>
                <a:gd name="T44" fmla="*/ 84 w 112"/>
                <a:gd name="T45" fmla="*/ 19 h 165"/>
                <a:gd name="T46" fmla="*/ 81 w 112"/>
                <a:gd name="T47" fmla="*/ 21 h 165"/>
                <a:gd name="T48" fmla="*/ 75 w 112"/>
                <a:gd name="T49" fmla="*/ 21 h 165"/>
                <a:gd name="T50" fmla="*/ 71 w 112"/>
                <a:gd name="T51" fmla="*/ 15 h 165"/>
                <a:gd name="T52" fmla="*/ 69 w 112"/>
                <a:gd name="T53" fmla="*/ 11 h 165"/>
                <a:gd name="T54" fmla="*/ 65 w 112"/>
                <a:gd name="T55" fmla="*/ 8 h 165"/>
                <a:gd name="T56" fmla="*/ 59 w 112"/>
                <a:gd name="T57" fmla="*/ 3 h 165"/>
                <a:gd name="T58" fmla="*/ 54 w 112"/>
                <a:gd name="T59" fmla="*/ 0 h 165"/>
                <a:gd name="T60" fmla="*/ 52 w 112"/>
                <a:gd name="T61" fmla="*/ 2 h 165"/>
                <a:gd name="T62" fmla="*/ 55 w 112"/>
                <a:gd name="T63" fmla="*/ 8 h 165"/>
                <a:gd name="T64" fmla="*/ 47 w 112"/>
                <a:gd name="T65" fmla="*/ 18 h 165"/>
                <a:gd name="T66" fmla="*/ 33 w 112"/>
                <a:gd name="T67" fmla="*/ 25 h 165"/>
                <a:gd name="T68" fmla="*/ 28 w 112"/>
                <a:gd name="T69" fmla="*/ 30 h 165"/>
                <a:gd name="T70" fmla="*/ 26 w 112"/>
                <a:gd name="T71" fmla="*/ 30 h 165"/>
                <a:gd name="T72" fmla="*/ 22 w 112"/>
                <a:gd name="T73" fmla="*/ 41 h 165"/>
                <a:gd name="T74" fmla="*/ 15 w 112"/>
                <a:gd name="T75" fmla="*/ 43 h 165"/>
                <a:gd name="T76" fmla="*/ 11 w 112"/>
                <a:gd name="T77" fmla="*/ 39 h 165"/>
                <a:gd name="T78" fmla="*/ 7 w 112"/>
                <a:gd name="T79" fmla="*/ 40 h 165"/>
                <a:gd name="T80" fmla="*/ 8 w 112"/>
                <a:gd name="T81" fmla="*/ 34 h 165"/>
                <a:gd name="T82" fmla="*/ 8 w 112"/>
                <a:gd name="T83" fmla="*/ 30 h 165"/>
                <a:gd name="T84" fmla="*/ 0 w 112"/>
                <a:gd name="T85" fmla="*/ 37 h 165"/>
                <a:gd name="T86" fmla="*/ 2 w 112"/>
                <a:gd name="T87" fmla="*/ 44 h 165"/>
                <a:gd name="T88" fmla="*/ 3 w 112"/>
                <a:gd name="T89" fmla="*/ 50 h 165"/>
                <a:gd name="T90" fmla="*/ 8 w 112"/>
                <a:gd name="T91" fmla="*/ 56 h 165"/>
                <a:gd name="T92" fmla="*/ 14 w 112"/>
                <a:gd name="T93" fmla="*/ 63 h 165"/>
                <a:gd name="T94" fmla="*/ 23 w 112"/>
                <a:gd name="T95" fmla="*/ 78 h 165"/>
                <a:gd name="T96" fmla="*/ 30 w 112"/>
                <a:gd name="T97" fmla="*/ 95 h 165"/>
                <a:gd name="T98" fmla="*/ 34 w 112"/>
                <a:gd name="T99" fmla="*/ 103 h 165"/>
                <a:gd name="T100" fmla="*/ 41 w 112"/>
                <a:gd name="T101" fmla="*/ 117 h 165"/>
                <a:gd name="T102" fmla="*/ 44 w 112"/>
                <a:gd name="T103" fmla="*/ 125 h 165"/>
                <a:gd name="T104" fmla="*/ 48 w 112"/>
                <a:gd name="T105" fmla="*/ 132 h 165"/>
                <a:gd name="T106" fmla="*/ 65 w 112"/>
                <a:gd name="T107" fmla="*/ 143 h 165"/>
                <a:gd name="T108" fmla="*/ 78 w 112"/>
                <a:gd name="T109" fmla="*/ 151 h 165"/>
                <a:gd name="T110" fmla="*/ 86 w 112"/>
                <a:gd name="T111" fmla="*/ 156 h 165"/>
                <a:gd name="T112" fmla="*/ 95 w 112"/>
                <a:gd name="T113" fmla="*/ 163 h 165"/>
                <a:gd name="T114" fmla="*/ 101 w 112"/>
                <a:gd name="T115" fmla="*/ 163 h 165"/>
                <a:gd name="T116" fmla="*/ 104 w 112"/>
                <a:gd name="T117" fmla="*/ 158 h 165"/>
                <a:gd name="T118" fmla="*/ 106 w 112"/>
                <a:gd name="T119" fmla="*/ 152 h 165"/>
                <a:gd name="T120" fmla="*/ 108 w 112"/>
                <a:gd name="T1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 h="165">
                  <a:moveTo>
                    <a:pt x="107" y="145"/>
                  </a:moveTo>
                  <a:lnTo>
                    <a:pt x="106" y="144"/>
                  </a:lnTo>
                  <a:lnTo>
                    <a:pt x="104" y="143"/>
                  </a:lnTo>
                  <a:lnTo>
                    <a:pt x="103" y="141"/>
                  </a:lnTo>
                  <a:lnTo>
                    <a:pt x="101" y="141"/>
                  </a:lnTo>
                  <a:lnTo>
                    <a:pt x="101" y="141"/>
                  </a:lnTo>
                  <a:lnTo>
                    <a:pt x="100" y="140"/>
                  </a:lnTo>
                  <a:lnTo>
                    <a:pt x="100" y="139"/>
                  </a:lnTo>
                  <a:lnTo>
                    <a:pt x="101" y="137"/>
                  </a:lnTo>
                  <a:lnTo>
                    <a:pt x="103" y="137"/>
                  </a:lnTo>
                  <a:lnTo>
                    <a:pt x="103" y="136"/>
                  </a:lnTo>
                  <a:lnTo>
                    <a:pt x="103" y="136"/>
                  </a:lnTo>
                  <a:lnTo>
                    <a:pt x="103" y="137"/>
                  </a:lnTo>
                  <a:lnTo>
                    <a:pt x="104" y="137"/>
                  </a:lnTo>
                  <a:lnTo>
                    <a:pt x="104" y="137"/>
                  </a:lnTo>
                  <a:lnTo>
                    <a:pt x="107" y="139"/>
                  </a:lnTo>
                  <a:lnTo>
                    <a:pt x="107" y="137"/>
                  </a:lnTo>
                  <a:lnTo>
                    <a:pt x="108" y="137"/>
                  </a:lnTo>
                  <a:lnTo>
                    <a:pt x="108" y="136"/>
                  </a:lnTo>
                  <a:lnTo>
                    <a:pt x="108" y="134"/>
                  </a:lnTo>
                  <a:lnTo>
                    <a:pt x="108" y="134"/>
                  </a:lnTo>
                  <a:lnTo>
                    <a:pt x="107" y="132"/>
                  </a:lnTo>
                  <a:lnTo>
                    <a:pt x="107" y="132"/>
                  </a:lnTo>
                  <a:lnTo>
                    <a:pt x="107" y="130"/>
                  </a:lnTo>
                  <a:lnTo>
                    <a:pt x="110" y="129"/>
                  </a:lnTo>
                  <a:lnTo>
                    <a:pt x="110" y="129"/>
                  </a:lnTo>
                  <a:lnTo>
                    <a:pt x="110" y="126"/>
                  </a:lnTo>
                  <a:lnTo>
                    <a:pt x="110" y="123"/>
                  </a:lnTo>
                  <a:lnTo>
                    <a:pt x="110" y="121"/>
                  </a:lnTo>
                  <a:lnTo>
                    <a:pt x="110" y="118"/>
                  </a:lnTo>
                  <a:lnTo>
                    <a:pt x="110" y="114"/>
                  </a:lnTo>
                  <a:lnTo>
                    <a:pt x="111" y="113"/>
                  </a:lnTo>
                  <a:lnTo>
                    <a:pt x="112" y="111"/>
                  </a:lnTo>
                  <a:lnTo>
                    <a:pt x="112" y="111"/>
                  </a:lnTo>
                  <a:lnTo>
                    <a:pt x="112" y="110"/>
                  </a:lnTo>
                  <a:lnTo>
                    <a:pt x="110" y="107"/>
                  </a:lnTo>
                  <a:lnTo>
                    <a:pt x="104" y="97"/>
                  </a:lnTo>
                  <a:lnTo>
                    <a:pt x="101" y="97"/>
                  </a:lnTo>
                  <a:lnTo>
                    <a:pt x="100" y="97"/>
                  </a:lnTo>
                  <a:lnTo>
                    <a:pt x="100" y="97"/>
                  </a:lnTo>
                  <a:lnTo>
                    <a:pt x="99" y="97"/>
                  </a:lnTo>
                  <a:lnTo>
                    <a:pt x="97" y="97"/>
                  </a:lnTo>
                  <a:lnTo>
                    <a:pt x="97" y="97"/>
                  </a:lnTo>
                  <a:lnTo>
                    <a:pt x="96" y="97"/>
                  </a:lnTo>
                  <a:lnTo>
                    <a:pt x="96" y="92"/>
                  </a:lnTo>
                  <a:lnTo>
                    <a:pt x="96" y="92"/>
                  </a:lnTo>
                  <a:lnTo>
                    <a:pt x="96" y="82"/>
                  </a:lnTo>
                  <a:lnTo>
                    <a:pt x="96" y="82"/>
                  </a:lnTo>
                  <a:lnTo>
                    <a:pt x="96" y="82"/>
                  </a:lnTo>
                  <a:lnTo>
                    <a:pt x="95" y="84"/>
                  </a:lnTo>
                  <a:lnTo>
                    <a:pt x="90" y="86"/>
                  </a:lnTo>
                  <a:lnTo>
                    <a:pt x="88" y="88"/>
                  </a:lnTo>
                  <a:lnTo>
                    <a:pt x="86" y="88"/>
                  </a:lnTo>
                  <a:lnTo>
                    <a:pt x="84" y="88"/>
                  </a:lnTo>
                  <a:lnTo>
                    <a:pt x="82" y="88"/>
                  </a:lnTo>
                  <a:lnTo>
                    <a:pt x="81" y="86"/>
                  </a:lnTo>
                  <a:lnTo>
                    <a:pt x="81" y="85"/>
                  </a:lnTo>
                  <a:lnTo>
                    <a:pt x="81" y="84"/>
                  </a:lnTo>
                  <a:lnTo>
                    <a:pt x="80" y="84"/>
                  </a:lnTo>
                  <a:lnTo>
                    <a:pt x="77" y="84"/>
                  </a:lnTo>
                  <a:lnTo>
                    <a:pt x="74" y="82"/>
                  </a:lnTo>
                  <a:lnTo>
                    <a:pt x="74" y="82"/>
                  </a:lnTo>
                  <a:lnTo>
                    <a:pt x="75" y="81"/>
                  </a:lnTo>
                  <a:lnTo>
                    <a:pt x="75" y="80"/>
                  </a:lnTo>
                  <a:lnTo>
                    <a:pt x="74" y="78"/>
                  </a:lnTo>
                  <a:lnTo>
                    <a:pt x="71" y="76"/>
                  </a:lnTo>
                  <a:lnTo>
                    <a:pt x="71" y="74"/>
                  </a:lnTo>
                  <a:lnTo>
                    <a:pt x="70" y="73"/>
                  </a:lnTo>
                  <a:lnTo>
                    <a:pt x="69" y="73"/>
                  </a:lnTo>
                  <a:lnTo>
                    <a:pt x="69" y="70"/>
                  </a:lnTo>
                  <a:lnTo>
                    <a:pt x="67" y="67"/>
                  </a:lnTo>
                  <a:lnTo>
                    <a:pt x="67" y="66"/>
                  </a:lnTo>
                  <a:lnTo>
                    <a:pt x="67" y="66"/>
                  </a:lnTo>
                  <a:lnTo>
                    <a:pt x="69" y="62"/>
                  </a:lnTo>
                  <a:lnTo>
                    <a:pt x="70" y="59"/>
                  </a:lnTo>
                  <a:lnTo>
                    <a:pt x="70" y="58"/>
                  </a:lnTo>
                  <a:lnTo>
                    <a:pt x="71" y="58"/>
                  </a:lnTo>
                  <a:lnTo>
                    <a:pt x="74" y="58"/>
                  </a:lnTo>
                  <a:lnTo>
                    <a:pt x="74" y="52"/>
                  </a:lnTo>
                  <a:lnTo>
                    <a:pt x="74" y="52"/>
                  </a:lnTo>
                  <a:lnTo>
                    <a:pt x="75" y="50"/>
                  </a:lnTo>
                  <a:lnTo>
                    <a:pt x="77" y="47"/>
                  </a:lnTo>
                  <a:lnTo>
                    <a:pt x="80" y="44"/>
                  </a:lnTo>
                  <a:lnTo>
                    <a:pt x="81" y="43"/>
                  </a:lnTo>
                  <a:lnTo>
                    <a:pt x="84" y="41"/>
                  </a:lnTo>
                  <a:lnTo>
                    <a:pt x="86" y="40"/>
                  </a:lnTo>
                  <a:lnTo>
                    <a:pt x="95" y="37"/>
                  </a:lnTo>
                  <a:lnTo>
                    <a:pt x="97" y="37"/>
                  </a:lnTo>
                  <a:lnTo>
                    <a:pt x="100" y="37"/>
                  </a:lnTo>
                  <a:lnTo>
                    <a:pt x="101" y="36"/>
                  </a:lnTo>
                  <a:lnTo>
                    <a:pt x="101" y="36"/>
                  </a:lnTo>
                  <a:lnTo>
                    <a:pt x="100" y="36"/>
                  </a:lnTo>
                  <a:lnTo>
                    <a:pt x="99" y="34"/>
                  </a:lnTo>
                  <a:lnTo>
                    <a:pt x="97" y="33"/>
                  </a:lnTo>
                  <a:lnTo>
                    <a:pt x="97" y="33"/>
                  </a:lnTo>
                  <a:lnTo>
                    <a:pt x="96" y="33"/>
                  </a:lnTo>
                  <a:lnTo>
                    <a:pt x="96" y="33"/>
                  </a:lnTo>
                  <a:lnTo>
                    <a:pt x="96" y="33"/>
                  </a:lnTo>
                  <a:lnTo>
                    <a:pt x="96" y="32"/>
                  </a:lnTo>
                  <a:lnTo>
                    <a:pt x="97" y="29"/>
                  </a:lnTo>
                  <a:lnTo>
                    <a:pt x="99" y="28"/>
                  </a:lnTo>
                  <a:lnTo>
                    <a:pt x="100" y="26"/>
                  </a:lnTo>
                  <a:lnTo>
                    <a:pt x="100" y="25"/>
                  </a:lnTo>
                  <a:lnTo>
                    <a:pt x="100" y="23"/>
                  </a:lnTo>
                  <a:lnTo>
                    <a:pt x="99" y="22"/>
                  </a:lnTo>
                  <a:lnTo>
                    <a:pt x="96" y="21"/>
                  </a:lnTo>
                  <a:lnTo>
                    <a:pt x="93" y="19"/>
                  </a:lnTo>
                  <a:lnTo>
                    <a:pt x="92" y="19"/>
                  </a:lnTo>
                  <a:lnTo>
                    <a:pt x="92" y="19"/>
                  </a:lnTo>
                  <a:lnTo>
                    <a:pt x="90" y="21"/>
                  </a:lnTo>
                  <a:lnTo>
                    <a:pt x="89" y="21"/>
                  </a:lnTo>
                  <a:lnTo>
                    <a:pt x="88" y="21"/>
                  </a:lnTo>
                  <a:lnTo>
                    <a:pt x="86" y="19"/>
                  </a:lnTo>
                  <a:lnTo>
                    <a:pt x="86" y="19"/>
                  </a:lnTo>
                  <a:lnTo>
                    <a:pt x="84" y="19"/>
                  </a:lnTo>
                  <a:lnTo>
                    <a:pt x="84" y="19"/>
                  </a:lnTo>
                  <a:lnTo>
                    <a:pt x="84" y="21"/>
                  </a:lnTo>
                  <a:lnTo>
                    <a:pt x="82" y="21"/>
                  </a:lnTo>
                  <a:lnTo>
                    <a:pt x="82" y="21"/>
                  </a:lnTo>
                  <a:lnTo>
                    <a:pt x="81" y="21"/>
                  </a:lnTo>
                  <a:lnTo>
                    <a:pt x="81" y="22"/>
                  </a:lnTo>
                  <a:lnTo>
                    <a:pt x="80" y="22"/>
                  </a:lnTo>
                  <a:lnTo>
                    <a:pt x="78" y="21"/>
                  </a:lnTo>
                  <a:lnTo>
                    <a:pt x="75" y="21"/>
                  </a:lnTo>
                  <a:lnTo>
                    <a:pt x="75" y="21"/>
                  </a:lnTo>
                  <a:lnTo>
                    <a:pt x="74" y="21"/>
                  </a:lnTo>
                  <a:lnTo>
                    <a:pt x="73" y="19"/>
                  </a:lnTo>
                  <a:lnTo>
                    <a:pt x="73" y="19"/>
                  </a:lnTo>
                  <a:lnTo>
                    <a:pt x="73" y="15"/>
                  </a:lnTo>
                  <a:lnTo>
                    <a:pt x="71" y="15"/>
                  </a:lnTo>
                  <a:lnTo>
                    <a:pt x="70" y="15"/>
                  </a:lnTo>
                  <a:lnTo>
                    <a:pt x="70" y="15"/>
                  </a:lnTo>
                  <a:lnTo>
                    <a:pt x="69" y="14"/>
                  </a:lnTo>
                  <a:lnTo>
                    <a:pt x="69" y="13"/>
                  </a:lnTo>
                  <a:lnTo>
                    <a:pt x="69" y="11"/>
                  </a:lnTo>
                  <a:lnTo>
                    <a:pt x="67" y="10"/>
                  </a:lnTo>
                  <a:lnTo>
                    <a:pt x="67" y="10"/>
                  </a:lnTo>
                  <a:lnTo>
                    <a:pt x="66" y="8"/>
                  </a:lnTo>
                  <a:lnTo>
                    <a:pt x="66" y="8"/>
                  </a:lnTo>
                  <a:lnTo>
                    <a:pt x="65" y="8"/>
                  </a:lnTo>
                  <a:lnTo>
                    <a:pt x="65" y="8"/>
                  </a:lnTo>
                  <a:lnTo>
                    <a:pt x="63" y="7"/>
                  </a:lnTo>
                  <a:lnTo>
                    <a:pt x="62" y="6"/>
                  </a:lnTo>
                  <a:lnTo>
                    <a:pt x="62" y="4"/>
                  </a:lnTo>
                  <a:lnTo>
                    <a:pt x="59" y="3"/>
                  </a:lnTo>
                  <a:lnTo>
                    <a:pt x="59" y="3"/>
                  </a:lnTo>
                  <a:lnTo>
                    <a:pt x="58" y="2"/>
                  </a:lnTo>
                  <a:lnTo>
                    <a:pt x="58" y="0"/>
                  </a:lnTo>
                  <a:lnTo>
                    <a:pt x="56" y="0"/>
                  </a:lnTo>
                  <a:lnTo>
                    <a:pt x="54" y="0"/>
                  </a:lnTo>
                  <a:lnTo>
                    <a:pt x="54" y="0"/>
                  </a:lnTo>
                  <a:lnTo>
                    <a:pt x="54" y="0"/>
                  </a:lnTo>
                  <a:lnTo>
                    <a:pt x="51" y="0"/>
                  </a:lnTo>
                  <a:lnTo>
                    <a:pt x="51" y="2"/>
                  </a:lnTo>
                  <a:lnTo>
                    <a:pt x="52" y="2"/>
                  </a:lnTo>
                  <a:lnTo>
                    <a:pt x="52" y="2"/>
                  </a:lnTo>
                  <a:lnTo>
                    <a:pt x="54" y="4"/>
                  </a:lnTo>
                  <a:lnTo>
                    <a:pt x="54" y="4"/>
                  </a:lnTo>
                  <a:lnTo>
                    <a:pt x="55" y="7"/>
                  </a:lnTo>
                  <a:lnTo>
                    <a:pt x="55" y="8"/>
                  </a:lnTo>
                  <a:lnTo>
                    <a:pt x="54" y="8"/>
                  </a:lnTo>
                  <a:lnTo>
                    <a:pt x="52" y="10"/>
                  </a:lnTo>
                  <a:lnTo>
                    <a:pt x="49" y="14"/>
                  </a:lnTo>
                  <a:lnTo>
                    <a:pt x="48" y="17"/>
                  </a:lnTo>
                  <a:lnTo>
                    <a:pt x="47" y="18"/>
                  </a:lnTo>
                  <a:lnTo>
                    <a:pt x="45" y="19"/>
                  </a:lnTo>
                  <a:lnTo>
                    <a:pt x="43" y="21"/>
                  </a:lnTo>
                  <a:lnTo>
                    <a:pt x="41" y="22"/>
                  </a:lnTo>
                  <a:lnTo>
                    <a:pt x="39" y="23"/>
                  </a:lnTo>
                  <a:lnTo>
                    <a:pt x="33" y="25"/>
                  </a:lnTo>
                  <a:lnTo>
                    <a:pt x="30" y="26"/>
                  </a:lnTo>
                  <a:lnTo>
                    <a:pt x="29" y="28"/>
                  </a:lnTo>
                  <a:lnTo>
                    <a:pt x="29" y="28"/>
                  </a:lnTo>
                  <a:lnTo>
                    <a:pt x="28" y="29"/>
                  </a:lnTo>
                  <a:lnTo>
                    <a:pt x="28" y="30"/>
                  </a:lnTo>
                  <a:lnTo>
                    <a:pt x="28" y="32"/>
                  </a:lnTo>
                  <a:lnTo>
                    <a:pt x="26" y="32"/>
                  </a:lnTo>
                  <a:lnTo>
                    <a:pt x="26" y="30"/>
                  </a:lnTo>
                  <a:lnTo>
                    <a:pt x="26" y="30"/>
                  </a:lnTo>
                  <a:lnTo>
                    <a:pt x="26" y="30"/>
                  </a:lnTo>
                  <a:lnTo>
                    <a:pt x="23" y="34"/>
                  </a:lnTo>
                  <a:lnTo>
                    <a:pt x="23" y="36"/>
                  </a:lnTo>
                  <a:lnTo>
                    <a:pt x="23" y="40"/>
                  </a:lnTo>
                  <a:lnTo>
                    <a:pt x="22" y="41"/>
                  </a:lnTo>
                  <a:lnTo>
                    <a:pt x="22" y="41"/>
                  </a:lnTo>
                  <a:lnTo>
                    <a:pt x="21" y="41"/>
                  </a:lnTo>
                  <a:lnTo>
                    <a:pt x="19" y="43"/>
                  </a:lnTo>
                  <a:lnTo>
                    <a:pt x="18" y="44"/>
                  </a:lnTo>
                  <a:lnTo>
                    <a:pt x="17" y="44"/>
                  </a:lnTo>
                  <a:lnTo>
                    <a:pt x="15" y="43"/>
                  </a:lnTo>
                  <a:lnTo>
                    <a:pt x="15" y="41"/>
                  </a:lnTo>
                  <a:lnTo>
                    <a:pt x="15" y="40"/>
                  </a:lnTo>
                  <a:lnTo>
                    <a:pt x="14" y="40"/>
                  </a:lnTo>
                  <a:lnTo>
                    <a:pt x="13" y="40"/>
                  </a:lnTo>
                  <a:lnTo>
                    <a:pt x="11" y="39"/>
                  </a:lnTo>
                  <a:lnTo>
                    <a:pt x="11" y="39"/>
                  </a:lnTo>
                  <a:lnTo>
                    <a:pt x="10" y="39"/>
                  </a:lnTo>
                  <a:lnTo>
                    <a:pt x="8" y="40"/>
                  </a:lnTo>
                  <a:lnTo>
                    <a:pt x="7" y="40"/>
                  </a:lnTo>
                  <a:lnTo>
                    <a:pt x="7" y="40"/>
                  </a:lnTo>
                  <a:lnTo>
                    <a:pt x="7" y="37"/>
                  </a:lnTo>
                  <a:lnTo>
                    <a:pt x="6" y="36"/>
                  </a:lnTo>
                  <a:lnTo>
                    <a:pt x="6" y="36"/>
                  </a:lnTo>
                  <a:lnTo>
                    <a:pt x="7" y="34"/>
                  </a:lnTo>
                  <a:lnTo>
                    <a:pt x="8" y="34"/>
                  </a:lnTo>
                  <a:lnTo>
                    <a:pt x="10" y="33"/>
                  </a:lnTo>
                  <a:lnTo>
                    <a:pt x="8" y="33"/>
                  </a:lnTo>
                  <a:lnTo>
                    <a:pt x="8" y="32"/>
                  </a:lnTo>
                  <a:lnTo>
                    <a:pt x="8" y="30"/>
                  </a:lnTo>
                  <a:lnTo>
                    <a:pt x="8" y="30"/>
                  </a:lnTo>
                  <a:lnTo>
                    <a:pt x="8" y="30"/>
                  </a:lnTo>
                  <a:lnTo>
                    <a:pt x="7" y="32"/>
                  </a:lnTo>
                  <a:lnTo>
                    <a:pt x="6" y="33"/>
                  </a:lnTo>
                  <a:lnTo>
                    <a:pt x="3" y="34"/>
                  </a:lnTo>
                  <a:lnTo>
                    <a:pt x="0" y="37"/>
                  </a:lnTo>
                  <a:lnTo>
                    <a:pt x="0" y="39"/>
                  </a:lnTo>
                  <a:lnTo>
                    <a:pt x="0" y="40"/>
                  </a:lnTo>
                  <a:lnTo>
                    <a:pt x="0" y="43"/>
                  </a:lnTo>
                  <a:lnTo>
                    <a:pt x="0" y="43"/>
                  </a:lnTo>
                  <a:lnTo>
                    <a:pt x="2" y="44"/>
                  </a:lnTo>
                  <a:lnTo>
                    <a:pt x="2" y="47"/>
                  </a:lnTo>
                  <a:lnTo>
                    <a:pt x="3" y="48"/>
                  </a:lnTo>
                  <a:lnTo>
                    <a:pt x="4" y="48"/>
                  </a:lnTo>
                  <a:lnTo>
                    <a:pt x="4" y="50"/>
                  </a:lnTo>
                  <a:lnTo>
                    <a:pt x="3" y="50"/>
                  </a:lnTo>
                  <a:lnTo>
                    <a:pt x="2" y="52"/>
                  </a:lnTo>
                  <a:lnTo>
                    <a:pt x="2" y="52"/>
                  </a:lnTo>
                  <a:lnTo>
                    <a:pt x="4" y="54"/>
                  </a:lnTo>
                  <a:lnTo>
                    <a:pt x="6" y="55"/>
                  </a:lnTo>
                  <a:lnTo>
                    <a:pt x="8" y="56"/>
                  </a:lnTo>
                  <a:lnTo>
                    <a:pt x="10" y="58"/>
                  </a:lnTo>
                  <a:lnTo>
                    <a:pt x="11" y="59"/>
                  </a:lnTo>
                  <a:lnTo>
                    <a:pt x="13" y="62"/>
                  </a:lnTo>
                  <a:lnTo>
                    <a:pt x="14" y="62"/>
                  </a:lnTo>
                  <a:lnTo>
                    <a:pt x="14" y="63"/>
                  </a:lnTo>
                  <a:lnTo>
                    <a:pt x="15" y="67"/>
                  </a:lnTo>
                  <a:lnTo>
                    <a:pt x="17" y="69"/>
                  </a:lnTo>
                  <a:lnTo>
                    <a:pt x="22" y="74"/>
                  </a:lnTo>
                  <a:lnTo>
                    <a:pt x="22" y="76"/>
                  </a:lnTo>
                  <a:lnTo>
                    <a:pt x="23" y="78"/>
                  </a:lnTo>
                  <a:lnTo>
                    <a:pt x="23" y="78"/>
                  </a:lnTo>
                  <a:lnTo>
                    <a:pt x="25" y="82"/>
                  </a:lnTo>
                  <a:lnTo>
                    <a:pt x="26" y="85"/>
                  </a:lnTo>
                  <a:lnTo>
                    <a:pt x="28" y="89"/>
                  </a:lnTo>
                  <a:lnTo>
                    <a:pt x="30" y="95"/>
                  </a:lnTo>
                  <a:lnTo>
                    <a:pt x="32" y="96"/>
                  </a:lnTo>
                  <a:lnTo>
                    <a:pt x="32" y="99"/>
                  </a:lnTo>
                  <a:lnTo>
                    <a:pt x="33" y="102"/>
                  </a:lnTo>
                  <a:lnTo>
                    <a:pt x="33" y="103"/>
                  </a:lnTo>
                  <a:lnTo>
                    <a:pt x="34" y="103"/>
                  </a:lnTo>
                  <a:lnTo>
                    <a:pt x="36" y="104"/>
                  </a:lnTo>
                  <a:lnTo>
                    <a:pt x="37" y="107"/>
                  </a:lnTo>
                  <a:lnTo>
                    <a:pt x="39" y="111"/>
                  </a:lnTo>
                  <a:lnTo>
                    <a:pt x="40" y="113"/>
                  </a:lnTo>
                  <a:lnTo>
                    <a:pt x="41" y="117"/>
                  </a:lnTo>
                  <a:lnTo>
                    <a:pt x="44" y="118"/>
                  </a:lnTo>
                  <a:lnTo>
                    <a:pt x="45" y="121"/>
                  </a:lnTo>
                  <a:lnTo>
                    <a:pt x="45" y="123"/>
                  </a:lnTo>
                  <a:lnTo>
                    <a:pt x="44" y="123"/>
                  </a:lnTo>
                  <a:lnTo>
                    <a:pt x="44" y="125"/>
                  </a:lnTo>
                  <a:lnTo>
                    <a:pt x="44" y="126"/>
                  </a:lnTo>
                  <a:lnTo>
                    <a:pt x="44" y="128"/>
                  </a:lnTo>
                  <a:lnTo>
                    <a:pt x="45" y="129"/>
                  </a:lnTo>
                  <a:lnTo>
                    <a:pt x="47" y="130"/>
                  </a:lnTo>
                  <a:lnTo>
                    <a:pt x="48" y="132"/>
                  </a:lnTo>
                  <a:lnTo>
                    <a:pt x="52" y="136"/>
                  </a:lnTo>
                  <a:lnTo>
                    <a:pt x="54" y="136"/>
                  </a:lnTo>
                  <a:lnTo>
                    <a:pt x="55" y="137"/>
                  </a:lnTo>
                  <a:lnTo>
                    <a:pt x="59" y="140"/>
                  </a:lnTo>
                  <a:lnTo>
                    <a:pt x="65" y="143"/>
                  </a:lnTo>
                  <a:lnTo>
                    <a:pt x="67" y="145"/>
                  </a:lnTo>
                  <a:lnTo>
                    <a:pt x="67" y="145"/>
                  </a:lnTo>
                  <a:lnTo>
                    <a:pt x="74" y="148"/>
                  </a:lnTo>
                  <a:lnTo>
                    <a:pt x="78" y="151"/>
                  </a:lnTo>
                  <a:lnTo>
                    <a:pt x="78" y="151"/>
                  </a:lnTo>
                  <a:lnTo>
                    <a:pt x="80" y="151"/>
                  </a:lnTo>
                  <a:lnTo>
                    <a:pt x="80" y="151"/>
                  </a:lnTo>
                  <a:lnTo>
                    <a:pt x="84" y="154"/>
                  </a:lnTo>
                  <a:lnTo>
                    <a:pt x="86" y="155"/>
                  </a:lnTo>
                  <a:lnTo>
                    <a:pt x="86" y="156"/>
                  </a:lnTo>
                  <a:lnTo>
                    <a:pt x="88" y="158"/>
                  </a:lnTo>
                  <a:lnTo>
                    <a:pt x="90" y="159"/>
                  </a:lnTo>
                  <a:lnTo>
                    <a:pt x="92" y="162"/>
                  </a:lnTo>
                  <a:lnTo>
                    <a:pt x="93" y="163"/>
                  </a:lnTo>
                  <a:lnTo>
                    <a:pt x="95" y="163"/>
                  </a:lnTo>
                  <a:lnTo>
                    <a:pt x="96" y="163"/>
                  </a:lnTo>
                  <a:lnTo>
                    <a:pt x="96" y="165"/>
                  </a:lnTo>
                  <a:lnTo>
                    <a:pt x="97" y="163"/>
                  </a:lnTo>
                  <a:lnTo>
                    <a:pt x="99" y="163"/>
                  </a:lnTo>
                  <a:lnTo>
                    <a:pt x="101" y="163"/>
                  </a:lnTo>
                  <a:lnTo>
                    <a:pt x="103" y="162"/>
                  </a:lnTo>
                  <a:lnTo>
                    <a:pt x="103" y="162"/>
                  </a:lnTo>
                  <a:lnTo>
                    <a:pt x="103" y="160"/>
                  </a:lnTo>
                  <a:lnTo>
                    <a:pt x="103" y="159"/>
                  </a:lnTo>
                  <a:lnTo>
                    <a:pt x="104" y="158"/>
                  </a:lnTo>
                  <a:lnTo>
                    <a:pt x="104" y="158"/>
                  </a:lnTo>
                  <a:lnTo>
                    <a:pt x="104" y="158"/>
                  </a:lnTo>
                  <a:lnTo>
                    <a:pt x="104" y="156"/>
                  </a:lnTo>
                  <a:lnTo>
                    <a:pt x="104" y="156"/>
                  </a:lnTo>
                  <a:lnTo>
                    <a:pt x="106" y="152"/>
                  </a:lnTo>
                  <a:lnTo>
                    <a:pt x="108" y="151"/>
                  </a:lnTo>
                  <a:lnTo>
                    <a:pt x="110" y="148"/>
                  </a:lnTo>
                  <a:lnTo>
                    <a:pt x="110" y="147"/>
                  </a:lnTo>
                  <a:lnTo>
                    <a:pt x="110" y="145"/>
                  </a:lnTo>
                  <a:lnTo>
                    <a:pt x="108" y="145"/>
                  </a:lnTo>
                  <a:lnTo>
                    <a:pt x="108" y="145"/>
                  </a:lnTo>
                  <a:lnTo>
                    <a:pt x="108" y="145"/>
                  </a:lnTo>
                  <a:lnTo>
                    <a:pt x="107" y="14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18" name="グループ化 1517"/>
            <p:cNvGrpSpPr>
              <a:grpSpLocks noChangeAspect="1"/>
            </p:cNvGrpSpPr>
            <p:nvPr/>
          </p:nvGrpSpPr>
          <p:grpSpPr bwMode="gray">
            <a:xfrm>
              <a:off x="8619101" y="4794515"/>
              <a:ext cx="471584" cy="181624"/>
              <a:chOff x="8619102" y="4794515"/>
              <a:chExt cx="471584" cy="181624"/>
            </a:xfrm>
            <a:grpFill/>
          </p:grpSpPr>
          <p:sp>
            <p:nvSpPr>
              <p:cNvPr id="1883" name="Freeform 1252"/>
              <p:cNvSpPr>
                <a:spLocks/>
              </p:cNvSpPr>
              <p:nvPr/>
            </p:nvSpPr>
            <p:spPr bwMode="gray">
              <a:xfrm>
                <a:off x="8928180" y="4794515"/>
                <a:ext cx="162506" cy="181624"/>
              </a:xfrm>
              <a:custGeom>
                <a:avLst/>
                <a:gdLst>
                  <a:gd name="T0" fmla="*/ 18 w 51"/>
                  <a:gd name="T1" fmla="*/ 1 h 57"/>
                  <a:gd name="T2" fmla="*/ 24 w 51"/>
                  <a:gd name="T3" fmla="*/ 4 h 57"/>
                  <a:gd name="T4" fmla="*/ 30 w 51"/>
                  <a:gd name="T5" fmla="*/ 8 h 57"/>
                  <a:gd name="T6" fmla="*/ 32 w 51"/>
                  <a:gd name="T7" fmla="*/ 9 h 57"/>
                  <a:gd name="T8" fmla="*/ 33 w 51"/>
                  <a:gd name="T9" fmla="*/ 10 h 57"/>
                  <a:gd name="T10" fmla="*/ 36 w 51"/>
                  <a:gd name="T11" fmla="*/ 10 h 57"/>
                  <a:gd name="T12" fmla="*/ 41 w 51"/>
                  <a:gd name="T13" fmla="*/ 10 h 57"/>
                  <a:gd name="T14" fmla="*/ 41 w 51"/>
                  <a:gd name="T15" fmla="*/ 9 h 57"/>
                  <a:gd name="T16" fmla="*/ 44 w 51"/>
                  <a:gd name="T17" fmla="*/ 9 h 57"/>
                  <a:gd name="T18" fmla="*/ 45 w 51"/>
                  <a:gd name="T19" fmla="*/ 10 h 57"/>
                  <a:gd name="T20" fmla="*/ 50 w 51"/>
                  <a:gd name="T21" fmla="*/ 13 h 57"/>
                  <a:gd name="T22" fmla="*/ 47 w 51"/>
                  <a:gd name="T23" fmla="*/ 13 h 57"/>
                  <a:gd name="T24" fmla="*/ 48 w 51"/>
                  <a:gd name="T25" fmla="*/ 15 h 57"/>
                  <a:gd name="T26" fmla="*/ 50 w 51"/>
                  <a:gd name="T27" fmla="*/ 17 h 57"/>
                  <a:gd name="T28" fmla="*/ 51 w 51"/>
                  <a:gd name="T29" fmla="*/ 20 h 57"/>
                  <a:gd name="T30" fmla="*/ 50 w 51"/>
                  <a:gd name="T31" fmla="*/ 21 h 57"/>
                  <a:gd name="T32" fmla="*/ 45 w 51"/>
                  <a:gd name="T33" fmla="*/ 27 h 57"/>
                  <a:gd name="T34" fmla="*/ 43 w 51"/>
                  <a:gd name="T35" fmla="*/ 31 h 57"/>
                  <a:gd name="T36" fmla="*/ 39 w 51"/>
                  <a:gd name="T37" fmla="*/ 34 h 57"/>
                  <a:gd name="T38" fmla="*/ 35 w 51"/>
                  <a:gd name="T39" fmla="*/ 36 h 57"/>
                  <a:gd name="T40" fmla="*/ 26 w 51"/>
                  <a:gd name="T41" fmla="*/ 39 h 57"/>
                  <a:gd name="T42" fmla="*/ 25 w 51"/>
                  <a:gd name="T43" fmla="*/ 41 h 57"/>
                  <a:gd name="T44" fmla="*/ 24 w 51"/>
                  <a:gd name="T45" fmla="*/ 43 h 57"/>
                  <a:gd name="T46" fmla="*/ 22 w 51"/>
                  <a:gd name="T47" fmla="*/ 45 h 57"/>
                  <a:gd name="T48" fmla="*/ 22 w 51"/>
                  <a:gd name="T49" fmla="*/ 43 h 57"/>
                  <a:gd name="T50" fmla="*/ 19 w 51"/>
                  <a:gd name="T51" fmla="*/ 47 h 57"/>
                  <a:gd name="T52" fmla="*/ 19 w 51"/>
                  <a:gd name="T53" fmla="*/ 53 h 57"/>
                  <a:gd name="T54" fmla="*/ 18 w 51"/>
                  <a:gd name="T55" fmla="*/ 54 h 57"/>
                  <a:gd name="T56" fmla="*/ 15 w 51"/>
                  <a:gd name="T57" fmla="*/ 56 h 57"/>
                  <a:gd name="T58" fmla="*/ 13 w 51"/>
                  <a:gd name="T59" fmla="*/ 57 h 57"/>
                  <a:gd name="T60" fmla="*/ 11 w 51"/>
                  <a:gd name="T61" fmla="*/ 54 h 57"/>
                  <a:gd name="T62" fmla="*/ 10 w 51"/>
                  <a:gd name="T63" fmla="*/ 53 h 57"/>
                  <a:gd name="T64" fmla="*/ 7 w 51"/>
                  <a:gd name="T65" fmla="*/ 52 h 57"/>
                  <a:gd name="T66" fmla="*/ 6 w 51"/>
                  <a:gd name="T67" fmla="*/ 52 h 57"/>
                  <a:gd name="T68" fmla="*/ 3 w 51"/>
                  <a:gd name="T69" fmla="*/ 53 h 57"/>
                  <a:gd name="T70" fmla="*/ 3 w 51"/>
                  <a:gd name="T71" fmla="*/ 50 h 57"/>
                  <a:gd name="T72" fmla="*/ 2 w 51"/>
                  <a:gd name="T73" fmla="*/ 49 h 57"/>
                  <a:gd name="T74" fmla="*/ 4 w 51"/>
                  <a:gd name="T75" fmla="*/ 47 h 57"/>
                  <a:gd name="T76" fmla="*/ 4 w 51"/>
                  <a:gd name="T77" fmla="*/ 46 h 57"/>
                  <a:gd name="T78" fmla="*/ 4 w 51"/>
                  <a:gd name="T79" fmla="*/ 43 h 57"/>
                  <a:gd name="T80" fmla="*/ 4 w 51"/>
                  <a:gd name="T81" fmla="*/ 43 h 57"/>
                  <a:gd name="T82" fmla="*/ 6 w 51"/>
                  <a:gd name="T83" fmla="*/ 42 h 57"/>
                  <a:gd name="T84" fmla="*/ 9 w 51"/>
                  <a:gd name="T85" fmla="*/ 41 h 57"/>
                  <a:gd name="T86" fmla="*/ 10 w 51"/>
                  <a:gd name="T87" fmla="*/ 35 h 57"/>
                  <a:gd name="T88" fmla="*/ 9 w 51"/>
                  <a:gd name="T89" fmla="*/ 34 h 57"/>
                  <a:gd name="T90" fmla="*/ 7 w 51"/>
                  <a:gd name="T91" fmla="*/ 32 h 57"/>
                  <a:gd name="T92" fmla="*/ 4 w 51"/>
                  <a:gd name="T93" fmla="*/ 35 h 57"/>
                  <a:gd name="T94" fmla="*/ 3 w 51"/>
                  <a:gd name="T95" fmla="*/ 35 h 57"/>
                  <a:gd name="T96" fmla="*/ 0 w 51"/>
                  <a:gd name="T97" fmla="*/ 32 h 57"/>
                  <a:gd name="T98" fmla="*/ 0 w 51"/>
                  <a:gd name="T99" fmla="*/ 27 h 57"/>
                  <a:gd name="T100" fmla="*/ 0 w 51"/>
                  <a:gd name="T101" fmla="*/ 21 h 57"/>
                  <a:gd name="T102" fmla="*/ 3 w 51"/>
                  <a:gd name="T103" fmla="*/ 20 h 57"/>
                  <a:gd name="T104" fmla="*/ 4 w 51"/>
                  <a:gd name="T105" fmla="*/ 16 h 57"/>
                  <a:gd name="T106" fmla="*/ 6 w 51"/>
                  <a:gd name="T107" fmla="*/ 12 h 57"/>
                  <a:gd name="T108" fmla="*/ 7 w 51"/>
                  <a:gd name="T109" fmla="*/ 10 h 57"/>
                  <a:gd name="T110" fmla="*/ 7 w 51"/>
                  <a:gd name="T111" fmla="*/ 5 h 57"/>
                  <a:gd name="T112" fmla="*/ 10 w 51"/>
                  <a:gd name="T113" fmla="*/ 5 h 57"/>
                  <a:gd name="T114" fmla="*/ 11 w 51"/>
                  <a:gd name="T115" fmla="*/ 4 h 57"/>
                  <a:gd name="T116" fmla="*/ 14 w 51"/>
                  <a:gd name="T117" fmla="*/ 2 h 57"/>
                  <a:gd name="T118" fmla="*/ 17 w 51"/>
                  <a:gd name="T119" fmla="*/ 1 h 57"/>
                  <a:gd name="T120" fmla="*/ 18 w 51"/>
                  <a:gd name="T1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 h="57">
                    <a:moveTo>
                      <a:pt x="18" y="0"/>
                    </a:moveTo>
                    <a:lnTo>
                      <a:pt x="18" y="1"/>
                    </a:lnTo>
                    <a:lnTo>
                      <a:pt x="18" y="1"/>
                    </a:lnTo>
                    <a:lnTo>
                      <a:pt x="24" y="4"/>
                    </a:lnTo>
                    <a:lnTo>
                      <a:pt x="29" y="5"/>
                    </a:lnTo>
                    <a:lnTo>
                      <a:pt x="30" y="8"/>
                    </a:lnTo>
                    <a:lnTo>
                      <a:pt x="32" y="8"/>
                    </a:lnTo>
                    <a:lnTo>
                      <a:pt x="32" y="9"/>
                    </a:lnTo>
                    <a:lnTo>
                      <a:pt x="32" y="10"/>
                    </a:lnTo>
                    <a:lnTo>
                      <a:pt x="33" y="10"/>
                    </a:lnTo>
                    <a:lnTo>
                      <a:pt x="36" y="10"/>
                    </a:lnTo>
                    <a:lnTo>
                      <a:pt x="36" y="10"/>
                    </a:lnTo>
                    <a:lnTo>
                      <a:pt x="40" y="10"/>
                    </a:lnTo>
                    <a:lnTo>
                      <a:pt x="41" y="10"/>
                    </a:lnTo>
                    <a:lnTo>
                      <a:pt x="41" y="10"/>
                    </a:lnTo>
                    <a:lnTo>
                      <a:pt x="41" y="9"/>
                    </a:lnTo>
                    <a:lnTo>
                      <a:pt x="43" y="9"/>
                    </a:lnTo>
                    <a:lnTo>
                      <a:pt x="44" y="9"/>
                    </a:lnTo>
                    <a:lnTo>
                      <a:pt x="45" y="10"/>
                    </a:lnTo>
                    <a:lnTo>
                      <a:pt x="45" y="10"/>
                    </a:lnTo>
                    <a:lnTo>
                      <a:pt x="48" y="13"/>
                    </a:lnTo>
                    <a:lnTo>
                      <a:pt x="50" y="13"/>
                    </a:lnTo>
                    <a:lnTo>
                      <a:pt x="50" y="13"/>
                    </a:lnTo>
                    <a:lnTo>
                      <a:pt x="47" y="13"/>
                    </a:lnTo>
                    <a:lnTo>
                      <a:pt x="47" y="15"/>
                    </a:lnTo>
                    <a:lnTo>
                      <a:pt x="48" y="15"/>
                    </a:lnTo>
                    <a:lnTo>
                      <a:pt x="48" y="15"/>
                    </a:lnTo>
                    <a:lnTo>
                      <a:pt x="50" y="17"/>
                    </a:lnTo>
                    <a:lnTo>
                      <a:pt x="50" y="17"/>
                    </a:lnTo>
                    <a:lnTo>
                      <a:pt x="51" y="20"/>
                    </a:lnTo>
                    <a:lnTo>
                      <a:pt x="51" y="21"/>
                    </a:lnTo>
                    <a:lnTo>
                      <a:pt x="50" y="21"/>
                    </a:lnTo>
                    <a:lnTo>
                      <a:pt x="48" y="23"/>
                    </a:lnTo>
                    <a:lnTo>
                      <a:pt x="45" y="27"/>
                    </a:lnTo>
                    <a:lnTo>
                      <a:pt x="44" y="30"/>
                    </a:lnTo>
                    <a:lnTo>
                      <a:pt x="43" y="31"/>
                    </a:lnTo>
                    <a:lnTo>
                      <a:pt x="41" y="32"/>
                    </a:lnTo>
                    <a:lnTo>
                      <a:pt x="39" y="34"/>
                    </a:lnTo>
                    <a:lnTo>
                      <a:pt x="37" y="35"/>
                    </a:lnTo>
                    <a:lnTo>
                      <a:pt x="35" y="36"/>
                    </a:lnTo>
                    <a:lnTo>
                      <a:pt x="29" y="38"/>
                    </a:lnTo>
                    <a:lnTo>
                      <a:pt x="26" y="39"/>
                    </a:lnTo>
                    <a:lnTo>
                      <a:pt x="25" y="41"/>
                    </a:lnTo>
                    <a:lnTo>
                      <a:pt x="25" y="41"/>
                    </a:lnTo>
                    <a:lnTo>
                      <a:pt x="24" y="42"/>
                    </a:lnTo>
                    <a:lnTo>
                      <a:pt x="24" y="43"/>
                    </a:lnTo>
                    <a:lnTo>
                      <a:pt x="24" y="45"/>
                    </a:lnTo>
                    <a:lnTo>
                      <a:pt x="22" y="45"/>
                    </a:lnTo>
                    <a:lnTo>
                      <a:pt x="22" y="43"/>
                    </a:lnTo>
                    <a:lnTo>
                      <a:pt x="22" y="43"/>
                    </a:lnTo>
                    <a:lnTo>
                      <a:pt x="22" y="43"/>
                    </a:lnTo>
                    <a:lnTo>
                      <a:pt x="19" y="47"/>
                    </a:lnTo>
                    <a:lnTo>
                      <a:pt x="19" y="49"/>
                    </a:lnTo>
                    <a:lnTo>
                      <a:pt x="19" y="53"/>
                    </a:lnTo>
                    <a:lnTo>
                      <a:pt x="18" y="54"/>
                    </a:lnTo>
                    <a:lnTo>
                      <a:pt x="18" y="54"/>
                    </a:lnTo>
                    <a:lnTo>
                      <a:pt x="17" y="54"/>
                    </a:lnTo>
                    <a:lnTo>
                      <a:pt x="15" y="56"/>
                    </a:lnTo>
                    <a:lnTo>
                      <a:pt x="14" y="57"/>
                    </a:lnTo>
                    <a:lnTo>
                      <a:pt x="13" y="57"/>
                    </a:lnTo>
                    <a:lnTo>
                      <a:pt x="11" y="56"/>
                    </a:lnTo>
                    <a:lnTo>
                      <a:pt x="11" y="54"/>
                    </a:lnTo>
                    <a:lnTo>
                      <a:pt x="11" y="53"/>
                    </a:lnTo>
                    <a:lnTo>
                      <a:pt x="10" y="53"/>
                    </a:lnTo>
                    <a:lnTo>
                      <a:pt x="9" y="53"/>
                    </a:lnTo>
                    <a:lnTo>
                      <a:pt x="7" y="52"/>
                    </a:lnTo>
                    <a:lnTo>
                      <a:pt x="7" y="52"/>
                    </a:lnTo>
                    <a:lnTo>
                      <a:pt x="6" y="52"/>
                    </a:lnTo>
                    <a:lnTo>
                      <a:pt x="4" y="53"/>
                    </a:lnTo>
                    <a:lnTo>
                      <a:pt x="3" y="53"/>
                    </a:lnTo>
                    <a:lnTo>
                      <a:pt x="3" y="53"/>
                    </a:lnTo>
                    <a:lnTo>
                      <a:pt x="3" y="50"/>
                    </a:lnTo>
                    <a:lnTo>
                      <a:pt x="2" y="49"/>
                    </a:lnTo>
                    <a:lnTo>
                      <a:pt x="2" y="49"/>
                    </a:lnTo>
                    <a:lnTo>
                      <a:pt x="3" y="47"/>
                    </a:lnTo>
                    <a:lnTo>
                      <a:pt x="4" y="47"/>
                    </a:lnTo>
                    <a:lnTo>
                      <a:pt x="6" y="46"/>
                    </a:lnTo>
                    <a:lnTo>
                      <a:pt x="4" y="46"/>
                    </a:lnTo>
                    <a:lnTo>
                      <a:pt x="4" y="45"/>
                    </a:lnTo>
                    <a:lnTo>
                      <a:pt x="4" y="43"/>
                    </a:lnTo>
                    <a:lnTo>
                      <a:pt x="4" y="43"/>
                    </a:lnTo>
                    <a:lnTo>
                      <a:pt x="4" y="43"/>
                    </a:lnTo>
                    <a:lnTo>
                      <a:pt x="4" y="42"/>
                    </a:lnTo>
                    <a:lnTo>
                      <a:pt x="6" y="42"/>
                    </a:lnTo>
                    <a:lnTo>
                      <a:pt x="7" y="41"/>
                    </a:lnTo>
                    <a:lnTo>
                      <a:pt x="9" y="41"/>
                    </a:lnTo>
                    <a:lnTo>
                      <a:pt x="9" y="39"/>
                    </a:lnTo>
                    <a:lnTo>
                      <a:pt x="10" y="35"/>
                    </a:lnTo>
                    <a:lnTo>
                      <a:pt x="9" y="34"/>
                    </a:lnTo>
                    <a:lnTo>
                      <a:pt x="9" y="34"/>
                    </a:lnTo>
                    <a:lnTo>
                      <a:pt x="9" y="31"/>
                    </a:lnTo>
                    <a:lnTo>
                      <a:pt x="7" y="32"/>
                    </a:lnTo>
                    <a:lnTo>
                      <a:pt x="6" y="35"/>
                    </a:lnTo>
                    <a:lnTo>
                      <a:pt x="4" y="35"/>
                    </a:lnTo>
                    <a:lnTo>
                      <a:pt x="4" y="35"/>
                    </a:lnTo>
                    <a:lnTo>
                      <a:pt x="3" y="35"/>
                    </a:lnTo>
                    <a:lnTo>
                      <a:pt x="2" y="34"/>
                    </a:lnTo>
                    <a:lnTo>
                      <a:pt x="0" y="32"/>
                    </a:lnTo>
                    <a:lnTo>
                      <a:pt x="0" y="28"/>
                    </a:lnTo>
                    <a:lnTo>
                      <a:pt x="0" y="27"/>
                    </a:lnTo>
                    <a:lnTo>
                      <a:pt x="0" y="26"/>
                    </a:lnTo>
                    <a:lnTo>
                      <a:pt x="0" y="21"/>
                    </a:lnTo>
                    <a:lnTo>
                      <a:pt x="0" y="21"/>
                    </a:lnTo>
                    <a:lnTo>
                      <a:pt x="3" y="20"/>
                    </a:lnTo>
                    <a:lnTo>
                      <a:pt x="4" y="19"/>
                    </a:lnTo>
                    <a:lnTo>
                      <a:pt x="4" y="16"/>
                    </a:lnTo>
                    <a:lnTo>
                      <a:pt x="4" y="15"/>
                    </a:lnTo>
                    <a:lnTo>
                      <a:pt x="6" y="12"/>
                    </a:lnTo>
                    <a:lnTo>
                      <a:pt x="7" y="10"/>
                    </a:lnTo>
                    <a:lnTo>
                      <a:pt x="7" y="10"/>
                    </a:lnTo>
                    <a:lnTo>
                      <a:pt x="6" y="8"/>
                    </a:lnTo>
                    <a:lnTo>
                      <a:pt x="7" y="5"/>
                    </a:lnTo>
                    <a:lnTo>
                      <a:pt x="7" y="5"/>
                    </a:lnTo>
                    <a:lnTo>
                      <a:pt x="10" y="5"/>
                    </a:lnTo>
                    <a:lnTo>
                      <a:pt x="11" y="5"/>
                    </a:lnTo>
                    <a:lnTo>
                      <a:pt x="11" y="4"/>
                    </a:lnTo>
                    <a:lnTo>
                      <a:pt x="13" y="2"/>
                    </a:lnTo>
                    <a:lnTo>
                      <a:pt x="14" y="2"/>
                    </a:lnTo>
                    <a:lnTo>
                      <a:pt x="15" y="2"/>
                    </a:lnTo>
                    <a:lnTo>
                      <a:pt x="17" y="1"/>
                    </a:lnTo>
                    <a:lnTo>
                      <a:pt x="17" y="1"/>
                    </a:lnTo>
                    <a:lnTo>
                      <a:pt x="18"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84" name="Freeform 1247"/>
              <p:cNvSpPr>
                <a:spLocks/>
              </p:cNvSpPr>
              <p:nvPr/>
            </p:nvSpPr>
            <p:spPr bwMode="gray">
              <a:xfrm>
                <a:off x="8619102" y="4826379"/>
                <a:ext cx="22306" cy="35051"/>
              </a:xfrm>
              <a:custGeom>
                <a:avLst/>
                <a:gdLst>
                  <a:gd name="T0" fmla="*/ 3 w 7"/>
                  <a:gd name="T1" fmla="*/ 0 h 11"/>
                  <a:gd name="T2" fmla="*/ 4 w 7"/>
                  <a:gd name="T3" fmla="*/ 5 h 11"/>
                  <a:gd name="T4" fmla="*/ 6 w 7"/>
                  <a:gd name="T5" fmla="*/ 6 h 11"/>
                  <a:gd name="T6" fmla="*/ 7 w 7"/>
                  <a:gd name="T7" fmla="*/ 10 h 11"/>
                  <a:gd name="T8" fmla="*/ 7 w 7"/>
                  <a:gd name="T9" fmla="*/ 10 h 11"/>
                  <a:gd name="T10" fmla="*/ 6 w 7"/>
                  <a:gd name="T11" fmla="*/ 11 h 11"/>
                  <a:gd name="T12" fmla="*/ 3 w 7"/>
                  <a:gd name="T13" fmla="*/ 11 h 11"/>
                  <a:gd name="T14" fmla="*/ 2 w 7"/>
                  <a:gd name="T15" fmla="*/ 11 h 11"/>
                  <a:gd name="T16" fmla="*/ 2 w 7"/>
                  <a:gd name="T17" fmla="*/ 10 h 11"/>
                  <a:gd name="T18" fmla="*/ 2 w 7"/>
                  <a:gd name="T19" fmla="*/ 9 h 11"/>
                  <a:gd name="T20" fmla="*/ 2 w 7"/>
                  <a:gd name="T21" fmla="*/ 9 h 11"/>
                  <a:gd name="T22" fmla="*/ 3 w 7"/>
                  <a:gd name="T23" fmla="*/ 9 h 11"/>
                  <a:gd name="T24" fmla="*/ 4 w 7"/>
                  <a:gd name="T25" fmla="*/ 7 h 11"/>
                  <a:gd name="T26" fmla="*/ 4 w 7"/>
                  <a:gd name="T27" fmla="*/ 6 h 11"/>
                  <a:gd name="T28" fmla="*/ 3 w 7"/>
                  <a:gd name="T29" fmla="*/ 5 h 11"/>
                  <a:gd name="T30" fmla="*/ 3 w 7"/>
                  <a:gd name="T31" fmla="*/ 3 h 11"/>
                  <a:gd name="T32" fmla="*/ 2 w 7"/>
                  <a:gd name="T33" fmla="*/ 3 h 11"/>
                  <a:gd name="T34" fmla="*/ 0 w 7"/>
                  <a:gd name="T35" fmla="*/ 3 h 11"/>
                  <a:gd name="T36" fmla="*/ 0 w 7"/>
                  <a:gd name="T37" fmla="*/ 2 h 11"/>
                  <a:gd name="T38" fmla="*/ 0 w 7"/>
                  <a:gd name="T39" fmla="*/ 2 h 11"/>
                  <a:gd name="T40" fmla="*/ 3 w 7"/>
                  <a:gd name="T4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1">
                    <a:moveTo>
                      <a:pt x="3" y="0"/>
                    </a:moveTo>
                    <a:lnTo>
                      <a:pt x="4" y="5"/>
                    </a:lnTo>
                    <a:lnTo>
                      <a:pt x="6" y="6"/>
                    </a:lnTo>
                    <a:lnTo>
                      <a:pt x="7" y="10"/>
                    </a:lnTo>
                    <a:lnTo>
                      <a:pt x="7" y="10"/>
                    </a:lnTo>
                    <a:lnTo>
                      <a:pt x="6" y="11"/>
                    </a:lnTo>
                    <a:lnTo>
                      <a:pt x="3" y="11"/>
                    </a:lnTo>
                    <a:lnTo>
                      <a:pt x="2" y="11"/>
                    </a:lnTo>
                    <a:lnTo>
                      <a:pt x="2" y="10"/>
                    </a:lnTo>
                    <a:lnTo>
                      <a:pt x="2" y="9"/>
                    </a:lnTo>
                    <a:lnTo>
                      <a:pt x="2" y="9"/>
                    </a:lnTo>
                    <a:lnTo>
                      <a:pt x="3" y="9"/>
                    </a:lnTo>
                    <a:lnTo>
                      <a:pt x="4" y="7"/>
                    </a:lnTo>
                    <a:lnTo>
                      <a:pt x="4" y="6"/>
                    </a:lnTo>
                    <a:lnTo>
                      <a:pt x="3" y="5"/>
                    </a:lnTo>
                    <a:lnTo>
                      <a:pt x="3" y="3"/>
                    </a:lnTo>
                    <a:lnTo>
                      <a:pt x="2" y="3"/>
                    </a:lnTo>
                    <a:lnTo>
                      <a:pt x="0" y="3"/>
                    </a:lnTo>
                    <a:lnTo>
                      <a:pt x="0" y="2"/>
                    </a:lnTo>
                    <a:lnTo>
                      <a:pt x="0" y="2"/>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85" name="Freeform 1248"/>
              <p:cNvSpPr>
                <a:spLocks/>
              </p:cNvSpPr>
              <p:nvPr/>
            </p:nvSpPr>
            <p:spPr bwMode="gray">
              <a:xfrm>
                <a:off x="8641407" y="4835939"/>
                <a:ext cx="9560" cy="9560"/>
              </a:xfrm>
              <a:custGeom>
                <a:avLst/>
                <a:gdLst>
                  <a:gd name="T0" fmla="*/ 1 w 3"/>
                  <a:gd name="T1" fmla="*/ 0 h 3"/>
                  <a:gd name="T2" fmla="*/ 0 w 3"/>
                  <a:gd name="T3" fmla="*/ 0 h 3"/>
                  <a:gd name="T4" fmla="*/ 0 w 3"/>
                  <a:gd name="T5" fmla="*/ 2 h 3"/>
                  <a:gd name="T6" fmla="*/ 0 w 3"/>
                  <a:gd name="T7" fmla="*/ 2 h 3"/>
                  <a:gd name="T8" fmla="*/ 1 w 3"/>
                  <a:gd name="T9" fmla="*/ 3 h 3"/>
                  <a:gd name="T10" fmla="*/ 1 w 3"/>
                  <a:gd name="T11" fmla="*/ 3 h 3"/>
                  <a:gd name="T12" fmla="*/ 3 w 3"/>
                  <a:gd name="T13" fmla="*/ 2 h 3"/>
                  <a:gd name="T14" fmla="*/ 3 w 3"/>
                  <a:gd name="T15" fmla="*/ 2 h 3"/>
                  <a:gd name="T16" fmla="*/ 1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0"/>
                    </a:moveTo>
                    <a:lnTo>
                      <a:pt x="0" y="0"/>
                    </a:lnTo>
                    <a:lnTo>
                      <a:pt x="0" y="2"/>
                    </a:lnTo>
                    <a:lnTo>
                      <a:pt x="0" y="2"/>
                    </a:lnTo>
                    <a:lnTo>
                      <a:pt x="1" y="3"/>
                    </a:lnTo>
                    <a:lnTo>
                      <a:pt x="1" y="3"/>
                    </a:lnTo>
                    <a:lnTo>
                      <a:pt x="3" y="2"/>
                    </a:lnTo>
                    <a:lnTo>
                      <a:pt x="3" y="2"/>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86" name="Freeform 1249"/>
              <p:cNvSpPr>
                <a:spLocks/>
              </p:cNvSpPr>
              <p:nvPr/>
            </p:nvSpPr>
            <p:spPr bwMode="gray">
              <a:xfrm>
                <a:off x="8654153" y="4845497"/>
                <a:ext cx="9560" cy="9560"/>
              </a:xfrm>
              <a:custGeom>
                <a:avLst/>
                <a:gdLst>
                  <a:gd name="T0" fmla="*/ 3 w 3"/>
                  <a:gd name="T1" fmla="*/ 0 h 3"/>
                  <a:gd name="T2" fmla="*/ 3 w 3"/>
                  <a:gd name="T3" fmla="*/ 3 h 3"/>
                  <a:gd name="T4" fmla="*/ 2 w 3"/>
                  <a:gd name="T5" fmla="*/ 3 h 3"/>
                  <a:gd name="T6" fmla="*/ 0 w 3"/>
                  <a:gd name="T7" fmla="*/ 3 h 3"/>
                  <a:gd name="T8" fmla="*/ 0 w 3"/>
                  <a:gd name="T9" fmla="*/ 3 h 3"/>
                  <a:gd name="T10" fmla="*/ 0 w 3"/>
                  <a:gd name="T11" fmla="*/ 1 h 3"/>
                  <a:gd name="T12" fmla="*/ 0 w 3"/>
                  <a:gd name="T13" fmla="*/ 0 h 3"/>
                  <a:gd name="T14" fmla="*/ 2 w 3"/>
                  <a:gd name="T15" fmla="*/ 0 h 3"/>
                  <a:gd name="T16" fmla="*/ 2 w 3"/>
                  <a:gd name="T17" fmla="*/ 0 h 3"/>
                  <a:gd name="T18" fmla="*/ 3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3" y="0"/>
                    </a:moveTo>
                    <a:lnTo>
                      <a:pt x="3" y="3"/>
                    </a:lnTo>
                    <a:lnTo>
                      <a:pt x="2" y="3"/>
                    </a:lnTo>
                    <a:lnTo>
                      <a:pt x="0" y="3"/>
                    </a:lnTo>
                    <a:lnTo>
                      <a:pt x="0" y="3"/>
                    </a:lnTo>
                    <a:lnTo>
                      <a:pt x="0" y="1"/>
                    </a:lnTo>
                    <a:lnTo>
                      <a:pt x="0" y="0"/>
                    </a:lnTo>
                    <a:lnTo>
                      <a:pt x="2" y="0"/>
                    </a:lnTo>
                    <a:lnTo>
                      <a:pt x="2" y="0"/>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87" name="Freeform 1250"/>
              <p:cNvSpPr>
                <a:spLocks/>
              </p:cNvSpPr>
              <p:nvPr/>
            </p:nvSpPr>
            <p:spPr bwMode="gray">
              <a:xfrm>
                <a:off x="8676456" y="4855057"/>
                <a:ext cx="9560" cy="3187"/>
              </a:xfrm>
              <a:custGeom>
                <a:avLst/>
                <a:gdLst>
                  <a:gd name="T0" fmla="*/ 3 w 3"/>
                  <a:gd name="T1" fmla="*/ 0 h 1"/>
                  <a:gd name="T2" fmla="*/ 3 w 3"/>
                  <a:gd name="T3" fmla="*/ 0 h 1"/>
                  <a:gd name="T4" fmla="*/ 3 w 3"/>
                  <a:gd name="T5" fmla="*/ 0 h 1"/>
                  <a:gd name="T6" fmla="*/ 3 w 3"/>
                  <a:gd name="T7" fmla="*/ 1 h 1"/>
                  <a:gd name="T8" fmla="*/ 1 w 3"/>
                  <a:gd name="T9" fmla="*/ 1 h 1"/>
                  <a:gd name="T10" fmla="*/ 1 w 3"/>
                  <a:gd name="T11" fmla="*/ 1 h 1"/>
                  <a:gd name="T12" fmla="*/ 0 w 3"/>
                  <a:gd name="T13" fmla="*/ 1 h 1"/>
                  <a:gd name="T14" fmla="*/ 0 w 3"/>
                  <a:gd name="T15" fmla="*/ 1 h 1"/>
                  <a:gd name="T16" fmla="*/ 1 w 3"/>
                  <a:gd name="T17" fmla="*/ 0 h 1"/>
                  <a:gd name="T18" fmla="*/ 3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3" y="0"/>
                    </a:moveTo>
                    <a:lnTo>
                      <a:pt x="3" y="0"/>
                    </a:lnTo>
                    <a:lnTo>
                      <a:pt x="3" y="0"/>
                    </a:lnTo>
                    <a:lnTo>
                      <a:pt x="3" y="1"/>
                    </a:lnTo>
                    <a:lnTo>
                      <a:pt x="1" y="1"/>
                    </a:lnTo>
                    <a:lnTo>
                      <a:pt x="1" y="1"/>
                    </a:lnTo>
                    <a:lnTo>
                      <a:pt x="0" y="1"/>
                    </a:lnTo>
                    <a:lnTo>
                      <a:pt x="0" y="1"/>
                    </a:lnTo>
                    <a:lnTo>
                      <a:pt x="1" y="0"/>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88" name="Freeform 1251"/>
              <p:cNvSpPr>
                <a:spLocks/>
              </p:cNvSpPr>
              <p:nvPr/>
            </p:nvSpPr>
            <p:spPr bwMode="gray">
              <a:xfrm>
                <a:off x="8619102" y="4842312"/>
                <a:ext cx="6373" cy="3187"/>
              </a:xfrm>
              <a:custGeom>
                <a:avLst/>
                <a:gdLst>
                  <a:gd name="T0" fmla="*/ 2 w 2"/>
                  <a:gd name="T1" fmla="*/ 0 h 1"/>
                  <a:gd name="T2" fmla="*/ 2 w 2"/>
                  <a:gd name="T3" fmla="*/ 0 h 1"/>
                  <a:gd name="T4" fmla="*/ 2 w 2"/>
                  <a:gd name="T5" fmla="*/ 1 h 1"/>
                  <a:gd name="T6" fmla="*/ 2 w 2"/>
                  <a:gd name="T7" fmla="*/ 1 h 1"/>
                  <a:gd name="T8" fmla="*/ 0 w 2"/>
                  <a:gd name="T9" fmla="*/ 1 h 1"/>
                  <a:gd name="T10" fmla="*/ 0 w 2"/>
                  <a:gd name="T11" fmla="*/ 1 h 1"/>
                  <a:gd name="T12" fmla="*/ 0 w 2"/>
                  <a:gd name="T13" fmla="*/ 0 h 1"/>
                  <a:gd name="T14" fmla="*/ 2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0"/>
                    </a:moveTo>
                    <a:lnTo>
                      <a:pt x="2" y="0"/>
                    </a:lnTo>
                    <a:lnTo>
                      <a:pt x="2" y="1"/>
                    </a:lnTo>
                    <a:lnTo>
                      <a:pt x="2" y="1"/>
                    </a:lnTo>
                    <a:lnTo>
                      <a:pt x="0" y="1"/>
                    </a:lnTo>
                    <a:lnTo>
                      <a:pt x="0" y="1"/>
                    </a:lnTo>
                    <a:lnTo>
                      <a:pt x="0"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19" name="Freeform 1307"/>
            <p:cNvSpPr>
              <a:spLocks noChangeAspect="1" noEditPoints="1"/>
            </p:cNvSpPr>
            <p:nvPr/>
          </p:nvSpPr>
          <p:spPr bwMode="gray">
            <a:xfrm>
              <a:off x="9246818" y="5106779"/>
              <a:ext cx="340942" cy="391923"/>
            </a:xfrm>
            <a:custGeom>
              <a:avLst/>
              <a:gdLst>
                <a:gd name="T0" fmla="*/ 101 w 107"/>
                <a:gd name="T1" fmla="*/ 70 h 123"/>
                <a:gd name="T2" fmla="*/ 101 w 107"/>
                <a:gd name="T3" fmla="*/ 62 h 123"/>
                <a:gd name="T4" fmla="*/ 89 w 107"/>
                <a:gd name="T5" fmla="*/ 60 h 123"/>
                <a:gd name="T6" fmla="*/ 82 w 107"/>
                <a:gd name="T7" fmla="*/ 52 h 123"/>
                <a:gd name="T8" fmla="*/ 84 w 107"/>
                <a:gd name="T9" fmla="*/ 47 h 123"/>
                <a:gd name="T10" fmla="*/ 81 w 107"/>
                <a:gd name="T11" fmla="*/ 37 h 123"/>
                <a:gd name="T12" fmla="*/ 71 w 107"/>
                <a:gd name="T13" fmla="*/ 34 h 123"/>
                <a:gd name="T14" fmla="*/ 59 w 107"/>
                <a:gd name="T15" fmla="*/ 30 h 123"/>
                <a:gd name="T16" fmla="*/ 51 w 107"/>
                <a:gd name="T17" fmla="*/ 26 h 123"/>
                <a:gd name="T18" fmla="*/ 40 w 107"/>
                <a:gd name="T19" fmla="*/ 19 h 123"/>
                <a:gd name="T20" fmla="*/ 40 w 107"/>
                <a:gd name="T21" fmla="*/ 10 h 123"/>
                <a:gd name="T22" fmla="*/ 34 w 107"/>
                <a:gd name="T23" fmla="*/ 0 h 123"/>
                <a:gd name="T24" fmla="*/ 23 w 107"/>
                <a:gd name="T25" fmla="*/ 6 h 123"/>
                <a:gd name="T26" fmla="*/ 11 w 107"/>
                <a:gd name="T27" fmla="*/ 12 h 123"/>
                <a:gd name="T28" fmla="*/ 6 w 107"/>
                <a:gd name="T29" fmla="*/ 22 h 123"/>
                <a:gd name="T30" fmla="*/ 6 w 107"/>
                <a:gd name="T31" fmla="*/ 29 h 123"/>
                <a:gd name="T32" fmla="*/ 6 w 107"/>
                <a:gd name="T33" fmla="*/ 44 h 123"/>
                <a:gd name="T34" fmla="*/ 4 w 107"/>
                <a:gd name="T35" fmla="*/ 49 h 123"/>
                <a:gd name="T36" fmla="*/ 3 w 107"/>
                <a:gd name="T37" fmla="*/ 54 h 123"/>
                <a:gd name="T38" fmla="*/ 8 w 107"/>
                <a:gd name="T39" fmla="*/ 56 h 123"/>
                <a:gd name="T40" fmla="*/ 8 w 107"/>
                <a:gd name="T41" fmla="*/ 62 h 123"/>
                <a:gd name="T42" fmla="*/ 7 w 107"/>
                <a:gd name="T43" fmla="*/ 60 h 123"/>
                <a:gd name="T44" fmla="*/ 4 w 107"/>
                <a:gd name="T45" fmla="*/ 60 h 123"/>
                <a:gd name="T46" fmla="*/ 6 w 107"/>
                <a:gd name="T47" fmla="*/ 63 h 123"/>
                <a:gd name="T48" fmla="*/ 0 w 107"/>
                <a:gd name="T49" fmla="*/ 73 h 123"/>
                <a:gd name="T50" fmla="*/ 4 w 107"/>
                <a:gd name="T51" fmla="*/ 77 h 123"/>
                <a:gd name="T52" fmla="*/ 8 w 107"/>
                <a:gd name="T53" fmla="*/ 88 h 123"/>
                <a:gd name="T54" fmla="*/ 10 w 107"/>
                <a:gd name="T55" fmla="*/ 93 h 123"/>
                <a:gd name="T56" fmla="*/ 7 w 107"/>
                <a:gd name="T57" fmla="*/ 97 h 123"/>
                <a:gd name="T58" fmla="*/ 10 w 107"/>
                <a:gd name="T59" fmla="*/ 103 h 123"/>
                <a:gd name="T60" fmla="*/ 12 w 107"/>
                <a:gd name="T61" fmla="*/ 107 h 123"/>
                <a:gd name="T62" fmla="*/ 15 w 107"/>
                <a:gd name="T63" fmla="*/ 121 h 123"/>
                <a:gd name="T64" fmla="*/ 18 w 107"/>
                <a:gd name="T65" fmla="*/ 123 h 123"/>
                <a:gd name="T66" fmla="*/ 23 w 107"/>
                <a:gd name="T67" fmla="*/ 122 h 123"/>
                <a:gd name="T68" fmla="*/ 29 w 107"/>
                <a:gd name="T69" fmla="*/ 117 h 123"/>
                <a:gd name="T70" fmla="*/ 34 w 107"/>
                <a:gd name="T71" fmla="*/ 117 h 123"/>
                <a:gd name="T72" fmla="*/ 45 w 107"/>
                <a:gd name="T73" fmla="*/ 118 h 123"/>
                <a:gd name="T74" fmla="*/ 48 w 107"/>
                <a:gd name="T75" fmla="*/ 122 h 123"/>
                <a:gd name="T76" fmla="*/ 51 w 107"/>
                <a:gd name="T77" fmla="*/ 115 h 123"/>
                <a:gd name="T78" fmla="*/ 60 w 107"/>
                <a:gd name="T79" fmla="*/ 117 h 123"/>
                <a:gd name="T80" fmla="*/ 66 w 107"/>
                <a:gd name="T81" fmla="*/ 108 h 123"/>
                <a:gd name="T82" fmla="*/ 69 w 107"/>
                <a:gd name="T83" fmla="*/ 97 h 123"/>
                <a:gd name="T84" fmla="*/ 82 w 107"/>
                <a:gd name="T85" fmla="*/ 90 h 123"/>
                <a:gd name="T86" fmla="*/ 99 w 107"/>
                <a:gd name="T87" fmla="*/ 90 h 123"/>
                <a:gd name="T88" fmla="*/ 104 w 107"/>
                <a:gd name="T89" fmla="*/ 97 h 123"/>
                <a:gd name="T90" fmla="*/ 105 w 107"/>
                <a:gd name="T91" fmla="*/ 92 h 123"/>
                <a:gd name="T92" fmla="*/ 107 w 107"/>
                <a:gd name="T93" fmla="*/ 82 h 123"/>
                <a:gd name="T94" fmla="*/ 26 w 107"/>
                <a:gd name="T95" fmla="*/ 89 h 123"/>
                <a:gd name="T96" fmla="*/ 22 w 107"/>
                <a:gd name="T97" fmla="*/ 84 h 123"/>
                <a:gd name="T98" fmla="*/ 25 w 107"/>
                <a:gd name="T99" fmla="*/ 81 h 123"/>
                <a:gd name="T100" fmla="*/ 28 w 107"/>
                <a:gd name="T101" fmla="*/ 8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23">
                  <a:moveTo>
                    <a:pt x="107" y="77"/>
                  </a:moveTo>
                  <a:lnTo>
                    <a:pt x="105" y="74"/>
                  </a:lnTo>
                  <a:lnTo>
                    <a:pt x="104" y="71"/>
                  </a:lnTo>
                  <a:lnTo>
                    <a:pt x="104" y="71"/>
                  </a:lnTo>
                  <a:lnTo>
                    <a:pt x="101" y="70"/>
                  </a:lnTo>
                  <a:lnTo>
                    <a:pt x="100" y="67"/>
                  </a:lnTo>
                  <a:lnTo>
                    <a:pt x="100" y="66"/>
                  </a:lnTo>
                  <a:lnTo>
                    <a:pt x="101" y="64"/>
                  </a:lnTo>
                  <a:lnTo>
                    <a:pt x="101" y="63"/>
                  </a:lnTo>
                  <a:lnTo>
                    <a:pt x="101" y="62"/>
                  </a:lnTo>
                  <a:lnTo>
                    <a:pt x="100" y="62"/>
                  </a:lnTo>
                  <a:lnTo>
                    <a:pt x="100" y="62"/>
                  </a:lnTo>
                  <a:lnTo>
                    <a:pt x="93" y="62"/>
                  </a:lnTo>
                  <a:lnTo>
                    <a:pt x="92" y="60"/>
                  </a:lnTo>
                  <a:lnTo>
                    <a:pt x="89" y="60"/>
                  </a:lnTo>
                  <a:lnTo>
                    <a:pt x="88" y="60"/>
                  </a:lnTo>
                  <a:lnTo>
                    <a:pt x="85" y="60"/>
                  </a:lnTo>
                  <a:lnTo>
                    <a:pt x="85" y="59"/>
                  </a:lnTo>
                  <a:lnTo>
                    <a:pt x="84" y="55"/>
                  </a:lnTo>
                  <a:lnTo>
                    <a:pt x="82" y="52"/>
                  </a:lnTo>
                  <a:lnTo>
                    <a:pt x="82" y="52"/>
                  </a:lnTo>
                  <a:lnTo>
                    <a:pt x="82" y="51"/>
                  </a:lnTo>
                  <a:lnTo>
                    <a:pt x="84" y="51"/>
                  </a:lnTo>
                  <a:lnTo>
                    <a:pt x="84" y="48"/>
                  </a:lnTo>
                  <a:lnTo>
                    <a:pt x="84" y="47"/>
                  </a:lnTo>
                  <a:lnTo>
                    <a:pt x="84" y="45"/>
                  </a:lnTo>
                  <a:lnTo>
                    <a:pt x="82" y="44"/>
                  </a:lnTo>
                  <a:lnTo>
                    <a:pt x="82" y="41"/>
                  </a:lnTo>
                  <a:lnTo>
                    <a:pt x="82" y="40"/>
                  </a:lnTo>
                  <a:lnTo>
                    <a:pt x="81" y="37"/>
                  </a:lnTo>
                  <a:lnTo>
                    <a:pt x="79" y="37"/>
                  </a:lnTo>
                  <a:lnTo>
                    <a:pt x="77" y="34"/>
                  </a:lnTo>
                  <a:lnTo>
                    <a:pt x="74" y="34"/>
                  </a:lnTo>
                  <a:lnTo>
                    <a:pt x="74" y="34"/>
                  </a:lnTo>
                  <a:lnTo>
                    <a:pt x="71" y="34"/>
                  </a:lnTo>
                  <a:lnTo>
                    <a:pt x="70" y="34"/>
                  </a:lnTo>
                  <a:lnTo>
                    <a:pt x="70" y="34"/>
                  </a:lnTo>
                  <a:lnTo>
                    <a:pt x="67" y="32"/>
                  </a:lnTo>
                  <a:lnTo>
                    <a:pt x="60" y="30"/>
                  </a:lnTo>
                  <a:lnTo>
                    <a:pt x="59" y="30"/>
                  </a:lnTo>
                  <a:lnTo>
                    <a:pt x="58" y="29"/>
                  </a:lnTo>
                  <a:lnTo>
                    <a:pt x="58" y="28"/>
                  </a:lnTo>
                  <a:lnTo>
                    <a:pt x="56" y="26"/>
                  </a:lnTo>
                  <a:lnTo>
                    <a:pt x="55" y="26"/>
                  </a:lnTo>
                  <a:lnTo>
                    <a:pt x="51" y="26"/>
                  </a:lnTo>
                  <a:lnTo>
                    <a:pt x="48" y="26"/>
                  </a:lnTo>
                  <a:lnTo>
                    <a:pt x="47" y="25"/>
                  </a:lnTo>
                  <a:lnTo>
                    <a:pt x="41" y="22"/>
                  </a:lnTo>
                  <a:lnTo>
                    <a:pt x="40" y="21"/>
                  </a:lnTo>
                  <a:lnTo>
                    <a:pt x="40" y="19"/>
                  </a:lnTo>
                  <a:lnTo>
                    <a:pt x="38" y="15"/>
                  </a:lnTo>
                  <a:lnTo>
                    <a:pt x="38" y="14"/>
                  </a:lnTo>
                  <a:lnTo>
                    <a:pt x="38" y="12"/>
                  </a:lnTo>
                  <a:lnTo>
                    <a:pt x="40" y="12"/>
                  </a:lnTo>
                  <a:lnTo>
                    <a:pt x="40" y="10"/>
                  </a:lnTo>
                  <a:lnTo>
                    <a:pt x="40" y="6"/>
                  </a:lnTo>
                  <a:lnTo>
                    <a:pt x="40" y="1"/>
                  </a:lnTo>
                  <a:lnTo>
                    <a:pt x="38" y="1"/>
                  </a:lnTo>
                  <a:lnTo>
                    <a:pt x="37" y="0"/>
                  </a:lnTo>
                  <a:lnTo>
                    <a:pt x="34" y="0"/>
                  </a:lnTo>
                  <a:lnTo>
                    <a:pt x="30" y="1"/>
                  </a:lnTo>
                  <a:lnTo>
                    <a:pt x="29" y="1"/>
                  </a:lnTo>
                  <a:lnTo>
                    <a:pt x="26" y="1"/>
                  </a:lnTo>
                  <a:lnTo>
                    <a:pt x="26" y="3"/>
                  </a:lnTo>
                  <a:lnTo>
                    <a:pt x="23" y="6"/>
                  </a:lnTo>
                  <a:lnTo>
                    <a:pt x="19" y="10"/>
                  </a:lnTo>
                  <a:lnTo>
                    <a:pt x="18" y="10"/>
                  </a:lnTo>
                  <a:lnTo>
                    <a:pt x="14" y="11"/>
                  </a:lnTo>
                  <a:lnTo>
                    <a:pt x="12" y="12"/>
                  </a:lnTo>
                  <a:lnTo>
                    <a:pt x="11" y="12"/>
                  </a:lnTo>
                  <a:lnTo>
                    <a:pt x="4" y="12"/>
                  </a:lnTo>
                  <a:lnTo>
                    <a:pt x="2" y="11"/>
                  </a:lnTo>
                  <a:lnTo>
                    <a:pt x="0" y="11"/>
                  </a:lnTo>
                  <a:lnTo>
                    <a:pt x="0" y="12"/>
                  </a:lnTo>
                  <a:lnTo>
                    <a:pt x="6" y="22"/>
                  </a:lnTo>
                  <a:lnTo>
                    <a:pt x="8" y="25"/>
                  </a:lnTo>
                  <a:lnTo>
                    <a:pt x="8" y="26"/>
                  </a:lnTo>
                  <a:lnTo>
                    <a:pt x="8" y="26"/>
                  </a:lnTo>
                  <a:lnTo>
                    <a:pt x="7" y="28"/>
                  </a:lnTo>
                  <a:lnTo>
                    <a:pt x="6" y="29"/>
                  </a:lnTo>
                  <a:lnTo>
                    <a:pt x="6" y="33"/>
                  </a:lnTo>
                  <a:lnTo>
                    <a:pt x="6" y="36"/>
                  </a:lnTo>
                  <a:lnTo>
                    <a:pt x="6" y="38"/>
                  </a:lnTo>
                  <a:lnTo>
                    <a:pt x="6" y="41"/>
                  </a:lnTo>
                  <a:lnTo>
                    <a:pt x="6" y="44"/>
                  </a:lnTo>
                  <a:lnTo>
                    <a:pt x="6" y="44"/>
                  </a:lnTo>
                  <a:lnTo>
                    <a:pt x="3" y="45"/>
                  </a:lnTo>
                  <a:lnTo>
                    <a:pt x="3" y="47"/>
                  </a:lnTo>
                  <a:lnTo>
                    <a:pt x="3" y="47"/>
                  </a:lnTo>
                  <a:lnTo>
                    <a:pt x="4" y="49"/>
                  </a:lnTo>
                  <a:lnTo>
                    <a:pt x="4" y="49"/>
                  </a:lnTo>
                  <a:lnTo>
                    <a:pt x="4" y="51"/>
                  </a:lnTo>
                  <a:lnTo>
                    <a:pt x="4" y="52"/>
                  </a:lnTo>
                  <a:lnTo>
                    <a:pt x="3" y="52"/>
                  </a:lnTo>
                  <a:lnTo>
                    <a:pt x="3" y="54"/>
                  </a:lnTo>
                  <a:lnTo>
                    <a:pt x="3" y="54"/>
                  </a:lnTo>
                  <a:lnTo>
                    <a:pt x="4" y="55"/>
                  </a:lnTo>
                  <a:lnTo>
                    <a:pt x="4" y="56"/>
                  </a:lnTo>
                  <a:lnTo>
                    <a:pt x="6" y="56"/>
                  </a:lnTo>
                  <a:lnTo>
                    <a:pt x="8" y="56"/>
                  </a:lnTo>
                  <a:lnTo>
                    <a:pt x="8" y="58"/>
                  </a:lnTo>
                  <a:lnTo>
                    <a:pt x="7" y="59"/>
                  </a:lnTo>
                  <a:lnTo>
                    <a:pt x="8" y="60"/>
                  </a:lnTo>
                  <a:lnTo>
                    <a:pt x="8" y="62"/>
                  </a:lnTo>
                  <a:lnTo>
                    <a:pt x="8" y="62"/>
                  </a:lnTo>
                  <a:lnTo>
                    <a:pt x="7" y="62"/>
                  </a:lnTo>
                  <a:lnTo>
                    <a:pt x="7" y="62"/>
                  </a:lnTo>
                  <a:lnTo>
                    <a:pt x="6" y="62"/>
                  </a:lnTo>
                  <a:lnTo>
                    <a:pt x="6" y="60"/>
                  </a:lnTo>
                  <a:lnTo>
                    <a:pt x="7" y="60"/>
                  </a:lnTo>
                  <a:lnTo>
                    <a:pt x="7" y="60"/>
                  </a:lnTo>
                  <a:lnTo>
                    <a:pt x="7" y="60"/>
                  </a:lnTo>
                  <a:lnTo>
                    <a:pt x="6" y="59"/>
                  </a:lnTo>
                  <a:lnTo>
                    <a:pt x="6" y="59"/>
                  </a:lnTo>
                  <a:lnTo>
                    <a:pt x="4" y="60"/>
                  </a:lnTo>
                  <a:lnTo>
                    <a:pt x="4" y="60"/>
                  </a:lnTo>
                  <a:lnTo>
                    <a:pt x="4" y="60"/>
                  </a:lnTo>
                  <a:lnTo>
                    <a:pt x="6" y="60"/>
                  </a:lnTo>
                  <a:lnTo>
                    <a:pt x="6" y="62"/>
                  </a:lnTo>
                  <a:lnTo>
                    <a:pt x="6" y="63"/>
                  </a:lnTo>
                  <a:lnTo>
                    <a:pt x="4" y="66"/>
                  </a:lnTo>
                  <a:lnTo>
                    <a:pt x="2" y="67"/>
                  </a:lnTo>
                  <a:lnTo>
                    <a:pt x="0" y="71"/>
                  </a:lnTo>
                  <a:lnTo>
                    <a:pt x="0" y="71"/>
                  </a:lnTo>
                  <a:lnTo>
                    <a:pt x="0" y="73"/>
                  </a:lnTo>
                  <a:lnTo>
                    <a:pt x="0" y="73"/>
                  </a:lnTo>
                  <a:lnTo>
                    <a:pt x="2" y="73"/>
                  </a:lnTo>
                  <a:lnTo>
                    <a:pt x="3" y="75"/>
                  </a:lnTo>
                  <a:lnTo>
                    <a:pt x="3" y="75"/>
                  </a:lnTo>
                  <a:lnTo>
                    <a:pt x="4" y="77"/>
                  </a:lnTo>
                  <a:lnTo>
                    <a:pt x="4" y="80"/>
                  </a:lnTo>
                  <a:lnTo>
                    <a:pt x="6" y="84"/>
                  </a:lnTo>
                  <a:lnTo>
                    <a:pt x="6" y="85"/>
                  </a:lnTo>
                  <a:lnTo>
                    <a:pt x="7" y="86"/>
                  </a:lnTo>
                  <a:lnTo>
                    <a:pt x="8" y="88"/>
                  </a:lnTo>
                  <a:lnTo>
                    <a:pt x="10" y="89"/>
                  </a:lnTo>
                  <a:lnTo>
                    <a:pt x="10" y="90"/>
                  </a:lnTo>
                  <a:lnTo>
                    <a:pt x="10" y="92"/>
                  </a:lnTo>
                  <a:lnTo>
                    <a:pt x="10" y="93"/>
                  </a:lnTo>
                  <a:lnTo>
                    <a:pt x="10" y="93"/>
                  </a:lnTo>
                  <a:lnTo>
                    <a:pt x="10" y="95"/>
                  </a:lnTo>
                  <a:lnTo>
                    <a:pt x="10" y="95"/>
                  </a:lnTo>
                  <a:lnTo>
                    <a:pt x="8" y="95"/>
                  </a:lnTo>
                  <a:lnTo>
                    <a:pt x="8" y="96"/>
                  </a:lnTo>
                  <a:lnTo>
                    <a:pt x="7" y="97"/>
                  </a:lnTo>
                  <a:lnTo>
                    <a:pt x="7" y="99"/>
                  </a:lnTo>
                  <a:lnTo>
                    <a:pt x="8" y="99"/>
                  </a:lnTo>
                  <a:lnTo>
                    <a:pt x="10" y="100"/>
                  </a:lnTo>
                  <a:lnTo>
                    <a:pt x="10" y="101"/>
                  </a:lnTo>
                  <a:lnTo>
                    <a:pt x="10" y="103"/>
                  </a:lnTo>
                  <a:lnTo>
                    <a:pt x="10" y="103"/>
                  </a:lnTo>
                  <a:lnTo>
                    <a:pt x="11" y="103"/>
                  </a:lnTo>
                  <a:lnTo>
                    <a:pt x="12" y="104"/>
                  </a:lnTo>
                  <a:lnTo>
                    <a:pt x="12" y="106"/>
                  </a:lnTo>
                  <a:lnTo>
                    <a:pt x="12" y="107"/>
                  </a:lnTo>
                  <a:lnTo>
                    <a:pt x="12" y="108"/>
                  </a:lnTo>
                  <a:lnTo>
                    <a:pt x="14" y="110"/>
                  </a:lnTo>
                  <a:lnTo>
                    <a:pt x="14" y="114"/>
                  </a:lnTo>
                  <a:lnTo>
                    <a:pt x="14" y="117"/>
                  </a:lnTo>
                  <a:lnTo>
                    <a:pt x="15" y="121"/>
                  </a:lnTo>
                  <a:lnTo>
                    <a:pt x="15" y="121"/>
                  </a:lnTo>
                  <a:lnTo>
                    <a:pt x="15" y="123"/>
                  </a:lnTo>
                  <a:lnTo>
                    <a:pt x="15" y="123"/>
                  </a:lnTo>
                  <a:lnTo>
                    <a:pt x="17" y="123"/>
                  </a:lnTo>
                  <a:lnTo>
                    <a:pt x="18" y="123"/>
                  </a:lnTo>
                  <a:lnTo>
                    <a:pt x="19" y="123"/>
                  </a:lnTo>
                  <a:lnTo>
                    <a:pt x="21" y="123"/>
                  </a:lnTo>
                  <a:lnTo>
                    <a:pt x="22" y="123"/>
                  </a:lnTo>
                  <a:lnTo>
                    <a:pt x="22" y="123"/>
                  </a:lnTo>
                  <a:lnTo>
                    <a:pt x="23" y="122"/>
                  </a:lnTo>
                  <a:lnTo>
                    <a:pt x="25" y="121"/>
                  </a:lnTo>
                  <a:lnTo>
                    <a:pt x="25" y="121"/>
                  </a:lnTo>
                  <a:lnTo>
                    <a:pt x="25" y="119"/>
                  </a:lnTo>
                  <a:lnTo>
                    <a:pt x="26" y="118"/>
                  </a:lnTo>
                  <a:lnTo>
                    <a:pt x="29" y="117"/>
                  </a:lnTo>
                  <a:lnTo>
                    <a:pt x="30" y="114"/>
                  </a:lnTo>
                  <a:lnTo>
                    <a:pt x="32" y="114"/>
                  </a:lnTo>
                  <a:lnTo>
                    <a:pt x="32" y="114"/>
                  </a:lnTo>
                  <a:lnTo>
                    <a:pt x="33" y="114"/>
                  </a:lnTo>
                  <a:lnTo>
                    <a:pt x="34" y="117"/>
                  </a:lnTo>
                  <a:lnTo>
                    <a:pt x="38" y="117"/>
                  </a:lnTo>
                  <a:lnTo>
                    <a:pt x="40" y="117"/>
                  </a:lnTo>
                  <a:lnTo>
                    <a:pt x="41" y="117"/>
                  </a:lnTo>
                  <a:lnTo>
                    <a:pt x="44" y="118"/>
                  </a:lnTo>
                  <a:lnTo>
                    <a:pt x="45" y="118"/>
                  </a:lnTo>
                  <a:lnTo>
                    <a:pt x="45" y="119"/>
                  </a:lnTo>
                  <a:lnTo>
                    <a:pt x="45" y="119"/>
                  </a:lnTo>
                  <a:lnTo>
                    <a:pt x="47" y="119"/>
                  </a:lnTo>
                  <a:lnTo>
                    <a:pt x="48" y="122"/>
                  </a:lnTo>
                  <a:lnTo>
                    <a:pt x="48" y="122"/>
                  </a:lnTo>
                  <a:lnTo>
                    <a:pt x="48" y="121"/>
                  </a:lnTo>
                  <a:lnTo>
                    <a:pt x="49" y="119"/>
                  </a:lnTo>
                  <a:lnTo>
                    <a:pt x="49" y="115"/>
                  </a:lnTo>
                  <a:lnTo>
                    <a:pt x="49" y="115"/>
                  </a:lnTo>
                  <a:lnTo>
                    <a:pt x="51" y="115"/>
                  </a:lnTo>
                  <a:lnTo>
                    <a:pt x="55" y="115"/>
                  </a:lnTo>
                  <a:lnTo>
                    <a:pt x="58" y="115"/>
                  </a:lnTo>
                  <a:lnTo>
                    <a:pt x="59" y="117"/>
                  </a:lnTo>
                  <a:lnTo>
                    <a:pt x="59" y="117"/>
                  </a:lnTo>
                  <a:lnTo>
                    <a:pt x="60" y="117"/>
                  </a:lnTo>
                  <a:lnTo>
                    <a:pt x="62" y="118"/>
                  </a:lnTo>
                  <a:lnTo>
                    <a:pt x="63" y="118"/>
                  </a:lnTo>
                  <a:lnTo>
                    <a:pt x="64" y="115"/>
                  </a:lnTo>
                  <a:lnTo>
                    <a:pt x="66" y="110"/>
                  </a:lnTo>
                  <a:lnTo>
                    <a:pt x="66" y="108"/>
                  </a:lnTo>
                  <a:lnTo>
                    <a:pt x="66" y="107"/>
                  </a:lnTo>
                  <a:lnTo>
                    <a:pt x="66" y="103"/>
                  </a:lnTo>
                  <a:lnTo>
                    <a:pt x="66" y="103"/>
                  </a:lnTo>
                  <a:lnTo>
                    <a:pt x="67" y="100"/>
                  </a:lnTo>
                  <a:lnTo>
                    <a:pt x="69" y="97"/>
                  </a:lnTo>
                  <a:lnTo>
                    <a:pt x="70" y="95"/>
                  </a:lnTo>
                  <a:lnTo>
                    <a:pt x="70" y="93"/>
                  </a:lnTo>
                  <a:lnTo>
                    <a:pt x="73" y="93"/>
                  </a:lnTo>
                  <a:lnTo>
                    <a:pt x="82" y="90"/>
                  </a:lnTo>
                  <a:lnTo>
                    <a:pt x="82" y="90"/>
                  </a:lnTo>
                  <a:lnTo>
                    <a:pt x="88" y="89"/>
                  </a:lnTo>
                  <a:lnTo>
                    <a:pt x="88" y="89"/>
                  </a:lnTo>
                  <a:lnTo>
                    <a:pt x="95" y="89"/>
                  </a:lnTo>
                  <a:lnTo>
                    <a:pt x="97" y="89"/>
                  </a:lnTo>
                  <a:lnTo>
                    <a:pt x="99" y="90"/>
                  </a:lnTo>
                  <a:lnTo>
                    <a:pt x="100" y="92"/>
                  </a:lnTo>
                  <a:lnTo>
                    <a:pt x="103" y="96"/>
                  </a:lnTo>
                  <a:lnTo>
                    <a:pt x="103" y="96"/>
                  </a:lnTo>
                  <a:lnTo>
                    <a:pt x="104" y="97"/>
                  </a:lnTo>
                  <a:lnTo>
                    <a:pt x="104" y="97"/>
                  </a:lnTo>
                  <a:lnTo>
                    <a:pt x="105" y="96"/>
                  </a:lnTo>
                  <a:lnTo>
                    <a:pt x="105" y="96"/>
                  </a:lnTo>
                  <a:lnTo>
                    <a:pt x="105" y="95"/>
                  </a:lnTo>
                  <a:lnTo>
                    <a:pt x="105" y="93"/>
                  </a:lnTo>
                  <a:lnTo>
                    <a:pt x="105" y="92"/>
                  </a:lnTo>
                  <a:lnTo>
                    <a:pt x="105" y="92"/>
                  </a:lnTo>
                  <a:lnTo>
                    <a:pt x="107" y="89"/>
                  </a:lnTo>
                  <a:lnTo>
                    <a:pt x="107" y="88"/>
                  </a:lnTo>
                  <a:lnTo>
                    <a:pt x="107" y="88"/>
                  </a:lnTo>
                  <a:lnTo>
                    <a:pt x="107" y="82"/>
                  </a:lnTo>
                  <a:lnTo>
                    <a:pt x="107" y="78"/>
                  </a:lnTo>
                  <a:lnTo>
                    <a:pt x="107" y="77"/>
                  </a:lnTo>
                  <a:close/>
                  <a:moveTo>
                    <a:pt x="28" y="89"/>
                  </a:moveTo>
                  <a:lnTo>
                    <a:pt x="26" y="89"/>
                  </a:lnTo>
                  <a:lnTo>
                    <a:pt x="26" y="89"/>
                  </a:lnTo>
                  <a:lnTo>
                    <a:pt x="25" y="88"/>
                  </a:lnTo>
                  <a:lnTo>
                    <a:pt x="23" y="88"/>
                  </a:lnTo>
                  <a:lnTo>
                    <a:pt x="22" y="86"/>
                  </a:lnTo>
                  <a:lnTo>
                    <a:pt x="22" y="85"/>
                  </a:lnTo>
                  <a:lnTo>
                    <a:pt x="22" y="84"/>
                  </a:lnTo>
                  <a:lnTo>
                    <a:pt x="22" y="82"/>
                  </a:lnTo>
                  <a:lnTo>
                    <a:pt x="23" y="81"/>
                  </a:lnTo>
                  <a:lnTo>
                    <a:pt x="23" y="81"/>
                  </a:lnTo>
                  <a:lnTo>
                    <a:pt x="23" y="81"/>
                  </a:lnTo>
                  <a:lnTo>
                    <a:pt x="25" y="81"/>
                  </a:lnTo>
                  <a:lnTo>
                    <a:pt x="26" y="81"/>
                  </a:lnTo>
                  <a:lnTo>
                    <a:pt x="26" y="81"/>
                  </a:lnTo>
                  <a:lnTo>
                    <a:pt x="26" y="84"/>
                  </a:lnTo>
                  <a:lnTo>
                    <a:pt x="26" y="85"/>
                  </a:lnTo>
                  <a:lnTo>
                    <a:pt x="28" y="85"/>
                  </a:lnTo>
                  <a:lnTo>
                    <a:pt x="28" y="86"/>
                  </a:lnTo>
                  <a:lnTo>
                    <a:pt x="28" y="86"/>
                  </a:lnTo>
                  <a:lnTo>
                    <a:pt x="28" y="88"/>
                  </a:lnTo>
                  <a:lnTo>
                    <a:pt x="28" y="8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20" name="Freeform 1242"/>
            <p:cNvSpPr>
              <a:spLocks noChangeAspect="1"/>
            </p:cNvSpPr>
            <p:nvPr/>
          </p:nvSpPr>
          <p:spPr bwMode="gray">
            <a:xfrm>
              <a:off x="9565455" y="5731307"/>
              <a:ext cx="152946" cy="162506"/>
            </a:xfrm>
            <a:custGeom>
              <a:avLst/>
              <a:gdLst>
                <a:gd name="T0" fmla="*/ 1 w 48"/>
                <a:gd name="T1" fmla="*/ 41 h 51"/>
                <a:gd name="T2" fmla="*/ 4 w 48"/>
                <a:gd name="T3" fmla="*/ 44 h 51"/>
                <a:gd name="T4" fmla="*/ 10 w 48"/>
                <a:gd name="T5" fmla="*/ 47 h 51"/>
                <a:gd name="T6" fmla="*/ 15 w 48"/>
                <a:gd name="T7" fmla="*/ 48 h 51"/>
                <a:gd name="T8" fmla="*/ 19 w 48"/>
                <a:gd name="T9" fmla="*/ 49 h 51"/>
                <a:gd name="T10" fmla="*/ 22 w 48"/>
                <a:gd name="T11" fmla="*/ 51 h 51"/>
                <a:gd name="T12" fmla="*/ 27 w 48"/>
                <a:gd name="T13" fmla="*/ 49 h 51"/>
                <a:gd name="T14" fmla="*/ 33 w 48"/>
                <a:gd name="T15" fmla="*/ 51 h 51"/>
                <a:gd name="T16" fmla="*/ 37 w 48"/>
                <a:gd name="T17" fmla="*/ 49 h 51"/>
                <a:gd name="T18" fmla="*/ 41 w 48"/>
                <a:gd name="T19" fmla="*/ 47 h 51"/>
                <a:gd name="T20" fmla="*/ 42 w 48"/>
                <a:gd name="T21" fmla="*/ 44 h 51"/>
                <a:gd name="T22" fmla="*/ 44 w 48"/>
                <a:gd name="T23" fmla="*/ 41 h 51"/>
                <a:gd name="T24" fmla="*/ 45 w 48"/>
                <a:gd name="T25" fmla="*/ 38 h 51"/>
                <a:gd name="T26" fmla="*/ 45 w 48"/>
                <a:gd name="T27" fmla="*/ 37 h 51"/>
                <a:gd name="T28" fmla="*/ 45 w 48"/>
                <a:gd name="T29" fmla="*/ 33 h 51"/>
                <a:gd name="T30" fmla="*/ 46 w 48"/>
                <a:gd name="T31" fmla="*/ 30 h 51"/>
                <a:gd name="T32" fmla="*/ 48 w 48"/>
                <a:gd name="T33" fmla="*/ 29 h 51"/>
                <a:gd name="T34" fmla="*/ 48 w 48"/>
                <a:gd name="T35" fmla="*/ 27 h 51"/>
                <a:gd name="T36" fmla="*/ 44 w 48"/>
                <a:gd name="T37" fmla="*/ 25 h 51"/>
                <a:gd name="T38" fmla="*/ 42 w 48"/>
                <a:gd name="T39" fmla="*/ 20 h 51"/>
                <a:gd name="T40" fmla="*/ 40 w 48"/>
                <a:gd name="T41" fmla="*/ 18 h 51"/>
                <a:gd name="T42" fmla="*/ 38 w 48"/>
                <a:gd name="T43" fmla="*/ 18 h 51"/>
                <a:gd name="T44" fmla="*/ 36 w 48"/>
                <a:gd name="T45" fmla="*/ 15 h 51"/>
                <a:gd name="T46" fmla="*/ 33 w 48"/>
                <a:gd name="T47" fmla="*/ 14 h 51"/>
                <a:gd name="T48" fmla="*/ 30 w 48"/>
                <a:gd name="T49" fmla="*/ 12 h 51"/>
                <a:gd name="T50" fmla="*/ 30 w 48"/>
                <a:gd name="T51" fmla="*/ 12 h 51"/>
                <a:gd name="T52" fmla="*/ 27 w 48"/>
                <a:gd name="T53" fmla="*/ 8 h 51"/>
                <a:gd name="T54" fmla="*/ 26 w 48"/>
                <a:gd name="T55" fmla="*/ 8 h 51"/>
                <a:gd name="T56" fmla="*/ 23 w 48"/>
                <a:gd name="T57" fmla="*/ 10 h 51"/>
                <a:gd name="T58" fmla="*/ 22 w 48"/>
                <a:gd name="T59" fmla="*/ 8 h 51"/>
                <a:gd name="T60" fmla="*/ 21 w 48"/>
                <a:gd name="T61" fmla="*/ 4 h 51"/>
                <a:gd name="T62" fmla="*/ 18 w 48"/>
                <a:gd name="T63" fmla="*/ 1 h 51"/>
                <a:gd name="T64" fmla="*/ 14 w 48"/>
                <a:gd name="T65" fmla="*/ 0 h 51"/>
                <a:gd name="T66" fmla="*/ 12 w 48"/>
                <a:gd name="T67" fmla="*/ 0 h 51"/>
                <a:gd name="T68" fmla="*/ 11 w 48"/>
                <a:gd name="T69" fmla="*/ 1 h 51"/>
                <a:gd name="T70" fmla="*/ 8 w 48"/>
                <a:gd name="T71" fmla="*/ 3 h 51"/>
                <a:gd name="T72" fmla="*/ 5 w 48"/>
                <a:gd name="T73" fmla="*/ 4 h 51"/>
                <a:gd name="T74" fmla="*/ 5 w 48"/>
                <a:gd name="T75" fmla="*/ 11 h 51"/>
                <a:gd name="T76" fmla="*/ 5 w 48"/>
                <a:gd name="T77" fmla="*/ 15 h 51"/>
                <a:gd name="T78" fmla="*/ 4 w 48"/>
                <a:gd name="T79" fmla="*/ 27 h 51"/>
                <a:gd name="T80" fmla="*/ 3 w 48"/>
                <a:gd name="T81" fmla="*/ 30 h 51"/>
                <a:gd name="T82" fmla="*/ 1 w 48"/>
                <a:gd name="T83" fmla="*/ 34 h 51"/>
                <a:gd name="T84" fmla="*/ 0 w 48"/>
                <a:gd name="T85"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51">
                  <a:moveTo>
                    <a:pt x="0" y="41"/>
                  </a:moveTo>
                  <a:lnTo>
                    <a:pt x="1" y="41"/>
                  </a:lnTo>
                  <a:lnTo>
                    <a:pt x="1" y="41"/>
                  </a:lnTo>
                  <a:lnTo>
                    <a:pt x="4" y="44"/>
                  </a:lnTo>
                  <a:lnTo>
                    <a:pt x="5" y="45"/>
                  </a:lnTo>
                  <a:lnTo>
                    <a:pt x="10" y="47"/>
                  </a:lnTo>
                  <a:lnTo>
                    <a:pt x="11" y="47"/>
                  </a:lnTo>
                  <a:lnTo>
                    <a:pt x="15" y="48"/>
                  </a:lnTo>
                  <a:lnTo>
                    <a:pt x="18" y="49"/>
                  </a:lnTo>
                  <a:lnTo>
                    <a:pt x="19" y="49"/>
                  </a:lnTo>
                  <a:lnTo>
                    <a:pt x="21" y="51"/>
                  </a:lnTo>
                  <a:lnTo>
                    <a:pt x="22" y="51"/>
                  </a:lnTo>
                  <a:lnTo>
                    <a:pt x="25" y="49"/>
                  </a:lnTo>
                  <a:lnTo>
                    <a:pt x="27" y="49"/>
                  </a:lnTo>
                  <a:lnTo>
                    <a:pt x="30" y="51"/>
                  </a:lnTo>
                  <a:lnTo>
                    <a:pt x="33" y="51"/>
                  </a:lnTo>
                  <a:lnTo>
                    <a:pt x="36" y="51"/>
                  </a:lnTo>
                  <a:lnTo>
                    <a:pt x="37" y="49"/>
                  </a:lnTo>
                  <a:lnTo>
                    <a:pt x="40" y="48"/>
                  </a:lnTo>
                  <a:lnTo>
                    <a:pt x="41" y="47"/>
                  </a:lnTo>
                  <a:lnTo>
                    <a:pt x="41" y="45"/>
                  </a:lnTo>
                  <a:lnTo>
                    <a:pt x="42" y="44"/>
                  </a:lnTo>
                  <a:lnTo>
                    <a:pt x="42" y="42"/>
                  </a:lnTo>
                  <a:lnTo>
                    <a:pt x="44" y="41"/>
                  </a:lnTo>
                  <a:lnTo>
                    <a:pt x="45" y="40"/>
                  </a:lnTo>
                  <a:lnTo>
                    <a:pt x="45" y="38"/>
                  </a:lnTo>
                  <a:lnTo>
                    <a:pt x="45" y="37"/>
                  </a:lnTo>
                  <a:lnTo>
                    <a:pt x="45" y="37"/>
                  </a:lnTo>
                  <a:lnTo>
                    <a:pt x="45" y="36"/>
                  </a:lnTo>
                  <a:lnTo>
                    <a:pt x="45" y="33"/>
                  </a:lnTo>
                  <a:lnTo>
                    <a:pt x="45" y="31"/>
                  </a:lnTo>
                  <a:lnTo>
                    <a:pt x="46" y="30"/>
                  </a:lnTo>
                  <a:lnTo>
                    <a:pt x="46" y="30"/>
                  </a:lnTo>
                  <a:lnTo>
                    <a:pt x="48" y="29"/>
                  </a:lnTo>
                  <a:lnTo>
                    <a:pt x="48" y="29"/>
                  </a:lnTo>
                  <a:lnTo>
                    <a:pt x="48" y="27"/>
                  </a:lnTo>
                  <a:lnTo>
                    <a:pt x="48" y="26"/>
                  </a:lnTo>
                  <a:lnTo>
                    <a:pt x="44" y="25"/>
                  </a:lnTo>
                  <a:lnTo>
                    <a:pt x="44" y="23"/>
                  </a:lnTo>
                  <a:lnTo>
                    <a:pt x="42" y="20"/>
                  </a:lnTo>
                  <a:lnTo>
                    <a:pt x="42" y="19"/>
                  </a:lnTo>
                  <a:lnTo>
                    <a:pt x="40" y="18"/>
                  </a:lnTo>
                  <a:lnTo>
                    <a:pt x="40" y="18"/>
                  </a:lnTo>
                  <a:lnTo>
                    <a:pt x="38" y="18"/>
                  </a:lnTo>
                  <a:lnTo>
                    <a:pt x="37" y="16"/>
                  </a:lnTo>
                  <a:lnTo>
                    <a:pt x="36" y="15"/>
                  </a:lnTo>
                  <a:lnTo>
                    <a:pt x="36" y="14"/>
                  </a:lnTo>
                  <a:lnTo>
                    <a:pt x="33" y="14"/>
                  </a:lnTo>
                  <a:lnTo>
                    <a:pt x="31" y="12"/>
                  </a:lnTo>
                  <a:lnTo>
                    <a:pt x="30" y="12"/>
                  </a:lnTo>
                  <a:lnTo>
                    <a:pt x="30" y="12"/>
                  </a:lnTo>
                  <a:lnTo>
                    <a:pt x="30" y="12"/>
                  </a:lnTo>
                  <a:lnTo>
                    <a:pt x="29" y="11"/>
                  </a:lnTo>
                  <a:lnTo>
                    <a:pt x="27" y="8"/>
                  </a:lnTo>
                  <a:lnTo>
                    <a:pt x="27" y="8"/>
                  </a:lnTo>
                  <a:lnTo>
                    <a:pt x="26" y="8"/>
                  </a:lnTo>
                  <a:lnTo>
                    <a:pt x="25" y="10"/>
                  </a:lnTo>
                  <a:lnTo>
                    <a:pt x="23" y="10"/>
                  </a:lnTo>
                  <a:lnTo>
                    <a:pt x="22" y="10"/>
                  </a:lnTo>
                  <a:lnTo>
                    <a:pt x="22" y="8"/>
                  </a:lnTo>
                  <a:lnTo>
                    <a:pt x="22" y="5"/>
                  </a:lnTo>
                  <a:lnTo>
                    <a:pt x="21" y="4"/>
                  </a:lnTo>
                  <a:lnTo>
                    <a:pt x="18" y="3"/>
                  </a:lnTo>
                  <a:lnTo>
                    <a:pt x="18" y="1"/>
                  </a:lnTo>
                  <a:lnTo>
                    <a:pt x="15" y="0"/>
                  </a:lnTo>
                  <a:lnTo>
                    <a:pt x="14" y="0"/>
                  </a:lnTo>
                  <a:lnTo>
                    <a:pt x="14" y="0"/>
                  </a:lnTo>
                  <a:lnTo>
                    <a:pt x="12" y="0"/>
                  </a:lnTo>
                  <a:lnTo>
                    <a:pt x="12" y="1"/>
                  </a:lnTo>
                  <a:lnTo>
                    <a:pt x="11" y="1"/>
                  </a:lnTo>
                  <a:lnTo>
                    <a:pt x="8" y="1"/>
                  </a:lnTo>
                  <a:lnTo>
                    <a:pt x="8" y="3"/>
                  </a:lnTo>
                  <a:lnTo>
                    <a:pt x="5" y="4"/>
                  </a:lnTo>
                  <a:lnTo>
                    <a:pt x="5" y="4"/>
                  </a:lnTo>
                  <a:lnTo>
                    <a:pt x="7" y="8"/>
                  </a:lnTo>
                  <a:lnTo>
                    <a:pt x="5" y="11"/>
                  </a:lnTo>
                  <a:lnTo>
                    <a:pt x="5" y="14"/>
                  </a:lnTo>
                  <a:lnTo>
                    <a:pt x="5" y="15"/>
                  </a:lnTo>
                  <a:lnTo>
                    <a:pt x="4" y="19"/>
                  </a:lnTo>
                  <a:lnTo>
                    <a:pt x="4" y="27"/>
                  </a:lnTo>
                  <a:lnTo>
                    <a:pt x="4" y="30"/>
                  </a:lnTo>
                  <a:lnTo>
                    <a:pt x="3" y="30"/>
                  </a:lnTo>
                  <a:lnTo>
                    <a:pt x="1" y="33"/>
                  </a:lnTo>
                  <a:lnTo>
                    <a:pt x="1" y="34"/>
                  </a:lnTo>
                  <a:lnTo>
                    <a:pt x="0" y="38"/>
                  </a:lnTo>
                  <a:lnTo>
                    <a:pt x="0" y="4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21" name="Freeform 1253"/>
            <p:cNvSpPr>
              <a:spLocks noChangeAspect="1"/>
            </p:cNvSpPr>
            <p:nvPr/>
          </p:nvSpPr>
          <p:spPr bwMode="gray">
            <a:xfrm>
              <a:off x="9447559" y="5390367"/>
              <a:ext cx="235791" cy="258097"/>
            </a:xfrm>
            <a:custGeom>
              <a:avLst/>
              <a:gdLst>
                <a:gd name="T0" fmla="*/ 1 w 74"/>
                <a:gd name="T1" fmla="*/ 26 h 81"/>
                <a:gd name="T2" fmla="*/ 3 w 74"/>
                <a:gd name="T3" fmla="*/ 19 h 81"/>
                <a:gd name="T4" fmla="*/ 3 w 74"/>
                <a:gd name="T5" fmla="*/ 14 h 81"/>
                <a:gd name="T6" fmla="*/ 4 w 74"/>
                <a:gd name="T7" fmla="*/ 11 h 81"/>
                <a:gd name="T8" fmla="*/ 7 w 74"/>
                <a:gd name="T9" fmla="*/ 6 h 81"/>
                <a:gd name="T10" fmla="*/ 10 w 74"/>
                <a:gd name="T11" fmla="*/ 4 h 81"/>
                <a:gd name="T12" fmla="*/ 19 w 74"/>
                <a:gd name="T13" fmla="*/ 1 h 81"/>
                <a:gd name="T14" fmla="*/ 25 w 74"/>
                <a:gd name="T15" fmla="*/ 0 h 81"/>
                <a:gd name="T16" fmla="*/ 34 w 74"/>
                <a:gd name="T17" fmla="*/ 0 h 81"/>
                <a:gd name="T18" fmla="*/ 37 w 74"/>
                <a:gd name="T19" fmla="*/ 3 h 81"/>
                <a:gd name="T20" fmla="*/ 40 w 74"/>
                <a:gd name="T21" fmla="*/ 7 h 81"/>
                <a:gd name="T22" fmla="*/ 41 w 74"/>
                <a:gd name="T23" fmla="*/ 8 h 81"/>
                <a:gd name="T24" fmla="*/ 42 w 74"/>
                <a:gd name="T25" fmla="*/ 11 h 81"/>
                <a:gd name="T26" fmla="*/ 42 w 74"/>
                <a:gd name="T27" fmla="*/ 19 h 81"/>
                <a:gd name="T28" fmla="*/ 42 w 74"/>
                <a:gd name="T29" fmla="*/ 26 h 81"/>
                <a:gd name="T30" fmla="*/ 47 w 74"/>
                <a:gd name="T31" fmla="*/ 28 h 81"/>
                <a:gd name="T32" fmla="*/ 51 w 74"/>
                <a:gd name="T33" fmla="*/ 29 h 81"/>
                <a:gd name="T34" fmla="*/ 55 w 74"/>
                <a:gd name="T35" fmla="*/ 29 h 81"/>
                <a:gd name="T36" fmla="*/ 56 w 74"/>
                <a:gd name="T37" fmla="*/ 28 h 81"/>
                <a:gd name="T38" fmla="*/ 62 w 74"/>
                <a:gd name="T39" fmla="*/ 29 h 81"/>
                <a:gd name="T40" fmla="*/ 63 w 74"/>
                <a:gd name="T41" fmla="*/ 32 h 81"/>
                <a:gd name="T42" fmla="*/ 63 w 74"/>
                <a:gd name="T43" fmla="*/ 37 h 81"/>
                <a:gd name="T44" fmla="*/ 63 w 74"/>
                <a:gd name="T45" fmla="*/ 43 h 81"/>
                <a:gd name="T46" fmla="*/ 66 w 74"/>
                <a:gd name="T47" fmla="*/ 44 h 81"/>
                <a:gd name="T48" fmla="*/ 68 w 74"/>
                <a:gd name="T49" fmla="*/ 45 h 81"/>
                <a:gd name="T50" fmla="*/ 71 w 74"/>
                <a:gd name="T51" fmla="*/ 44 h 81"/>
                <a:gd name="T52" fmla="*/ 74 w 74"/>
                <a:gd name="T53" fmla="*/ 45 h 81"/>
                <a:gd name="T54" fmla="*/ 74 w 74"/>
                <a:gd name="T55" fmla="*/ 51 h 81"/>
                <a:gd name="T56" fmla="*/ 74 w 74"/>
                <a:gd name="T57" fmla="*/ 54 h 81"/>
                <a:gd name="T58" fmla="*/ 73 w 74"/>
                <a:gd name="T59" fmla="*/ 62 h 81"/>
                <a:gd name="T60" fmla="*/ 73 w 74"/>
                <a:gd name="T61" fmla="*/ 69 h 81"/>
                <a:gd name="T62" fmla="*/ 70 w 74"/>
                <a:gd name="T63" fmla="*/ 71 h 81"/>
                <a:gd name="T64" fmla="*/ 67 w 74"/>
                <a:gd name="T65" fmla="*/ 75 h 81"/>
                <a:gd name="T66" fmla="*/ 66 w 74"/>
                <a:gd name="T67" fmla="*/ 75 h 81"/>
                <a:gd name="T68" fmla="*/ 63 w 74"/>
                <a:gd name="T69" fmla="*/ 78 h 81"/>
                <a:gd name="T70" fmla="*/ 62 w 74"/>
                <a:gd name="T71" fmla="*/ 78 h 81"/>
                <a:gd name="T72" fmla="*/ 58 w 74"/>
                <a:gd name="T73" fmla="*/ 80 h 81"/>
                <a:gd name="T74" fmla="*/ 56 w 74"/>
                <a:gd name="T75" fmla="*/ 81 h 81"/>
                <a:gd name="T76" fmla="*/ 53 w 74"/>
                <a:gd name="T77" fmla="*/ 80 h 81"/>
                <a:gd name="T78" fmla="*/ 51 w 74"/>
                <a:gd name="T79" fmla="*/ 80 h 81"/>
                <a:gd name="T80" fmla="*/ 47 w 74"/>
                <a:gd name="T81" fmla="*/ 78 h 81"/>
                <a:gd name="T82" fmla="*/ 38 w 74"/>
                <a:gd name="T83" fmla="*/ 77 h 81"/>
                <a:gd name="T84" fmla="*/ 38 w 74"/>
                <a:gd name="T85" fmla="*/ 75 h 81"/>
                <a:gd name="T86" fmla="*/ 38 w 74"/>
                <a:gd name="T87" fmla="*/ 73 h 81"/>
                <a:gd name="T88" fmla="*/ 42 w 74"/>
                <a:gd name="T89" fmla="*/ 64 h 81"/>
                <a:gd name="T90" fmla="*/ 44 w 74"/>
                <a:gd name="T91" fmla="*/ 60 h 81"/>
                <a:gd name="T92" fmla="*/ 44 w 74"/>
                <a:gd name="T93" fmla="*/ 59 h 81"/>
                <a:gd name="T94" fmla="*/ 42 w 74"/>
                <a:gd name="T95" fmla="*/ 56 h 81"/>
                <a:gd name="T96" fmla="*/ 38 w 74"/>
                <a:gd name="T97" fmla="*/ 55 h 81"/>
                <a:gd name="T98" fmla="*/ 34 w 74"/>
                <a:gd name="T99" fmla="*/ 52 h 81"/>
                <a:gd name="T100" fmla="*/ 27 w 74"/>
                <a:gd name="T101" fmla="*/ 48 h 81"/>
                <a:gd name="T102" fmla="*/ 25 w 74"/>
                <a:gd name="T103" fmla="*/ 47 h 81"/>
                <a:gd name="T104" fmla="*/ 19 w 74"/>
                <a:gd name="T105" fmla="*/ 47 h 81"/>
                <a:gd name="T106" fmla="*/ 16 w 74"/>
                <a:gd name="T107" fmla="*/ 45 h 81"/>
                <a:gd name="T108" fmla="*/ 14 w 74"/>
                <a:gd name="T109" fmla="*/ 43 h 81"/>
                <a:gd name="T110" fmla="*/ 11 w 74"/>
                <a:gd name="T111" fmla="*/ 40 h 81"/>
                <a:gd name="T112" fmla="*/ 7 w 74"/>
                <a:gd name="T113" fmla="*/ 37 h 81"/>
                <a:gd name="T114" fmla="*/ 3 w 74"/>
                <a:gd name="T115" fmla="*/ 30 h 81"/>
                <a:gd name="T116" fmla="*/ 0 w 74"/>
                <a:gd name="T117"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 h="81">
                  <a:moveTo>
                    <a:pt x="0" y="29"/>
                  </a:moveTo>
                  <a:lnTo>
                    <a:pt x="1" y="26"/>
                  </a:lnTo>
                  <a:lnTo>
                    <a:pt x="3" y="21"/>
                  </a:lnTo>
                  <a:lnTo>
                    <a:pt x="3" y="19"/>
                  </a:lnTo>
                  <a:lnTo>
                    <a:pt x="3" y="18"/>
                  </a:lnTo>
                  <a:lnTo>
                    <a:pt x="3" y="14"/>
                  </a:lnTo>
                  <a:lnTo>
                    <a:pt x="3" y="14"/>
                  </a:lnTo>
                  <a:lnTo>
                    <a:pt x="4" y="11"/>
                  </a:lnTo>
                  <a:lnTo>
                    <a:pt x="6" y="8"/>
                  </a:lnTo>
                  <a:lnTo>
                    <a:pt x="7" y="6"/>
                  </a:lnTo>
                  <a:lnTo>
                    <a:pt x="7" y="4"/>
                  </a:lnTo>
                  <a:lnTo>
                    <a:pt x="10" y="4"/>
                  </a:lnTo>
                  <a:lnTo>
                    <a:pt x="19" y="1"/>
                  </a:lnTo>
                  <a:lnTo>
                    <a:pt x="19" y="1"/>
                  </a:lnTo>
                  <a:lnTo>
                    <a:pt x="25" y="0"/>
                  </a:lnTo>
                  <a:lnTo>
                    <a:pt x="25" y="0"/>
                  </a:lnTo>
                  <a:lnTo>
                    <a:pt x="32" y="0"/>
                  </a:lnTo>
                  <a:lnTo>
                    <a:pt x="34" y="0"/>
                  </a:lnTo>
                  <a:lnTo>
                    <a:pt x="36" y="1"/>
                  </a:lnTo>
                  <a:lnTo>
                    <a:pt x="37" y="3"/>
                  </a:lnTo>
                  <a:lnTo>
                    <a:pt x="40" y="7"/>
                  </a:lnTo>
                  <a:lnTo>
                    <a:pt x="40" y="7"/>
                  </a:lnTo>
                  <a:lnTo>
                    <a:pt x="41" y="8"/>
                  </a:lnTo>
                  <a:lnTo>
                    <a:pt x="41" y="8"/>
                  </a:lnTo>
                  <a:lnTo>
                    <a:pt x="41" y="10"/>
                  </a:lnTo>
                  <a:lnTo>
                    <a:pt x="42" y="11"/>
                  </a:lnTo>
                  <a:lnTo>
                    <a:pt x="42" y="12"/>
                  </a:lnTo>
                  <a:lnTo>
                    <a:pt x="42" y="19"/>
                  </a:lnTo>
                  <a:lnTo>
                    <a:pt x="42" y="25"/>
                  </a:lnTo>
                  <a:lnTo>
                    <a:pt x="42" y="26"/>
                  </a:lnTo>
                  <a:lnTo>
                    <a:pt x="44" y="28"/>
                  </a:lnTo>
                  <a:lnTo>
                    <a:pt x="47" y="28"/>
                  </a:lnTo>
                  <a:lnTo>
                    <a:pt x="48" y="29"/>
                  </a:lnTo>
                  <a:lnTo>
                    <a:pt x="51" y="29"/>
                  </a:lnTo>
                  <a:lnTo>
                    <a:pt x="52" y="29"/>
                  </a:lnTo>
                  <a:lnTo>
                    <a:pt x="55" y="29"/>
                  </a:lnTo>
                  <a:lnTo>
                    <a:pt x="55" y="28"/>
                  </a:lnTo>
                  <a:lnTo>
                    <a:pt x="56" y="28"/>
                  </a:lnTo>
                  <a:lnTo>
                    <a:pt x="58" y="29"/>
                  </a:lnTo>
                  <a:lnTo>
                    <a:pt x="62" y="29"/>
                  </a:lnTo>
                  <a:lnTo>
                    <a:pt x="62" y="30"/>
                  </a:lnTo>
                  <a:lnTo>
                    <a:pt x="63" y="32"/>
                  </a:lnTo>
                  <a:lnTo>
                    <a:pt x="63" y="36"/>
                  </a:lnTo>
                  <a:lnTo>
                    <a:pt x="63" y="37"/>
                  </a:lnTo>
                  <a:lnTo>
                    <a:pt x="63" y="41"/>
                  </a:lnTo>
                  <a:lnTo>
                    <a:pt x="63" y="43"/>
                  </a:lnTo>
                  <a:lnTo>
                    <a:pt x="64" y="44"/>
                  </a:lnTo>
                  <a:lnTo>
                    <a:pt x="66" y="44"/>
                  </a:lnTo>
                  <a:lnTo>
                    <a:pt x="67" y="45"/>
                  </a:lnTo>
                  <a:lnTo>
                    <a:pt x="68" y="45"/>
                  </a:lnTo>
                  <a:lnTo>
                    <a:pt x="70" y="44"/>
                  </a:lnTo>
                  <a:lnTo>
                    <a:pt x="71" y="44"/>
                  </a:lnTo>
                  <a:lnTo>
                    <a:pt x="73" y="44"/>
                  </a:lnTo>
                  <a:lnTo>
                    <a:pt x="74" y="45"/>
                  </a:lnTo>
                  <a:lnTo>
                    <a:pt x="74" y="47"/>
                  </a:lnTo>
                  <a:lnTo>
                    <a:pt x="74" y="51"/>
                  </a:lnTo>
                  <a:lnTo>
                    <a:pt x="74" y="51"/>
                  </a:lnTo>
                  <a:lnTo>
                    <a:pt x="74" y="54"/>
                  </a:lnTo>
                  <a:lnTo>
                    <a:pt x="73" y="58"/>
                  </a:lnTo>
                  <a:lnTo>
                    <a:pt x="73" y="62"/>
                  </a:lnTo>
                  <a:lnTo>
                    <a:pt x="73" y="66"/>
                  </a:lnTo>
                  <a:lnTo>
                    <a:pt x="73" y="69"/>
                  </a:lnTo>
                  <a:lnTo>
                    <a:pt x="71" y="70"/>
                  </a:lnTo>
                  <a:lnTo>
                    <a:pt x="70" y="71"/>
                  </a:lnTo>
                  <a:lnTo>
                    <a:pt x="68" y="73"/>
                  </a:lnTo>
                  <a:lnTo>
                    <a:pt x="67" y="75"/>
                  </a:lnTo>
                  <a:lnTo>
                    <a:pt x="66" y="75"/>
                  </a:lnTo>
                  <a:lnTo>
                    <a:pt x="66" y="75"/>
                  </a:lnTo>
                  <a:lnTo>
                    <a:pt x="63" y="78"/>
                  </a:lnTo>
                  <a:lnTo>
                    <a:pt x="63" y="78"/>
                  </a:lnTo>
                  <a:lnTo>
                    <a:pt x="63" y="78"/>
                  </a:lnTo>
                  <a:lnTo>
                    <a:pt x="62" y="78"/>
                  </a:lnTo>
                  <a:lnTo>
                    <a:pt x="59" y="78"/>
                  </a:lnTo>
                  <a:lnTo>
                    <a:pt x="58" y="80"/>
                  </a:lnTo>
                  <a:lnTo>
                    <a:pt x="58" y="80"/>
                  </a:lnTo>
                  <a:lnTo>
                    <a:pt x="56" y="81"/>
                  </a:lnTo>
                  <a:lnTo>
                    <a:pt x="55" y="81"/>
                  </a:lnTo>
                  <a:lnTo>
                    <a:pt x="53" y="80"/>
                  </a:lnTo>
                  <a:lnTo>
                    <a:pt x="52" y="80"/>
                  </a:lnTo>
                  <a:lnTo>
                    <a:pt x="51" y="80"/>
                  </a:lnTo>
                  <a:lnTo>
                    <a:pt x="48" y="78"/>
                  </a:lnTo>
                  <a:lnTo>
                    <a:pt x="47" y="78"/>
                  </a:lnTo>
                  <a:lnTo>
                    <a:pt x="41" y="77"/>
                  </a:lnTo>
                  <a:lnTo>
                    <a:pt x="38" y="77"/>
                  </a:lnTo>
                  <a:lnTo>
                    <a:pt x="38" y="77"/>
                  </a:lnTo>
                  <a:lnTo>
                    <a:pt x="38" y="75"/>
                  </a:lnTo>
                  <a:lnTo>
                    <a:pt x="38" y="74"/>
                  </a:lnTo>
                  <a:lnTo>
                    <a:pt x="38" y="73"/>
                  </a:lnTo>
                  <a:lnTo>
                    <a:pt x="40" y="69"/>
                  </a:lnTo>
                  <a:lnTo>
                    <a:pt x="42" y="64"/>
                  </a:lnTo>
                  <a:lnTo>
                    <a:pt x="44" y="62"/>
                  </a:lnTo>
                  <a:lnTo>
                    <a:pt x="44" y="60"/>
                  </a:lnTo>
                  <a:lnTo>
                    <a:pt x="44" y="59"/>
                  </a:lnTo>
                  <a:lnTo>
                    <a:pt x="44" y="59"/>
                  </a:lnTo>
                  <a:lnTo>
                    <a:pt x="42" y="59"/>
                  </a:lnTo>
                  <a:lnTo>
                    <a:pt x="42" y="56"/>
                  </a:lnTo>
                  <a:lnTo>
                    <a:pt x="41" y="56"/>
                  </a:lnTo>
                  <a:lnTo>
                    <a:pt x="38" y="55"/>
                  </a:lnTo>
                  <a:lnTo>
                    <a:pt x="37" y="54"/>
                  </a:lnTo>
                  <a:lnTo>
                    <a:pt x="34" y="52"/>
                  </a:lnTo>
                  <a:lnTo>
                    <a:pt x="32" y="51"/>
                  </a:lnTo>
                  <a:lnTo>
                    <a:pt x="27" y="48"/>
                  </a:lnTo>
                  <a:lnTo>
                    <a:pt x="26" y="48"/>
                  </a:lnTo>
                  <a:lnTo>
                    <a:pt x="25" y="47"/>
                  </a:lnTo>
                  <a:lnTo>
                    <a:pt x="21" y="47"/>
                  </a:lnTo>
                  <a:lnTo>
                    <a:pt x="19" y="47"/>
                  </a:lnTo>
                  <a:lnTo>
                    <a:pt x="16" y="45"/>
                  </a:lnTo>
                  <a:lnTo>
                    <a:pt x="16" y="45"/>
                  </a:lnTo>
                  <a:lnTo>
                    <a:pt x="16" y="45"/>
                  </a:lnTo>
                  <a:lnTo>
                    <a:pt x="14" y="43"/>
                  </a:lnTo>
                  <a:lnTo>
                    <a:pt x="14" y="41"/>
                  </a:lnTo>
                  <a:lnTo>
                    <a:pt x="11" y="40"/>
                  </a:lnTo>
                  <a:lnTo>
                    <a:pt x="7" y="37"/>
                  </a:lnTo>
                  <a:lnTo>
                    <a:pt x="7" y="37"/>
                  </a:lnTo>
                  <a:lnTo>
                    <a:pt x="4" y="34"/>
                  </a:lnTo>
                  <a:lnTo>
                    <a:pt x="3" y="30"/>
                  </a:lnTo>
                  <a:lnTo>
                    <a:pt x="3" y="30"/>
                  </a:lnTo>
                  <a:lnTo>
                    <a:pt x="0" y="2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22" name="グループ化 1521"/>
            <p:cNvGrpSpPr>
              <a:grpSpLocks noChangeAspect="1"/>
            </p:cNvGrpSpPr>
            <p:nvPr/>
          </p:nvGrpSpPr>
          <p:grpSpPr bwMode="gray">
            <a:xfrm>
              <a:off x="9485792" y="6537458"/>
              <a:ext cx="101965" cy="54169"/>
              <a:chOff x="9485793" y="6537458"/>
              <a:chExt cx="101965" cy="54169"/>
            </a:xfrm>
            <a:grpFill/>
          </p:grpSpPr>
          <p:sp>
            <p:nvSpPr>
              <p:cNvPr id="1880" name="Freeform 1238"/>
              <p:cNvSpPr>
                <a:spLocks/>
              </p:cNvSpPr>
              <p:nvPr/>
            </p:nvSpPr>
            <p:spPr bwMode="gray">
              <a:xfrm>
                <a:off x="9485793" y="6556577"/>
                <a:ext cx="12745" cy="15933"/>
              </a:xfrm>
              <a:custGeom>
                <a:avLst/>
                <a:gdLst>
                  <a:gd name="T0" fmla="*/ 4 w 4"/>
                  <a:gd name="T1" fmla="*/ 3 h 5"/>
                  <a:gd name="T2" fmla="*/ 4 w 4"/>
                  <a:gd name="T3" fmla="*/ 3 h 5"/>
                  <a:gd name="T4" fmla="*/ 4 w 4"/>
                  <a:gd name="T5" fmla="*/ 3 h 5"/>
                  <a:gd name="T6" fmla="*/ 4 w 4"/>
                  <a:gd name="T7" fmla="*/ 3 h 5"/>
                  <a:gd name="T8" fmla="*/ 4 w 4"/>
                  <a:gd name="T9" fmla="*/ 4 h 5"/>
                  <a:gd name="T10" fmla="*/ 4 w 4"/>
                  <a:gd name="T11" fmla="*/ 5 h 5"/>
                  <a:gd name="T12" fmla="*/ 3 w 4"/>
                  <a:gd name="T13" fmla="*/ 4 h 5"/>
                  <a:gd name="T14" fmla="*/ 2 w 4"/>
                  <a:gd name="T15" fmla="*/ 3 h 5"/>
                  <a:gd name="T16" fmla="*/ 0 w 4"/>
                  <a:gd name="T17" fmla="*/ 1 h 5"/>
                  <a:gd name="T18" fmla="*/ 2 w 4"/>
                  <a:gd name="T19" fmla="*/ 0 h 5"/>
                  <a:gd name="T20" fmla="*/ 2 w 4"/>
                  <a:gd name="T21" fmla="*/ 1 h 5"/>
                  <a:gd name="T22" fmla="*/ 2 w 4"/>
                  <a:gd name="T23" fmla="*/ 1 h 5"/>
                  <a:gd name="T24" fmla="*/ 2 w 4"/>
                  <a:gd name="T25" fmla="*/ 3 h 5"/>
                  <a:gd name="T26" fmla="*/ 2 w 4"/>
                  <a:gd name="T27" fmla="*/ 3 h 5"/>
                  <a:gd name="T28" fmla="*/ 2 w 4"/>
                  <a:gd name="T29" fmla="*/ 3 h 5"/>
                  <a:gd name="T30" fmla="*/ 3 w 4"/>
                  <a:gd name="T31" fmla="*/ 3 h 5"/>
                  <a:gd name="T32" fmla="*/ 3 w 4"/>
                  <a:gd name="T33" fmla="*/ 3 h 5"/>
                  <a:gd name="T34" fmla="*/ 4 w 4"/>
                  <a:gd name="T3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5">
                    <a:moveTo>
                      <a:pt x="4" y="3"/>
                    </a:moveTo>
                    <a:lnTo>
                      <a:pt x="4" y="3"/>
                    </a:lnTo>
                    <a:lnTo>
                      <a:pt x="4" y="3"/>
                    </a:lnTo>
                    <a:lnTo>
                      <a:pt x="4" y="3"/>
                    </a:lnTo>
                    <a:lnTo>
                      <a:pt x="4" y="4"/>
                    </a:lnTo>
                    <a:lnTo>
                      <a:pt x="4" y="5"/>
                    </a:lnTo>
                    <a:lnTo>
                      <a:pt x="3" y="4"/>
                    </a:lnTo>
                    <a:lnTo>
                      <a:pt x="2" y="3"/>
                    </a:lnTo>
                    <a:lnTo>
                      <a:pt x="0" y="1"/>
                    </a:lnTo>
                    <a:lnTo>
                      <a:pt x="2" y="0"/>
                    </a:lnTo>
                    <a:lnTo>
                      <a:pt x="2" y="1"/>
                    </a:lnTo>
                    <a:lnTo>
                      <a:pt x="2" y="1"/>
                    </a:lnTo>
                    <a:lnTo>
                      <a:pt x="2" y="3"/>
                    </a:lnTo>
                    <a:lnTo>
                      <a:pt x="2" y="3"/>
                    </a:lnTo>
                    <a:lnTo>
                      <a:pt x="2" y="3"/>
                    </a:lnTo>
                    <a:lnTo>
                      <a:pt x="3" y="3"/>
                    </a:lnTo>
                    <a:lnTo>
                      <a:pt x="3" y="3"/>
                    </a:lnTo>
                    <a:lnTo>
                      <a:pt x="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81" name="Freeform 1239"/>
              <p:cNvSpPr>
                <a:spLocks/>
              </p:cNvSpPr>
              <p:nvPr/>
            </p:nvSpPr>
            <p:spPr bwMode="gray">
              <a:xfrm>
                <a:off x="9498538" y="6543831"/>
                <a:ext cx="50982" cy="38236"/>
              </a:xfrm>
              <a:custGeom>
                <a:avLst/>
                <a:gdLst>
                  <a:gd name="T0" fmla="*/ 14 w 16"/>
                  <a:gd name="T1" fmla="*/ 1 h 12"/>
                  <a:gd name="T2" fmla="*/ 14 w 16"/>
                  <a:gd name="T3" fmla="*/ 0 h 12"/>
                  <a:gd name="T4" fmla="*/ 14 w 16"/>
                  <a:gd name="T5" fmla="*/ 1 h 12"/>
                  <a:gd name="T6" fmla="*/ 16 w 16"/>
                  <a:gd name="T7" fmla="*/ 1 h 12"/>
                  <a:gd name="T8" fmla="*/ 16 w 16"/>
                  <a:gd name="T9" fmla="*/ 1 h 12"/>
                  <a:gd name="T10" fmla="*/ 16 w 16"/>
                  <a:gd name="T11" fmla="*/ 2 h 12"/>
                  <a:gd name="T12" fmla="*/ 14 w 16"/>
                  <a:gd name="T13" fmla="*/ 4 h 12"/>
                  <a:gd name="T14" fmla="*/ 14 w 16"/>
                  <a:gd name="T15" fmla="*/ 4 h 12"/>
                  <a:gd name="T16" fmla="*/ 11 w 16"/>
                  <a:gd name="T17" fmla="*/ 7 h 12"/>
                  <a:gd name="T18" fmla="*/ 11 w 16"/>
                  <a:gd name="T19" fmla="*/ 7 h 12"/>
                  <a:gd name="T20" fmla="*/ 10 w 16"/>
                  <a:gd name="T21" fmla="*/ 9 h 12"/>
                  <a:gd name="T22" fmla="*/ 9 w 16"/>
                  <a:gd name="T23" fmla="*/ 9 h 12"/>
                  <a:gd name="T24" fmla="*/ 9 w 16"/>
                  <a:gd name="T25" fmla="*/ 9 h 12"/>
                  <a:gd name="T26" fmla="*/ 7 w 16"/>
                  <a:gd name="T27" fmla="*/ 9 h 12"/>
                  <a:gd name="T28" fmla="*/ 7 w 16"/>
                  <a:gd name="T29" fmla="*/ 9 h 12"/>
                  <a:gd name="T30" fmla="*/ 6 w 16"/>
                  <a:gd name="T31" fmla="*/ 9 h 12"/>
                  <a:gd name="T32" fmla="*/ 6 w 16"/>
                  <a:gd name="T33" fmla="*/ 11 h 12"/>
                  <a:gd name="T34" fmla="*/ 6 w 16"/>
                  <a:gd name="T35" fmla="*/ 12 h 12"/>
                  <a:gd name="T36" fmla="*/ 5 w 16"/>
                  <a:gd name="T37" fmla="*/ 11 h 12"/>
                  <a:gd name="T38" fmla="*/ 3 w 16"/>
                  <a:gd name="T39" fmla="*/ 12 h 12"/>
                  <a:gd name="T40" fmla="*/ 3 w 16"/>
                  <a:gd name="T41" fmla="*/ 11 h 12"/>
                  <a:gd name="T42" fmla="*/ 2 w 16"/>
                  <a:gd name="T43" fmla="*/ 11 h 12"/>
                  <a:gd name="T44" fmla="*/ 2 w 16"/>
                  <a:gd name="T45" fmla="*/ 11 h 12"/>
                  <a:gd name="T46" fmla="*/ 2 w 16"/>
                  <a:gd name="T47" fmla="*/ 12 h 12"/>
                  <a:gd name="T48" fmla="*/ 0 w 16"/>
                  <a:gd name="T49" fmla="*/ 9 h 12"/>
                  <a:gd name="T50" fmla="*/ 0 w 16"/>
                  <a:gd name="T51" fmla="*/ 9 h 12"/>
                  <a:gd name="T52" fmla="*/ 2 w 16"/>
                  <a:gd name="T53" fmla="*/ 9 h 12"/>
                  <a:gd name="T54" fmla="*/ 2 w 16"/>
                  <a:gd name="T55" fmla="*/ 8 h 12"/>
                  <a:gd name="T56" fmla="*/ 3 w 16"/>
                  <a:gd name="T57" fmla="*/ 9 h 12"/>
                  <a:gd name="T58" fmla="*/ 5 w 16"/>
                  <a:gd name="T59" fmla="*/ 9 h 12"/>
                  <a:gd name="T60" fmla="*/ 5 w 16"/>
                  <a:gd name="T61" fmla="*/ 8 h 12"/>
                  <a:gd name="T62" fmla="*/ 3 w 16"/>
                  <a:gd name="T63" fmla="*/ 8 h 12"/>
                  <a:gd name="T64" fmla="*/ 3 w 16"/>
                  <a:gd name="T65" fmla="*/ 8 h 12"/>
                  <a:gd name="T66" fmla="*/ 5 w 16"/>
                  <a:gd name="T67" fmla="*/ 7 h 12"/>
                  <a:gd name="T68" fmla="*/ 6 w 16"/>
                  <a:gd name="T69" fmla="*/ 7 h 12"/>
                  <a:gd name="T70" fmla="*/ 6 w 16"/>
                  <a:gd name="T71" fmla="*/ 5 h 12"/>
                  <a:gd name="T72" fmla="*/ 9 w 16"/>
                  <a:gd name="T73" fmla="*/ 5 h 12"/>
                  <a:gd name="T74" fmla="*/ 6 w 16"/>
                  <a:gd name="T75" fmla="*/ 2 h 12"/>
                  <a:gd name="T76" fmla="*/ 5 w 16"/>
                  <a:gd name="T77" fmla="*/ 2 h 12"/>
                  <a:gd name="T78" fmla="*/ 5 w 16"/>
                  <a:gd name="T79" fmla="*/ 2 h 12"/>
                  <a:gd name="T80" fmla="*/ 5 w 16"/>
                  <a:gd name="T81" fmla="*/ 2 h 12"/>
                  <a:gd name="T82" fmla="*/ 5 w 16"/>
                  <a:gd name="T83" fmla="*/ 1 h 12"/>
                  <a:gd name="T84" fmla="*/ 5 w 16"/>
                  <a:gd name="T85" fmla="*/ 1 h 12"/>
                  <a:gd name="T86" fmla="*/ 3 w 16"/>
                  <a:gd name="T87" fmla="*/ 1 h 12"/>
                  <a:gd name="T88" fmla="*/ 3 w 16"/>
                  <a:gd name="T89" fmla="*/ 0 h 12"/>
                  <a:gd name="T90" fmla="*/ 5 w 16"/>
                  <a:gd name="T91" fmla="*/ 1 h 12"/>
                  <a:gd name="T92" fmla="*/ 7 w 16"/>
                  <a:gd name="T93" fmla="*/ 2 h 12"/>
                  <a:gd name="T94" fmla="*/ 9 w 16"/>
                  <a:gd name="T95" fmla="*/ 1 h 12"/>
                  <a:gd name="T96" fmla="*/ 11 w 16"/>
                  <a:gd name="T97" fmla="*/ 1 h 12"/>
                  <a:gd name="T98" fmla="*/ 14 w 16"/>
                  <a:gd name="T99" fmla="*/ 1 h 12"/>
                  <a:gd name="T100" fmla="*/ 14 w 16"/>
                  <a:gd name="T10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 h="12">
                    <a:moveTo>
                      <a:pt x="14" y="1"/>
                    </a:moveTo>
                    <a:lnTo>
                      <a:pt x="14" y="0"/>
                    </a:lnTo>
                    <a:lnTo>
                      <a:pt x="14" y="1"/>
                    </a:lnTo>
                    <a:lnTo>
                      <a:pt x="16" y="1"/>
                    </a:lnTo>
                    <a:lnTo>
                      <a:pt x="16" y="1"/>
                    </a:lnTo>
                    <a:lnTo>
                      <a:pt x="16" y="2"/>
                    </a:lnTo>
                    <a:lnTo>
                      <a:pt x="14" y="4"/>
                    </a:lnTo>
                    <a:lnTo>
                      <a:pt x="14" y="4"/>
                    </a:lnTo>
                    <a:lnTo>
                      <a:pt x="11" y="7"/>
                    </a:lnTo>
                    <a:lnTo>
                      <a:pt x="11" y="7"/>
                    </a:lnTo>
                    <a:lnTo>
                      <a:pt x="10" y="9"/>
                    </a:lnTo>
                    <a:lnTo>
                      <a:pt x="9" y="9"/>
                    </a:lnTo>
                    <a:lnTo>
                      <a:pt x="9" y="9"/>
                    </a:lnTo>
                    <a:lnTo>
                      <a:pt x="7" y="9"/>
                    </a:lnTo>
                    <a:lnTo>
                      <a:pt x="7" y="9"/>
                    </a:lnTo>
                    <a:lnTo>
                      <a:pt x="6" y="9"/>
                    </a:lnTo>
                    <a:lnTo>
                      <a:pt x="6" y="11"/>
                    </a:lnTo>
                    <a:lnTo>
                      <a:pt x="6" y="12"/>
                    </a:lnTo>
                    <a:lnTo>
                      <a:pt x="5" y="11"/>
                    </a:lnTo>
                    <a:lnTo>
                      <a:pt x="3" y="12"/>
                    </a:lnTo>
                    <a:lnTo>
                      <a:pt x="3" y="11"/>
                    </a:lnTo>
                    <a:lnTo>
                      <a:pt x="2" y="11"/>
                    </a:lnTo>
                    <a:lnTo>
                      <a:pt x="2" y="11"/>
                    </a:lnTo>
                    <a:lnTo>
                      <a:pt x="2" y="12"/>
                    </a:lnTo>
                    <a:lnTo>
                      <a:pt x="0" y="9"/>
                    </a:lnTo>
                    <a:lnTo>
                      <a:pt x="0" y="9"/>
                    </a:lnTo>
                    <a:lnTo>
                      <a:pt x="2" y="9"/>
                    </a:lnTo>
                    <a:lnTo>
                      <a:pt x="2" y="8"/>
                    </a:lnTo>
                    <a:lnTo>
                      <a:pt x="3" y="9"/>
                    </a:lnTo>
                    <a:lnTo>
                      <a:pt x="5" y="9"/>
                    </a:lnTo>
                    <a:lnTo>
                      <a:pt x="5" y="8"/>
                    </a:lnTo>
                    <a:lnTo>
                      <a:pt x="3" y="8"/>
                    </a:lnTo>
                    <a:lnTo>
                      <a:pt x="3" y="8"/>
                    </a:lnTo>
                    <a:lnTo>
                      <a:pt x="5" y="7"/>
                    </a:lnTo>
                    <a:lnTo>
                      <a:pt x="6" y="7"/>
                    </a:lnTo>
                    <a:lnTo>
                      <a:pt x="6" y="5"/>
                    </a:lnTo>
                    <a:lnTo>
                      <a:pt x="9" y="5"/>
                    </a:lnTo>
                    <a:lnTo>
                      <a:pt x="6" y="2"/>
                    </a:lnTo>
                    <a:lnTo>
                      <a:pt x="5" y="2"/>
                    </a:lnTo>
                    <a:lnTo>
                      <a:pt x="5" y="2"/>
                    </a:lnTo>
                    <a:lnTo>
                      <a:pt x="5" y="2"/>
                    </a:lnTo>
                    <a:lnTo>
                      <a:pt x="5" y="1"/>
                    </a:lnTo>
                    <a:lnTo>
                      <a:pt x="5" y="1"/>
                    </a:lnTo>
                    <a:lnTo>
                      <a:pt x="3" y="1"/>
                    </a:lnTo>
                    <a:lnTo>
                      <a:pt x="3" y="0"/>
                    </a:lnTo>
                    <a:lnTo>
                      <a:pt x="5" y="1"/>
                    </a:lnTo>
                    <a:lnTo>
                      <a:pt x="7" y="2"/>
                    </a:lnTo>
                    <a:lnTo>
                      <a:pt x="9" y="1"/>
                    </a:lnTo>
                    <a:lnTo>
                      <a:pt x="11" y="1"/>
                    </a:lnTo>
                    <a:lnTo>
                      <a:pt x="14" y="1"/>
                    </a:lnTo>
                    <a:lnTo>
                      <a:pt x="14"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82" name="Freeform 1240"/>
              <p:cNvSpPr>
                <a:spLocks/>
              </p:cNvSpPr>
              <p:nvPr/>
            </p:nvSpPr>
            <p:spPr bwMode="gray">
              <a:xfrm>
                <a:off x="9533589" y="6537458"/>
                <a:ext cx="54169" cy="54169"/>
              </a:xfrm>
              <a:custGeom>
                <a:avLst/>
                <a:gdLst>
                  <a:gd name="T0" fmla="*/ 17 w 17"/>
                  <a:gd name="T1" fmla="*/ 7 h 17"/>
                  <a:gd name="T2" fmla="*/ 15 w 17"/>
                  <a:gd name="T3" fmla="*/ 7 h 17"/>
                  <a:gd name="T4" fmla="*/ 14 w 17"/>
                  <a:gd name="T5" fmla="*/ 9 h 17"/>
                  <a:gd name="T6" fmla="*/ 13 w 17"/>
                  <a:gd name="T7" fmla="*/ 10 h 17"/>
                  <a:gd name="T8" fmla="*/ 10 w 17"/>
                  <a:gd name="T9" fmla="*/ 10 h 17"/>
                  <a:gd name="T10" fmla="*/ 9 w 17"/>
                  <a:gd name="T11" fmla="*/ 9 h 17"/>
                  <a:gd name="T12" fmla="*/ 7 w 17"/>
                  <a:gd name="T13" fmla="*/ 9 h 17"/>
                  <a:gd name="T14" fmla="*/ 7 w 17"/>
                  <a:gd name="T15" fmla="*/ 10 h 17"/>
                  <a:gd name="T16" fmla="*/ 10 w 17"/>
                  <a:gd name="T17" fmla="*/ 11 h 17"/>
                  <a:gd name="T18" fmla="*/ 10 w 17"/>
                  <a:gd name="T19" fmla="*/ 13 h 17"/>
                  <a:gd name="T20" fmla="*/ 9 w 17"/>
                  <a:gd name="T21" fmla="*/ 11 h 17"/>
                  <a:gd name="T22" fmla="*/ 7 w 17"/>
                  <a:gd name="T23" fmla="*/ 13 h 17"/>
                  <a:gd name="T24" fmla="*/ 6 w 17"/>
                  <a:gd name="T25" fmla="*/ 11 h 17"/>
                  <a:gd name="T26" fmla="*/ 6 w 17"/>
                  <a:gd name="T27" fmla="*/ 11 h 17"/>
                  <a:gd name="T28" fmla="*/ 6 w 17"/>
                  <a:gd name="T29" fmla="*/ 14 h 17"/>
                  <a:gd name="T30" fmla="*/ 6 w 17"/>
                  <a:gd name="T31" fmla="*/ 14 h 17"/>
                  <a:gd name="T32" fmla="*/ 7 w 17"/>
                  <a:gd name="T33" fmla="*/ 14 h 17"/>
                  <a:gd name="T34" fmla="*/ 5 w 17"/>
                  <a:gd name="T35" fmla="*/ 14 h 17"/>
                  <a:gd name="T36" fmla="*/ 3 w 17"/>
                  <a:gd name="T37" fmla="*/ 14 h 17"/>
                  <a:gd name="T38" fmla="*/ 3 w 17"/>
                  <a:gd name="T39" fmla="*/ 14 h 17"/>
                  <a:gd name="T40" fmla="*/ 3 w 17"/>
                  <a:gd name="T41" fmla="*/ 17 h 17"/>
                  <a:gd name="T42" fmla="*/ 2 w 17"/>
                  <a:gd name="T43" fmla="*/ 15 h 17"/>
                  <a:gd name="T44" fmla="*/ 0 w 17"/>
                  <a:gd name="T45" fmla="*/ 13 h 17"/>
                  <a:gd name="T46" fmla="*/ 0 w 17"/>
                  <a:gd name="T47" fmla="*/ 13 h 17"/>
                  <a:gd name="T48" fmla="*/ 2 w 17"/>
                  <a:gd name="T49" fmla="*/ 9 h 17"/>
                  <a:gd name="T50" fmla="*/ 3 w 17"/>
                  <a:gd name="T51" fmla="*/ 9 h 17"/>
                  <a:gd name="T52" fmla="*/ 3 w 17"/>
                  <a:gd name="T53" fmla="*/ 9 h 17"/>
                  <a:gd name="T54" fmla="*/ 3 w 17"/>
                  <a:gd name="T55" fmla="*/ 9 h 17"/>
                  <a:gd name="T56" fmla="*/ 5 w 17"/>
                  <a:gd name="T57" fmla="*/ 7 h 17"/>
                  <a:gd name="T58" fmla="*/ 6 w 17"/>
                  <a:gd name="T59" fmla="*/ 7 h 17"/>
                  <a:gd name="T60" fmla="*/ 6 w 17"/>
                  <a:gd name="T61" fmla="*/ 9 h 17"/>
                  <a:gd name="T62" fmla="*/ 6 w 17"/>
                  <a:gd name="T63" fmla="*/ 9 h 17"/>
                  <a:gd name="T64" fmla="*/ 6 w 17"/>
                  <a:gd name="T65" fmla="*/ 7 h 17"/>
                  <a:gd name="T66" fmla="*/ 6 w 17"/>
                  <a:gd name="T67" fmla="*/ 6 h 17"/>
                  <a:gd name="T68" fmla="*/ 6 w 17"/>
                  <a:gd name="T69" fmla="*/ 3 h 17"/>
                  <a:gd name="T70" fmla="*/ 6 w 17"/>
                  <a:gd name="T71" fmla="*/ 3 h 17"/>
                  <a:gd name="T72" fmla="*/ 7 w 17"/>
                  <a:gd name="T73" fmla="*/ 3 h 17"/>
                  <a:gd name="T74" fmla="*/ 7 w 17"/>
                  <a:gd name="T75" fmla="*/ 2 h 17"/>
                  <a:gd name="T76" fmla="*/ 9 w 17"/>
                  <a:gd name="T77" fmla="*/ 0 h 17"/>
                  <a:gd name="T78" fmla="*/ 9 w 17"/>
                  <a:gd name="T79" fmla="*/ 2 h 17"/>
                  <a:gd name="T80" fmla="*/ 10 w 17"/>
                  <a:gd name="T81" fmla="*/ 0 h 17"/>
                  <a:gd name="T82" fmla="*/ 13 w 17"/>
                  <a:gd name="T83" fmla="*/ 3 h 17"/>
                  <a:gd name="T84" fmla="*/ 15 w 17"/>
                  <a:gd name="T85" fmla="*/ 3 h 17"/>
                  <a:gd name="T86" fmla="*/ 15 w 17"/>
                  <a:gd name="T87" fmla="*/ 3 h 17"/>
                  <a:gd name="T88" fmla="*/ 17 w 17"/>
                  <a:gd name="T89" fmla="*/ 4 h 17"/>
                  <a:gd name="T90" fmla="*/ 17 w 17"/>
                  <a:gd name="T91" fmla="*/ 4 h 17"/>
                  <a:gd name="T92" fmla="*/ 17 w 17"/>
                  <a:gd name="T93" fmla="*/ 4 h 17"/>
                  <a:gd name="T94" fmla="*/ 17 w 17"/>
                  <a:gd name="T95" fmla="*/ 4 h 17"/>
                  <a:gd name="T96" fmla="*/ 17 w 17"/>
                  <a:gd name="T97" fmla="*/ 6 h 17"/>
                  <a:gd name="T98" fmla="*/ 17 w 17"/>
                  <a:gd name="T99" fmla="*/ 6 h 17"/>
                  <a:gd name="T100" fmla="*/ 17 w 17"/>
                  <a:gd name="T101" fmla="*/ 7 h 17"/>
                  <a:gd name="T102" fmla="*/ 17 w 17"/>
                  <a:gd name="T10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17">
                    <a:moveTo>
                      <a:pt x="17" y="7"/>
                    </a:moveTo>
                    <a:lnTo>
                      <a:pt x="15" y="7"/>
                    </a:lnTo>
                    <a:lnTo>
                      <a:pt x="14" y="9"/>
                    </a:lnTo>
                    <a:lnTo>
                      <a:pt x="13" y="10"/>
                    </a:lnTo>
                    <a:lnTo>
                      <a:pt x="10" y="10"/>
                    </a:lnTo>
                    <a:lnTo>
                      <a:pt x="9" y="9"/>
                    </a:lnTo>
                    <a:lnTo>
                      <a:pt x="7" y="9"/>
                    </a:lnTo>
                    <a:lnTo>
                      <a:pt x="7" y="10"/>
                    </a:lnTo>
                    <a:lnTo>
                      <a:pt x="10" y="11"/>
                    </a:lnTo>
                    <a:lnTo>
                      <a:pt x="10" y="13"/>
                    </a:lnTo>
                    <a:lnTo>
                      <a:pt x="9" y="11"/>
                    </a:lnTo>
                    <a:lnTo>
                      <a:pt x="7" y="13"/>
                    </a:lnTo>
                    <a:lnTo>
                      <a:pt x="6" y="11"/>
                    </a:lnTo>
                    <a:lnTo>
                      <a:pt x="6" y="11"/>
                    </a:lnTo>
                    <a:lnTo>
                      <a:pt x="6" y="14"/>
                    </a:lnTo>
                    <a:lnTo>
                      <a:pt x="6" y="14"/>
                    </a:lnTo>
                    <a:lnTo>
                      <a:pt x="7" y="14"/>
                    </a:lnTo>
                    <a:lnTo>
                      <a:pt x="5" y="14"/>
                    </a:lnTo>
                    <a:lnTo>
                      <a:pt x="3" y="14"/>
                    </a:lnTo>
                    <a:lnTo>
                      <a:pt x="3" y="14"/>
                    </a:lnTo>
                    <a:lnTo>
                      <a:pt x="3" y="17"/>
                    </a:lnTo>
                    <a:lnTo>
                      <a:pt x="2" y="15"/>
                    </a:lnTo>
                    <a:lnTo>
                      <a:pt x="0" y="13"/>
                    </a:lnTo>
                    <a:lnTo>
                      <a:pt x="0" y="13"/>
                    </a:lnTo>
                    <a:lnTo>
                      <a:pt x="2" y="9"/>
                    </a:lnTo>
                    <a:lnTo>
                      <a:pt x="3" y="9"/>
                    </a:lnTo>
                    <a:lnTo>
                      <a:pt x="3" y="9"/>
                    </a:lnTo>
                    <a:lnTo>
                      <a:pt x="3" y="9"/>
                    </a:lnTo>
                    <a:lnTo>
                      <a:pt x="5" y="7"/>
                    </a:lnTo>
                    <a:lnTo>
                      <a:pt x="6" y="7"/>
                    </a:lnTo>
                    <a:lnTo>
                      <a:pt x="6" y="9"/>
                    </a:lnTo>
                    <a:lnTo>
                      <a:pt x="6" y="9"/>
                    </a:lnTo>
                    <a:lnTo>
                      <a:pt x="6" y="7"/>
                    </a:lnTo>
                    <a:lnTo>
                      <a:pt x="6" y="6"/>
                    </a:lnTo>
                    <a:lnTo>
                      <a:pt x="6" y="3"/>
                    </a:lnTo>
                    <a:lnTo>
                      <a:pt x="6" y="3"/>
                    </a:lnTo>
                    <a:lnTo>
                      <a:pt x="7" y="3"/>
                    </a:lnTo>
                    <a:lnTo>
                      <a:pt x="7" y="2"/>
                    </a:lnTo>
                    <a:lnTo>
                      <a:pt x="9" y="0"/>
                    </a:lnTo>
                    <a:lnTo>
                      <a:pt x="9" y="2"/>
                    </a:lnTo>
                    <a:lnTo>
                      <a:pt x="10" y="0"/>
                    </a:lnTo>
                    <a:lnTo>
                      <a:pt x="13" y="3"/>
                    </a:lnTo>
                    <a:lnTo>
                      <a:pt x="15" y="3"/>
                    </a:lnTo>
                    <a:lnTo>
                      <a:pt x="15" y="3"/>
                    </a:lnTo>
                    <a:lnTo>
                      <a:pt x="17" y="4"/>
                    </a:lnTo>
                    <a:lnTo>
                      <a:pt x="17" y="4"/>
                    </a:lnTo>
                    <a:lnTo>
                      <a:pt x="17" y="4"/>
                    </a:lnTo>
                    <a:lnTo>
                      <a:pt x="17" y="4"/>
                    </a:lnTo>
                    <a:lnTo>
                      <a:pt x="17" y="6"/>
                    </a:lnTo>
                    <a:lnTo>
                      <a:pt x="17" y="6"/>
                    </a:lnTo>
                    <a:lnTo>
                      <a:pt x="17" y="7"/>
                    </a:lnTo>
                    <a:lnTo>
                      <a:pt x="17"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523" name="グループ化 1522"/>
            <p:cNvGrpSpPr>
              <a:grpSpLocks noChangeAspect="1"/>
            </p:cNvGrpSpPr>
            <p:nvPr/>
          </p:nvGrpSpPr>
          <p:grpSpPr bwMode="gray">
            <a:xfrm>
              <a:off x="9141667" y="5470025"/>
              <a:ext cx="563989" cy="1245867"/>
              <a:chOff x="9141666" y="5470026"/>
              <a:chExt cx="563989" cy="1245867"/>
            </a:xfrm>
            <a:grpFill/>
          </p:grpSpPr>
          <p:sp>
            <p:nvSpPr>
              <p:cNvPr id="1876" name="Freeform 1295"/>
              <p:cNvSpPr>
                <a:spLocks/>
              </p:cNvSpPr>
              <p:nvPr/>
            </p:nvSpPr>
            <p:spPr bwMode="gray">
              <a:xfrm>
                <a:off x="9141666" y="5470026"/>
                <a:ext cx="563989" cy="1115228"/>
              </a:xfrm>
              <a:custGeom>
                <a:avLst/>
                <a:gdLst>
                  <a:gd name="T0" fmla="*/ 25 w 177"/>
                  <a:gd name="T1" fmla="*/ 348 h 350"/>
                  <a:gd name="T2" fmla="*/ 10 w 177"/>
                  <a:gd name="T3" fmla="*/ 333 h 350"/>
                  <a:gd name="T4" fmla="*/ 3 w 177"/>
                  <a:gd name="T5" fmla="*/ 328 h 350"/>
                  <a:gd name="T6" fmla="*/ 0 w 177"/>
                  <a:gd name="T7" fmla="*/ 319 h 350"/>
                  <a:gd name="T8" fmla="*/ 7 w 177"/>
                  <a:gd name="T9" fmla="*/ 300 h 350"/>
                  <a:gd name="T10" fmla="*/ 9 w 177"/>
                  <a:gd name="T11" fmla="*/ 290 h 350"/>
                  <a:gd name="T12" fmla="*/ 15 w 177"/>
                  <a:gd name="T13" fmla="*/ 272 h 350"/>
                  <a:gd name="T14" fmla="*/ 17 w 177"/>
                  <a:gd name="T15" fmla="*/ 254 h 350"/>
                  <a:gd name="T16" fmla="*/ 18 w 177"/>
                  <a:gd name="T17" fmla="*/ 248 h 350"/>
                  <a:gd name="T18" fmla="*/ 13 w 177"/>
                  <a:gd name="T19" fmla="*/ 234 h 350"/>
                  <a:gd name="T20" fmla="*/ 14 w 177"/>
                  <a:gd name="T21" fmla="*/ 215 h 350"/>
                  <a:gd name="T22" fmla="*/ 14 w 177"/>
                  <a:gd name="T23" fmla="*/ 194 h 350"/>
                  <a:gd name="T24" fmla="*/ 21 w 177"/>
                  <a:gd name="T25" fmla="*/ 174 h 350"/>
                  <a:gd name="T26" fmla="*/ 22 w 177"/>
                  <a:gd name="T27" fmla="*/ 149 h 350"/>
                  <a:gd name="T28" fmla="*/ 25 w 177"/>
                  <a:gd name="T29" fmla="*/ 142 h 350"/>
                  <a:gd name="T30" fmla="*/ 32 w 177"/>
                  <a:gd name="T31" fmla="*/ 122 h 350"/>
                  <a:gd name="T32" fmla="*/ 26 w 177"/>
                  <a:gd name="T33" fmla="*/ 100 h 350"/>
                  <a:gd name="T34" fmla="*/ 29 w 177"/>
                  <a:gd name="T35" fmla="*/ 86 h 350"/>
                  <a:gd name="T36" fmla="*/ 32 w 177"/>
                  <a:gd name="T37" fmla="*/ 72 h 350"/>
                  <a:gd name="T38" fmla="*/ 43 w 177"/>
                  <a:gd name="T39" fmla="*/ 50 h 350"/>
                  <a:gd name="T40" fmla="*/ 43 w 177"/>
                  <a:gd name="T41" fmla="*/ 35 h 350"/>
                  <a:gd name="T42" fmla="*/ 51 w 177"/>
                  <a:gd name="T43" fmla="*/ 22 h 350"/>
                  <a:gd name="T44" fmla="*/ 55 w 177"/>
                  <a:gd name="T45" fmla="*/ 9 h 350"/>
                  <a:gd name="T46" fmla="*/ 65 w 177"/>
                  <a:gd name="T47" fmla="*/ 0 h 350"/>
                  <a:gd name="T48" fmla="*/ 78 w 177"/>
                  <a:gd name="T49" fmla="*/ 4 h 350"/>
                  <a:gd name="T50" fmla="*/ 82 w 177"/>
                  <a:gd name="T51" fmla="*/ 1 h 350"/>
                  <a:gd name="T52" fmla="*/ 95 w 177"/>
                  <a:gd name="T53" fmla="*/ 4 h 350"/>
                  <a:gd name="T54" fmla="*/ 110 w 177"/>
                  <a:gd name="T55" fmla="*/ 16 h 350"/>
                  <a:gd name="T56" fmla="*/ 122 w 177"/>
                  <a:gd name="T57" fmla="*/ 23 h 350"/>
                  <a:gd name="T58" fmla="*/ 138 w 177"/>
                  <a:gd name="T59" fmla="*/ 33 h 350"/>
                  <a:gd name="T60" fmla="*/ 134 w 177"/>
                  <a:gd name="T61" fmla="*/ 49 h 350"/>
                  <a:gd name="T62" fmla="*/ 148 w 177"/>
                  <a:gd name="T63" fmla="*/ 55 h 350"/>
                  <a:gd name="T64" fmla="*/ 159 w 177"/>
                  <a:gd name="T65" fmla="*/ 53 h 350"/>
                  <a:gd name="T66" fmla="*/ 167 w 177"/>
                  <a:gd name="T67" fmla="*/ 45 h 350"/>
                  <a:gd name="T68" fmla="*/ 177 w 177"/>
                  <a:gd name="T69" fmla="*/ 44 h 350"/>
                  <a:gd name="T70" fmla="*/ 167 w 177"/>
                  <a:gd name="T71" fmla="*/ 56 h 350"/>
                  <a:gd name="T72" fmla="*/ 149 w 177"/>
                  <a:gd name="T73" fmla="*/ 75 h 350"/>
                  <a:gd name="T74" fmla="*/ 138 w 177"/>
                  <a:gd name="T75" fmla="*/ 86 h 350"/>
                  <a:gd name="T76" fmla="*/ 137 w 177"/>
                  <a:gd name="T77" fmla="*/ 112 h 350"/>
                  <a:gd name="T78" fmla="*/ 133 w 177"/>
                  <a:gd name="T79" fmla="*/ 126 h 350"/>
                  <a:gd name="T80" fmla="*/ 144 w 177"/>
                  <a:gd name="T81" fmla="*/ 145 h 350"/>
                  <a:gd name="T82" fmla="*/ 143 w 177"/>
                  <a:gd name="T83" fmla="*/ 164 h 350"/>
                  <a:gd name="T84" fmla="*/ 125 w 177"/>
                  <a:gd name="T85" fmla="*/ 176 h 350"/>
                  <a:gd name="T86" fmla="*/ 99 w 177"/>
                  <a:gd name="T87" fmla="*/ 178 h 350"/>
                  <a:gd name="T88" fmla="*/ 99 w 177"/>
                  <a:gd name="T89" fmla="*/ 190 h 350"/>
                  <a:gd name="T90" fmla="*/ 85 w 177"/>
                  <a:gd name="T91" fmla="*/ 204 h 350"/>
                  <a:gd name="T92" fmla="*/ 74 w 177"/>
                  <a:gd name="T93" fmla="*/ 207 h 350"/>
                  <a:gd name="T94" fmla="*/ 82 w 177"/>
                  <a:gd name="T95" fmla="*/ 218 h 350"/>
                  <a:gd name="T96" fmla="*/ 85 w 177"/>
                  <a:gd name="T97" fmla="*/ 224 h 350"/>
                  <a:gd name="T98" fmla="*/ 76 w 177"/>
                  <a:gd name="T99" fmla="*/ 222 h 350"/>
                  <a:gd name="T100" fmla="*/ 76 w 177"/>
                  <a:gd name="T101" fmla="*/ 230 h 350"/>
                  <a:gd name="T102" fmla="*/ 73 w 177"/>
                  <a:gd name="T103" fmla="*/ 245 h 350"/>
                  <a:gd name="T104" fmla="*/ 63 w 177"/>
                  <a:gd name="T105" fmla="*/ 253 h 350"/>
                  <a:gd name="T106" fmla="*/ 52 w 177"/>
                  <a:gd name="T107" fmla="*/ 267 h 350"/>
                  <a:gd name="T108" fmla="*/ 67 w 177"/>
                  <a:gd name="T109" fmla="*/ 279 h 350"/>
                  <a:gd name="T110" fmla="*/ 67 w 177"/>
                  <a:gd name="T111" fmla="*/ 290 h 350"/>
                  <a:gd name="T112" fmla="*/ 52 w 177"/>
                  <a:gd name="T113" fmla="*/ 304 h 350"/>
                  <a:gd name="T114" fmla="*/ 45 w 177"/>
                  <a:gd name="T115" fmla="*/ 319 h 350"/>
                  <a:gd name="T116" fmla="*/ 39 w 177"/>
                  <a:gd name="T117" fmla="*/ 324 h 350"/>
                  <a:gd name="T118" fmla="*/ 37 w 177"/>
                  <a:gd name="T119" fmla="*/ 33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350">
                    <a:moveTo>
                      <a:pt x="45" y="350"/>
                    </a:moveTo>
                    <a:lnTo>
                      <a:pt x="44" y="350"/>
                    </a:lnTo>
                    <a:lnTo>
                      <a:pt x="41" y="349"/>
                    </a:lnTo>
                    <a:lnTo>
                      <a:pt x="36" y="348"/>
                    </a:lnTo>
                    <a:lnTo>
                      <a:pt x="32" y="346"/>
                    </a:lnTo>
                    <a:lnTo>
                      <a:pt x="30" y="346"/>
                    </a:lnTo>
                    <a:lnTo>
                      <a:pt x="28" y="348"/>
                    </a:lnTo>
                    <a:lnTo>
                      <a:pt x="25" y="348"/>
                    </a:lnTo>
                    <a:lnTo>
                      <a:pt x="24" y="348"/>
                    </a:lnTo>
                    <a:lnTo>
                      <a:pt x="22" y="348"/>
                    </a:lnTo>
                    <a:lnTo>
                      <a:pt x="14" y="348"/>
                    </a:lnTo>
                    <a:lnTo>
                      <a:pt x="11" y="346"/>
                    </a:lnTo>
                    <a:lnTo>
                      <a:pt x="11" y="345"/>
                    </a:lnTo>
                    <a:lnTo>
                      <a:pt x="10" y="344"/>
                    </a:lnTo>
                    <a:lnTo>
                      <a:pt x="10" y="342"/>
                    </a:lnTo>
                    <a:lnTo>
                      <a:pt x="10" y="333"/>
                    </a:lnTo>
                    <a:lnTo>
                      <a:pt x="10" y="330"/>
                    </a:lnTo>
                    <a:lnTo>
                      <a:pt x="9" y="327"/>
                    </a:lnTo>
                    <a:lnTo>
                      <a:pt x="9" y="327"/>
                    </a:lnTo>
                    <a:lnTo>
                      <a:pt x="9" y="327"/>
                    </a:lnTo>
                    <a:lnTo>
                      <a:pt x="7" y="327"/>
                    </a:lnTo>
                    <a:lnTo>
                      <a:pt x="7" y="327"/>
                    </a:lnTo>
                    <a:lnTo>
                      <a:pt x="4" y="327"/>
                    </a:lnTo>
                    <a:lnTo>
                      <a:pt x="3" y="328"/>
                    </a:lnTo>
                    <a:lnTo>
                      <a:pt x="2" y="328"/>
                    </a:lnTo>
                    <a:lnTo>
                      <a:pt x="2" y="330"/>
                    </a:lnTo>
                    <a:lnTo>
                      <a:pt x="0" y="330"/>
                    </a:lnTo>
                    <a:lnTo>
                      <a:pt x="0" y="328"/>
                    </a:lnTo>
                    <a:lnTo>
                      <a:pt x="0" y="326"/>
                    </a:lnTo>
                    <a:lnTo>
                      <a:pt x="0" y="326"/>
                    </a:lnTo>
                    <a:lnTo>
                      <a:pt x="0" y="320"/>
                    </a:lnTo>
                    <a:lnTo>
                      <a:pt x="0" y="319"/>
                    </a:lnTo>
                    <a:lnTo>
                      <a:pt x="0" y="317"/>
                    </a:lnTo>
                    <a:lnTo>
                      <a:pt x="2" y="312"/>
                    </a:lnTo>
                    <a:lnTo>
                      <a:pt x="2" y="309"/>
                    </a:lnTo>
                    <a:lnTo>
                      <a:pt x="3" y="309"/>
                    </a:lnTo>
                    <a:lnTo>
                      <a:pt x="4" y="305"/>
                    </a:lnTo>
                    <a:lnTo>
                      <a:pt x="7" y="302"/>
                    </a:lnTo>
                    <a:lnTo>
                      <a:pt x="7" y="301"/>
                    </a:lnTo>
                    <a:lnTo>
                      <a:pt x="7" y="300"/>
                    </a:lnTo>
                    <a:lnTo>
                      <a:pt x="9" y="296"/>
                    </a:lnTo>
                    <a:lnTo>
                      <a:pt x="9" y="296"/>
                    </a:lnTo>
                    <a:lnTo>
                      <a:pt x="9" y="296"/>
                    </a:lnTo>
                    <a:lnTo>
                      <a:pt x="9" y="294"/>
                    </a:lnTo>
                    <a:lnTo>
                      <a:pt x="9" y="291"/>
                    </a:lnTo>
                    <a:lnTo>
                      <a:pt x="9" y="291"/>
                    </a:lnTo>
                    <a:lnTo>
                      <a:pt x="9" y="290"/>
                    </a:lnTo>
                    <a:lnTo>
                      <a:pt x="9" y="290"/>
                    </a:lnTo>
                    <a:lnTo>
                      <a:pt x="9" y="287"/>
                    </a:lnTo>
                    <a:lnTo>
                      <a:pt x="9" y="286"/>
                    </a:lnTo>
                    <a:lnTo>
                      <a:pt x="9" y="285"/>
                    </a:lnTo>
                    <a:lnTo>
                      <a:pt x="11" y="282"/>
                    </a:lnTo>
                    <a:lnTo>
                      <a:pt x="13" y="279"/>
                    </a:lnTo>
                    <a:lnTo>
                      <a:pt x="13" y="278"/>
                    </a:lnTo>
                    <a:lnTo>
                      <a:pt x="14" y="275"/>
                    </a:lnTo>
                    <a:lnTo>
                      <a:pt x="15" y="272"/>
                    </a:lnTo>
                    <a:lnTo>
                      <a:pt x="15" y="267"/>
                    </a:lnTo>
                    <a:lnTo>
                      <a:pt x="15" y="265"/>
                    </a:lnTo>
                    <a:lnTo>
                      <a:pt x="15" y="263"/>
                    </a:lnTo>
                    <a:lnTo>
                      <a:pt x="15" y="263"/>
                    </a:lnTo>
                    <a:lnTo>
                      <a:pt x="15" y="259"/>
                    </a:lnTo>
                    <a:lnTo>
                      <a:pt x="15" y="256"/>
                    </a:lnTo>
                    <a:lnTo>
                      <a:pt x="17" y="256"/>
                    </a:lnTo>
                    <a:lnTo>
                      <a:pt x="17" y="254"/>
                    </a:lnTo>
                    <a:lnTo>
                      <a:pt x="17" y="253"/>
                    </a:lnTo>
                    <a:lnTo>
                      <a:pt x="15" y="252"/>
                    </a:lnTo>
                    <a:lnTo>
                      <a:pt x="13" y="250"/>
                    </a:lnTo>
                    <a:lnTo>
                      <a:pt x="13" y="249"/>
                    </a:lnTo>
                    <a:lnTo>
                      <a:pt x="13" y="248"/>
                    </a:lnTo>
                    <a:lnTo>
                      <a:pt x="15" y="249"/>
                    </a:lnTo>
                    <a:lnTo>
                      <a:pt x="18" y="249"/>
                    </a:lnTo>
                    <a:lnTo>
                      <a:pt x="18" y="248"/>
                    </a:lnTo>
                    <a:lnTo>
                      <a:pt x="18" y="245"/>
                    </a:lnTo>
                    <a:lnTo>
                      <a:pt x="17" y="245"/>
                    </a:lnTo>
                    <a:lnTo>
                      <a:pt x="14" y="244"/>
                    </a:lnTo>
                    <a:lnTo>
                      <a:pt x="14" y="244"/>
                    </a:lnTo>
                    <a:lnTo>
                      <a:pt x="13" y="242"/>
                    </a:lnTo>
                    <a:lnTo>
                      <a:pt x="14" y="238"/>
                    </a:lnTo>
                    <a:lnTo>
                      <a:pt x="14" y="235"/>
                    </a:lnTo>
                    <a:lnTo>
                      <a:pt x="13" y="234"/>
                    </a:lnTo>
                    <a:lnTo>
                      <a:pt x="13" y="233"/>
                    </a:lnTo>
                    <a:lnTo>
                      <a:pt x="13" y="228"/>
                    </a:lnTo>
                    <a:lnTo>
                      <a:pt x="13" y="228"/>
                    </a:lnTo>
                    <a:lnTo>
                      <a:pt x="11" y="227"/>
                    </a:lnTo>
                    <a:lnTo>
                      <a:pt x="11" y="226"/>
                    </a:lnTo>
                    <a:lnTo>
                      <a:pt x="11" y="220"/>
                    </a:lnTo>
                    <a:lnTo>
                      <a:pt x="13" y="218"/>
                    </a:lnTo>
                    <a:lnTo>
                      <a:pt x="14" y="215"/>
                    </a:lnTo>
                    <a:lnTo>
                      <a:pt x="14" y="213"/>
                    </a:lnTo>
                    <a:lnTo>
                      <a:pt x="15" y="212"/>
                    </a:lnTo>
                    <a:lnTo>
                      <a:pt x="15" y="211"/>
                    </a:lnTo>
                    <a:lnTo>
                      <a:pt x="14" y="209"/>
                    </a:lnTo>
                    <a:lnTo>
                      <a:pt x="13" y="209"/>
                    </a:lnTo>
                    <a:lnTo>
                      <a:pt x="13" y="207"/>
                    </a:lnTo>
                    <a:lnTo>
                      <a:pt x="13" y="201"/>
                    </a:lnTo>
                    <a:lnTo>
                      <a:pt x="14" y="194"/>
                    </a:lnTo>
                    <a:lnTo>
                      <a:pt x="14" y="191"/>
                    </a:lnTo>
                    <a:lnTo>
                      <a:pt x="14" y="191"/>
                    </a:lnTo>
                    <a:lnTo>
                      <a:pt x="17" y="182"/>
                    </a:lnTo>
                    <a:lnTo>
                      <a:pt x="18" y="179"/>
                    </a:lnTo>
                    <a:lnTo>
                      <a:pt x="18" y="178"/>
                    </a:lnTo>
                    <a:lnTo>
                      <a:pt x="18" y="176"/>
                    </a:lnTo>
                    <a:lnTo>
                      <a:pt x="19" y="175"/>
                    </a:lnTo>
                    <a:lnTo>
                      <a:pt x="21" y="174"/>
                    </a:lnTo>
                    <a:lnTo>
                      <a:pt x="21" y="172"/>
                    </a:lnTo>
                    <a:lnTo>
                      <a:pt x="19" y="170"/>
                    </a:lnTo>
                    <a:lnTo>
                      <a:pt x="19" y="165"/>
                    </a:lnTo>
                    <a:lnTo>
                      <a:pt x="19" y="160"/>
                    </a:lnTo>
                    <a:lnTo>
                      <a:pt x="19" y="153"/>
                    </a:lnTo>
                    <a:lnTo>
                      <a:pt x="21" y="150"/>
                    </a:lnTo>
                    <a:lnTo>
                      <a:pt x="22" y="149"/>
                    </a:lnTo>
                    <a:lnTo>
                      <a:pt x="22" y="149"/>
                    </a:lnTo>
                    <a:lnTo>
                      <a:pt x="24" y="149"/>
                    </a:lnTo>
                    <a:lnTo>
                      <a:pt x="24" y="149"/>
                    </a:lnTo>
                    <a:lnTo>
                      <a:pt x="24" y="148"/>
                    </a:lnTo>
                    <a:lnTo>
                      <a:pt x="24" y="146"/>
                    </a:lnTo>
                    <a:lnTo>
                      <a:pt x="25" y="146"/>
                    </a:lnTo>
                    <a:lnTo>
                      <a:pt x="26" y="146"/>
                    </a:lnTo>
                    <a:lnTo>
                      <a:pt x="26" y="145"/>
                    </a:lnTo>
                    <a:lnTo>
                      <a:pt x="25" y="142"/>
                    </a:lnTo>
                    <a:lnTo>
                      <a:pt x="25" y="137"/>
                    </a:lnTo>
                    <a:lnTo>
                      <a:pt x="26" y="135"/>
                    </a:lnTo>
                    <a:lnTo>
                      <a:pt x="28" y="135"/>
                    </a:lnTo>
                    <a:lnTo>
                      <a:pt x="28" y="131"/>
                    </a:lnTo>
                    <a:lnTo>
                      <a:pt x="28" y="130"/>
                    </a:lnTo>
                    <a:lnTo>
                      <a:pt x="29" y="129"/>
                    </a:lnTo>
                    <a:lnTo>
                      <a:pt x="32" y="124"/>
                    </a:lnTo>
                    <a:lnTo>
                      <a:pt x="32" y="122"/>
                    </a:lnTo>
                    <a:lnTo>
                      <a:pt x="30" y="119"/>
                    </a:lnTo>
                    <a:lnTo>
                      <a:pt x="30" y="116"/>
                    </a:lnTo>
                    <a:lnTo>
                      <a:pt x="30" y="115"/>
                    </a:lnTo>
                    <a:lnTo>
                      <a:pt x="29" y="113"/>
                    </a:lnTo>
                    <a:lnTo>
                      <a:pt x="29" y="112"/>
                    </a:lnTo>
                    <a:lnTo>
                      <a:pt x="29" y="111"/>
                    </a:lnTo>
                    <a:lnTo>
                      <a:pt x="26" y="105"/>
                    </a:lnTo>
                    <a:lnTo>
                      <a:pt x="26" y="100"/>
                    </a:lnTo>
                    <a:lnTo>
                      <a:pt x="25" y="98"/>
                    </a:lnTo>
                    <a:lnTo>
                      <a:pt x="25" y="97"/>
                    </a:lnTo>
                    <a:lnTo>
                      <a:pt x="25" y="94"/>
                    </a:lnTo>
                    <a:lnTo>
                      <a:pt x="26" y="92"/>
                    </a:lnTo>
                    <a:lnTo>
                      <a:pt x="26" y="92"/>
                    </a:lnTo>
                    <a:lnTo>
                      <a:pt x="28" y="89"/>
                    </a:lnTo>
                    <a:lnTo>
                      <a:pt x="28" y="87"/>
                    </a:lnTo>
                    <a:lnTo>
                      <a:pt x="29" y="86"/>
                    </a:lnTo>
                    <a:lnTo>
                      <a:pt x="29" y="85"/>
                    </a:lnTo>
                    <a:lnTo>
                      <a:pt x="29" y="85"/>
                    </a:lnTo>
                    <a:lnTo>
                      <a:pt x="30" y="83"/>
                    </a:lnTo>
                    <a:lnTo>
                      <a:pt x="30" y="82"/>
                    </a:lnTo>
                    <a:lnTo>
                      <a:pt x="30" y="79"/>
                    </a:lnTo>
                    <a:lnTo>
                      <a:pt x="30" y="78"/>
                    </a:lnTo>
                    <a:lnTo>
                      <a:pt x="30" y="74"/>
                    </a:lnTo>
                    <a:lnTo>
                      <a:pt x="32" y="72"/>
                    </a:lnTo>
                    <a:lnTo>
                      <a:pt x="32" y="71"/>
                    </a:lnTo>
                    <a:lnTo>
                      <a:pt x="32" y="70"/>
                    </a:lnTo>
                    <a:lnTo>
                      <a:pt x="33" y="66"/>
                    </a:lnTo>
                    <a:lnTo>
                      <a:pt x="35" y="61"/>
                    </a:lnTo>
                    <a:lnTo>
                      <a:pt x="39" y="57"/>
                    </a:lnTo>
                    <a:lnTo>
                      <a:pt x="40" y="53"/>
                    </a:lnTo>
                    <a:lnTo>
                      <a:pt x="40" y="53"/>
                    </a:lnTo>
                    <a:lnTo>
                      <a:pt x="43" y="50"/>
                    </a:lnTo>
                    <a:lnTo>
                      <a:pt x="44" y="49"/>
                    </a:lnTo>
                    <a:lnTo>
                      <a:pt x="45" y="49"/>
                    </a:lnTo>
                    <a:lnTo>
                      <a:pt x="45" y="49"/>
                    </a:lnTo>
                    <a:lnTo>
                      <a:pt x="44" y="46"/>
                    </a:lnTo>
                    <a:lnTo>
                      <a:pt x="44" y="44"/>
                    </a:lnTo>
                    <a:lnTo>
                      <a:pt x="44" y="42"/>
                    </a:lnTo>
                    <a:lnTo>
                      <a:pt x="44" y="38"/>
                    </a:lnTo>
                    <a:lnTo>
                      <a:pt x="43" y="35"/>
                    </a:lnTo>
                    <a:lnTo>
                      <a:pt x="43" y="33"/>
                    </a:lnTo>
                    <a:lnTo>
                      <a:pt x="43" y="33"/>
                    </a:lnTo>
                    <a:lnTo>
                      <a:pt x="44" y="31"/>
                    </a:lnTo>
                    <a:lnTo>
                      <a:pt x="44" y="30"/>
                    </a:lnTo>
                    <a:lnTo>
                      <a:pt x="44" y="29"/>
                    </a:lnTo>
                    <a:lnTo>
                      <a:pt x="44" y="27"/>
                    </a:lnTo>
                    <a:lnTo>
                      <a:pt x="44" y="26"/>
                    </a:lnTo>
                    <a:lnTo>
                      <a:pt x="51" y="22"/>
                    </a:lnTo>
                    <a:lnTo>
                      <a:pt x="55" y="20"/>
                    </a:lnTo>
                    <a:lnTo>
                      <a:pt x="56" y="13"/>
                    </a:lnTo>
                    <a:lnTo>
                      <a:pt x="56" y="11"/>
                    </a:lnTo>
                    <a:lnTo>
                      <a:pt x="55" y="11"/>
                    </a:lnTo>
                    <a:lnTo>
                      <a:pt x="55" y="9"/>
                    </a:lnTo>
                    <a:lnTo>
                      <a:pt x="55" y="9"/>
                    </a:lnTo>
                    <a:lnTo>
                      <a:pt x="55" y="9"/>
                    </a:lnTo>
                    <a:lnTo>
                      <a:pt x="55" y="9"/>
                    </a:lnTo>
                    <a:lnTo>
                      <a:pt x="56" y="8"/>
                    </a:lnTo>
                    <a:lnTo>
                      <a:pt x="58" y="7"/>
                    </a:lnTo>
                    <a:lnTo>
                      <a:pt x="58" y="7"/>
                    </a:lnTo>
                    <a:lnTo>
                      <a:pt x="59" y="5"/>
                    </a:lnTo>
                    <a:lnTo>
                      <a:pt x="59" y="4"/>
                    </a:lnTo>
                    <a:lnTo>
                      <a:pt x="62" y="3"/>
                    </a:lnTo>
                    <a:lnTo>
                      <a:pt x="63" y="0"/>
                    </a:lnTo>
                    <a:lnTo>
                      <a:pt x="65" y="0"/>
                    </a:lnTo>
                    <a:lnTo>
                      <a:pt x="65" y="0"/>
                    </a:lnTo>
                    <a:lnTo>
                      <a:pt x="66" y="0"/>
                    </a:lnTo>
                    <a:lnTo>
                      <a:pt x="67" y="3"/>
                    </a:lnTo>
                    <a:lnTo>
                      <a:pt x="71" y="3"/>
                    </a:lnTo>
                    <a:lnTo>
                      <a:pt x="73" y="3"/>
                    </a:lnTo>
                    <a:lnTo>
                      <a:pt x="74" y="3"/>
                    </a:lnTo>
                    <a:lnTo>
                      <a:pt x="77" y="4"/>
                    </a:lnTo>
                    <a:lnTo>
                      <a:pt x="78" y="4"/>
                    </a:lnTo>
                    <a:lnTo>
                      <a:pt x="78" y="5"/>
                    </a:lnTo>
                    <a:lnTo>
                      <a:pt x="78" y="5"/>
                    </a:lnTo>
                    <a:lnTo>
                      <a:pt x="80" y="5"/>
                    </a:lnTo>
                    <a:lnTo>
                      <a:pt x="81" y="8"/>
                    </a:lnTo>
                    <a:lnTo>
                      <a:pt x="81" y="8"/>
                    </a:lnTo>
                    <a:lnTo>
                      <a:pt x="81" y="7"/>
                    </a:lnTo>
                    <a:lnTo>
                      <a:pt x="82" y="5"/>
                    </a:lnTo>
                    <a:lnTo>
                      <a:pt x="82" y="1"/>
                    </a:lnTo>
                    <a:lnTo>
                      <a:pt x="82" y="1"/>
                    </a:lnTo>
                    <a:lnTo>
                      <a:pt x="84" y="1"/>
                    </a:lnTo>
                    <a:lnTo>
                      <a:pt x="88" y="1"/>
                    </a:lnTo>
                    <a:lnTo>
                      <a:pt x="91" y="1"/>
                    </a:lnTo>
                    <a:lnTo>
                      <a:pt x="92" y="3"/>
                    </a:lnTo>
                    <a:lnTo>
                      <a:pt x="92" y="3"/>
                    </a:lnTo>
                    <a:lnTo>
                      <a:pt x="93" y="3"/>
                    </a:lnTo>
                    <a:lnTo>
                      <a:pt x="95" y="4"/>
                    </a:lnTo>
                    <a:lnTo>
                      <a:pt x="96" y="4"/>
                    </a:lnTo>
                    <a:lnTo>
                      <a:pt x="99" y="5"/>
                    </a:lnTo>
                    <a:lnTo>
                      <a:pt x="99" y="5"/>
                    </a:lnTo>
                    <a:lnTo>
                      <a:pt x="100" y="9"/>
                    </a:lnTo>
                    <a:lnTo>
                      <a:pt x="103" y="12"/>
                    </a:lnTo>
                    <a:lnTo>
                      <a:pt x="103" y="12"/>
                    </a:lnTo>
                    <a:lnTo>
                      <a:pt x="107" y="15"/>
                    </a:lnTo>
                    <a:lnTo>
                      <a:pt x="110" y="16"/>
                    </a:lnTo>
                    <a:lnTo>
                      <a:pt x="110" y="18"/>
                    </a:lnTo>
                    <a:lnTo>
                      <a:pt x="112" y="20"/>
                    </a:lnTo>
                    <a:lnTo>
                      <a:pt x="112" y="20"/>
                    </a:lnTo>
                    <a:lnTo>
                      <a:pt x="112" y="20"/>
                    </a:lnTo>
                    <a:lnTo>
                      <a:pt x="115" y="22"/>
                    </a:lnTo>
                    <a:lnTo>
                      <a:pt x="117" y="22"/>
                    </a:lnTo>
                    <a:lnTo>
                      <a:pt x="121" y="22"/>
                    </a:lnTo>
                    <a:lnTo>
                      <a:pt x="122" y="23"/>
                    </a:lnTo>
                    <a:lnTo>
                      <a:pt x="123" y="23"/>
                    </a:lnTo>
                    <a:lnTo>
                      <a:pt x="128" y="26"/>
                    </a:lnTo>
                    <a:lnTo>
                      <a:pt x="130" y="27"/>
                    </a:lnTo>
                    <a:lnTo>
                      <a:pt x="133" y="29"/>
                    </a:lnTo>
                    <a:lnTo>
                      <a:pt x="134" y="30"/>
                    </a:lnTo>
                    <a:lnTo>
                      <a:pt x="137" y="31"/>
                    </a:lnTo>
                    <a:lnTo>
                      <a:pt x="138" y="31"/>
                    </a:lnTo>
                    <a:lnTo>
                      <a:pt x="138" y="33"/>
                    </a:lnTo>
                    <a:lnTo>
                      <a:pt x="140" y="34"/>
                    </a:lnTo>
                    <a:lnTo>
                      <a:pt x="140" y="34"/>
                    </a:lnTo>
                    <a:lnTo>
                      <a:pt x="140" y="35"/>
                    </a:lnTo>
                    <a:lnTo>
                      <a:pt x="140" y="37"/>
                    </a:lnTo>
                    <a:lnTo>
                      <a:pt x="138" y="39"/>
                    </a:lnTo>
                    <a:lnTo>
                      <a:pt x="136" y="44"/>
                    </a:lnTo>
                    <a:lnTo>
                      <a:pt x="134" y="48"/>
                    </a:lnTo>
                    <a:lnTo>
                      <a:pt x="134" y="49"/>
                    </a:lnTo>
                    <a:lnTo>
                      <a:pt x="134" y="50"/>
                    </a:lnTo>
                    <a:lnTo>
                      <a:pt x="134" y="52"/>
                    </a:lnTo>
                    <a:lnTo>
                      <a:pt x="134" y="52"/>
                    </a:lnTo>
                    <a:lnTo>
                      <a:pt x="137" y="52"/>
                    </a:lnTo>
                    <a:lnTo>
                      <a:pt x="143" y="52"/>
                    </a:lnTo>
                    <a:lnTo>
                      <a:pt x="144" y="53"/>
                    </a:lnTo>
                    <a:lnTo>
                      <a:pt x="147" y="55"/>
                    </a:lnTo>
                    <a:lnTo>
                      <a:pt x="148" y="55"/>
                    </a:lnTo>
                    <a:lnTo>
                      <a:pt x="149" y="55"/>
                    </a:lnTo>
                    <a:lnTo>
                      <a:pt x="151" y="56"/>
                    </a:lnTo>
                    <a:lnTo>
                      <a:pt x="152" y="56"/>
                    </a:lnTo>
                    <a:lnTo>
                      <a:pt x="154" y="55"/>
                    </a:lnTo>
                    <a:lnTo>
                      <a:pt x="154" y="55"/>
                    </a:lnTo>
                    <a:lnTo>
                      <a:pt x="155" y="53"/>
                    </a:lnTo>
                    <a:lnTo>
                      <a:pt x="158" y="53"/>
                    </a:lnTo>
                    <a:lnTo>
                      <a:pt x="159" y="53"/>
                    </a:lnTo>
                    <a:lnTo>
                      <a:pt x="159" y="53"/>
                    </a:lnTo>
                    <a:lnTo>
                      <a:pt x="159" y="53"/>
                    </a:lnTo>
                    <a:lnTo>
                      <a:pt x="162" y="50"/>
                    </a:lnTo>
                    <a:lnTo>
                      <a:pt x="163" y="50"/>
                    </a:lnTo>
                    <a:lnTo>
                      <a:pt x="163" y="50"/>
                    </a:lnTo>
                    <a:lnTo>
                      <a:pt x="164" y="48"/>
                    </a:lnTo>
                    <a:lnTo>
                      <a:pt x="166" y="46"/>
                    </a:lnTo>
                    <a:lnTo>
                      <a:pt x="167" y="45"/>
                    </a:lnTo>
                    <a:lnTo>
                      <a:pt x="169" y="44"/>
                    </a:lnTo>
                    <a:lnTo>
                      <a:pt x="169" y="41"/>
                    </a:lnTo>
                    <a:lnTo>
                      <a:pt x="169" y="37"/>
                    </a:lnTo>
                    <a:lnTo>
                      <a:pt x="170" y="35"/>
                    </a:lnTo>
                    <a:lnTo>
                      <a:pt x="171" y="35"/>
                    </a:lnTo>
                    <a:lnTo>
                      <a:pt x="174" y="35"/>
                    </a:lnTo>
                    <a:lnTo>
                      <a:pt x="174" y="37"/>
                    </a:lnTo>
                    <a:lnTo>
                      <a:pt x="177" y="44"/>
                    </a:lnTo>
                    <a:lnTo>
                      <a:pt x="177" y="49"/>
                    </a:lnTo>
                    <a:lnTo>
                      <a:pt x="177" y="50"/>
                    </a:lnTo>
                    <a:lnTo>
                      <a:pt x="175" y="52"/>
                    </a:lnTo>
                    <a:lnTo>
                      <a:pt x="175" y="52"/>
                    </a:lnTo>
                    <a:lnTo>
                      <a:pt x="171" y="55"/>
                    </a:lnTo>
                    <a:lnTo>
                      <a:pt x="170" y="55"/>
                    </a:lnTo>
                    <a:lnTo>
                      <a:pt x="169" y="55"/>
                    </a:lnTo>
                    <a:lnTo>
                      <a:pt x="167" y="56"/>
                    </a:lnTo>
                    <a:lnTo>
                      <a:pt x="166" y="57"/>
                    </a:lnTo>
                    <a:lnTo>
                      <a:pt x="164" y="59"/>
                    </a:lnTo>
                    <a:lnTo>
                      <a:pt x="156" y="66"/>
                    </a:lnTo>
                    <a:lnTo>
                      <a:pt x="156" y="66"/>
                    </a:lnTo>
                    <a:lnTo>
                      <a:pt x="156" y="67"/>
                    </a:lnTo>
                    <a:lnTo>
                      <a:pt x="152" y="71"/>
                    </a:lnTo>
                    <a:lnTo>
                      <a:pt x="152" y="72"/>
                    </a:lnTo>
                    <a:lnTo>
                      <a:pt x="149" y="75"/>
                    </a:lnTo>
                    <a:lnTo>
                      <a:pt x="147" y="78"/>
                    </a:lnTo>
                    <a:lnTo>
                      <a:pt x="145" y="79"/>
                    </a:lnTo>
                    <a:lnTo>
                      <a:pt x="144" y="81"/>
                    </a:lnTo>
                    <a:lnTo>
                      <a:pt x="144" y="81"/>
                    </a:lnTo>
                    <a:lnTo>
                      <a:pt x="143" y="82"/>
                    </a:lnTo>
                    <a:lnTo>
                      <a:pt x="141" y="83"/>
                    </a:lnTo>
                    <a:lnTo>
                      <a:pt x="141" y="85"/>
                    </a:lnTo>
                    <a:lnTo>
                      <a:pt x="138" y="86"/>
                    </a:lnTo>
                    <a:lnTo>
                      <a:pt x="138" y="86"/>
                    </a:lnTo>
                    <a:lnTo>
                      <a:pt x="140" y="90"/>
                    </a:lnTo>
                    <a:lnTo>
                      <a:pt x="138" y="93"/>
                    </a:lnTo>
                    <a:lnTo>
                      <a:pt x="138" y="96"/>
                    </a:lnTo>
                    <a:lnTo>
                      <a:pt x="138" y="97"/>
                    </a:lnTo>
                    <a:lnTo>
                      <a:pt x="137" y="101"/>
                    </a:lnTo>
                    <a:lnTo>
                      <a:pt x="137" y="109"/>
                    </a:lnTo>
                    <a:lnTo>
                      <a:pt x="137" y="112"/>
                    </a:lnTo>
                    <a:lnTo>
                      <a:pt x="136" y="112"/>
                    </a:lnTo>
                    <a:lnTo>
                      <a:pt x="134" y="115"/>
                    </a:lnTo>
                    <a:lnTo>
                      <a:pt x="134" y="116"/>
                    </a:lnTo>
                    <a:lnTo>
                      <a:pt x="133" y="120"/>
                    </a:lnTo>
                    <a:lnTo>
                      <a:pt x="133" y="123"/>
                    </a:lnTo>
                    <a:lnTo>
                      <a:pt x="134" y="124"/>
                    </a:lnTo>
                    <a:lnTo>
                      <a:pt x="133" y="126"/>
                    </a:lnTo>
                    <a:lnTo>
                      <a:pt x="133" y="126"/>
                    </a:lnTo>
                    <a:lnTo>
                      <a:pt x="134" y="130"/>
                    </a:lnTo>
                    <a:lnTo>
                      <a:pt x="138" y="131"/>
                    </a:lnTo>
                    <a:lnTo>
                      <a:pt x="140" y="133"/>
                    </a:lnTo>
                    <a:lnTo>
                      <a:pt x="143" y="135"/>
                    </a:lnTo>
                    <a:lnTo>
                      <a:pt x="144" y="138"/>
                    </a:lnTo>
                    <a:lnTo>
                      <a:pt x="144" y="139"/>
                    </a:lnTo>
                    <a:lnTo>
                      <a:pt x="143" y="144"/>
                    </a:lnTo>
                    <a:lnTo>
                      <a:pt x="144" y="145"/>
                    </a:lnTo>
                    <a:lnTo>
                      <a:pt x="145" y="148"/>
                    </a:lnTo>
                    <a:lnTo>
                      <a:pt x="148" y="149"/>
                    </a:lnTo>
                    <a:lnTo>
                      <a:pt x="149" y="149"/>
                    </a:lnTo>
                    <a:lnTo>
                      <a:pt x="149" y="150"/>
                    </a:lnTo>
                    <a:lnTo>
                      <a:pt x="149" y="155"/>
                    </a:lnTo>
                    <a:lnTo>
                      <a:pt x="148" y="157"/>
                    </a:lnTo>
                    <a:lnTo>
                      <a:pt x="145" y="161"/>
                    </a:lnTo>
                    <a:lnTo>
                      <a:pt x="143" y="164"/>
                    </a:lnTo>
                    <a:lnTo>
                      <a:pt x="143" y="165"/>
                    </a:lnTo>
                    <a:lnTo>
                      <a:pt x="141" y="170"/>
                    </a:lnTo>
                    <a:lnTo>
                      <a:pt x="140" y="171"/>
                    </a:lnTo>
                    <a:lnTo>
                      <a:pt x="137" y="172"/>
                    </a:lnTo>
                    <a:lnTo>
                      <a:pt x="133" y="174"/>
                    </a:lnTo>
                    <a:lnTo>
                      <a:pt x="132" y="174"/>
                    </a:lnTo>
                    <a:lnTo>
                      <a:pt x="129" y="175"/>
                    </a:lnTo>
                    <a:lnTo>
                      <a:pt x="125" y="176"/>
                    </a:lnTo>
                    <a:lnTo>
                      <a:pt x="123" y="176"/>
                    </a:lnTo>
                    <a:lnTo>
                      <a:pt x="119" y="176"/>
                    </a:lnTo>
                    <a:lnTo>
                      <a:pt x="117" y="178"/>
                    </a:lnTo>
                    <a:lnTo>
                      <a:pt x="110" y="179"/>
                    </a:lnTo>
                    <a:lnTo>
                      <a:pt x="106" y="179"/>
                    </a:lnTo>
                    <a:lnTo>
                      <a:pt x="102" y="178"/>
                    </a:lnTo>
                    <a:lnTo>
                      <a:pt x="99" y="176"/>
                    </a:lnTo>
                    <a:lnTo>
                      <a:pt x="99" y="178"/>
                    </a:lnTo>
                    <a:lnTo>
                      <a:pt x="99" y="182"/>
                    </a:lnTo>
                    <a:lnTo>
                      <a:pt x="100" y="183"/>
                    </a:lnTo>
                    <a:lnTo>
                      <a:pt x="102" y="185"/>
                    </a:lnTo>
                    <a:lnTo>
                      <a:pt x="100" y="187"/>
                    </a:lnTo>
                    <a:lnTo>
                      <a:pt x="100" y="189"/>
                    </a:lnTo>
                    <a:lnTo>
                      <a:pt x="100" y="189"/>
                    </a:lnTo>
                    <a:lnTo>
                      <a:pt x="99" y="189"/>
                    </a:lnTo>
                    <a:lnTo>
                      <a:pt x="99" y="190"/>
                    </a:lnTo>
                    <a:lnTo>
                      <a:pt x="99" y="193"/>
                    </a:lnTo>
                    <a:lnTo>
                      <a:pt x="99" y="198"/>
                    </a:lnTo>
                    <a:lnTo>
                      <a:pt x="99" y="200"/>
                    </a:lnTo>
                    <a:lnTo>
                      <a:pt x="99" y="201"/>
                    </a:lnTo>
                    <a:lnTo>
                      <a:pt x="97" y="201"/>
                    </a:lnTo>
                    <a:lnTo>
                      <a:pt x="95" y="202"/>
                    </a:lnTo>
                    <a:lnTo>
                      <a:pt x="92" y="204"/>
                    </a:lnTo>
                    <a:lnTo>
                      <a:pt x="85" y="204"/>
                    </a:lnTo>
                    <a:lnTo>
                      <a:pt x="84" y="204"/>
                    </a:lnTo>
                    <a:lnTo>
                      <a:pt x="82" y="202"/>
                    </a:lnTo>
                    <a:lnTo>
                      <a:pt x="80" y="201"/>
                    </a:lnTo>
                    <a:lnTo>
                      <a:pt x="77" y="200"/>
                    </a:lnTo>
                    <a:lnTo>
                      <a:pt x="76" y="198"/>
                    </a:lnTo>
                    <a:lnTo>
                      <a:pt x="74" y="201"/>
                    </a:lnTo>
                    <a:lnTo>
                      <a:pt x="74" y="204"/>
                    </a:lnTo>
                    <a:lnTo>
                      <a:pt x="74" y="207"/>
                    </a:lnTo>
                    <a:lnTo>
                      <a:pt x="74" y="212"/>
                    </a:lnTo>
                    <a:lnTo>
                      <a:pt x="76" y="215"/>
                    </a:lnTo>
                    <a:lnTo>
                      <a:pt x="77" y="216"/>
                    </a:lnTo>
                    <a:lnTo>
                      <a:pt x="80" y="218"/>
                    </a:lnTo>
                    <a:lnTo>
                      <a:pt x="78" y="219"/>
                    </a:lnTo>
                    <a:lnTo>
                      <a:pt x="80" y="219"/>
                    </a:lnTo>
                    <a:lnTo>
                      <a:pt x="82" y="219"/>
                    </a:lnTo>
                    <a:lnTo>
                      <a:pt x="82" y="218"/>
                    </a:lnTo>
                    <a:lnTo>
                      <a:pt x="81" y="216"/>
                    </a:lnTo>
                    <a:lnTo>
                      <a:pt x="84" y="216"/>
                    </a:lnTo>
                    <a:lnTo>
                      <a:pt x="86" y="215"/>
                    </a:lnTo>
                    <a:lnTo>
                      <a:pt x="88" y="218"/>
                    </a:lnTo>
                    <a:lnTo>
                      <a:pt x="88" y="222"/>
                    </a:lnTo>
                    <a:lnTo>
                      <a:pt x="88" y="223"/>
                    </a:lnTo>
                    <a:lnTo>
                      <a:pt x="86" y="224"/>
                    </a:lnTo>
                    <a:lnTo>
                      <a:pt x="85" y="224"/>
                    </a:lnTo>
                    <a:lnTo>
                      <a:pt x="82" y="224"/>
                    </a:lnTo>
                    <a:lnTo>
                      <a:pt x="82" y="224"/>
                    </a:lnTo>
                    <a:lnTo>
                      <a:pt x="81" y="222"/>
                    </a:lnTo>
                    <a:lnTo>
                      <a:pt x="81" y="220"/>
                    </a:lnTo>
                    <a:lnTo>
                      <a:pt x="80" y="220"/>
                    </a:lnTo>
                    <a:lnTo>
                      <a:pt x="77" y="220"/>
                    </a:lnTo>
                    <a:lnTo>
                      <a:pt x="77" y="222"/>
                    </a:lnTo>
                    <a:lnTo>
                      <a:pt x="76" y="222"/>
                    </a:lnTo>
                    <a:lnTo>
                      <a:pt x="74" y="223"/>
                    </a:lnTo>
                    <a:lnTo>
                      <a:pt x="74" y="224"/>
                    </a:lnTo>
                    <a:lnTo>
                      <a:pt x="77" y="226"/>
                    </a:lnTo>
                    <a:lnTo>
                      <a:pt x="80" y="226"/>
                    </a:lnTo>
                    <a:lnTo>
                      <a:pt x="81" y="226"/>
                    </a:lnTo>
                    <a:lnTo>
                      <a:pt x="81" y="226"/>
                    </a:lnTo>
                    <a:lnTo>
                      <a:pt x="81" y="227"/>
                    </a:lnTo>
                    <a:lnTo>
                      <a:pt x="76" y="230"/>
                    </a:lnTo>
                    <a:lnTo>
                      <a:pt x="76" y="231"/>
                    </a:lnTo>
                    <a:lnTo>
                      <a:pt x="74" y="233"/>
                    </a:lnTo>
                    <a:lnTo>
                      <a:pt x="73" y="234"/>
                    </a:lnTo>
                    <a:lnTo>
                      <a:pt x="73" y="235"/>
                    </a:lnTo>
                    <a:lnTo>
                      <a:pt x="73" y="238"/>
                    </a:lnTo>
                    <a:lnTo>
                      <a:pt x="73" y="241"/>
                    </a:lnTo>
                    <a:lnTo>
                      <a:pt x="73" y="244"/>
                    </a:lnTo>
                    <a:lnTo>
                      <a:pt x="73" y="245"/>
                    </a:lnTo>
                    <a:lnTo>
                      <a:pt x="71" y="246"/>
                    </a:lnTo>
                    <a:lnTo>
                      <a:pt x="70" y="246"/>
                    </a:lnTo>
                    <a:lnTo>
                      <a:pt x="70" y="248"/>
                    </a:lnTo>
                    <a:lnTo>
                      <a:pt x="70" y="250"/>
                    </a:lnTo>
                    <a:lnTo>
                      <a:pt x="70" y="250"/>
                    </a:lnTo>
                    <a:lnTo>
                      <a:pt x="70" y="252"/>
                    </a:lnTo>
                    <a:lnTo>
                      <a:pt x="65" y="252"/>
                    </a:lnTo>
                    <a:lnTo>
                      <a:pt x="63" y="253"/>
                    </a:lnTo>
                    <a:lnTo>
                      <a:pt x="62" y="254"/>
                    </a:lnTo>
                    <a:lnTo>
                      <a:pt x="61" y="254"/>
                    </a:lnTo>
                    <a:lnTo>
                      <a:pt x="58" y="254"/>
                    </a:lnTo>
                    <a:lnTo>
                      <a:pt x="55" y="259"/>
                    </a:lnTo>
                    <a:lnTo>
                      <a:pt x="55" y="260"/>
                    </a:lnTo>
                    <a:lnTo>
                      <a:pt x="54" y="261"/>
                    </a:lnTo>
                    <a:lnTo>
                      <a:pt x="52" y="264"/>
                    </a:lnTo>
                    <a:lnTo>
                      <a:pt x="52" y="267"/>
                    </a:lnTo>
                    <a:lnTo>
                      <a:pt x="52" y="268"/>
                    </a:lnTo>
                    <a:lnTo>
                      <a:pt x="54" y="270"/>
                    </a:lnTo>
                    <a:lnTo>
                      <a:pt x="55" y="272"/>
                    </a:lnTo>
                    <a:lnTo>
                      <a:pt x="56" y="274"/>
                    </a:lnTo>
                    <a:lnTo>
                      <a:pt x="59" y="278"/>
                    </a:lnTo>
                    <a:lnTo>
                      <a:pt x="63" y="279"/>
                    </a:lnTo>
                    <a:lnTo>
                      <a:pt x="66" y="279"/>
                    </a:lnTo>
                    <a:lnTo>
                      <a:pt x="67" y="279"/>
                    </a:lnTo>
                    <a:lnTo>
                      <a:pt x="69" y="279"/>
                    </a:lnTo>
                    <a:lnTo>
                      <a:pt x="69" y="282"/>
                    </a:lnTo>
                    <a:lnTo>
                      <a:pt x="69" y="285"/>
                    </a:lnTo>
                    <a:lnTo>
                      <a:pt x="67" y="286"/>
                    </a:lnTo>
                    <a:lnTo>
                      <a:pt x="67" y="286"/>
                    </a:lnTo>
                    <a:lnTo>
                      <a:pt x="67" y="289"/>
                    </a:lnTo>
                    <a:lnTo>
                      <a:pt x="69" y="290"/>
                    </a:lnTo>
                    <a:lnTo>
                      <a:pt x="67" y="290"/>
                    </a:lnTo>
                    <a:lnTo>
                      <a:pt x="67" y="293"/>
                    </a:lnTo>
                    <a:lnTo>
                      <a:pt x="66" y="293"/>
                    </a:lnTo>
                    <a:lnTo>
                      <a:pt x="65" y="293"/>
                    </a:lnTo>
                    <a:lnTo>
                      <a:pt x="62" y="296"/>
                    </a:lnTo>
                    <a:lnTo>
                      <a:pt x="58" y="298"/>
                    </a:lnTo>
                    <a:lnTo>
                      <a:pt x="56" y="300"/>
                    </a:lnTo>
                    <a:lnTo>
                      <a:pt x="55" y="302"/>
                    </a:lnTo>
                    <a:lnTo>
                      <a:pt x="52" y="304"/>
                    </a:lnTo>
                    <a:lnTo>
                      <a:pt x="51" y="308"/>
                    </a:lnTo>
                    <a:lnTo>
                      <a:pt x="51" y="309"/>
                    </a:lnTo>
                    <a:lnTo>
                      <a:pt x="52" y="308"/>
                    </a:lnTo>
                    <a:lnTo>
                      <a:pt x="51" y="315"/>
                    </a:lnTo>
                    <a:lnTo>
                      <a:pt x="50" y="316"/>
                    </a:lnTo>
                    <a:lnTo>
                      <a:pt x="48" y="319"/>
                    </a:lnTo>
                    <a:lnTo>
                      <a:pt x="47" y="319"/>
                    </a:lnTo>
                    <a:lnTo>
                      <a:pt x="45" y="319"/>
                    </a:lnTo>
                    <a:lnTo>
                      <a:pt x="44" y="317"/>
                    </a:lnTo>
                    <a:lnTo>
                      <a:pt x="41" y="315"/>
                    </a:lnTo>
                    <a:lnTo>
                      <a:pt x="43" y="317"/>
                    </a:lnTo>
                    <a:lnTo>
                      <a:pt x="44" y="319"/>
                    </a:lnTo>
                    <a:lnTo>
                      <a:pt x="44" y="319"/>
                    </a:lnTo>
                    <a:lnTo>
                      <a:pt x="44" y="320"/>
                    </a:lnTo>
                    <a:lnTo>
                      <a:pt x="40" y="323"/>
                    </a:lnTo>
                    <a:lnTo>
                      <a:pt x="39" y="324"/>
                    </a:lnTo>
                    <a:lnTo>
                      <a:pt x="37" y="331"/>
                    </a:lnTo>
                    <a:lnTo>
                      <a:pt x="36" y="333"/>
                    </a:lnTo>
                    <a:lnTo>
                      <a:pt x="37" y="333"/>
                    </a:lnTo>
                    <a:lnTo>
                      <a:pt x="37" y="333"/>
                    </a:lnTo>
                    <a:lnTo>
                      <a:pt x="39" y="337"/>
                    </a:lnTo>
                    <a:lnTo>
                      <a:pt x="39" y="339"/>
                    </a:lnTo>
                    <a:lnTo>
                      <a:pt x="39" y="339"/>
                    </a:lnTo>
                    <a:lnTo>
                      <a:pt x="37" y="339"/>
                    </a:lnTo>
                    <a:lnTo>
                      <a:pt x="36" y="341"/>
                    </a:lnTo>
                    <a:lnTo>
                      <a:pt x="37" y="341"/>
                    </a:lnTo>
                    <a:lnTo>
                      <a:pt x="39" y="341"/>
                    </a:lnTo>
                    <a:lnTo>
                      <a:pt x="39" y="341"/>
                    </a:lnTo>
                    <a:lnTo>
                      <a:pt x="41" y="346"/>
                    </a:lnTo>
                    <a:lnTo>
                      <a:pt x="45" y="350"/>
                    </a:lnTo>
                    <a:lnTo>
                      <a:pt x="45" y="35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877" name="グループ化 1876"/>
              <p:cNvGrpSpPr/>
              <p:nvPr/>
            </p:nvGrpSpPr>
            <p:grpSpPr bwMode="gray">
              <a:xfrm>
                <a:off x="9278681" y="6604369"/>
                <a:ext cx="137014" cy="111524"/>
                <a:chOff x="9278681" y="6604369"/>
                <a:chExt cx="137014" cy="111524"/>
              </a:xfrm>
              <a:grpFill/>
            </p:grpSpPr>
            <p:sp>
              <p:nvSpPr>
                <p:cNvPr id="1878" name="Freeform 1294"/>
                <p:cNvSpPr>
                  <a:spLocks/>
                </p:cNvSpPr>
                <p:nvPr/>
              </p:nvSpPr>
              <p:spPr bwMode="gray">
                <a:xfrm>
                  <a:off x="9390204" y="6703148"/>
                  <a:ext cx="25491" cy="9560"/>
                </a:xfrm>
                <a:custGeom>
                  <a:avLst/>
                  <a:gdLst>
                    <a:gd name="T0" fmla="*/ 3 w 8"/>
                    <a:gd name="T1" fmla="*/ 2 h 3"/>
                    <a:gd name="T2" fmla="*/ 4 w 8"/>
                    <a:gd name="T3" fmla="*/ 0 h 3"/>
                    <a:gd name="T4" fmla="*/ 7 w 8"/>
                    <a:gd name="T5" fmla="*/ 0 h 3"/>
                    <a:gd name="T6" fmla="*/ 8 w 8"/>
                    <a:gd name="T7" fmla="*/ 0 h 3"/>
                    <a:gd name="T8" fmla="*/ 8 w 8"/>
                    <a:gd name="T9" fmla="*/ 0 h 3"/>
                    <a:gd name="T10" fmla="*/ 8 w 8"/>
                    <a:gd name="T11" fmla="*/ 2 h 3"/>
                    <a:gd name="T12" fmla="*/ 8 w 8"/>
                    <a:gd name="T13" fmla="*/ 2 h 3"/>
                    <a:gd name="T14" fmla="*/ 7 w 8"/>
                    <a:gd name="T15" fmla="*/ 2 h 3"/>
                    <a:gd name="T16" fmla="*/ 6 w 8"/>
                    <a:gd name="T17" fmla="*/ 2 h 3"/>
                    <a:gd name="T18" fmla="*/ 6 w 8"/>
                    <a:gd name="T19" fmla="*/ 2 h 3"/>
                    <a:gd name="T20" fmla="*/ 3 w 8"/>
                    <a:gd name="T21" fmla="*/ 2 h 3"/>
                    <a:gd name="T22" fmla="*/ 3 w 8"/>
                    <a:gd name="T23" fmla="*/ 3 h 3"/>
                    <a:gd name="T24" fmla="*/ 0 w 8"/>
                    <a:gd name="T25" fmla="*/ 3 h 3"/>
                    <a:gd name="T26" fmla="*/ 2 w 8"/>
                    <a:gd name="T27" fmla="*/ 2 h 3"/>
                    <a:gd name="T28" fmla="*/ 2 w 8"/>
                    <a:gd name="T29" fmla="*/ 0 h 3"/>
                    <a:gd name="T30" fmla="*/ 3 w 8"/>
                    <a:gd name="T3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3">
                      <a:moveTo>
                        <a:pt x="3" y="2"/>
                      </a:moveTo>
                      <a:lnTo>
                        <a:pt x="4" y="0"/>
                      </a:lnTo>
                      <a:lnTo>
                        <a:pt x="7" y="0"/>
                      </a:lnTo>
                      <a:lnTo>
                        <a:pt x="8" y="0"/>
                      </a:lnTo>
                      <a:lnTo>
                        <a:pt x="8" y="0"/>
                      </a:lnTo>
                      <a:lnTo>
                        <a:pt x="8" y="2"/>
                      </a:lnTo>
                      <a:lnTo>
                        <a:pt x="8" y="2"/>
                      </a:lnTo>
                      <a:lnTo>
                        <a:pt x="7" y="2"/>
                      </a:lnTo>
                      <a:lnTo>
                        <a:pt x="6" y="2"/>
                      </a:lnTo>
                      <a:lnTo>
                        <a:pt x="6" y="2"/>
                      </a:lnTo>
                      <a:lnTo>
                        <a:pt x="3" y="2"/>
                      </a:lnTo>
                      <a:lnTo>
                        <a:pt x="3" y="3"/>
                      </a:lnTo>
                      <a:lnTo>
                        <a:pt x="0" y="3"/>
                      </a:lnTo>
                      <a:lnTo>
                        <a:pt x="2" y="2"/>
                      </a:lnTo>
                      <a:lnTo>
                        <a:pt x="2" y="0"/>
                      </a:lnTo>
                      <a:lnTo>
                        <a:pt x="3"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79" name="Freeform 1296"/>
                <p:cNvSpPr>
                  <a:spLocks/>
                </p:cNvSpPr>
                <p:nvPr/>
              </p:nvSpPr>
              <p:spPr bwMode="gray">
                <a:xfrm>
                  <a:off x="9278681" y="6604369"/>
                  <a:ext cx="98779" cy="111524"/>
                </a:xfrm>
                <a:custGeom>
                  <a:avLst/>
                  <a:gdLst>
                    <a:gd name="T0" fmla="*/ 0 w 31"/>
                    <a:gd name="T1" fmla="*/ 34 h 35"/>
                    <a:gd name="T2" fmla="*/ 0 w 31"/>
                    <a:gd name="T3" fmla="*/ 31 h 35"/>
                    <a:gd name="T4" fmla="*/ 0 w 31"/>
                    <a:gd name="T5" fmla="*/ 31 h 35"/>
                    <a:gd name="T6" fmla="*/ 0 w 31"/>
                    <a:gd name="T7" fmla="*/ 0 h 35"/>
                    <a:gd name="T8" fmla="*/ 0 w 31"/>
                    <a:gd name="T9" fmla="*/ 0 h 35"/>
                    <a:gd name="T10" fmla="*/ 1 w 31"/>
                    <a:gd name="T11" fmla="*/ 1 h 35"/>
                    <a:gd name="T12" fmla="*/ 4 w 31"/>
                    <a:gd name="T13" fmla="*/ 7 h 35"/>
                    <a:gd name="T14" fmla="*/ 4 w 31"/>
                    <a:gd name="T15" fmla="*/ 7 h 35"/>
                    <a:gd name="T16" fmla="*/ 2 w 31"/>
                    <a:gd name="T17" fmla="*/ 7 h 35"/>
                    <a:gd name="T18" fmla="*/ 2 w 31"/>
                    <a:gd name="T19" fmla="*/ 5 h 35"/>
                    <a:gd name="T20" fmla="*/ 1 w 31"/>
                    <a:gd name="T21" fmla="*/ 7 h 35"/>
                    <a:gd name="T22" fmla="*/ 1 w 31"/>
                    <a:gd name="T23" fmla="*/ 8 h 35"/>
                    <a:gd name="T24" fmla="*/ 1 w 31"/>
                    <a:gd name="T25" fmla="*/ 9 h 35"/>
                    <a:gd name="T26" fmla="*/ 2 w 31"/>
                    <a:gd name="T27" fmla="*/ 9 h 35"/>
                    <a:gd name="T28" fmla="*/ 4 w 31"/>
                    <a:gd name="T29" fmla="*/ 11 h 35"/>
                    <a:gd name="T30" fmla="*/ 4 w 31"/>
                    <a:gd name="T31" fmla="*/ 12 h 35"/>
                    <a:gd name="T32" fmla="*/ 5 w 31"/>
                    <a:gd name="T33" fmla="*/ 15 h 35"/>
                    <a:gd name="T34" fmla="*/ 7 w 31"/>
                    <a:gd name="T35" fmla="*/ 16 h 35"/>
                    <a:gd name="T36" fmla="*/ 9 w 31"/>
                    <a:gd name="T37" fmla="*/ 18 h 35"/>
                    <a:gd name="T38" fmla="*/ 11 w 31"/>
                    <a:gd name="T39" fmla="*/ 20 h 35"/>
                    <a:gd name="T40" fmla="*/ 12 w 31"/>
                    <a:gd name="T41" fmla="*/ 20 h 35"/>
                    <a:gd name="T42" fmla="*/ 13 w 31"/>
                    <a:gd name="T43" fmla="*/ 22 h 35"/>
                    <a:gd name="T44" fmla="*/ 15 w 31"/>
                    <a:gd name="T45" fmla="*/ 22 h 35"/>
                    <a:gd name="T46" fmla="*/ 15 w 31"/>
                    <a:gd name="T47" fmla="*/ 23 h 35"/>
                    <a:gd name="T48" fmla="*/ 18 w 31"/>
                    <a:gd name="T49" fmla="*/ 23 h 35"/>
                    <a:gd name="T50" fmla="*/ 19 w 31"/>
                    <a:gd name="T51" fmla="*/ 26 h 35"/>
                    <a:gd name="T52" fmla="*/ 22 w 31"/>
                    <a:gd name="T53" fmla="*/ 29 h 35"/>
                    <a:gd name="T54" fmla="*/ 24 w 31"/>
                    <a:gd name="T55" fmla="*/ 30 h 35"/>
                    <a:gd name="T56" fmla="*/ 28 w 31"/>
                    <a:gd name="T57" fmla="*/ 30 h 35"/>
                    <a:gd name="T58" fmla="*/ 31 w 31"/>
                    <a:gd name="T59" fmla="*/ 30 h 35"/>
                    <a:gd name="T60" fmla="*/ 31 w 31"/>
                    <a:gd name="T61" fmla="*/ 31 h 35"/>
                    <a:gd name="T62" fmla="*/ 30 w 31"/>
                    <a:gd name="T63" fmla="*/ 33 h 35"/>
                    <a:gd name="T64" fmla="*/ 30 w 31"/>
                    <a:gd name="T65" fmla="*/ 34 h 35"/>
                    <a:gd name="T66" fmla="*/ 28 w 31"/>
                    <a:gd name="T67" fmla="*/ 35 h 35"/>
                    <a:gd name="T68" fmla="*/ 24 w 31"/>
                    <a:gd name="T69" fmla="*/ 34 h 35"/>
                    <a:gd name="T70" fmla="*/ 20 w 31"/>
                    <a:gd name="T71" fmla="*/ 35 h 35"/>
                    <a:gd name="T72" fmla="*/ 20 w 31"/>
                    <a:gd name="T73" fmla="*/ 35 h 35"/>
                    <a:gd name="T74" fmla="*/ 19 w 31"/>
                    <a:gd name="T75" fmla="*/ 35 h 35"/>
                    <a:gd name="T76" fmla="*/ 16 w 31"/>
                    <a:gd name="T77" fmla="*/ 34 h 35"/>
                    <a:gd name="T78" fmla="*/ 12 w 31"/>
                    <a:gd name="T79" fmla="*/ 33 h 35"/>
                    <a:gd name="T80" fmla="*/ 7 w 31"/>
                    <a:gd name="T81" fmla="*/ 33 h 35"/>
                    <a:gd name="T82" fmla="*/ 5 w 31"/>
                    <a:gd name="T83" fmla="*/ 33 h 35"/>
                    <a:gd name="T84" fmla="*/ 5 w 31"/>
                    <a:gd name="T85" fmla="*/ 33 h 35"/>
                    <a:gd name="T86" fmla="*/ 4 w 31"/>
                    <a:gd name="T87" fmla="*/ 33 h 35"/>
                    <a:gd name="T88" fmla="*/ 1 w 31"/>
                    <a:gd name="T89" fmla="*/ 34 h 35"/>
                    <a:gd name="T90" fmla="*/ 0 w 31"/>
                    <a:gd name="T91"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 h="35">
                      <a:moveTo>
                        <a:pt x="0" y="34"/>
                      </a:moveTo>
                      <a:lnTo>
                        <a:pt x="0" y="31"/>
                      </a:lnTo>
                      <a:lnTo>
                        <a:pt x="0" y="31"/>
                      </a:lnTo>
                      <a:lnTo>
                        <a:pt x="0" y="0"/>
                      </a:lnTo>
                      <a:lnTo>
                        <a:pt x="0" y="0"/>
                      </a:lnTo>
                      <a:lnTo>
                        <a:pt x="1" y="1"/>
                      </a:lnTo>
                      <a:lnTo>
                        <a:pt x="4" y="7"/>
                      </a:lnTo>
                      <a:lnTo>
                        <a:pt x="4" y="7"/>
                      </a:lnTo>
                      <a:lnTo>
                        <a:pt x="2" y="7"/>
                      </a:lnTo>
                      <a:lnTo>
                        <a:pt x="2" y="5"/>
                      </a:lnTo>
                      <a:lnTo>
                        <a:pt x="1" y="7"/>
                      </a:lnTo>
                      <a:lnTo>
                        <a:pt x="1" y="8"/>
                      </a:lnTo>
                      <a:lnTo>
                        <a:pt x="1" y="9"/>
                      </a:lnTo>
                      <a:lnTo>
                        <a:pt x="2" y="9"/>
                      </a:lnTo>
                      <a:lnTo>
                        <a:pt x="4" y="11"/>
                      </a:lnTo>
                      <a:lnTo>
                        <a:pt x="4" y="12"/>
                      </a:lnTo>
                      <a:lnTo>
                        <a:pt x="5" y="15"/>
                      </a:lnTo>
                      <a:lnTo>
                        <a:pt x="7" y="16"/>
                      </a:lnTo>
                      <a:lnTo>
                        <a:pt x="9" y="18"/>
                      </a:lnTo>
                      <a:lnTo>
                        <a:pt x="11" y="20"/>
                      </a:lnTo>
                      <a:lnTo>
                        <a:pt x="12" y="20"/>
                      </a:lnTo>
                      <a:lnTo>
                        <a:pt x="13" y="22"/>
                      </a:lnTo>
                      <a:lnTo>
                        <a:pt x="15" y="22"/>
                      </a:lnTo>
                      <a:lnTo>
                        <a:pt x="15" y="23"/>
                      </a:lnTo>
                      <a:lnTo>
                        <a:pt x="18" y="23"/>
                      </a:lnTo>
                      <a:lnTo>
                        <a:pt x="19" y="26"/>
                      </a:lnTo>
                      <a:lnTo>
                        <a:pt x="22" y="29"/>
                      </a:lnTo>
                      <a:lnTo>
                        <a:pt x="24" y="30"/>
                      </a:lnTo>
                      <a:lnTo>
                        <a:pt x="28" y="30"/>
                      </a:lnTo>
                      <a:lnTo>
                        <a:pt x="31" y="30"/>
                      </a:lnTo>
                      <a:lnTo>
                        <a:pt x="31" y="31"/>
                      </a:lnTo>
                      <a:lnTo>
                        <a:pt x="30" y="33"/>
                      </a:lnTo>
                      <a:lnTo>
                        <a:pt x="30" y="34"/>
                      </a:lnTo>
                      <a:lnTo>
                        <a:pt x="28" y="35"/>
                      </a:lnTo>
                      <a:lnTo>
                        <a:pt x="24" y="34"/>
                      </a:lnTo>
                      <a:lnTo>
                        <a:pt x="20" y="35"/>
                      </a:lnTo>
                      <a:lnTo>
                        <a:pt x="20" y="35"/>
                      </a:lnTo>
                      <a:lnTo>
                        <a:pt x="19" y="35"/>
                      </a:lnTo>
                      <a:lnTo>
                        <a:pt x="16" y="34"/>
                      </a:lnTo>
                      <a:lnTo>
                        <a:pt x="12" y="33"/>
                      </a:lnTo>
                      <a:lnTo>
                        <a:pt x="7" y="33"/>
                      </a:lnTo>
                      <a:lnTo>
                        <a:pt x="5" y="33"/>
                      </a:lnTo>
                      <a:lnTo>
                        <a:pt x="5" y="33"/>
                      </a:lnTo>
                      <a:lnTo>
                        <a:pt x="4" y="33"/>
                      </a:lnTo>
                      <a:lnTo>
                        <a:pt x="1" y="34"/>
                      </a:lnTo>
                      <a:lnTo>
                        <a:pt x="0" y="3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sp>
          <p:nvSpPr>
            <p:cNvPr id="1524" name="Freeform 701"/>
            <p:cNvSpPr>
              <a:spLocks noChangeAspect="1"/>
            </p:cNvSpPr>
            <p:nvPr/>
          </p:nvSpPr>
          <p:spPr bwMode="gray">
            <a:xfrm>
              <a:off x="3460378" y="4052092"/>
              <a:ext cx="133827" cy="172064"/>
            </a:xfrm>
            <a:custGeom>
              <a:avLst/>
              <a:gdLst/>
              <a:ahLst/>
              <a:cxnLst/>
              <a:rect l="l" t="t" r="r" b="b"/>
              <a:pathLst>
                <a:path w="133827" h="172064">
                  <a:moveTo>
                    <a:pt x="79658" y="117896"/>
                  </a:moveTo>
                  <a:lnTo>
                    <a:pt x="73286" y="121082"/>
                  </a:lnTo>
                  <a:lnTo>
                    <a:pt x="79658" y="124268"/>
                  </a:lnTo>
                  <a:close/>
                  <a:moveTo>
                    <a:pt x="12745" y="0"/>
                  </a:moveTo>
                  <a:lnTo>
                    <a:pt x="19118" y="0"/>
                  </a:lnTo>
                  <a:lnTo>
                    <a:pt x="22304" y="6373"/>
                  </a:lnTo>
                  <a:lnTo>
                    <a:pt x="25491" y="12745"/>
                  </a:lnTo>
                  <a:lnTo>
                    <a:pt x="25491" y="6373"/>
                  </a:lnTo>
                  <a:lnTo>
                    <a:pt x="25491" y="0"/>
                  </a:lnTo>
                  <a:lnTo>
                    <a:pt x="31863" y="0"/>
                  </a:lnTo>
                  <a:lnTo>
                    <a:pt x="31863" y="6373"/>
                  </a:lnTo>
                  <a:lnTo>
                    <a:pt x="35050" y="12745"/>
                  </a:lnTo>
                  <a:lnTo>
                    <a:pt x="38236" y="12745"/>
                  </a:lnTo>
                  <a:lnTo>
                    <a:pt x="44609" y="15932"/>
                  </a:lnTo>
                  <a:lnTo>
                    <a:pt x="47795" y="6373"/>
                  </a:lnTo>
                  <a:lnTo>
                    <a:pt x="47795" y="22304"/>
                  </a:lnTo>
                  <a:lnTo>
                    <a:pt x="50982" y="28677"/>
                  </a:lnTo>
                  <a:lnTo>
                    <a:pt x="57354" y="35050"/>
                  </a:lnTo>
                  <a:lnTo>
                    <a:pt x="60541" y="38236"/>
                  </a:lnTo>
                  <a:lnTo>
                    <a:pt x="82845" y="38236"/>
                  </a:lnTo>
                  <a:lnTo>
                    <a:pt x="86032" y="38236"/>
                  </a:lnTo>
                  <a:lnTo>
                    <a:pt x="95591" y="35050"/>
                  </a:lnTo>
                  <a:lnTo>
                    <a:pt x="105150" y="38236"/>
                  </a:lnTo>
                  <a:lnTo>
                    <a:pt x="117895" y="38236"/>
                  </a:lnTo>
                  <a:lnTo>
                    <a:pt x="127454" y="41423"/>
                  </a:lnTo>
                  <a:lnTo>
                    <a:pt x="117895" y="47795"/>
                  </a:lnTo>
                  <a:lnTo>
                    <a:pt x="117895" y="57355"/>
                  </a:lnTo>
                  <a:lnTo>
                    <a:pt x="114709" y="60541"/>
                  </a:lnTo>
                  <a:lnTo>
                    <a:pt x="105150" y="70100"/>
                  </a:lnTo>
                  <a:lnTo>
                    <a:pt x="98777" y="70100"/>
                  </a:lnTo>
                  <a:lnTo>
                    <a:pt x="92404" y="73286"/>
                  </a:lnTo>
                  <a:lnTo>
                    <a:pt x="92404" y="76473"/>
                  </a:lnTo>
                  <a:lnTo>
                    <a:pt x="92404" y="86032"/>
                  </a:lnTo>
                  <a:lnTo>
                    <a:pt x="95591" y="98777"/>
                  </a:lnTo>
                  <a:lnTo>
                    <a:pt x="98777" y="98777"/>
                  </a:lnTo>
                  <a:lnTo>
                    <a:pt x="105150" y="105150"/>
                  </a:lnTo>
                  <a:lnTo>
                    <a:pt x="108336" y="108336"/>
                  </a:lnTo>
                  <a:lnTo>
                    <a:pt x="108336" y="105150"/>
                  </a:lnTo>
                  <a:lnTo>
                    <a:pt x="114709" y="89218"/>
                  </a:lnTo>
                  <a:lnTo>
                    <a:pt x="117895" y="82846"/>
                  </a:lnTo>
                  <a:lnTo>
                    <a:pt x="121082" y="86032"/>
                  </a:lnTo>
                  <a:lnTo>
                    <a:pt x="127454" y="89218"/>
                  </a:lnTo>
                  <a:lnTo>
                    <a:pt x="127454" y="98777"/>
                  </a:lnTo>
                  <a:lnTo>
                    <a:pt x="130641" y="105150"/>
                  </a:lnTo>
                  <a:lnTo>
                    <a:pt x="130641" y="108336"/>
                  </a:lnTo>
                  <a:lnTo>
                    <a:pt x="133827" y="124269"/>
                  </a:lnTo>
                  <a:lnTo>
                    <a:pt x="133827" y="143387"/>
                  </a:lnTo>
                  <a:lnTo>
                    <a:pt x="133827" y="159319"/>
                  </a:lnTo>
                  <a:lnTo>
                    <a:pt x="130641" y="156132"/>
                  </a:lnTo>
                  <a:lnTo>
                    <a:pt x="127454" y="159319"/>
                  </a:lnTo>
                  <a:lnTo>
                    <a:pt x="127454" y="165692"/>
                  </a:lnTo>
                  <a:lnTo>
                    <a:pt x="127454" y="172064"/>
                  </a:lnTo>
                  <a:lnTo>
                    <a:pt x="121082" y="165692"/>
                  </a:lnTo>
                  <a:lnTo>
                    <a:pt x="117895" y="146573"/>
                  </a:lnTo>
                  <a:lnTo>
                    <a:pt x="117895" y="143387"/>
                  </a:lnTo>
                  <a:lnTo>
                    <a:pt x="114709" y="130641"/>
                  </a:lnTo>
                  <a:lnTo>
                    <a:pt x="105150" y="117896"/>
                  </a:lnTo>
                  <a:lnTo>
                    <a:pt x="105150" y="111523"/>
                  </a:lnTo>
                  <a:lnTo>
                    <a:pt x="95591" y="117896"/>
                  </a:lnTo>
                  <a:lnTo>
                    <a:pt x="92404" y="117896"/>
                  </a:lnTo>
                  <a:lnTo>
                    <a:pt x="86032" y="117896"/>
                  </a:lnTo>
                  <a:lnTo>
                    <a:pt x="82845" y="108336"/>
                  </a:lnTo>
                  <a:lnTo>
                    <a:pt x="82845" y="111523"/>
                  </a:lnTo>
                  <a:lnTo>
                    <a:pt x="79659" y="117895"/>
                  </a:lnTo>
                  <a:lnTo>
                    <a:pt x="82845" y="117895"/>
                  </a:lnTo>
                  <a:lnTo>
                    <a:pt x="86031" y="121081"/>
                  </a:lnTo>
                  <a:lnTo>
                    <a:pt x="86031" y="124268"/>
                  </a:lnTo>
                  <a:lnTo>
                    <a:pt x="82845" y="130640"/>
                  </a:lnTo>
                  <a:lnTo>
                    <a:pt x="79659" y="130640"/>
                  </a:lnTo>
                  <a:lnTo>
                    <a:pt x="79659" y="130641"/>
                  </a:lnTo>
                  <a:lnTo>
                    <a:pt x="66913" y="143387"/>
                  </a:lnTo>
                  <a:lnTo>
                    <a:pt x="60541" y="140200"/>
                  </a:lnTo>
                  <a:lnTo>
                    <a:pt x="57354" y="140200"/>
                  </a:lnTo>
                  <a:lnTo>
                    <a:pt x="57354" y="143387"/>
                  </a:lnTo>
                  <a:lnTo>
                    <a:pt x="50982" y="146573"/>
                  </a:lnTo>
                  <a:lnTo>
                    <a:pt x="47795" y="143387"/>
                  </a:lnTo>
                  <a:lnTo>
                    <a:pt x="47795" y="146573"/>
                  </a:lnTo>
                  <a:lnTo>
                    <a:pt x="38236" y="143387"/>
                  </a:lnTo>
                  <a:lnTo>
                    <a:pt x="38236" y="146573"/>
                  </a:lnTo>
                  <a:lnTo>
                    <a:pt x="35050" y="146573"/>
                  </a:lnTo>
                  <a:lnTo>
                    <a:pt x="35050" y="152946"/>
                  </a:lnTo>
                  <a:lnTo>
                    <a:pt x="31863" y="152946"/>
                  </a:lnTo>
                  <a:lnTo>
                    <a:pt x="25491" y="143387"/>
                  </a:lnTo>
                  <a:lnTo>
                    <a:pt x="25491" y="140200"/>
                  </a:lnTo>
                  <a:lnTo>
                    <a:pt x="25491" y="130641"/>
                  </a:lnTo>
                  <a:lnTo>
                    <a:pt x="25491" y="121082"/>
                  </a:lnTo>
                  <a:lnTo>
                    <a:pt x="22304" y="121082"/>
                  </a:lnTo>
                  <a:lnTo>
                    <a:pt x="22304" y="117896"/>
                  </a:lnTo>
                  <a:lnTo>
                    <a:pt x="22304" y="111523"/>
                  </a:lnTo>
                  <a:lnTo>
                    <a:pt x="22304" y="108336"/>
                  </a:lnTo>
                  <a:lnTo>
                    <a:pt x="22304" y="98777"/>
                  </a:lnTo>
                  <a:lnTo>
                    <a:pt x="19118" y="98777"/>
                  </a:lnTo>
                  <a:lnTo>
                    <a:pt x="19118" y="89218"/>
                  </a:lnTo>
                  <a:lnTo>
                    <a:pt x="19118" y="86032"/>
                  </a:lnTo>
                  <a:lnTo>
                    <a:pt x="19118" y="82846"/>
                  </a:lnTo>
                  <a:lnTo>
                    <a:pt x="19118" y="76473"/>
                  </a:lnTo>
                  <a:lnTo>
                    <a:pt x="19118" y="63727"/>
                  </a:lnTo>
                  <a:lnTo>
                    <a:pt x="12745" y="60541"/>
                  </a:lnTo>
                  <a:lnTo>
                    <a:pt x="9559" y="60541"/>
                  </a:lnTo>
                  <a:lnTo>
                    <a:pt x="3186" y="57355"/>
                  </a:lnTo>
                  <a:lnTo>
                    <a:pt x="0" y="57355"/>
                  </a:lnTo>
                  <a:lnTo>
                    <a:pt x="0" y="50982"/>
                  </a:lnTo>
                  <a:lnTo>
                    <a:pt x="0" y="47795"/>
                  </a:lnTo>
                  <a:lnTo>
                    <a:pt x="3186" y="41423"/>
                  </a:lnTo>
                  <a:lnTo>
                    <a:pt x="9559" y="41423"/>
                  </a:lnTo>
                  <a:lnTo>
                    <a:pt x="12745" y="38236"/>
                  </a:lnTo>
                  <a:lnTo>
                    <a:pt x="22304" y="38236"/>
                  </a:lnTo>
                  <a:lnTo>
                    <a:pt x="22304" y="35050"/>
                  </a:lnTo>
                  <a:lnTo>
                    <a:pt x="19118" y="28677"/>
                  </a:lnTo>
                  <a:lnTo>
                    <a:pt x="12745" y="28677"/>
                  </a:lnTo>
                  <a:lnTo>
                    <a:pt x="9559" y="25491"/>
                  </a:lnTo>
                  <a:lnTo>
                    <a:pt x="9559" y="22304"/>
                  </a:lnTo>
                  <a:lnTo>
                    <a:pt x="3186" y="15932"/>
                  </a:lnTo>
                  <a:lnTo>
                    <a:pt x="12745" y="318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25" name="Freeform 714"/>
            <p:cNvSpPr>
              <a:spLocks noChangeAspect="1"/>
            </p:cNvSpPr>
            <p:nvPr/>
          </p:nvSpPr>
          <p:spPr bwMode="gray">
            <a:xfrm>
              <a:off x="4381236" y="4090329"/>
              <a:ext cx="50982" cy="101964"/>
            </a:xfrm>
            <a:custGeom>
              <a:avLst/>
              <a:gdLst>
                <a:gd name="T0" fmla="*/ 12 w 16"/>
                <a:gd name="T1" fmla="*/ 0 h 32"/>
                <a:gd name="T2" fmla="*/ 13 w 16"/>
                <a:gd name="T3" fmla="*/ 0 h 32"/>
                <a:gd name="T4" fmla="*/ 15 w 16"/>
                <a:gd name="T5" fmla="*/ 1 h 32"/>
                <a:gd name="T6" fmla="*/ 15 w 16"/>
                <a:gd name="T7" fmla="*/ 1 h 32"/>
                <a:gd name="T8" fmla="*/ 16 w 16"/>
                <a:gd name="T9" fmla="*/ 1 h 32"/>
                <a:gd name="T10" fmla="*/ 16 w 16"/>
                <a:gd name="T11" fmla="*/ 1 h 32"/>
                <a:gd name="T12" fmla="*/ 16 w 16"/>
                <a:gd name="T13" fmla="*/ 3 h 32"/>
                <a:gd name="T14" fmla="*/ 16 w 16"/>
                <a:gd name="T15" fmla="*/ 4 h 32"/>
                <a:gd name="T16" fmla="*/ 15 w 16"/>
                <a:gd name="T17" fmla="*/ 4 h 32"/>
                <a:gd name="T18" fmla="*/ 16 w 16"/>
                <a:gd name="T19" fmla="*/ 6 h 32"/>
                <a:gd name="T20" fmla="*/ 15 w 16"/>
                <a:gd name="T21" fmla="*/ 8 h 32"/>
                <a:gd name="T22" fmla="*/ 13 w 16"/>
                <a:gd name="T23" fmla="*/ 11 h 32"/>
                <a:gd name="T24" fmla="*/ 13 w 16"/>
                <a:gd name="T25" fmla="*/ 15 h 32"/>
                <a:gd name="T26" fmla="*/ 12 w 16"/>
                <a:gd name="T27" fmla="*/ 18 h 32"/>
                <a:gd name="T28" fmla="*/ 12 w 16"/>
                <a:gd name="T29" fmla="*/ 21 h 32"/>
                <a:gd name="T30" fmla="*/ 9 w 16"/>
                <a:gd name="T31" fmla="*/ 25 h 32"/>
                <a:gd name="T32" fmla="*/ 8 w 16"/>
                <a:gd name="T33" fmla="*/ 26 h 32"/>
                <a:gd name="T34" fmla="*/ 8 w 16"/>
                <a:gd name="T35" fmla="*/ 27 h 32"/>
                <a:gd name="T36" fmla="*/ 6 w 16"/>
                <a:gd name="T37" fmla="*/ 32 h 32"/>
                <a:gd name="T38" fmla="*/ 6 w 16"/>
                <a:gd name="T39" fmla="*/ 32 h 32"/>
                <a:gd name="T40" fmla="*/ 5 w 16"/>
                <a:gd name="T41" fmla="*/ 29 h 32"/>
                <a:gd name="T42" fmla="*/ 4 w 16"/>
                <a:gd name="T43" fmla="*/ 27 h 32"/>
                <a:gd name="T44" fmla="*/ 2 w 16"/>
                <a:gd name="T45" fmla="*/ 26 h 32"/>
                <a:gd name="T46" fmla="*/ 1 w 16"/>
                <a:gd name="T47" fmla="*/ 23 h 32"/>
                <a:gd name="T48" fmla="*/ 0 w 16"/>
                <a:gd name="T49" fmla="*/ 19 h 32"/>
                <a:gd name="T50" fmla="*/ 0 w 16"/>
                <a:gd name="T51" fmla="*/ 16 h 32"/>
                <a:gd name="T52" fmla="*/ 1 w 16"/>
                <a:gd name="T53" fmla="*/ 15 h 32"/>
                <a:gd name="T54" fmla="*/ 2 w 16"/>
                <a:gd name="T55" fmla="*/ 12 h 32"/>
                <a:gd name="T56" fmla="*/ 8 w 16"/>
                <a:gd name="T57" fmla="*/ 3 h 32"/>
                <a:gd name="T58" fmla="*/ 11 w 16"/>
                <a:gd name="T59" fmla="*/ 0 h 32"/>
                <a:gd name="T60" fmla="*/ 12 w 16"/>
                <a:gd name="T61" fmla="*/ 0 h 32"/>
                <a:gd name="T62" fmla="*/ 12 w 16"/>
                <a:gd name="T6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32">
                  <a:moveTo>
                    <a:pt x="12" y="0"/>
                  </a:moveTo>
                  <a:lnTo>
                    <a:pt x="13" y="0"/>
                  </a:lnTo>
                  <a:lnTo>
                    <a:pt x="15" y="1"/>
                  </a:lnTo>
                  <a:lnTo>
                    <a:pt x="15" y="1"/>
                  </a:lnTo>
                  <a:lnTo>
                    <a:pt x="16" y="1"/>
                  </a:lnTo>
                  <a:lnTo>
                    <a:pt x="16" y="1"/>
                  </a:lnTo>
                  <a:lnTo>
                    <a:pt x="16" y="3"/>
                  </a:lnTo>
                  <a:lnTo>
                    <a:pt x="16" y="4"/>
                  </a:lnTo>
                  <a:lnTo>
                    <a:pt x="15" y="4"/>
                  </a:lnTo>
                  <a:lnTo>
                    <a:pt x="16" y="6"/>
                  </a:lnTo>
                  <a:lnTo>
                    <a:pt x="15" y="8"/>
                  </a:lnTo>
                  <a:lnTo>
                    <a:pt x="13" y="11"/>
                  </a:lnTo>
                  <a:lnTo>
                    <a:pt x="13" y="15"/>
                  </a:lnTo>
                  <a:lnTo>
                    <a:pt x="12" y="18"/>
                  </a:lnTo>
                  <a:lnTo>
                    <a:pt x="12" y="21"/>
                  </a:lnTo>
                  <a:lnTo>
                    <a:pt x="9" y="25"/>
                  </a:lnTo>
                  <a:lnTo>
                    <a:pt x="8" y="26"/>
                  </a:lnTo>
                  <a:lnTo>
                    <a:pt x="8" y="27"/>
                  </a:lnTo>
                  <a:lnTo>
                    <a:pt x="6" y="32"/>
                  </a:lnTo>
                  <a:lnTo>
                    <a:pt x="6" y="32"/>
                  </a:lnTo>
                  <a:lnTo>
                    <a:pt x="5" y="29"/>
                  </a:lnTo>
                  <a:lnTo>
                    <a:pt x="4" y="27"/>
                  </a:lnTo>
                  <a:lnTo>
                    <a:pt x="2" y="26"/>
                  </a:lnTo>
                  <a:lnTo>
                    <a:pt x="1" y="23"/>
                  </a:lnTo>
                  <a:lnTo>
                    <a:pt x="0" y="19"/>
                  </a:lnTo>
                  <a:lnTo>
                    <a:pt x="0" y="16"/>
                  </a:lnTo>
                  <a:lnTo>
                    <a:pt x="1" y="15"/>
                  </a:lnTo>
                  <a:lnTo>
                    <a:pt x="2" y="12"/>
                  </a:lnTo>
                  <a:lnTo>
                    <a:pt x="8" y="3"/>
                  </a:lnTo>
                  <a:lnTo>
                    <a:pt x="11" y="0"/>
                  </a:lnTo>
                  <a:lnTo>
                    <a:pt x="12" y="0"/>
                  </a:lnTo>
                  <a:lnTo>
                    <a:pt x="1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26" name="グループ化 1525"/>
            <p:cNvGrpSpPr>
              <a:grpSpLocks noChangeAspect="1"/>
            </p:cNvGrpSpPr>
            <p:nvPr/>
          </p:nvGrpSpPr>
          <p:grpSpPr bwMode="gray">
            <a:xfrm>
              <a:off x="4597909" y="3373396"/>
              <a:ext cx="522566" cy="685070"/>
              <a:chOff x="4597909" y="3373396"/>
              <a:chExt cx="522566" cy="685070"/>
            </a:xfrm>
            <a:grpFill/>
          </p:grpSpPr>
          <p:sp>
            <p:nvSpPr>
              <p:cNvPr id="1863" name="Freeform 717"/>
              <p:cNvSpPr>
                <a:spLocks/>
              </p:cNvSpPr>
              <p:nvPr/>
            </p:nvSpPr>
            <p:spPr bwMode="gray">
              <a:xfrm>
                <a:off x="4945224" y="3373396"/>
                <a:ext cx="175251" cy="162506"/>
              </a:xfrm>
              <a:custGeom>
                <a:avLst/>
                <a:gdLst>
                  <a:gd name="T0" fmla="*/ 50 w 55"/>
                  <a:gd name="T1" fmla="*/ 16 h 51"/>
                  <a:gd name="T2" fmla="*/ 50 w 55"/>
                  <a:gd name="T3" fmla="*/ 20 h 51"/>
                  <a:gd name="T4" fmla="*/ 48 w 55"/>
                  <a:gd name="T5" fmla="*/ 24 h 51"/>
                  <a:gd name="T6" fmla="*/ 51 w 55"/>
                  <a:gd name="T7" fmla="*/ 28 h 51"/>
                  <a:gd name="T8" fmla="*/ 55 w 55"/>
                  <a:gd name="T9" fmla="*/ 26 h 51"/>
                  <a:gd name="T10" fmla="*/ 51 w 55"/>
                  <a:gd name="T11" fmla="*/ 29 h 51"/>
                  <a:gd name="T12" fmla="*/ 47 w 55"/>
                  <a:gd name="T13" fmla="*/ 32 h 51"/>
                  <a:gd name="T14" fmla="*/ 46 w 55"/>
                  <a:gd name="T15" fmla="*/ 33 h 51"/>
                  <a:gd name="T16" fmla="*/ 40 w 55"/>
                  <a:gd name="T17" fmla="*/ 33 h 51"/>
                  <a:gd name="T18" fmla="*/ 35 w 55"/>
                  <a:gd name="T19" fmla="*/ 37 h 51"/>
                  <a:gd name="T20" fmla="*/ 33 w 55"/>
                  <a:gd name="T21" fmla="*/ 43 h 51"/>
                  <a:gd name="T22" fmla="*/ 28 w 55"/>
                  <a:gd name="T23" fmla="*/ 42 h 51"/>
                  <a:gd name="T24" fmla="*/ 20 w 55"/>
                  <a:gd name="T25" fmla="*/ 37 h 51"/>
                  <a:gd name="T26" fmla="*/ 14 w 55"/>
                  <a:gd name="T27" fmla="*/ 37 h 51"/>
                  <a:gd name="T28" fmla="*/ 11 w 55"/>
                  <a:gd name="T29" fmla="*/ 39 h 51"/>
                  <a:gd name="T30" fmla="*/ 7 w 55"/>
                  <a:gd name="T31" fmla="*/ 37 h 51"/>
                  <a:gd name="T32" fmla="*/ 6 w 55"/>
                  <a:gd name="T33" fmla="*/ 42 h 51"/>
                  <a:gd name="T34" fmla="*/ 13 w 55"/>
                  <a:gd name="T35" fmla="*/ 46 h 51"/>
                  <a:gd name="T36" fmla="*/ 10 w 55"/>
                  <a:gd name="T37" fmla="*/ 47 h 51"/>
                  <a:gd name="T38" fmla="*/ 7 w 55"/>
                  <a:gd name="T39" fmla="*/ 48 h 51"/>
                  <a:gd name="T40" fmla="*/ 4 w 55"/>
                  <a:gd name="T41" fmla="*/ 51 h 51"/>
                  <a:gd name="T42" fmla="*/ 3 w 55"/>
                  <a:gd name="T43" fmla="*/ 48 h 51"/>
                  <a:gd name="T44" fmla="*/ 0 w 55"/>
                  <a:gd name="T45" fmla="*/ 42 h 51"/>
                  <a:gd name="T46" fmla="*/ 3 w 55"/>
                  <a:gd name="T47" fmla="*/ 36 h 51"/>
                  <a:gd name="T48" fmla="*/ 6 w 55"/>
                  <a:gd name="T49" fmla="*/ 33 h 51"/>
                  <a:gd name="T50" fmla="*/ 6 w 55"/>
                  <a:gd name="T51" fmla="*/ 29 h 51"/>
                  <a:gd name="T52" fmla="*/ 9 w 55"/>
                  <a:gd name="T53" fmla="*/ 29 h 51"/>
                  <a:gd name="T54" fmla="*/ 14 w 55"/>
                  <a:gd name="T55" fmla="*/ 29 h 51"/>
                  <a:gd name="T56" fmla="*/ 15 w 55"/>
                  <a:gd name="T57" fmla="*/ 25 h 51"/>
                  <a:gd name="T58" fmla="*/ 15 w 55"/>
                  <a:gd name="T59" fmla="*/ 21 h 51"/>
                  <a:gd name="T60" fmla="*/ 17 w 55"/>
                  <a:gd name="T61" fmla="*/ 16 h 51"/>
                  <a:gd name="T62" fmla="*/ 17 w 55"/>
                  <a:gd name="T63" fmla="*/ 5 h 51"/>
                  <a:gd name="T64" fmla="*/ 18 w 55"/>
                  <a:gd name="T65" fmla="*/ 2 h 51"/>
                  <a:gd name="T66" fmla="*/ 21 w 55"/>
                  <a:gd name="T67" fmla="*/ 2 h 51"/>
                  <a:gd name="T68" fmla="*/ 22 w 55"/>
                  <a:gd name="T69" fmla="*/ 5 h 51"/>
                  <a:gd name="T70" fmla="*/ 30 w 55"/>
                  <a:gd name="T71" fmla="*/ 13 h 51"/>
                  <a:gd name="T72" fmla="*/ 37 w 55"/>
                  <a:gd name="T73" fmla="*/ 18 h 51"/>
                  <a:gd name="T74" fmla="*/ 41 w 55"/>
                  <a:gd name="T75" fmla="*/ 20 h 51"/>
                  <a:gd name="T76" fmla="*/ 46 w 55"/>
                  <a:gd name="T77"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51">
                    <a:moveTo>
                      <a:pt x="47" y="18"/>
                    </a:moveTo>
                    <a:lnTo>
                      <a:pt x="50" y="16"/>
                    </a:lnTo>
                    <a:lnTo>
                      <a:pt x="51" y="17"/>
                    </a:lnTo>
                    <a:lnTo>
                      <a:pt x="50" y="20"/>
                    </a:lnTo>
                    <a:lnTo>
                      <a:pt x="48" y="22"/>
                    </a:lnTo>
                    <a:lnTo>
                      <a:pt x="48" y="24"/>
                    </a:lnTo>
                    <a:lnTo>
                      <a:pt x="51" y="25"/>
                    </a:lnTo>
                    <a:lnTo>
                      <a:pt x="51" y="28"/>
                    </a:lnTo>
                    <a:lnTo>
                      <a:pt x="52" y="28"/>
                    </a:lnTo>
                    <a:lnTo>
                      <a:pt x="55" y="26"/>
                    </a:lnTo>
                    <a:lnTo>
                      <a:pt x="54" y="28"/>
                    </a:lnTo>
                    <a:lnTo>
                      <a:pt x="51" y="29"/>
                    </a:lnTo>
                    <a:lnTo>
                      <a:pt x="48" y="32"/>
                    </a:lnTo>
                    <a:lnTo>
                      <a:pt x="47" y="32"/>
                    </a:lnTo>
                    <a:lnTo>
                      <a:pt x="46" y="32"/>
                    </a:lnTo>
                    <a:lnTo>
                      <a:pt x="46" y="33"/>
                    </a:lnTo>
                    <a:lnTo>
                      <a:pt x="43" y="32"/>
                    </a:lnTo>
                    <a:lnTo>
                      <a:pt x="40" y="33"/>
                    </a:lnTo>
                    <a:lnTo>
                      <a:pt x="37" y="35"/>
                    </a:lnTo>
                    <a:lnTo>
                      <a:pt x="35" y="37"/>
                    </a:lnTo>
                    <a:lnTo>
                      <a:pt x="33" y="40"/>
                    </a:lnTo>
                    <a:lnTo>
                      <a:pt x="33" y="43"/>
                    </a:lnTo>
                    <a:lnTo>
                      <a:pt x="32" y="44"/>
                    </a:lnTo>
                    <a:lnTo>
                      <a:pt x="28" y="42"/>
                    </a:lnTo>
                    <a:lnTo>
                      <a:pt x="24" y="40"/>
                    </a:lnTo>
                    <a:lnTo>
                      <a:pt x="20" y="37"/>
                    </a:lnTo>
                    <a:lnTo>
                      <a:pt x="17" y="37"/>
                    </a:lnTo>
                    <a:lnTo>
                      <a:pt x="14" y="37"/>
                    </a:lnTo>
                    <a:lnTo>
                      <a:pt x="13" y="39"/>
                    </a:lnTo>
                    <a:lnTo>
                      <a:pt x="11" y="39"/>
                    </a:lnTo>
                    <a:lnTo>
                      <a:pt x="10" y="37"/>
                    </a:lnTo>
                    <a:lnTo>
                      <a:pt x="7" y="37"/>
                    </a:lnTo>
                    <a:lnTo>
                      <a:pt x="6" y="40"/>
                    </a:lnTo>
                    <a:lnTo>
                      <a:pt x="6" y="42"/>
                    </a:lnTo>
                    <a:lnTo>
                      <a:pt x="10" y="43"/>
                    </a:lnTo>
                    <a:lnTo>
                      <a:pt x="13" y="46"/>
                    </a:lnTo>
                    <a:lnTo>
                      <a:pt x="13" y="47"/>
                    </a:lnTo>
                    <a:lnTo>
                      <a:pt x="10" y="47"/>
                    </a:lnTo>
                    <a:lnTo>
                      <a:pt x="9" y="47"/>
                    </a:lnTo>
                    <a:lnTo>
                      <a:pt x="7" y="48"/>
                    </a:lnTo>
                    <a:lnTo>
                      <a:pt x="6" y="50"/>
                    </a:lnTo>
                    <a:lnTo>
                      <a:pt x="4" y="51"/>
                    </a:lnTo>
                    <a:lnTo>
                      <a:pt x="3" y="51"/>
                    </a:lnTo>
                    <a:lnTo>
                      <a:pt x="3" y="48"/>
                    </a:lnTo>
                    <a:lnTo>
                      <a:pt x="3" y="44"/>
                    </a:lnTo>
                    <a:lnTo>
                      <a:pt x="0" y="42"/>
                    </a:lnTo>
                    <a:lnTo>
                      <a:pt x="0" y="37"/>
                    </a:lnTo>
                    <a:lnTo>
                      <a:pt x="3" y="36"/>
                    </a:lnTo>
                    <a:lnTo>
                      <a:pt x="4" y="35"/>
                    </a:lnTo>
                    <a:lnTo>
                      <a:pt x="6" y="33"/>
                    </a:lnTo>
                    <a:lnTo>
                      <a:pt x="7" y="31"/>
                    </a:lnTo>
                    <a:lnTo>
                      <a:pt x="6" y="29"/>
                    </a:lnTo>
                    <a:lnTo>
                      <a:pt x="6" y="28"/>
                    </a:lnTo>
                    <a:lnTo>
                      <a:pt x="9" y="29"/>
                    </a:lnTo>
                    <a:lnTo>
                      <a:pt x="10" y="29"/>
                    </a:lnTo>
                    <a:lnTo>
                      <a:pt x="14" y="29"/>
                    </a:lnTo>
                    <a:lnTo>
                      <a:pt x="15" y="26"/>
                    </a:lnTo>
                    <a:lnTo>
                      <a:pt x="15" y="25"/>
                    </a:lnTo>
                    <a:lnTo>
                      <a:pt x="15" y="22"/>
                    </a:lnTo>
                    <a:lnTo>
                      <a:pt x="15" y="21"/>
                    </a:lnTo>
                    <a:lnTo>
                      <a:pt x="17" y="18"/>
                    </a:lnTo>
                    <a:lnTo>
                      <a:pt x="17" y="16"/>
                    </a:lnTo>
                    <a:lnTo>
                      <a:pt x="18" y="10"/>
                    </a:lnTo>
                    <a:lnTo>
                      <a:pt x="17" y="5"/>
                    </a:lnTo>
                    <a:lnTo>
                      <a:pt x="17" y="3"/>
                    </a:lnTo>
                    <a:lnTo>
                      <a:pt x="18" y="2"/>
                    </a:lnTo>
                    <a:lnTo>
                      <a:pt x="20" y="0"/>
                    </a:lnTo>
                    <a:lnTo>
                      <a:pt x="21" y="2"/>
                    </a:lnTo>
                    <a:lnTo>
                      <a:pt x="21" y="3"/>
                    </a:lnTo>
                    <a:lnTo>
                      <a:pt x="22" y="5"/>
                    </a:lnTo>
                    <a:lnTo>
                      <a:pt x="26" y="10"/>
                    </a:lnTo>
                    <a:lnTo>
                      <a:pt x="30" y="13"/>
                    </a:lnTo>
                    <a:lnTo>
                      <a:pt x="33" y="16"/>
                    </a:lnTo>
                    <a:lnTo>
                      <a:pt x="37" y="18"/>
                    </a:lnTo>
                    <a:lnTo>
                      <a:pt x="40" y="18"/>
                    </a:lnTo>
                    <a:lnTo>
                      <a:pt x="41" y="20"/>
                    </a:lnTo>
                    <a:lnTo>
                      <a:pt x="43" y="21"/>
                    </a:lnTo>
                    <a:lnTo>
                      <a:pt x="46" y="20"/>
                    </a:lnTo>
                    <a:lnTo>
                      <a:pt x="47" y="1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64" name="Freeform 718"/>
              <p:cNvSpPr>
                <a:spLocks/>
              </p:cNvSpPr>
              <p:nvPr/>
            </p:nvSpPr>
            <p:spPr bwMode="gray">
              <a:xfrm>
                <a:off x="4980273" y="3382956"/>
                <a:ext cx="9560" cy="9560"/>
              </a:xfrm>
              <a:custGeom>
                <a:avLst/>
                <a:gdLst>
                  <a:gd name="T0" fmla="*/ 2 w 3"/>
                  <a:gd name="T1" fmla="*/ 0 h 3"/>
                  <a:gd name="T2" fmla="*/ 0 w 3"/>
                  <a:gd name="T3" fmla="*/ 2 h 3"/>
                  <a:gd name="T4" fmla="*/ 2 w 3"/>
                  <a:gd name="T5" fmla="*/ 3 h 3"/>
                  <a:gd name="T6" fmla="*/ 3 w 3"/>
                  <a:gd name="T7" fmla="*/ 3 h 3"/>
                  <a:gd name="T8" fmla="*/ 3 w 3"/>
                  <a:gd name="T9" fmla="*/ 0 h 3"/>
                  <a:gd name="T10" fmla="*/ 2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2" y="0"/>
                    </a:moveTo>
                    <a:lnTo>
                      <a:pt x="0" y="2"/>
                    </a:lnTo>
                    <a:lnTo>
                      <a:pt x="2" y="3"/>
                    </a:lnTo>
                    <a:lnTo>
                      <a:pt x="3" y="3"/>
                    </a:lnTo>
                    <a:lnTo>
                      <a:pt x="3"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65" name="Freeform 719"/>
              <p:cNvSpPr>
                <a:spLocks/>
              </p:cNvSpPr>
              <p:nvPr/>
            </p:nvSpPr>
            <p:spPr bwMode="gray">
              <a:xfrm>
                <a:off x="4693500" y="3532714"/>
                <a:ext cx="318636" cy="286773"/>
              </a:xfrm>
              <a:custGeom>
                <a:avLst/>
                <a:gdLst>
                  <a:gd name="T0" fmla="*/ 94 w 100"/>
                  <a:gd name="T1" fmla="*/ 2 h 90"/>
                  <a:gd name="T2" fmla="*/ 96 w 100"/>
                  <a:gd name="T3" fmla="*/ 12 h 90"/>
                  <a:gd name="T4" fmla="*/ 99 w 100"/>
                  <a:gd name="T5" fmla="*/ 19 h 90"/>
                  <a:gd name="T6" fmla="*/ 100 w 100"/>
                  <a:gd name="T7" fmla="*/ 26 h 90"/>
                  <a:gd name="T8" fmla="*/ 97 w 100"/>
                  <a:gd name="T9" fmla="*/ 30 h 90"/>
                  <a:gd name="T10" fmla="*/ 93 w 100"/>
                  <a:gd name="T11" fmla="*/ 37 h 90"/>
                  <a:gd name="T12" fmla="*/ 90 w 100"/>
                  <a:gd name="T13" fmla="*/ 44 h 90"/>
                  <a:gd name="T14" fmla="*/ 92 w 100"/>
                  <a:gd name="T15" fmla="*/ 52 h 90"/>
                  <a:gd name="T16" fmla="*/ 88 w 100"/>
                  <a:gd name="T17" fmla="*/ 60 h 90"/>
                  <a:gd name="T18" fmla="*/ 89 w 100"/>
                  <a:gd name="T19" fmla="*/ 67 h 90"/>
                  <a:gd name="T20" fmla="*/ 85 w 100"/>
                  <a:gd name="T21" fmla="*/ 72 h 90"/>
                  <a:gd name="T22" fmla="*/ 81 w 100"/>
                  <a:gd name="T23" fmla="*/ 70 h 90"/>
                  <a:gd name="T24" fmla="*/ 81 w 100"/>
                  <a:gd name="T25" fmla="*/ 67 h 90"/>
                  <a:gd name="T26" fmla="*/ 79 w 100"/>
                  <a:gd name="T27" fmla="*/ 72 h 90"/>
                  <a:gd name="T28" fmla="*/ 74 w 100"/>
                  <a:gd name="T29" fmla="*/ 72 h 90"/>
                  <a:gd name="T30" fmla="*/ 71 w 100"/>
                  <a:gd name="T31" fmla="*/ 78 h 90"/>
                  <a:gd name="T32" fmla="*/ 70 w 100"/>
                  <a:gd name="T33" fmla="*/ 74 h 90"/>
                  <a:gd name="T34" fmla="*/ 66 w 100"/>
                  <a:gd name="T35" fmla="*/ 78 h 90"/>
                  <a:gd name="T36" fmla="*/ 58 w 100"/>
                  <a:gd name="T37" fmla="*/ 78 h 90"/>
                  <a:gd name="T38" fmla="*/ 58 w 100"/>
                  <a:gd name="T39" fmla="*/ 76 h 90"/>
                  <a:gd name="T40" fmla="*/ 55 w 100"/>
                  <a:gd name="T41" fmla="*/ 76 h 90"/>
                  <a:gd name="T42" fmla="*/ 52 w 100"/>
                  <a:gd name="T43" fmla="*/ 74 h 90"/>
                  <a:gd name="T44" fmla="*/ 53 w 100"/>
                  <a:gd name="T45" fmla="*/ 83 h 90"/>
                  <a:gd name="T46" fmla="*/ 51 w 100"/>
                  <a:gd name="T47" fmla="*/ 82 h 90"/>
                  <a:gd name="T48" fmla="*/ 48 w 100"/>
                  <a:gd name="T49" fmla="*/ 85 h 90"/>
                  <a:gd name="T50" fmla="*/ 41 w 100"/>
                  <a:gd name="T51" fmla="*/ 90 h 90"/>
                  <a:gd name="T52" fmla="*/ 38 w 100"/>
                  <a:gd name="T53" fmla="*/ 85 h 90"/>
                  <a:gd name="T54" fmla="*/ 40 w 100"/>
                  <a:gd name="T55" fmla="*/ 79 h 90"/>
                  <a:gd name="T56" fmla="*/ 37 w 100"/>
                  <a:gd name="T57" fmla="*/ 78 h 90"/>
                  <a:gd name="T58" fmla="*/ 32 w 100"/>
                  <a:gd name="T59" fmla="*/ 76 h 90"/>
                  <a:gd name="T60" fmla="*/ 26 w 100"/>
                  <a:gd name="T61" fmla="*/ 79 h 90"/>
                  <a:gd name="T62" fmla="*/ 22 w 100"/>
                  <a:gd name="T63" fmla="*/ 81 h 90"/>
                  <a:gd name="T64" fmla="*/ 15 w 100"/>
                  <a:gd name="T65" fmla="*/ 82 h 90"/>
                  <a:gd name="T66" fmla="*/ 11 w 100"/>
                  <a:gd name="T67" fmla="*/ 86 h 90"/>
                  <a:gd name="T68" fmla="*/ 7 w 100"/>
                  <a:gd name="T69" fmla="*/ 85 h 90"/>
                  <a:gd name="T70" fmla="*/ 3 w 100"/>
                  <a:gd name="T71" fmla="*/ 86 h 90"/>
                  <a:gd name="T72" fmla="*/ 0 w 100"/>
                  <a:gd name="T73" fmla="*/ 82 h 90"/>
                  <a:gd name="T74" fmla="*/ 6 w 100"/>
                  <a:gd name="T75" fmla="*/ 79 h 90"/>
                  <a:gd name="T76" fmla="*/ 12 w 100"/>
                  <a:gd name="T77" fmla="*/ 74 h 90"/>
                  <a:gd name="T78" fmla="*/ 18 w 100"/>
                  <a:gd name="T79" fmla="*/ 68 h 90"/>
                  <a:gd name="T80" fmla="*/ 25 w 100"/>
                  <a:gd name="T81" fmla="*/ 68 h 90"/>
                  <a:gd name="T82" fmla="*/ 36 w 100"/>
                  <a:gd name="T83" fmla="*/ 67 h 90"/>
                  <a:gd name="T84" fmla="*/ 38 w 100"/>
                  <a:gd name="T85" fmla="*/ 68 h 90"/>
                  <a:gd name="T86" fmla="*/ 44 w 100"/>
                  <a:gd name="T87" fmla="*/ 68 h 90"/>
                  <a:gd name="T88" fmla="*/ 49 w 100"/>
                  <a:gd name="T89" fmla="*/ 59 h 90"/>
                  <a:gd name="T90" fmla="*/ 52 w 100"/>
                  <a:gd name="T91" fmla="*/ 50 h 90"/>
                  <a:gd name="T92" fmla="*/ 58 w 100"/>
                  <a:gd name="T93" fmla="*/ 46 h 90"/>
                  <a:gd name="T94" fmla="*/ 55 w 100"/>
                  <a:gd name="T95" fmla="*/ 50 h 90"/>
                  <a:gd name="T96" fmla="*/ 55 w 100"/>
                  <a:gd name="T97" fmla="*/ 55 h 90"/>
                  <a:gd name="T98" fmla="*/ 59 w 100"/>
                  <a:gd name="T99" fmla="*/ 53 h 90"/>
                  <a:gd name="T100" fmla="*/ 67 w 100"/>
                  <a:gd name="T101" fmla="*/ 49 h 90"/>
                  <a:gd name="T102" fmla="*/ 71 w 100"/>
                  <a:gd name="T103" fmla="*/ 42 h 90"/>
                  <a:gd name="T104" fmla="*/ 77 w 100"/>
                  <a:gd name="T105" fmla="*/ 38 h 90"/>
                  <a:gd name="T106" fmla="*/ 79 w 100"/>
                  <a:gd name="T107" fmla="*/ 31 h 90"/>
                  <a:gd name="T108" fmla="*/ 81 w 100"/>
                  <a:gd name="T109" fmla="*/ 26 h 90"/>
                  <a:gd name="T110" fmla="*/ 81 w 100"/>
                  <a:gd name="T111" fmla="*/ 19 h 90"/>
                  <a:gd name="T112" fmla="*/ 82 w 100"/>
                  <a:gd name="T113" fmla="*/ 15 h 90"/>
                  <a:gd name="T114" fmla="*/ 83 w 100"/>
                  <a:gd name="T115" fmla="*/ 8 h 90"/>
                  <a:gd name="T116" fmla="*/ 86 w 100"/>
                  <a:gd name="T117" fmla="*/ 4 h 90"/>
                  <a:gd name="T118" fmla="*/ 88 w 100"/>
                  <a:gd name="T119" fmla="*/ 8 h 90"/>
                  <a:gd name="T120" fmla="*/ 92 w 100"/>
                  <a:gd name="T121" fmla="*/ 7 h 90"/>
                  <a:gd name="T122" fmla="*/ 92 w 100"/>
                  <a:gd name="T123" fmla="*/ 4 h 90"/>
                  <a:gd name="T124" fmla="*/ 89 w 100"/>
                  <a:gd name="T125" fmla="*/ 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 h="90">
                    <a:moveTo>
                      <a:pt x="92" y="1"/>
                    </a:moveTo>
                    <a:lnTo>
                      <a:pt x="94" y="1"/>
                    </a:lnTo>
                    <a:lnTo>
                      <a:pt x="94" y="2"/>
                    </a:lnTo>
                    <a:lnTo>
                      <a:pt x="94" y="7"/>
                    </a:lnTo>
                    <a:lnTo>
                      <a:pt x="94" y="9"/>
                    </a:lnTo>
                    <a:lnTo>
                      <a:pt x="96" y="12"/>
                    </a:lnTo>
                    <a:lnTo>
                      <a:pt x="97" y="13"/>
                    </a:lnTo>
                    <a:lnTo>
                      <a:pt x="97" y="16"/>
                    </a:lnTo>
                    <a:lnTo>
                      <a:pt x="99" y="19"/>
                    </a:lnTo>
                    <a:lnTo>
                      <a:pt x="100" y="23"/>
                    </a:lnTo>
                    <a:lnTo>
                      <a:pt x="100" y="26"/>
                    </a:lnTo>
                    <a:lnTo>
                      <a:pt x="100" y="26"/>
                    </a:lnTo>
                    <a:lnTo>
                      <a:pt x="99" y="29"/>
                    </a:lnTo>
                    <a:lnTo>
                      <a:pt x="99" y="30"/>
                    </a:lnTo>
                    <a:lnTo>
                      <a:pt x="97" y="30"/>
                    </a:lnTo>
                    <a:lnTo>
                      <a:pt x="96" y="34"/>
                    </a:lnTo>
                    <a:lnTo>
                      <a:pt x="96" y="37"/>
                    </a:lnTo>
                    <a:lnTo>
                      <a:pt x="93" y="37"/>
                    </a:lnTo>
                    <a:lnTo>
                      <a:pt x="90" y="38"/>
                    </a:lnTo>
                    <a:lnTo>
                      <a:pt x="90" y="41"/>
                    </a:lnTo>
                    <a:lnTo>
                      <a:pt x="90" y="44"/>
                    </a:lnTo>
                    <a:lnTo>
                      <a:pt x="90" y="46"/>
                    </a:lnTo>
                    <a:lnTo>
                      <a:pt x="90" y="50"/>
                    </a:lnTo>
                    <a:lnTo>
                      <a:pt x="92" y="52"/>
                    </a:lnTo>
                    <a:lnTo>
                      <a:pt x="89" y="53"/>
                    </a:lnTo>
                    <a:lnTo>
                      <a:pt x="88" y="57"/>
                    </a:lnTo>
                    <a:lnTo>
                      <a:pt x="88" y="60"/>
                    </a:lnTo>
                    <a:lnTo>
                      <a:pt x="88" y="64"/>
                    </a:lnTo>
                    <a:lnTo>
                      <a:pt x="89" y="65"/>
                    </a:lnTo>
                    <a:lnTo>
                      <a:pt x="89" y="67"/>
                    </a:lnTo>
                    <a:lnTo>
                      <a:pt x="88" y="67"/>
                    </a:lnTo>
                    <a:lnTo>
                      <a:pt x="86" y="70"/>
                    </a:lnTo>
                    <a:lnTo>
                      <a:pt x="85" y="72"/>
                    </a:lnTo>
                    <a:lnTo>
                      <a:pt x="81" y="75"/>
                    </a:lnTo>
                    <a:lnTo>
                      <a:pt x="81" y="74"/>
                    </a:lnTo>
                    <a:lnTo>
                      <a:pt x="81" y="70"/>
                    </a:lnTo>
                    <a:lnTo>
                      <a:pt x="82" y="68"/>
                    </a:lnTo>
                    <a:lnTo>
                      <a:pt x="82" y="67"/>
                    </a:lnTo>
                    <a:lnTo>
                      <a:pt x="81" y="67"/>
                    </a:lnTo>
                    <a:lnTo>
                      <a:pt x="79" y="68"/>
                    </a:lnTo>
                    <a:lnTo>
                      <a:pt x="79" y="71"/>
                    </a:lnTo>
                    <a:lnTo>
                      <a:pt x="79" y="72"/>
                    </a:lnTo>
                    <a:lnTo>
                      <a:pt x="78" y="71"/>
                    </a:lnTo>
                    <a:lnTo>
                      <a:pt x="75" y="71"/>
                    </a:lnTo>
                    <a:lnTo>
                      <a:pt x="74" y="72"/>
                    </a:lnTo>
                    <a:lnTo>
                      <a:pt x="74" y="76"/>
                    </a:lnTo>
                    <a:lnTo>
                      <a:pt x="73" y="78"/>
                    </a:lnTo>
                    <a:lnTo>
                      <a:pt x="71" y="78"/>
                    </a:lnTo>
                    <a:lnTo>
                      <a:pt x="71" y="75"/>
                    </a:lnTo>
                    <a:lnTo>
                      <a:pt x="71" y="74"/>
                    </a:lnTo>
                    <a:lnTo>
                      <a:pt x="70" y="74"/>
                    </a:lnTo>
                    <a:lnTo>
                      <a:pt x="68" y="75"/>
                    </a:lnTo>
                    <a:lnTo>
                      <a:pt x="67" y="76"/>
                    </a:lnTo>
                    <a:lnTo>
                      <a:pt x="66" y="78"/>
                    </a:lnTo>
                    <a:lnTo>
                      <a:pt x="66" y="79"/>
                    </a:lnTo>
                    <a:lnTo>
                      <a:pt x="63" y="78"/>
                    </a:lnTo>
                    <a:lnTo>
                      <a:pt x="58" y="78"/>
                    </a:lnTo>
                    <a:lnTo>
                      <a:pt x="56" y="79"/>
                    </a:lnTo>
                    <a:lnTo>
                      <a:pt x="56" y="78"/>
                    </a:lnTo>
                    <a:lnTo>
                      <a:pt x="58" y="76"/>
                    </a:lnTo>
                    <a:lnTo>
                      <a:pt x="55" y="76"/>
                    </a:lnTo>
                    <a:lnTo>
                      <a:pt x="55" y="76"/>
                    </a:lnTo>
                    <a:lnTo>
                      <a:pt x="55" y="76"/>
                    </a:lnTo>
                    <a:lnTo>
                      <a:pt x="53" y="76"/>
                    </a:lnTo>
                    <a:lnTo>
                      <a:pt x="53" y="74"/>
                    </a:lnTo>
                    <a:lnTo>
                      <a:pt x="52" y="74"/>
                    </a:lnTo>
                    <a:lnTo>
                      <a:pt x="51" y="78"/>
                    </a:lnTo>
                    <a:lnTo>
                      <a:pt x="53" y="81"/>
                    </a:lnTo>
                    <a:lnTo>
                      <a:pt x="53" y="83"/>
                    </a:lnTo>
                    <a:lnTo>
                      <a:pt x="52" y="82"/>
                    </a:lnTo>
                    <a:lnTo>
                      <a:pt x="51" y="82"/>
                    </a:lnTo>
                    <a:lnTo>
                      <a:pt x="51" y="82"/>
                    </a:lnTo>
                    <a:lnTo>
                      <a:pt x="49" y="83"/>
                    </a:lnTo>
                    <a:lnTo>
                      <a:pt x="48" y="85"/>
                    </a:lnTo>
                    <a:lnTo>
                      <a:pt x="48" y="85"/>
                    </a:lnTo>
                    <a:lnTo>
                      <a:pt x="45" y="90"/>
                    </a:lnTo>
                    <a:lnTo>
                      <a:pt x="44" y="90"/>
                    </a:lnTo>
                    <a:lnTo>
                      <a:pt x="41" y="90"/>
                    </a:lnTo>
                    <a:lnTo>
                      <a:pt x="40" y="87"/>
                    </a:lnTo>
                    <a:lnTo>
                      <a:pt x="38" y="87"/>
                    </a:lnTo>
                    <a:lnTo>
                      <a:pt x="38" y="85"/>
                    </a:lnTo>
                    <a:lnTo>
                      <a:pt x="38" y="82"/>
                    </a:lnTo>
                    <a:lnTo>
                      <a:pt x="38" y="81"/>
                    </a:lnTo>
                    <a:lnTo>
                      <a:pt x="40" y="79"/>
                    </a:lnTo>
                    <a:lnTo>
                      <a:pt x="41" y="78"/>
                    </a:lnTo>
                    <a:lnTo>
                      <a:pt x="40" y="78"/>
                    </a:lnTo>
                    <a:lnTo>
                      <a:pt x="37" y="78"/>
                    </a:lnTo>
                    <a:lnTo>
                      <a:pt x="36" y="78"/>
                    </a:lnTo>
                    <a:lnTo>
                      <a:pt x="33" y="76"/>
                    </a:lnTo>
                    <a:lnTo>
                      <a:pt x="32" y="76"/>
                    </a:lnTo>
                    <a:lnTo>
                      <a:pt x="29" y="78"/>
                    </a:lnTo>
                    <a:lnTo>
                      <a:pt x="26" y="81"/>
                    </a:lnTo>
                    <a:lnTo>
                      <a:pt x="26" y="79"/>
                    </a:lnTo>
                    <a:lnTo>
                      <a:pt x="25" y="79"/>
                    </a:lnTo>
                    <a:lnTo>
                      <a:pt x="23" y="81"/>
                    </a:lnTo>
                    <a:lnTo>
                      <a:pt x="22" y="81"/>
                    </a:lnTo>
                    <a:lnTo>
                      <a:pt x="21" y="81"/>
                    </a:lnTo>
                    <a:lnTo>
                      <a:pt x="19" y="82"/>
                    </a:lnTo>
                    <a:lnTo>
                      <a:pt x="15" y="82"/>
                    </a:lnTo>
                    <a:lnTo>
                      <a:pt x="14" y="82"/>
                    </a:lnTo>
                    <a:lnTo>
                      <a:pt x="12" y="82"/>
                    </a:lnTo>
                    <a:lnTo>
                      <a:pt x="11" y="86"/>
                    </a:lnTo>
                    <a:lnTo>
                      <a:pt x="11" y="86"/>
                    </a:lnTo>
                    <a:lnTo>
                      <a:pt x="8" y="86"/>
                    </a:lnTo>
                    <a:lnTo>
                      <a:pt x="7" y="85"/>
                    </a:lnTo>
                    <a:lnTo>
                      <a:pt x="6" y="85"/>
                    </a:lnTo>
                    <a:lnTo>
                      <a:pt x="4" y="85"/>
                    </a:lnTo>
                    <a:lnTo>
                      <a:pt x="3" y="86"/>
                    </a:lnTo>
                    <a:lnTo>
                      <a:pt x="1" y="85"/>
                    </a:lnTo>
                    <a:lnTo>
                      <a:pt x="0" y="85"/>
                    </a:lnTo>
                    <a:lnTo>
                      <a:pt x="0" y="82"/>
                    </a:lnTo>
                    <a:lnTo>
                      <a:pt x="0" y="81"/>
                    </a:lnTo>
                    <a:lnTo>
                      <a:pt x="4" y="81"/>
                    </a:lnTo>
                    <a:lnTo>
                      <a:pt x="6" y="79"/>
                    </a:lnTo>
                    <a:lnTo>
                      <a:pt x="7" y="78"/>
                    </a:lnTo>
                    <a:lnTo>
                      <a:pt x="10" y="76"/>
                    </a:lnTo>
                    <a:lnTo>
                      <a:pt x="12" y="74"/>
                    </a:lnTo>
                    <a:lnTo>
                      <a:pt x="14" y="72"/>
                    </a:lnTo>
                    <a:lnTo>
                      <a:pt x="15" y="70"/>
                    </a:lnTo>
                    <a:lnTo>
                      <a:pt x="18" y="68"/>
                    </a:lnTo>
                    <a:lnTo>
                      <a:pt x="19" y="68"/>
                    </a:lnTo>
                    <a:lnTo>
                      <a:pt x="22" y="68"/>
                    </a:lnTo>
                    <a:lnTo>
                      <a:pt x="25" y="68"/>
                    </a:lnTo>
                    <a:lnTo>
                      <a:pt x="27" y="68"/>
                    </a:lnTo>
                    <a:lnTo>
                      <a:pt x="34" y="67"/>
                    </a:lnTo>
                    <a:lnTo>
                      <a:pt x="36" y="67"/>
                    </a:lnTo>
                    <a:lnTo>
                      <a:pt x="37" y="67"/>
                    </a:lnTo>
                    <a:lnTo>
                      <a:pt x="38" y="65"/>
                    </a:lnTo>
                    <a:lnTo>
                      <a:pt x="38" y="68"/>
                    </a:lnTo>
                    <a:lnTo>
                      <a:pt x="42" y="68"/>
                    </a:lnTo>
                    <a:lnTo>
                      <a:pt x="44" y="68"/>
                    </a:lnTo>
                    <a:lnTo>
                      <a:pt x="44" y="68"/>
                    </a:lnTo>
                    <a:lnTo>
                      <a:pt x="47" y="67"/>
                    </a:lnTo>
                    <a:lnTo>
                      <a:pt x="47" y="61"/>
                    </a:lnTo>
                    <a:lnTo>
                      <a:pt x="49" y="59"/>
                    </a:lnTo>
                    <a:lnTo>
                      <a:pt x="51" y="56"/>
                    </a:lnTo>
                    <a:lnTo>
                      <a:pt x="52" y="53"/>
                    </a:lnTo>
                    <a:lnTo>
                      <a:pt x="52" y="50"/>
                    </a:lnTo>
                    <a:lnTo>
                      <a:pt x="53" y="48"/>
                    </a:lnTo>
                    <a:lnTo>
                      <a:pt x="56" y="46"/>
                    </a:lnTo>
                    <a:lnTo>
                      <a:pt x="58" y="46"/>
                    </a:lnTo>
                    <a:lnTo>
                      <a:pt x="58" y="48"/>
                    </a:lnTo>
                    <a:lnTo>
                      <a:pt x="56" y="49"/>
                    </a:lnTo>
                    <a:lnTo>
                      <a:pt x="55" y="50"/>
                    </a:lnTo>
                    <a:lnTo>
                      <a:pt x="55" y="50"/>
                    </a:lnTo>
                    <a:lnTo>
                      <a:pt x="55" y="53"/>
                    </a:lnTo>
                    <a:lnTo>
                      <a:pt x="55" y="55"/>
                    </a:lnTo>
                    <a:lnTo>
                      <a:pt x="56" y="55"/>
                    </a:lnTo>
                    <a:lnTo>
                      <a:pt x="58" y="55"/>
                    </a:lnTo>
                    <a:lnTo>
                      <a:pt x="59" y="53"/>
                    </a:lnTo>
                    <a:lnTo>
                      <a:pt x="62" y="52"/>
                    </a:lnTo>
                    <a:lnTo>
                      <a:pt x="64" y="50"/>
                    </a:lnTo>
                    <a:lnTo>
                      <a:pt x="67" y="49"/>
                    </a:lnTo>
                    <a:lnTo>
                      <a:pt x="68" y="46"/>
                    </a:lnTo>
                    <a:lnTo>
                      <a:pt x="70" y="45"/>
                    </a:lnTo>
                    <a:lnTo>
                      <a:pt x="71" y="42"/>
                    </a:lnTo>
                    <a:lnTo>
                      <a:pt x="74" y="41"/>
                    </a:lnTo>
                    <a:lnTo>
                      <a:pt x="75" y="41"/>
                    </a:lnTo>
                    <a:lnTo>
                      <a:pt x="77" y="38"/>
                    </a:lnTo>
                    <a:lnTo>
                      <a:pt x="77" y="37"/>
                    </a:lnTo>
                    <a:lnTo>
                      <a:pt x="77" y="35"/>
                    </a:lnTo>
                    <a:lnTo>
                      <a:pt x="79" y="31"/>
                    </a:lnTo>
                    <a:lnTo>
                      <a:pt x="79" y="29"/>
                    </a:lnTo>
                    <a:lnTo>
                      <a:pt x="81" y="27"/>
                    </a:lnTo>
                    <a:lnTo>
                      <a:pt x="81" y="26"/>
                    </a:lnTo>
                    <a:lnTo>
                      <a:pt x="82" y="23"/>
                    </a:lnTo>
                    <a:lnTo>
                      <a:pt x="82" y="20"/>
                    </a:lnTo>
                    <a:lnTo>
                      <a:pt x="81" y="19"/>
                    </a:lnTo>
                    <a:lnTo>
                      <a:pt x="79" y="19"/>
                    </a:lnTo>
                    <a:lnTo>
                      <a:pt x="79" y="18"/>
                    </a:lnTo>
                    <a:lnTo>
                      <a:pt x="82" y="15"/>
                    </a:lnTo>
                    <a:lnTo>
                      <a:pt x="81" y="11"/>
                    </a:lnTo>
                    <a:lnTo>
                      <a:pt x="82" y="9"/>
                    </a:lnTo>
                    <a:lnTo>
                      <a:pt x="83" y="8"/>
                    </a:lnTo>
                    <a:lnTo>
                      <a:pt x="83" y="5"/>
                    </a:lnTo>
                    <a:lnTo>
                      <a:pt x="85" y="4"/>
                    </a:lnTo>
                    <a:lnTo>
                      <a:pt x="86" y="4"/>
                    </a:lnTo>
                    <a:lnTo>
                      <a:pt x="86" y="5"/>
                    </a:lnTo>
                    <a:lnTo>
                      <a:pt x="88" y="7"/>
                    </a:lnTo>
                    <a:lnTo>
                      <a:pt x="88" y="8"/>
                    </a:lnTo>
                    <a:lnTo>
                      <a:pt x="89" y="7"/>
                    </a:lnTo>
                    <a:lnTo>
                      <a:pt x="90" y="7"/>
                    </a:lnTo>
                    <a:lnTo>
                      <a:pt x="92" y="7"/>
                    </a:lnTo>
                    <a:lnTo>
                      <a:pt x="93" y="5"/>
                    </a:lnTo>
                    <a:lnTo>
                      <a:pt x="93" y="2"/>
                    </a:lnTo>
                    <a:lnTo>
                      <a:pt x="92" y="4"/>
                    </a:lnTo>
                    <a:lnTo>
                      <a:pt x="89" y="4"/>
                    </a:lnTo>
                    <a:lnTo>
                      <a:pt x="89" y="2"/>
                    </a:lnTo>
                    <a:lnTo>
                      <a:pt x="89" y="1"/>
                    </a:lnTo>
                    <a:lnTo>
                      <a:pt x="90" y="0"/>
                    </a:lnTo>
                    <a:lnTo>
                      <a:pt x="9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66" name="Freeform 720"/>
              <p:cNvSpPr>
                <a:spLocks/>
              </p:cNvSpPr>
              <p:nvPr/>
            </p:nvSpPr>
            <p:spPr bwMode="gray">
              <a:xfrm>
                <a:off x="4903800" y="3650611"/>
                <a:ext cx="6373" cy="15933"/>
              </a:xfrm>
              <a:custGeom>
                <a:avLst/>
                <a:gdLst>
                  <a:gd name="T0" fmla="*/ 2 w 2"/>
                  <a:gd name="T1" fmla="*/ 0 h 5"/>
                  <a:gd name="T2" fmla="*/ 2 w 2"/>
                  <a:gd name="T3" fmla="*/ 2 h 5"/>
                  <a:gd name="T4" fmla="*/ 2 w 2"/>
                  <a:gd name="T5" fmla="*/ 2 h 5"/>
                  <a:gd name="T6" fmla="*/ 1 w 2"/>
                  <a:gd name="T7" fmla="*/ 5 h 5"/>
                  <a:gd name="T8" fmla="*/ 0 w 2"/>
                  <a:gd name="T9" fmla="*/ 5 h 5"/>
                  <a:gd name="T10" fmla="*/ 0 w 2"/>
                  <a:gd name="T11" fmla="*/ 4 h 5"/>
                  <a:gd name="T12" fmla="*/ 1 w 2"/>
                  <a:gd name="T13" fmla="*/ 1 h 5"/>
                  <a:gd name="T14" fmla="*/ 2 w 2"/>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0"/>
                    </a:moveTo>
                    <a:lnTo>
                      <a:pt x="2" y="2"/>
                    </a:lnTo>
                    <a:lnTo>
                      <a:pt x="2" y="2"/>
                    </a:lnTo>
                    <a:lnTo>
                      <a:pt x="1" y="5"/>
                    </a:lnTo>
                    <a:lnTo>
                      <a:pt x="0" y="5"/>
                    </a:lnTo>
                    <a:lnTo>
                      <a:pt x="0" y="4"/>
                    </a:lnTo>
                    <a:lnTo>
                      <a:pt x="1" y="1"/>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67" name="Freeform 721"/>
              <p:cNvSpPr>
                <a:spLocks/>
              </p:cNvSpPr>
              <p:nvPr/>
            </p:nvSpPr>
            <p:spPr bwMode="gray">
              <a:xfrm>
                <a:off x="4728551" y="3790811"/>
                <a:ext cx="73287" cy="54169"/>
              </a:xfrm>
              <a:custGeom>
                <a:avLst/>
                <a:gdLst>
                  <a:gd name="T0" fmla="*/ 18 w 23"/>
                  <a:gd name="T1" fmla="*/ 12 h 17"/>
                  <a:gd name="T2" fmla="*/ 16 w 23"/>
                  <a:gd name="T3" fmla="*/ 10 h 17"/>
                  <a:gd name="T4" fmla="*/ 14 w 23"/>
                  <a:gd name="T5" fmla="*/ 9 h 17"/>
                  <a:gd name="T6" fmla="*/ 12 w 23"/>
                  <a:gd name="T7" fmla="*/ 10 h 17"/>
                  <a:gd name="T8" fmla="*/ 11 w 23"/>
                  <a:gd name="T9" fmla="*/ 12 h 17"/>
                  <a:gd name="T10" fmla="*/ 10 w 23"/>
                  <a:gd name="T11" fmla="*/ 13 h 17"/>
                  <a:gd name="T12" fmla="*/ 8 w 23"/>
                  <a:gd name="T13" fmla="*/ 16 h 17"/>
                  <a:gd name="T14" fmla="*/ 8 w 23"/>
                  <a:gd name="T15" fmla="*/ 17 h 17"/>
                  <a:gd name="T16" fmla="*/ 5 w 23"/>
                  <a:gd name="T17" fmla="*/ 17 h 17"/>
                  <a:gd name="T18" fmla="*/ 4 w 23"/>
                  <a:gd name="T19" fmla="*/ 16 h 17"/>
                  <a:gd name="T20" fmla="*/ 4 w 23"/>
                  <a:gd name="T21" fmla="*/ 16 h 17"/>
                  <a:gd name="T22" fmla="*/ 3 w 23"/>
                  <a:gd name="T23" fmla="*/ 13 h 17"/>
                  <a:gd name="T24" fmla="*/ 3 w 23"/>
                  <a:gd name="T25" fmla="*/ 13 h 17"/>
                  <a:gd name="T26" fmla="*/ 3 w 23"/>
                  <a:gd name="T27" fmla="*/ 12 h 17"/>
                  <a:gd name="T28" fmla="*/ 1 w 23"/>
                  <a:gd name="T29" fmla="*/ 10 h 17"/>
                  <a:gd name="T30" fmla="*/ 0 w 23"/>
                  <a:gd name="T31" fmla="*/ 10 h 17"/>
                  <a:gd name="T32" fmla="*/ 3 w 23"/>
                  <a:gd name="T33" fmla="*/ 9 h 17"/>
                  <a:gd name="T34" fmla="*/ 5 w 23"/>
                  <a:gd name="T35" fmla="*/ 4 h 17"/>
                  <a:gd name="T36" fmla="*/ 8 w 23"/>
                  <a:gd name="T37" fmla="*/ 4 h 17"/>
                  <a:gd name="T38" fmla="*/ 10 w 23"/>
                  <a:gd name="T39" fmla="*/ 5 h 17"/>
                  <a:gd name="T40" fmla="*/ 11 w 23"/>
                  <a:gd name="T41" fmla="*/ 5 h 17"/>
                  <a:gd name="T42" fmla="*/ 12 w 23"/>
                  <a:gd name="T43" fmla="*/ 4 h 17"/>
                  <a:gd name="T44" fmla="*/ 14 w 23"/>
                  <a:gd name="T45" fmla="*/ 2 h 17"/>
                  <a:gd name="T46" fmla="*/ 15 w 23"/>
                  <a:gd name="T47" fmla="*/ 0 h 17"/>
                  <a:gd name="T48" fmla="*/ 16 w 23"/>
                  <a:gd name="T49" fmla="*/ 0 h 17"/>
                  <a:gd name="T50" fmla="*/ 18 w 23"/>
                  <a:gd name="T51" fmla="*/ 1 h 17"/>
                  <a:gd name="T52" fmla="*/ 21 w 23"/>
                  <a:gd name="T53" fmla="*/ 1 h 17"/>
                  <a:gd name="T54" fmla="*/ 22 w 23"/>
                  <a:gd name="T55" fmla="*/ 2 h 17"/>
                  <a:gd name="T56" fmla="*/ 22 w 23"/>
                  <a:gd name="T57" fmla="*/ 5 h 17"/>
                  <a:gd name="T58" fmla="*/ 23 w 23"/>
                  <a:gd name="T59" fmla="*/ 6 h 17"/>
                  <a:gd name="T60" fmla="*/ 22 w 23"/>
                  <a:gd name="T61" fmla="*/ 8 h 17"/>
                  <a:gd name="T62" fmla="*/ 21 w 23"/>
                  <a:gd name="T63" fmla="*/ 8 h 17"/>
                  <a:gd name="T64" fmla="*/ 21 w 23"/>
                  <a:gd name="T65" fmla="*/ 9 h 17"/>
                  <a:gd name="T66" fmla="*/ 19 w 23"/>
                  <a:gd name="T67" fmla="*/ 10 h 17"/>
                  <a:gd name="T68" fmla="*/ 18 w 23"/>
                  <a:gd name="T6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17">
                    <a:moveTo>
                      <a:pt x="18" y="12"/>
                    </a:moveTo>
                    <a:lnTo>
                      <a:pt x="16" y="10"/>
                    </a:lnTo>
                    <a:lnTo>
                      <a:pt x="14" y="9"/>
                    </a:lnTo>
                    <a:lnTo>
                      <a:pt x="12" y="10"/>
                    </a:lnTo>
                    <a:lnTo>
                      <a:pt x="11" y="12"/>
                    </a:lnTo>
                    <a:lnTo>
                      <a:pt x="10" y="13"/>
                    </a:lnTo>
                    <a:lnTo>
                      <a:pt x="8" y="16"/>
                    </a:lnTo>
                    <a:lnTo>
                      <a:pt x="8" y="17"/>
                    </a:lnTo>
                    <a:lnTo>
                      <a:pt x="5" y="17"/>
                    </a:lnTo>
                    <a:lnTo>
                      <a:pt x="4" y="16"/>
                    </a:lnTo>
                    <a:lnTo>
                      <a:pt x="4" y="16"/>
                    </a:lnTo>
                    <a:lnTo>
                      <a:pt x="3" y="13"/>
                    </a:lnTo>
                    <a:lnTo>
                      <a:pt x="3" y="13"/>
                    </a:lnTo>
                    <a:lnTo>
                      <a:pt x="3" y="12"/>
                    </a:lnTo>
                    <a:lnTo>
                      <a:pt x="1" y="10"/>
                    </a:lnTo>
                    <a:lnTo>
                      <a:pt x="0" y="10"/>
                    </a:lnTo>
                    <a:lnTo>
                      <a:pt x="3" y="9"/>
                    </a:lnTo>
                    <a:lnTo>
                      <a:pt x="5" y="4"/>
                    </a:lnTo>
                    <a:lnTo>
                      <a:pt x="8" y="4"/>
                    </a:lnTo>
                    <a:lnTo>
                      <a:pt x="10" y="5"/>
                    </a:lnTo>
                    <a:lnTo>
                      <a:pt x="11" y="5"/>
                    </a:lnTo>
                    <a:lnTo>
                      <a:pt x="12" y="4"/>
                    </a:lnTo>
                    <a:lnTo>
                      <a:pt x="14" y="2"/>
                    </a:lnTo>
                    <a:lnTo>
                      <a:pt x="15" y="0"/>
                    </a:lnTo>
                    <a:lnTo>
                      <a:pt x="16" y="0"/>
                    </a:lnTo>
                    <a:lnTo>
                      <a:pt x="18" y="1"/>
                    </a:lnTo>
                    <a:lnTo>
                      <a:pt x="21" y="1"/>
                    </a:lnTo>
                    <a:lnTo>
                      <a:pt x="22" y="2"/>
                    </a:lnTo>
                    <a:lnTo>
                      <a:pt x="22" y="5"/>
                    </a:lnTo>
                    <a:lnTo>
                      <a:pt x="23" y="6"/>
                    </a:lnTo>
                    <a:lnTo>
                      <a:pt x="22" y="8"/>
                    </a:lnTo>
                    <a:lnTo>
                      <a:pt x="21" y="8"/>
                    </a:lnTo>
                    <a:lnTo>
                      <a:pt x="21" y="9"/>
                    </a:lnTo>
                    <a:lnTo>
                      <a:pt x="19" y="10"/>
                    </a:lnTo>
                    <a:lnTo>
                      <a:pt x="18" y="1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68" name="Freeform 722"/>
              <p:cNvSpPr>
                <a:spLocks/>
              </p:cNvSpPr>
              <p:nvPr/>
            </p:nvSpPr>
            <p:spPr bwMode="gray">
              <a:xfrm>
                <a:off x="4801836" y="3784438"/>
                <a:ext cx="9560" cy="12745"/>
              </a:xfrm>
              <a:custGeom>
                <a:avLst/>
                <a:gdLst>
                  <a:gd name="T0" fmla="*/ 3 w 3"/>
                  <a:gd name="T1" fmla="*/ 0 h 4"/>
                  <a:gd name="T2" fmla="*/ 0 w 3"/>
                  <a:gd name="T3" fmla="*/ 2 h 4"/>
                  <a:gd name="T4" fmla="*/ 0 w 3"/>
                  <a:gd name="T5" fmla="*/ 3 h 4"/>
                  <a:gd name="T6" fmla="*/ 0 w 3"/>
                  <a:gd name="T7" fmla="*/ 4 h 4"/>
                  <a:gd name="T8" fmla="*/ 2 w 3"/>
                  <a:gd name="T9" fmla="*/ 3 h 4"/>
                  <a:gd name="T10" fmla="*/ 2 w 3"/>
                  <a:gd name="T11" fmla="*/ 2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0" y="2"/>
                    </a:lnTo>
                    <a:lnTo>
                      <a:pt x="0" y="3"/>
                    </a:lnTo>
                    <a:lnTo>
                      <a:pt x="0" y="4"/>
                    </a:lnTo>
                    <a:lnTo>
                      <a:pt x="2" y="3"/>
                    </a:lnTo>
                    <a:lnTo>
                      <a:pt x="2" y="2"/>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69" name="Freeform 723"/>
              <p:cNvSpPr>
                <a:spLocks/>
              </p:cNvSpPr>
              <p:nvPr/>
            </p:nvSpPr>
            <p:spPr bwMode="gray">
              <a:xfrm>
                <a:off x="4655264" y="3806742"/>
                <a:ext cx="70100" cy="95591"/>
              </a:xfrm>
              <a:custGeom>
                <a:avLst/>
                <a:gdLst>
                  <a:gd name="T0" fmla="*/ 11 w 22"/>
                  <a:gd name="T1" fmla="*/ 0 h 30"/>
                  <a:gd name="T2" fmla="*/ 9 w 22"/>
                  <a:gd name="T3" fmla="*/ 0 h 30"/>
                  <a:gd name="T4" fmla="*/ 7 w 22"/>
                  <a:gd name="T5" fmla="*/ 3 h 30"/>
                  <a:gd name="T6" fmla="*/ 5 w 22"/>
                  <a:gd name="T7" fmla="*/ 4 h 30"/>
                  <a:gd name="T8" fmla="*/ 2 w 22"/>
                  <a:gd name="T9" fmla="*/ 4 h 30"/>
                  <a:gd name="T10" fmla="*/ 0 w 22"/>
                  <a:gd name="T11" fmla="*/ 7 h 30"/>
                  <a:gd name="T12" fmla="*/ 2 w 22"/>
                  <a:gd name="T13" fmla="*/ 10 h 30"/>
                  <a:gd name="T14" fmla="*/ 2 w 22"/>
                  <a:gd name="T15" fmla="*/ 10 h 30"/>
                  <a:gd name="T16" fmla="*/ 1 w 22"/>
                  <a:gd name="T17" fmla="*/ 14 h 30"/>
                  <a:gd name="T18" fmla="*/ 4 w 22"/>
                  <a:gd name="T19" fmla="*/ 12 h 30"/>
                  <a:gd name="T20" fmla="*/ 7 w 22"/>
                  <a:gd name="T21" fmla="*/ 12 h 30"/>
                  <a:gd name="T22" fmla="*/ 5 w 22"/>
                  <a:gd name="T23" fmla="*/ 11 h 30"/>
                  <a:gd name="T24" fmla="*/ 7 w 22"/>
                  <a:gd name="T25" fmla="*/ 8 h 30"/>
                  <a:gd name="T26" fmla="*/ 8 w 22"/>
                  <a:gd name="T27" fmla="*/ 12 h 30"/>
                  <a:gd name="T28" fmla="*/ 9 w 22"/>
                  <a:gd name="T29" fmla="*/ 14 h 30"/>
                  <a:gd name="T30" fmla="*/ 8 w 22"/>
                  <a:gd name="T31" fmla="*/ 18 h 30"/>
                  <a:gd name="T32" fmla="*/ 5 w 22"/>
                  <a:gd name="T33" fmla="*/ 21 h 30"/>
                  <a:gd name="T34" fmla="*/ 7 w 22"/>
                  <a:gd name="T35" fmla="*/ 26 h 30"/>
                  <a:gd name="T36" fmla="*/ 7 w 22"/>
                  <a:gd name="T37" fmla="*/ 29 h 30"/>
                  <a:gd name="T38" fmla="*/ 9 w 22"/>
                  <a:gd name="T39" fmla="*/ 27 h 30"/>
                  <a:gd name="T40" fmla="*/ 9 w 22"/>
                  <a:gd name="T41" fmla="*/ 23 h 30"/>
                  <a:gd name="T42" fmla="*/ 11 w 22"/>
                  <a:gd name="T43" fmla="*/ 25 h 30"/>
                  <a:gd name="T44" fmla="*/ 11 w 22"/>
                  <a:gd name="T45" fmla="*/ 27 h 30"/>
                  <a:gd name="T46" fmla="*/ 12 w 22"/>
                  <a:gd name="T47" fmla="*/ 30 h 30"/>
                  <a:gd name="T48" fmla="*/ 13 w 22"/>
                  <a:gd name="T49" fmla="*/ 27 h 30"/>
                  <a:gd name="T50" fmla="*/ 15 w 22"/>
                  <a:gd name="T51" fmla="*/ 26 h 30"/>
                  <a:gd name="T52" fmla="*/ 18 w 22"/>
                  <a:gd name="T53" fmla="*/ 19 h 30"/>
                  <a:gd name="T54" fmla="*/ 19 w 22"/>
                  <a:gd name="T55" fmla="*/ 14 h 30"/>
                  <a:gd name="T56" fmla="*/ 22 w 22"/>
                  <a:gd name="T57" fmla="*/ 11 h 30"/>
                  <a:gd name="T58" fmla="*/ 20 w 22"/>
                  <a:gd name="T59" fmla="*/ 7 h 30"/>
                  <a:gd name="T60" fmla="*/ 18 w 22"/>
                  <a:gd name="T61" fmla="*/ 5 h 30"/>
                  <a:gd name="T62" fmla="*/ 18 w 22"/>
                  <a:gd name="T63" fmla="*/ 3 h 30"/>
                  <a:gd name="T64" fmla="*/ 15 w 22"/>
                  <a:gd name="T65" fmla="*/ 3 h 30"/>
                  <a:gd name="T66" fmla="*/ 12 w 22"/>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30">
                    <a:moveTo>
                      <a:pt x="11" y="0"/>
                    </a:moveTo>
                    <a:lnTo>
                      <a:pt x="11" y="0"/>
                    </a:lnTo>
                    <a:lnTo>
                      <a:pt x="11" y="0"/>
                    </a:lnTo>
                    <a:lnTo>
                      <a:pt x="9" y="0"/>
                    </a:lnTo>
                    <a:lnTo>
                      <a:pt x="8" y="1"/>
                    </a:lnTo>
                    <a:lnTo>
                      <a:pt x="7" y="3"/>
                    </a:lnTo>
                    <a:lnTo>
                      <a:pt x="5" y="3"/>
                    </a:lnTo>
                    <a:lnTo>
                      <a:pt x="5" y="4"/>
                    </a:lnTo>
                    <a:lnTo>
                      <a:pt x="4" y="5"/>
                    </a:lnTo>
                    <a:lnTo>
                      <a:pt x="2" y="4"/>
                    </a:lnTo>
                    <a:lnTo>
                      <a:pt x="1" y="5"/>
                    </a:lnTo>
                    <a:lnTo>
                      <a:pt x="0" y="7"/>
                    </a:lnTo>
                    <a:lnTo>
                      <a:pt x="1" y="8"/>
                    </a:lnTo>
                    <a:lnTo>
                      <a:pt x="2" y="10"/>
                    </a:lnTo>
                    <a:lnTo>
                      <a:pt x="2" y="11"/>
                    </a:lnTo>
                    <a:lnTo>
                      <a:pt x="2" y="10"/>
                    </a:lnTo>
                    <a:lnTo>
                      <a:pt x="1" y="10"/>
                    </a:lnTo>
                    <a:lnTo>
                      <a:pt x="1" y="14"/>
                    </a:lnTo>
                    <a:lnTo>
                      <a:pt x="2" y="14"/>
                    </a:lnTo>
                    <a:lnTo>
                      <a:pt x="4" y="12"/>
                    </a:lnTo>
                    <a:lnTo>
                      <a:pt x="7" y="14"/>
                    </a:lnTo>
                    <a:lnTo>
                      <a:pt x="7" y="12"/>
                    </a:lnTo>
                    <a:lnTo>
                      <a:pt x="5" y="11"/>
                    </a:lnTo>
                    <a:lnTo>
                      <a:pt x="5" y="11"/>
                    </a:lnTo>
                    <a:lnTo>
                      <a:pt x="5" y="8"/>
                    </a:lnTo>
                    <a:lnTo>
                      <a:pt x="7" y="8"/>
                    </a:lnTo>
                    <a:lnTo>
                      <a:pt x="7" y="10"/>
                    </a:lnTo>
                    <a:lnTo>
                      <a:pt x="8" y="12"/>
                    </a:lnTo>
                    <a:lnTo>
                      <a:pt x="8" y="14"/>
                    </a:lnTo>
                    <a:lnTo>
                      <a:pt x="9" y="14"/>
                    </a:lnTo>
                    <a:lnTo>
                      <a:pt x="8" y="16"/>
                    </a:lnTo>
                    <a:lnTo>
                      <a:pt x="8" y="18"/>
                    </a:lnTo>
                    <a:lnTo>
                      <a:pt x="7" y="19"/>
                    </a:lnTo>
                    <a:lnTo>
                      <a:pt x="5" y="21"/>
                    </a:lnTo>
                    <a:lnTo>
                      <a:pt x="5" y="23"/>
                    </a:lnTo>
                    <a:lnTo>
                      <a:pt x="7" y="26"/>
                    </a:lnTo>
                    <a:lnTo>
                      <a:pt x="5" y="27"/>
                    </a:lnTo>
                    <a:lnTo>
                      <a:pt x="7" y="29"/>
                    </a:lnTo>
                    <a:lnTo>
                      <a:pt x="9" y="29"/>
                    </a:lnTo>
                    <a:lnTo>
                      <a:pt x="9" y="27"/>
                    </a:lnTo>
                    <a:lnTo>
                      <a:pt x="9" y="25"/>
                    </a:lnTo>
                    <a:lnTo>
                      <a:pt x="9" y="23"/>
                    </a:lnTo>
                    <a:lnTo>
                      <a:pt x="11" y="23"/>
                    </a:lnTo>
                    <a:lnTo>
                      <a:pt x="11" y="25"/>
                    </a:lnTo>
                    <a:lnTo>
                      <a:pt x="9" y="26"/>
                    </a:lnTo>
                    <a:lnTo>
                      <a:pt x="11" y="27"/>
                    </a:lnTo>
                    <a:lnTo>
                      <a:pt x="11" y="30"/>
                    </a:lnTo>
                    <a:lnTo>
                      <a:pt x="12" y="30"/>
                    </a:lnTo>
                    <a:lnTo>
                      <a:pt x="13" y="29"/>
                    </a:lnTo>
                    <a:lnTo>
                      <a:pt x="13" y="27"/>
                    </a:lnTo>
                    <a:lnTo>
                      <a:pt x="15" y="26"/>
                    </a:lnTo>
                    <a:lnTo>
                      <a:pt x="15" y="26"/>
                    </a:lnTo>
                    <a:lnTo>
                      <a:pt x="16" y="23"/>
                    </a:lnTo>
                    <a:lnTo>
                      <a:pt x="18" y="19"/>
                    </a:lnTo>
                    <a:lnTo>
                      <a:pt x="19" y="16"/>
                    </a:lnTo>
                    <a:lnTo>
                      <a:pt x="19" y="14"/>
                    </a:lnTo>
                    <a:lnTo>
                      <a:pt x="20" y="12"/>
                    </a:lnTo>
                    <a:lnTo>
                      <a:pt x="22" y="11"/>
                    </a:lnTo>
                    <a:lnTo>
                      <a:pt x="22" y="10"/>
                    </a:lnTo>
                    <a:lnTo>
                      <a:pt x="20" y="7"/>
                    </a:lnTo>
                    <a:lnTo>
                      <a:pt x="18" y="7"/>
                    </a:lnTo>
                    <a:lnTo>
                      <a:pt x="18" y="5"/>
                    </a:lnTo>
                    <a:lnTo>
                      <a:pt x="19" y="4"/>
                    </a:lnTo>
                    <a:lnTo>
                      <a:pt x="18" y="3"/>
                    </a:lnTo>
                    <a:lnTo>
                      <a:pt x="16" y="3"/>
                    </a:lnTo>
                    <a:lnTo>
                      <a:pt x="15" y="3"/>
                    </a:lnTo>
                    <a:lnTo>
                      <a:pt x="12" y="1"/>
                    </a:lnTo>
                    <a:lnTo>
                      <a:pt x="12" y="0"/>
                    </a:lnTo>
                    <a:lnTo>
                      <a:pt x="1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70" name="Freeform 724"/>
              <p:cNvSpPr>
                <a:spLocks/>
              </p:cNvSpPr>
              <p:nvPr/>
            </p:nvSpPr>
            <p:spPr bwMode="gray">
              <a:xfrm>
                <a:off x="4668009" y="3854538"/>
                <a:ext cx="3187" cy="9560"/>
              </a:xfrm>
              <a:custGeom>
                <a:avLst/>
                <a:gdLst>
                  <a:gd name="T0" fmla="*/ 0 w 1"/>
                  <a:gd name="T1" fmla="*/ 0 h 3"/>
                  <a:gd name="T2" fmla="*/ 0 w 1"/>
                  <a:gd name="T3" fmla="*/ 1 h 3"/>
                  <a:gd name="T4" fmla="*/ 0 w 1"/>
                  <a:gd name="T5" fmla="*/ 3 h 3"/>
                  <a:gd name="T6" fmla="*/ 0 w 1"/>
                  <a:gd name="T7" fmla="*/ 3 h 3"/>
                  <a:gd name="T8" fmla="*/ 1 w 1"/>
                  <a:gd name="T9" fmla="*/ 0 h 3"/>
                  <a:gd name="T10" fmla="*/ 0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0" y="0"/>
                    </a:moveTo>
                    <a:lnTo>
                      <a:pt x="0" y="1"/>
                    </a:lnTo>
                    <a:lnTo>
                      <a:pt x="0" y="3"/>
                    </a:lnTo>
                    <a:lnTo>
                      <a:pt x="0" y="3"/>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71" name="Freeform 725"/>
              <p:cNvSpPr>
                <a:spLocks/>
              </p:cNvSpPr>
              <p:nvPr/>
            </p:nvSpPr>
            <p:spPr bwMode="gray">
              <a:xfrm>
                <a:off x="4693500" y="3911893"/>
                <a:ext cx="3187" cy="12745"/>
              </a:xfrm>
              <a:custGeom>
                <a:avLst/>
                <a:gdLst>
                  <a:gd name="T0" fmla="*/ 0 w 1"/>
                  <a:gd name="T1" fmla="*/ 1 h 4"/>
                  <a:gd name="T2" fmla="*/ 0 w 1"/>
                  <a:gd name="T3" fmla="*/ 4 h 4"/>
                  <a:gd name="T4" fmla="*/ 0 w 1"/>
                  <a:gd name="T5" fmla="*/ 4 h 4"/>
                  <a:gd name="T6" fmla="*/ 1 w 1"/>
                  <a:gd name="T7" fmla="*/ 1 h 4"/>
                  <a:gd name="T8" fmla="*/ 0 w 1"/>
                  <a:gd name="T9" fmla="*/ 0 h 4"/>
                  <a:gd name="T10" fmla="*/ 0 w 1"/>
                  <a:gd name="T11" fmla="*/ 1 h 4"/>
                </a:gdLst>
                <a:ahLst/>
                <a:cxnLst>
                  <a:cxn ang="0">
                    <a:pos x="T0" y="T1"/>
                  </a:cxn>
                  <a:cxn ang="0">
                    <a:pos x="T2" y="T3"/>
                  </a:cxn>
                  <a:cxn ang="0">
                    <a:pos x="T4" y="T5"/>
                  </a:cxn>
                  <a:cxn ang="0">
                    <a:pos x="T6" y="T7"/>
                  </a:cxn>
                  <a:cxn ang="0">
                    <a:pos x="T8" y="T9"/>
                  </a:cxn>
                  <a:cxn ang="0">
                    <a:pos x="T10" y="T11"/>
                  </a:cxn>
                </a:cxnLst>
                <a:rect l="0" t="0" r="r" b="b"/>
                <a:pathLst>
                  <a:path w="1" h="4">
                    <a:moveTo>
                      <a:pt x="0" y="1"/>
                    </a:moveTo>
                    <a:lnTo>
                      <a:pt x="0" y="4"/>
                    </a:lnTo>
                    <a:lnTo>
                      <a:pt x="0" y="4"/>
                    </a:lnTo>
                    <a:lnTo>
                      <a:pt x="1" y="1"/>
                    </a:lnTo>
                    <a:lnTo>
                      <a:pt x="0"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72" name="Freeform 726"/>
              <p:cNvSpPr>
                <a:spLocks/>
              </p:cNvSpPr>
              <p:nvPr/>
            </p:nvSpPr>
            <p:spPr bwMode="gray">
              <a:xfrm>
                <a:off x="4677569" y="3924638"/>
                <a:ext cx="6373" cy="3187"/>
              </a:xfrm>
              <a:custGeom>
                <a:avLst/>
                <a:gdLst>
                  <a:gd name="T0" fmla="*/ 1 w 2"/>
                  <a:gd name="T1" fmla="*/ 0 h 1"/>
                  <a:gd name="T2" fmla="*/ 1 w 2"/>
                  <a:gd name="T3" fmla="*/ 0 h 1"/>
                  <a:gd name="T4" fmla="*/ 0 w 2"/>
                  <a:gd name="T5" fmla="*/ 0 h 1"/>
                  <a:gd name="T6" fmla="*/ 1 w 2"/>
                  <a:gd name="T7" fmla="*/ 1 h 1"/>
                  <a:gd name="T8" fmla="*/ 2 w 2"/>
                  <a:gd name="T9" fmla="*/ 1 h 1"/>
                  <a:gd name="T10" fmla="*/ 2 w 2"/>
                  <a:gd name="T11" fmla="*/ 0 h 1"/>
                  <a:gd name="T12" fmla="*/ 1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0"/>
                    </a:moveTo>
                    <a:lnTo>
                      <a:pt x="1" y="0"/>
                    </a:lnTo>
                    <a:lnTo>
                      <a:pt x="0" y="0"/>
                    </a:lnTo>
                    <a:lnTo>
                      <a:pt x="1" y="1"/>
                    </a:lnTo>
                    <a:lnTo>
                      <a:pt x="2" y="1"/>
                    </a:lnTo>
                    <a:lnTo>
                      <a:pt x="2"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73" name="Freeform 727"/>
              <p:cNvSpPr>
                <a:spLocks/>
              </p:cNvSpPr>
              <p:nvPr/>
            </p:nvSpPr>
            <p:spPr bwMode="gray">
              <a:xfrm>
                <a:off x="4597909" y="4039348"/>
                <a:ext cx="15933" cy="19118"/>
              </a:xfrm>
              <a:custGeom>
                <a:avLst/>
                <a:gdLst>
                  <a:gd name="T0" fmla="*/ 1 w 5"/>
                  <a:gd name="T1" fmla="*/ 4 h 6"/>
                  <a:gd name="T2" fmla="*/ 1 w 5"/>
                  <a:gd name="T3" fmla="*/ 2 h 6"/>
                  <a:gd name="T4" fmla="*/ 3 w 5"/>
                  <a:gd name="T5" fmla="*/ 1 h 6"/>
                  <a:gd name="T6" fmla="*/ 3 w 5"/>
                  <a:gd name="T7" fmla="*/ 1 h 6"/>
                  <a:gd name="T8" fmla="*/ 4 w 5"/>
                  <a:gd name="T9" fmla="*/ 1 h 6"/>
                  <a:gd name="T10" fmla="*/ 5 w 5"/>
                  <a:gd name="T11" fmla="*/ 0 h 6"/>
                  <a:gd name="T12" fmla="*/ 5 w 5"/>
                  <a:gd name="T13" fmla="*/ 1 h 6"/>
                  <a:gd name="T14" fmla="*/ 4 w 5"/>
                  <a:gd name="T15" fmla="*/ 2 h 6"/>
                  <a:gd name="T16" fmla="*/ 3 w 5"/>
                  <a:gd name="T17" fmla="*/ 4 h 6"/>
                  <a:gd name="T18" fmla="*/ 1 w 5"/>
                  <a:gd name="T19" fmla="*/ 5 h 6"/>
                  <a:gd name="T20" fmla="*/ 1 w 5"/>
                  <a:gd name="T21" fmla="*/ 5 h 6"/>
                  <a:gd name="T22" fmla="*/ 1 w 5"/>
                  <a:gd name="T23" fmla="*/ 5 h 6"/>
                  <a:gd name="T24" fmla="*/ 1 w 5"/>
                  <a:gd name="T25" fmla="*/ 6 h 6"/>
                  <a:gd name="T26" fmla="*/ 1 w 5"/>
                  <a:gd name="T27" fmla="*/ 6 h 6"/>
                  <a:gd name="T28" fmla="*/ 0 w 5"/>
                  <a:gd name="T29" fmla="*/ 5 h 6"/>
                  <a:gd name="T30" fmla="*/ 0 w 5"/>
                  <a:gd name="T31" fmla="*/ 4 h 6"/>
                  <a:gd name="T32" fmla="*/ 1 w 5"/>
                  <a:gd name="T3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6">
                    <a:moveTo>
                      <a:pt x="1" y="4"/>
                    </a:moveTo>
                    <a:lnTo>
                      <a:pt x="1" y="2"/>
                    </a:lnTo>
                    <a:lnTo>
                      <a:pt x="3" y="1"/>
                    </a:lnTo>
                    <a:lnTo>
                      <a:pt x="3" y="1"/>
                    </a:lnTo>
                    <a:lnTo>
                      <a:pt x="4" y="1"/>
                    </a:lnTo>
                    <a:lnTo>
                      <a:pt x="5" y="0"/>
                    </a:lnTo>
                    <a:lnTo>
                      <a:pt x="5" y="1"/>
                    </a:lnTo>
                    <a:lnTo>
                      <a:pt x="4" y="2"/>
                    </a:lnTo>
                    <a:lnTo>
                      <a:pt x="3" y="4"/>
                    </a:lnTo>
                    <a:lnTo>
                      <a:pt x="1" y="5"/>
                    </a:lnTo>
                    <a:lnTo>
                      <a:pt x="1" y="5"/>
                    </a:lnTo>
                    <a:lnTo>
                      <a:pt x="1" y="5"/>
                    </a:lnTo>
                    <a:lnTo>
                      <a:pt x="1" y="6"/>
                    </a:lnTo>
                    <a:lnTo>
                      <a:pt x="1" y="6"/>
                    </a:lnTo>
                    <a:lnTo>
                      <a:pt x="0" y="5"/>
                    </a:lnTo>
                    <a:lnTo>
                      <a:pt x="0" y="4"/>
                    </a:lnTo>
                    <a:lnTo>
                      <a:pt x="1"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74" name="Freeform 728"/>
              <p:cNvSpPr>
                <a:spLocks/>
              </p:cNvSpPr>
              <p:nvPr/>
            </p:nvSpPr>
            <p:spPr bwMode="gray">
              <a:xfrm>
                <a:off x="4632960" y="4004297"/>
                <a:ext cx="3187" cy="6373"/>
              </a:xfrm>
              <a:custGeom>
                <a:avLst/>
                <a:gdLst>
                  <a:gd name="T0" fmla="*/ 0 w 1"/>
                  <a:gd name="T1" fmla="*/ 1 h 2"/>
                  <a:gd name="T2" fmla="*/ 0 w 1"/>
                  <a:gd name="T3" fmla="*/ 2 h 2"/>
                  <a:gd name="T4" fmla="*/ 0 w 1"/>
                  <a:gd name="T5" fmla="*/ 2 h 2"/>
                  <a:gd name="T6" fmla="*/ 1 w 1"/>
                  <a:gd name="T7" fmla="*/ 2 h 2"/>
                  <a:gd name="T8" fmla="*/ 0 w 1"/>
                  <a:gd name="T9" fmla="*/ 1 h 2"/>
                  <a:gd name="T10" fmla="*/ 0 w 1"/>
                  <a:gd name="T11" fmla="*/ 1 h 2"/>
                  <a:gd name="T12" fmla="*/ 0 w 1"/>
                  <a:gd name="T13" fmla="*/ 0 h 2"/>
                  <a:gd name="T14" fmla="*/ 0 w 1"/>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1"/>
                    </a:moveTo>
                    <a:lnTo>
                      <a:pt x="0" y="2"/>
                    </a:lnTo>
                    <a:lnTo>
                      <a:pt x="0" y="2"/>
                    </a:lnTo>
                    <a:lnTo>
                      <a:pt x="1" y="2"/>
                    </a:lnTo>
                    <a:lnTo>
                      <a:pt x="0" y="1"/>
                    </a:lnTo>
                    <a:lnTo>
                      <a:pt x="0" y="1"/>
                    </a:lnTo>
                    <a:lnTo>
                      <a:pt x="0"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75" name="Freeform 729"/>
              <p:cNvSpPr>
                <a:spLocks/>
              </p:cNvSpPr>
              <p:nvPr/>
            </p:nvSpPr>
            <p:spPr bwMode="gray">
              <a:xfrm>
                <a:off x="4645706" y="3985178"/>
                <a:ext cx="9560" cy="9560"/>
              </a:xfrm>
              <a:custGeom>
                <a:avLst/>
                <a:gdLst>
                  <a:gd name="T0" fmla="*/ 0 w 3"/>
                  <a:gd name="T1" fmla="*/ 2 h 3"/>
                  <a:gd name="T2" fmla="*/ 3 w 3"/>
                  <a:gd name="T3" fmla="*/ 0 h 3"/>
                  <a:gd name="T4" fmla="*/ 3 w 3"/>
                  <a:gd name="T5" fmla="*/ 0 h 3"/>
                  <a:gd name="T6" fmla="*/ 3 w 3"/>
                  <a:gd name="T7" fmla="*/ 2 h 3"/>
                  <a:gd name="T8" fmla="*/ 1 w 3"/>
                  <a:gd name="T9" fmla="*/ 2 h 3"/>
                  <a:gd name="T10" fmla="*/ 1 w 3"/>
                  <a:gd name="T11" fmla="*/ 3 h 3"/>
                  <a:gd name="T12" fmla="*/ 0 w 3"/>
                  <a:gd name="T13" fmla="*/ 3 h 3"/>
                  <a:gd name="T14" fmla="*/ 0 w 3"/>
                  <a:gd name="T15" fmla="*/ 3 h 3"/>
                  <a:gd name="T16" fmla="*/ 0 w 3"/>
                  <a:gd name="T17" fmla="*/ 3 h 3"/>
                  <a:gd name="T18" fmla="*/ 0 w 3"/>
                  <a:gd name="T19" fmla="*/ 2 h 3"/>
                  <a:gd name="T20" fmla="*/ 0 w 3"/>
                  <a:gd name="T21" fmla="*/ 2 h 3"/>
                  <a:gd name="T22" fmla="*/ 0 w 3"/>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3">
                    <a:moveTo>
                      <a:pt x="0" y="2"/>
                    </a:moveTo>
                    <a:lnTo>
                      <a:pt x="3" y="0"/>
                    </a:lnTo>
                    <a:lnTo>
                      <a:pt x="3" y="0"/>
                    </a:lnTo>
                    <a:lnTo>
                      <a:pt x="3" y="2"/>
                    </a:lnTo>
                    <a:lnTo>
                      <a:pt x="1" y="2"/>
                    </a:lnTo>
                    <a:lnTo>
                      <a:pt x="1" y="3"/>
                    </a:lnTo>
                    <a:lnTo>
                      <a:pt x="0" y="3"/>
                    </a:lnTo>
                    <a:lnTo>
                      <a:pt x="0" y="3"/>
                    </a:lnTo>
                    <a:lnTo>
                      <a:pt x="0" y="3"/>
                    </a:lnTo>
                    <a:lnTo>
                      <a:pt x="0" y="2"/>
                    </a:lnTo>
                    <a:lnTo>
                      <a:pt x="0" y="2"/>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27" name="Freeform 707"/>
            <p:cNvSpPr>
              <a:spLocks noChangeAspect="1"/>
            </p:cNvSpPr>
            <p:nvPr/>
          </p:nvSpPr>
          <p:spPr bwMode="gray">
            <a:xfrm>
              <a:off x="4505506" y="3475360"/>
              <a:ext cx="178436" cy="200742"/>
            </a:xfrm>
            <a:custGeom>
              <a:avLst/>
              <a:gdLst>
                <a:gd name="T0" fmla="*/ 36 w 56"/>
                <a:gd name="T1" fmla="*/ 51 h 63"/>
                <a:gd name="T2" fmla="*/ 30 w 56"/>
                <a:gd name="T3" fmla="*/ 47 h 63"/>
                <a:gd name="T4" fmla="*/ 28 w 56"/>
                <a:gd name="T5" fmla="*/ 44 h 63"/>
                <a:gd name="T6" fmla="*/ 28 w 56"/>
                <a:gd name="T7" fmla="*/ 44 h 63"/>
                <a:gd name="T8" fmla="*/ 28 w 56"/>
                <a:gd name="T9" fmla="*/ 40 h 63"/>
                <a:gd name="T10" fmla="*/ 30 w 56"/>
                <a:gd name="T11" fmla="*/ 37 h 63"/>
                <a:gd name="T12" fmla="*/ 32 w 56"/>
                <a:gd name="T13" fmla="*/ 36 h 63"/>
                <a:gd name="T14" fmla="*/ 39 w 56"/>
                <a:gd name="T15" fmla="*/ 33 h 63"/>
                <a:gd name="T16" fmla="*/ 41 w 56"/>
                <a:gd name="T17" fmla="*/ 30 h 63"/>
                <a:gd name="T18" fmla="*/ 47 w 56"/>
                <a:gd name="T19" fmla="*/ 26 h 63"/>
                <a:gd name="T20" fmla="*/ 48 w 56"/>
                <a:gd name="T21" fmla="*/ 20 h 63"/>
                <a:gd name="T22" fmla="*/ 48 w 56"/>
                <a:gd name="T23" fmla="*/ 16 h 63"/>
                <a:gd name="T24" fmla="*/ 49 w 56"/>
                <a:gd name="T25" fmla="*/ 14 h 63"/>
                <a:gd name="T26" fmla="*/ 55 w 56"/>
                <a:gd name="T27" fmla="*/ 8 h 63"/>
                <a:gd name="T28" fmla="*/ 56 w 56"/>
                <a:gd name="T29" fmla="*/ 7 h 63"/>
                <a:gd name="T30" fmla="*/ 55 w 56"/>
                <a:gd name="T31" fmla="*/ 5 h 63"/>
                <a:gd name="T32" fmla="*/ 54 w 56"/>
                <a:gd name="T33" fmla="*/ 3 h 63"/>
                <a:gd name="T34" fmla="*/ 49 w 56"/>
                <a:gd name="T35" fmla="*/ 1 h 63"/>
                <a:gd name="T36" fmla="*/ 47 w 56"/>
                <a:gd name="T37" fmla="*/ 8 h 63"/>
                <a:gd name="T38" fmla="*/ 37 w 56"/>
                <a:gd name="T39" fmla="*/ 12 h 63"/>
                <a:gd name="T40" fmla="*/ 33 w 56"/>
                <a:gd name="T41" fmla="*/ 14 h 63"/>
                <a:gd name="T42" fmla="*/ 28 w 56"/>
                <a:gd name="T43" fmla="*/ 19 h 63"/>
                <a:gd name="T44" fmla="*/ 22 w 56"/>
                <a:gd name="T45" fmla="*/ 18 h 63"/>
                <a:gd name="T46" fmla="*/ 17 w 56"/>
                <a:gd name="T47" fmla="*/ 23 h 63"/>
                <a:gd name="T48" fmla="*/ 7 w 56"/>
                <a:gd name="T49" fmla="*/ 30 h 63"/>
                <a:gd name="T50" fmla="*/ 0 w 56"/>
                <a:gd name="T51" fmla="*/ 37 h 63"/>
                <a:gd name="T52" fmla="*/ 2 w 56"/>
                <a:gd name="T53" fmla="*/ 40 h 63"/>
                <a:gd name="T54" fmla="*/ 4 w 56"/>
                <a:gd name="T55" fmla="*/ 40 h 63"/>
                <a:gd name="T56" fmla="*/ 8 w 56"/>
                <a:gd name="T57" fmla="*/ 41 h 63"/>
                <a:gd name="T58" fmla="*/ 10 w 56"/>
                <a:gd name="T59" fmla="*/ 42 h 63"/>
                <a:gd name="T60" fmla="*/ 7 w 56"/>
                <a:gd name="T61" fmla="*/ 49 h 63"/>
                <a:gd name="T62" fmla="*/ 10 w 56"/>
                <a:gd name="T63" fmla="*/ 51 h 63"/>
                <a:gd name="T64" fmla="*/ 7 w 56"/>
                <a:gd name="T65" fmla="*/ 53 h 63"/>
                <a:gd name="T66" fmla="*/ 4 w 56"/>
                <a:gd name="T67" fmla="*/ 56 h 63"/>
                <a:gd name="T68" fmla="*/ 6 w 56"/>
                <a:gd name="T69" fmla="*/ 59 h 63"/>
                <a:gd name="T70" fmla="*/ 7 w 56"/>
                <a:gd name="T71" fmla="*/ 59 h 63"/>
                <a:gd name="T72" fmla="*/ 6 w 56"/>
                <a:gd name="T73" fmla="*/ 60 h 63"/>
                <a:gd name="T74" fmla="*/ 7 w 56"/>
                <a:gd name="T75" fmla="*/ 60 h 63"/>
                <a:gd name="T76" fmla="*/ 8 w 56"/>
                <a:gd name="T77" fmla="*/ 63 h 63"/>
                <a:gd name="T78" fmla="*/ 10 w 56"/>
                <a:gd name="T79" fmla="*/ 62 h 63"/>
                <a:gd name="T80" fmla="*/ 11 w 56"/>
                <a:gd name="T81" fmla="*/ 59 h 63"/>
                <a:gd name="T82" fmla="*/ 13 w 56"/>
                <a:gd name="T83" fmla="*/ 59 h 63"/>
                <a:gd name="T84" fmla="*/ 14 w 56"/>
                <a:gd name="T85" fmla="*/ 60 h 63"/>
                <a:gd name="T86" fmla="*/ 17 w 56"/>
                <a:gd name="T87" fmla="*/ 62 h 63"/>
                <a:gd name="T88" fmla="*/ 19 w 56"/>
                <a:gd name="T89" fmla="*/ 62 h 63"/>
                <a:gd name="T90" fmla="*/ 25 w 56"/>
                <a:gd name="T91" fmla="*/ 56 h 63"/>
                <a:gd name="T92" fmla="*/ 30 w 56"/>
                <a:gd name="T93" fmla="*/ 56 h 63"/>
                <a:gd name="T94" fmla="*/ 36 w 56"/>
                <a:gd name="T95"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63">
                  <a:moveTo>
                    <a:pt x="36" y="53"/>
                  </a:moveTo>
                  <a:lnTo>
                    <a:pt x="36" y="51"/>
                  </a:lnTo>
                  <a:lnTo>
                    <a:pt x="32" y="48"/>
                  </a:lnTo>
                  <a:lnTo>
                    <a:pt x="30" y="47"/>
                  </a:lnTo>
                  <a:lnTo>
                    <a:pt x="28" y="45"/>
                  </a:lnTo>
                  <a:lnTo>
                    <a:pt x="28" y="44"/>
                  </a:lnTo>
                  <a:lnTo>
                    <a:pt x="28" y="42"/>
                  </a:lnTo>
                  <a:lnTo>
                    <a:pt x="28" y="44"/>
                  </a:lnTo>
                  <a:lnTo>
                    <a:pt x="28" y="42"/>
                  </a:lnTo>
                  <a:lnTo>
                    <a:pt x="28" y="40"/>
                  </a:lnTo>
                  <a:lnTo>
                    <a:pt x="28" y="38"/>
                  </a:lnTo>
                  <a:lnTo>
                    <a:pt x="30" y="37"/>
                  </a:lnTo>
                  <a:lnTo>
                    <a:pt x="32" y="37"/>
                  </a:lnTo>
                  <a:lnTo>
                    <a:pt x="32" y="36"/>
                  </a:lnTo>
                  <a:lnTo>
                    <a:pt x="36" y="34"/>
                  </a:lnTo>
                  <a:lnTo>
                    <a:pt x="39" y="33"/>
                  </a:lnTo>
                  <a:lnTo>
                    <a:pt x="39" y="33"/>
                  </a:lnTo>
                  <a:lnTo>
                    <a:pt x="41" y="30"/>
                  </a:lnTo>
                  <a:lnTo>
                    <a:pt x="44" y="27"/>
                  </a:lnTo>
                  <a:lnTo>
                    <a:pt x="47" y="26"/>
                  </a:lnTo>
                  <a:lnTo>
                    <a:pt x="48" y="25"/>
                  </a:lnTo>
                  <a:lnTo>
                    <a:pt x="48" y="20"/>
                  </a:lnTo>
                  <a:lnTo>
                    <a:pt x="47" y="19"/>
                  </a:lnTo>
                  <a:lnTo>
                    <a:pt x="48" y="16"/>
                  </a:lnTo>
                  <a:lnTo>
                    <a:pt x="49" y="15"/>
                  </a:lnTo>
                  <a:lnTo>
                    <a:pt x="49" y="14"/>
                  </a:lnTo>
                  <a:lnTo>
                    <a:pt x="55" y="8"/>
                  </a:lnTo>
                  <a:lnTo>
                    <a:pt x="55" y="8"/>
                  </a:lnTo>
                  <a:lnTo>
                    <a:pt x="56" y="8"/>
                  </a:lnTo>
                  <a:lnTo>
                    <a:pt x="56" y="7"/>
                  </a:lnTo>
                  <a:lnTo>
                    <a:pt x="56" y="5"/>
                  </a:lnTo>
                  <a:lnTo>
                    <a:pt x="55" y="5"/>
                  </a:lnTo>
                  <a:lnTo>
                    <a:pt x="55" y="4"/>
                  </a:lnTo>
                  <a:lnTo>
                    <a:pt x="54" y="3"/>
                  </a:lnTo>
                  <a:lnTo>
                    <a:pt x="51" y="0"/>
                  </a:lnTo>
                  <a:lnTo>
                    <a:pt x="49" y="1"/>
                  </a:lnTo>
                  <a:lnTo>
                    <a:pt x="48" y="5"/>
                  </a:lnTo>
                  <a:lnTo>
                    <a:pt x="47" y="8"/>
                  </a:lnTo>
                  <a:lnTo>
                    <a:pt x="41" y="12"/>
                  </a:lnTo>
                  <a:lnTo>
                    <a:pt x="37" y="12"/>
                  </a:lnTo>
                  <a:lnTo>
                    <a:pt x="34" y="12"/>
                  </a:lnTo>
                  <a:lnTo>
                    <a:pt x="33" y="14"/>
                  </a:lnTo>
                  <a:lnTo>
                    <a:pt x="34" y="19"/>
                  </a:lnTo>
                  <a:lnTo>
                    <a:pt x="28" y="19"/>
                  </a:lnTo>
                  <a:lnTo>
                    <a:pt x="25" y="18"/>
                  </a:lnTo>
                  <a:lnTo>
                    <a:pt x="22" y="18"/>
                  </a:lnTo>
                  <a:lnTo>
                    <a:pt x="21" y="19"/>
                  </a:lnTo>
                  <a:lnTo>
                    <a:pt x="17" y="23"/>
                  </a:lnTo>
                  <a:lnTo>
                    <a:pt x="14" y="26"/>
                  </a:lnTo>
                  <a:lnTo>
                    <a:pt x="7" y="30"/>
                  </a:lnTo>
                  <a:lnTo>
                    <a:pt x="4" y="30"/>
                  </a:lnTo>
                  <a:lnTo>
                    <a:pt x="0" y="37"/>
                  </a:lnTo>
                  <a:lnTo>
                    <a:pt x="0" y="37"/>
                  </a:lnTo>
                  <a:lnTo>
                    <a:pt x="2" y="40"/>
                  </a:lnTo>
                  <a:lnTo>
                    <a:pt x="2" y="41"/>
                  </a:lnTo>
                  <a:lnTo>
                    <a:pt x="4" y="40"/>
                  </a:lnTo>
                  <a:lnTo>
                    <a:pt x="6" y="40"/>
                  </a:lnTo>
                  <a:lnTo>
                    <a:pt x="8" y="41"/>
                  </a:lnTo>
                  <a:lnTo>
                    <a:pt x="10" y="41"/>
                  </a:lnTo>
                  <a:lnTo>
                    <a:pt x="10" y="42"/>
                  </a:lnTo>
                  <a:lnTo>
                    <a:pt x="8" y="47"/>
                  </a:lnTo>
                  <a:lnTo>
                    <a:pt x="7" y="49"/>
                  </a:lnTo>
                  <a:lnTo>
                    <a:pt x="8" y="51"/>
                  </a:lnTo>
                  <a:lnTo>
                    <a:pt x="10" y="51"/>
                  </a:lnTo>
                  <a:lnTo>
                    <a:pt x="7" y="52"/>
                  </a:lnTo>
                  <a:lnTo>
                    <a:pt x="7" y="53"/>
                  </a:lnTo>
                  <a:lnTo>
                    <a:pt x="6" y="53"/>
                  </a:lnTo>
                  <a:lnTo>
                    <a:pt x="4" y="56"/>
                  </a:lnTo>
                  <a:lnTo>
                    <a:pt x="3" y="57"/>
                  </a:lnTo>
                  <a:lnTo>
                    <a:pt x="6" y="59"/>
                  </a:lnTo>
                  <a:lnTo>
                    <a:pt x="7" y="57"/>
                  </a:lnTo>
                  <a:lnTo>
                    <a:pt x="7" y="59"/>
                  </a:lnTo>
                  <a:lnTo>
                    <a:pt x="7" y="60"/>
                  </a:lnTo>
                  <a:lnTo>
                    <a:pt x="6" y="60"/>
                  </a:lnTo>
                  <a:lnTo>
                    <a:pt x="6" y="60"/>
                  </a:lnTo>
                  <a:lnTo>
                    <a:pt x="7" y="60"/>
                  </a:lnTo>
                  <a:lnTo>
                    <a:pt x="8" y="62"/>
                  </a:lnTo>
                  <a:lnTo>
                    <a:pt x="8" y="63"/>
                  </a:lnTo>
                  <a:lnTo>
                    <a:pt x="10" y="63"/>
                  </a:lnTo>
                  <a:lnTo>
                    <a:pt x="10" y="62"/>
                  </a:lnTo>
                  <a:lnTo>
                    <a:pt x="11" y="62"/>
                  </a:lnTo>
                  <a:lnTo>
                    <a:pt x="11" y="59"/>
                  </a:lnTo>
                  <a:lnTo>
                    <a:pt x="11" y="59"/>
                  </a:lnTo>
                  <a:lnTo>
                    <a:pt x="13" y="59"/>
                  </a:lnTo>
                  <a:lnTo>
                    <a:pt x="14" y="60"/>
                  </a:lnTo>
                  <a:lnTo>
                    <a:pt x="14" y="60"/>
                  </a:lnTo>
                  <a:lnTo>
                    <a:pt x="15" y="62"/>
                  </a:lnTo>
                  <a:lnTo>
                    <a:pt x="17" y="62"/>
                  </a:lnTo>
                  <a:lnTo>
                    <a:pt x="18" y="60"/>
                  </a:lnTo>
                  <a:lnTo>
                    <a:pt x="19" y="62"/>
                  </a:lnTo>
                  <a:lnTo>
                    <a:pt x="22" y="60"/>
                  </a:lnTo>
                  <a:lnTo>
                    <a:pt x="25" y="56"/>
                  </a:lnTo>
                  <a:lnTo>
                    <a:pt x="28" y="56"/>
                  </a:lnTo>
                  <a:lnTo>
                    <a:pt x="30" y="56"/>
                  </a:lnTo>
                  <a:lnTo>
                    <a:pt x="33" y="55"/>
                  </a:lnTo>
                  <a:lnTo>
                    <a:pt x="36" y="5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28" name="グループ化 1527"/>
            <p:cNvGrpSpPr>
              <a:grpSpLocks noChangeAspect="1"/>
            </p:cNvGrpSpPr>
            <p:nvPr/>
          </p:nvGrpSpPr>
          <p:grpSpPr bwMode="gray">
            <a:xfrm>
              <a:off x="4553302" y="3644238"/>
              <a:ext cx="101964" cy="187994"/>
              <a:chOff x="4553300" y="3644238"/>
              <a:chExt cx="101964" cy="187994"/>
            </a:xfrm>
            <a:grpFill/>
          </p:grpSpPr>
          <p:sp>
            <p:nvSpPr>
              <p:cNvPr id="1861" name="Freeform 693"/>
              <p:cNvSpPr>
                <a:spLocks/>
              </p:cNvSpPr>
              <p:nvPr/>
            </p:nvSpPr>
            <p:spPr bwMode="gray">
              <a:xfrm>
                <a:off x="4559673" y="3819487"/>
                <a:ext cx="15933" cy="12745"/>
              </a:xfrm>
              <a:custGeom>
                <a:avLst/>
                <a:gdLst>
                  <a:gd name="T0" fmla="*/ 0 w 5"/>
                  <a:gd name="T1" fmla="*/ 1 h 4"/>
                  <a:gd name="T2" fmla="*/ 0 w 5"/>
                  <a:gd name="T3" fmla="*/ 3 h 4"/>
                  <a:gd name="T4" fmla="*/ 0 w 5"/>
                  <a:gd name="T5" fmla="*/ 4 h 4"/>
                  <a:gd name="T6" fmla="*/ 1 w 5"/>
                  <a:gd name="T7" fmla="*/ 4 h 4"/>
                  <a:gd name="T8" fmla="*/ 4 w 5"/>
                  <a:gd name="T9" fmla="*/ 3 h 4"/>
                  <a:gd name="T10" fmla="*/ 5 w 5"/>
                  <a:gd name="T11" fmla="*/ 1 h 4"/>
                  <a:gd name="T12" fmla="*/ 5 w 5"/>
                  <a:gd name="T13" fmla="*/ 0 h 4"/>
                  <a:gd name="T14" fmla="*/ 2 w 5"/>
                  <a:gd name="T15" fmla="*/ 0 h 4"/>
                  <a:gd name="T16" fmla="*/ 0 w 5"/>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1"/>
                    </a:moveTo>
                    <a:lnTo>
                      <a:pt x="0" y="3"/>
                    </a:lnTo>
                    <a:lnTo>
                      <a:pt x="0" y="4"/>
                    </a:lnTo>
                    <a:lnTo>
                      <a:pt x="1" y="4"/>
                    </a:lnTo>
                    <a:lnTo>
                      <a:pt x="4" y="3"/>
                    </a:lnTo>
                    <a:lnTo>
                      <a:pt x="5" y="1"/>
                    </a:lnTo>
                    <a:lnTo>
                      <a:pt x="5" y="0"/>
                    </a:lnTo>
                    <a:lnTo>
                      <a:pt x="2" y="0"/>
                    </a:lnTo>
                    <a:lnTo>
                      <a:pt x="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62" name="Freeform 696"/>
              <p:cNvSpPr>
                <a:spLocks/>
              </p:cNvSpPr>
              <p:nvPr/>
            </p:nvSpPr>
            <p:spPr bwMode="gray">
              <a:xfrm>
                <a:off x="4553300" y="3644238"/>
                <a:ext cx="101964" cy="149760"/>
              </a:xfrm>
              <a:custGeom>
                <a:avLst/>
                <a:gdLst>
                  <a:gd name="T0" fmla="*/ 22 w 32"/>
                  <a:gd name="T1" fmla="*/ 0 h 47"/>
                  <a:gd name="T2" fmla="*/ 26 w 32"/>
                  <a:gd name="T3" fmla="*/ 7 h 47"/>
                  <a:gd name="T4" fmla="*/ 29 w 32"/>
                  <a:gd name="T5" fmla="*/ 11 h 47"/>
                  <a:gd name="T6" fmla="*/ 30 w 32"/>
                  <a:gd name="T7" fmla="*/ 18 h 47"/>
                  <a:gd name="T8" fmla="*/ 30 w 32"/>
                  <a:gd name="T9" fmla="*/ 28 h 47"/>
                  <a:gd name="T10" fmla="*/ 30 w 32"/>
                  <a:gd name="T11" fmla="*/ 32 h 47"/>
                  <a:gd name="T12" fmla="*/ 28 w 32"/>
                  <a:gd name="T13" fmla="*/ 37 h 47"/>
                  <a:gd name="T14" fmla="*/ 24 w 32"/>
                  <a:gd name="T15" fmla="*/ 37 h 47"/>
                  <a:gd name="T16" fmla="*/ 22 w 32"/>
                  <a:gd name="T17" fmla="*/ 39 h 47"/>
                  <a:gd name="T18" fmla="*/ 21 w 32"/>
                  <a:gd name="T19" fmla="*/ 41 h 47"/>
                  <a:gd name="T20" fmla="*/ 18 w 32"/>
                  <a:gd name="T21" fmla="*/ 40 h 47"/>
                  <a:gd name="T22" fmla="*/ 17 w 32"/>
                  <a:gd name="T23" fmla="*/ 39 h 47"/>
                  <a:gd name="T24" fmla="*/ 15 w 32"/>
                  <a:gd name="T25" fmla="*/ 41 h 47"/>
                  <a:gd name="T26" fmla="*/ 14 w 32"/>
                  <a:gd name="T27" fmla="*/ 43 h 47"/>
                  <a:gd name="T28" fmla="*/ 13 w 32"/>
                  <a:gd name="T29" fmla="*/ 41 h 47"/>
                  <a:gd name="T30" fmla="*/ 11 w 32"/>
                  <a:gd name="T31" fmla="*/ 44 h 47"/>
                  <a:gd name="T32" fmla="*/ 10 w 32"/>
                  <a:gd name="T33" fmla="*/ 44 h 47"/>
                  <a:gd name="T34" fmla="*/ 11 w 32"/>
                  <a:gd name="T35" fmla="*/ 41 h 47"/>
                  <a:gd name="T36" fmla="*/ 9 w 32"/>
                  <a:gd name="T37" fmla="*/ 43 h 47"/>
                  <a:gd name="T38" fmla="*/ 7 w 32"/>
                  <a:gd name="T39" fmla="*/ 44 h 47"/>
                  <a:gd name="T40" fmla="*/ 6 w 32"/>
                  <a:gd name="T41" fmla="*/ 44 h 47"/>
                  <a:gd name="T42" fmla="*/ 4 w 32"/>
                  <a:gd name="T43" fmla="*/ 44 h 47"/>
                  <a:gd name="T44" fmla="*/ 2 w 32"/>
                  <a:gd name="T45" fmla="*/ 47 h 47"/>
                  <a:gd name="T46" fmla="*/ 2 w 32"/>
                  <a:gd name="T47" fmla="*/ 44 h 47"/>
                  <a:gd name="T48" fmla="*/ 4 w 32"/>
                  <a:gd name="T49" fmla="*/ 43 h 47"/>
                  <a:gd name="T50" fmla="*/ 4 w 32"/>
                  <a:gd name="T51" fmla="*/ 41 h 47"/>
                  <a:gd name="T52" fmla="*/ 3 w 32"/>
                  <a:gd name="T53" fmla="*/ 41 h 47"/>
                  <a:gd name="T54" fmla="*/ 3 w 32"/>
                  <a:gd name="T55" fmla="*/ 37 h 47"/>
                  <a:gd name="T56" fmla="*/ 4 w 32"/>
                  <a:gd name="T57" fmla="*/ 35 h 47"/>
                  <a:gd name="T58" fmla="*/ 4 w 32"/>
                  <a:gd name="T59" fmla="*/ 32 h 47"/>
                  <a:gd name="T60" fmla="*/ 6 w 32"/>
                  <a:gd name="T61" fmla="*/ 30 h 47"/>
                  <a:gd name="T62" fmla="*/ 6 w 32"/>
                  <a:gd name="T63" fmla="*/ 28 h 47"/>
                  <a:gd name="T64" fmla="*/ 4 w 32"/>
                  <a:gd name="T65" fmla="*/ 25 h 47"/>
                  <a:gd name="T66" fmla="*/ 3 w 32"/>
                  <a:gd name="T67" fmla="*/ 21 h 47"/>
                  <a:gd name="T68" fmla="*/ 3 w 32"/>
                  <a:gd name="T69" fmla="*/ 22 h 47"/>
                  <a:gd name="T70" fmla="*/ 2 w 32"/>
                  <a:gd name="T71" fmla="*/ 21 h 47"/>
                  <a:gd name="T72" fmla="*/ 0 w 32"/>
                  <a:gd name="T73" fmla="*/ 20 h 47"/>
                  <a:gd name="T74" fmla="*/ 3 w 32"/>
                  <a:gd name="T75" fmla="*/ 18 h 47"/>
                  <a:gd name="T76" fmla="*/ 7 w 32"/>
                  <a:gd name="T77" fmla="*/ 18 h 47"/>
                  <a:gd name="T78" fmla="*/ 7 w 32"/>
                  <a:gd name="T79" fmla="*/ 17 h 47"/>
                  <a:gd name="T80" fmla="*/ 6 w 32"/>
                  <a:gd name="T81" fmla="*/ 15 h 47"/>
                  <a:gd name="T82" fmla="*/ 7 w 32"/>
                  <a:gd name="T83" fmla="*/ 14 h 47"/>
                  <a:gd name="T84" fmla="*/ 6 w 32"/>
                  <a:gd name="T85" fmla="*/ 13 h 47"/>
                  <a:gd name="T86" fmla="*/ 4 w 32"/>
                  <a:gd name="T87" fmla="*/ 11 h 47"/>
                  <a:gd name="T88" fmla="*/ 4 w 32"/>
                  <a:gd name="T89" fmla="*/ 10 h 47"/>
                  <a:gd name="T90" fmla="*/ 3 w 32"/>
                  <a:gd name="T91" fmla="*/ 9 h 47"/>
                  <a:gd name="T92" fmla="*/ 7 w 32"/>
                  <a:gd name="T93" fmla="*/ 7 h 47"/>
                  <a:gd name="T94" fmla="*/ 13 w 32"/>
                  <a:gd name="T95" fmla="*/ 3 h 47"/>
                  <a:gd name="T96" fmla="*/ 18 w 32"/>
                  <a:gd name="T97"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 h="47">
                    <a:moveTo>
                      <a:pt x="21" y="0"/>
                    </a:moveTo>
                    <a:lnTo>
                      <a:pt x="22" y="0"/>
                    </a:lnTo>
                    <a:lnTo>
                      <a:pt x="25" y="6"/>
                    </a:lnTo>
                    <a:lnTo>
                      <a:pt x="26" y="7"/>
                    </a:lnTo>
                    <a:lnTo>
                      <a:pt x="28" y="9"/>
                    </a:lnTo>
                    <a:lnTo>
                      <a:pt x="29" y="11"/>
                    </a:lnTo>
                    <a:lnTo>
                      <a:pt x="30" y="14"/>
                    </a:lnTo>
                    <a:lnTo>
                      <a:pt x="30" y="18"/>
                    </a:lnTo>
                    <a:lnTo>
                      <a:pt x="30" y="24"/>
                    </a:lnTo>
                    <a:lnTo>
                      <a:pt x="30" y="28"/>
                    </a:lnTo>
                    <a:lnTo>
                      <a:pt x="32" y="28"/>
                    </a:lnTo>
                    <a:lnTo>
                      <a:pt x="30" y="32"/>
                    </a:lnTo>
                    <a:lnTo>
                      <a:pt x="29" y="35"/>
                    </a:lnTo>
                    <a:lnTo>
                      <a:pt x="28" y="37"/>
                    </a:lnTo>
                    <a:lnTo>
                      <a:pt x="26" y="37"/>
                    </a:lnTo>
                    <a:lnTo>
                      <a:pt x="24" y="37"/>
                    </a:lnTo>
                    <a:lnTo>
                      <a:pt x="22" y="37"/>
                    </a:lnTo>
                    <a:lnTo>
                      <a:pt x="22" y="39"/>
                    </a:lnTo>
                    <a:lnTo>
                      <a:pt x="21" y="39"/>
                    </a:lnTo>
                    <a:lnTo>
                      <a:pt x="21" y="41"/>
                    </a:lnTo>
                    <a:lnTo>
                      <a:pt x="19" y="40"/>
                    </a:lnTo>
                    <a:lnTo>
                      <a:pt x="18" y="40"/>
                    </a:lnTo>
                    <a:lnTo>
                      <a:pt x="17" y="39"/>
                    </a:lnTo>
                    <a:lnTo>
                      <a:pt x="17" y="39"/>
                    </a:lnTo>
                    <a:lnTo>
                      <a:pt x="14" y="40"/>
                    </a:lnTo>
                    <a:lnTo>
                      <a:pt x="15" y="41"/>
                    </a:lnTo>
                    <a:lnTo>
                      <a:pt x="14" y="41"/>
                    </a:lnTo>
                    <a:lnTo>
                      <a:pt x="14" y="43"/>
                    </a:lnTo>
                    <a:lnTo>
                      <a:pt x="13" y="41"/>
                    </a:lnTo>
                    <a:lnTo>
                      <a:pt x="13" y="41"/>
                    </a:lnTo>
                    <a:lnTo>
                      <a:pt x="13" y="44"/>
                    </a:lnTo>
                    <a:lnTo>
                      <a:pt x="11" y="44"/>
                    </a:lnTo>
                    <a:lnTo>
                      <a:pt x="10" y="44"/>
                    </a:lnTo>
                    <a:lnTo>
                      <a:pt x="10" y="44"/>
                    </a:lnTo>
                    <a:lnTo>
                      <a:pt x="11" y="43"/>
                    </a:lnTo>
                    <a:lnTo>
                      <a:pt x="11" y="41"/>
                    </a:lnTo>
                    <a:lnTo>
                      <a:pt x="10" y="41"/>
                    </a:lnTo>
                    <a:lnTo>
                      <a:pt x="9" y="43"/>
                    </a:lnTo>
                    <a:lnTo>
                      <a:pt x="7" y="44"/>
                    </a:lnTo>
                    <a:lnTo>
                      <a:pt x="7" y="44"/>
                    </a:lnTo>
                    <a:lnTo>
                      <a:pt x="6" y="44"/>
                    </a:lnTo>
                    <a:lnTo>
                      <a:pt x="6" y="44"/>
                    </a:lnTo>
                    <a:lnTo>
                      <a:pt x="4" y="46"/>
                    </a:lnTo>
                    <a:lnTo>
                      <a:pt x="4" y="44"/>
                    </a:lnTo>
                    <a:lnTo>
                      <a:pt x="3" y="46"/>
                    </a:lnTo>
                    <a:lnTo>
                      <a:pt x="2" y="47"/>
                    </a:lnTo>
                    <a:lnTo>
                      <a:pt x="2" y="46"/>
                    </a:lnTo>
                    <a:lnTo>
                      <a:pt x="2" y="44"/>
                    </a:lnTo>
                    <a:lnTo>
                      <a:pt x="2" y="43"/>
                    </a:lnTo>
                    <a:lnTo>
                      <a:pt x="4" y="43"/>
                    </a:lnTo>
                    <a:lnTo>
                      <a:pt x="4" y="43"/>
                    </a:lnTo>
                    <a:lnTo>
                      <a:pt x="4" y="41"/>
                    </a:lnTo>
                    <a:lnTo>
                      <a:pt x="3" y="40"/>
                    </a:lnTo>
                    <a:lnTo>
                      <a:pt x="3" y="41"/>
                    </a:lnTo>
                    <a:lnTo>
                      <a:pt x="2" y="40"/>
                    </a:lnTo>
                    <a:lnTo>
                      <a:pt x="3" y="37"/>
                    </a:lnTo>
                    <a:lnTo>
                      <a:pt x="3" y="36"/>
                    </a:lnTo>
                    <a:lnTo>
                      <a:pt x="4" y="35"/>
                    </a:lnTo>
                    <a:lnTo>
                      <a:pt x="4" y="33"/>
                    </a:lnTo>
                    <a:lnTo>
                      <a:pt x="4" y="32"/>
                    </a:lnTo>
                    <a:lnTo>
                      <a:pt x="6" y="30"/>
                    </a:lnTo>
                    <a:lnTo>
                      <a:pt x="6" y="30"/>
                    </a:lnTo>
                    <a:lnTo>
                      <a:pt x="6" y="29"/>
                    </a:lnTo>
                    <a:lnTo>
                      <a:pt x="6" y="28"/>
                    </a:lnTo>
                    <a:lnTo>
                      <a:pt x="4" y="26"/>
                    </a:lnTo>
                    <a:lnTo>
                      <a:pt x="4" y="25"/>
                    </a:lnTo>
                    <a:lnTo>
                      <a:pt x="4" y="24"/>
                    </a:lnTo>
                    <a:lnTo>
                      <a:pt x="3" y="21"/>
                    </a:lnTo>
                    <a:lnTo>
                      <a:pt x="3" y="21"/>
                    </a:lnTo>
                    <a:lnTo>
                      <a:pt x="3" y="22"/>
                    </a:lnTo>
                    <a:lnTo>
                      <a:pt x="2" y="22"/>
                    </a:lnTo>
                    <a:lnTo>
                      <a:pt x="2" y="21"/>
                    </a:lnTo>
                    <a:lnTo>
                      <a:pt x="0" y="21"/>
                    </a:lnTo>
                    <a:lnTo>
                      <a:pt x="0" y="20"/>
                    </a:lnTo>
                    <a:lnTo>
                      <a:pt x="2" y="18"/>
                    </a:lnTo>
                    <a:lnTo>
                      <a:pt x="3" y="18"/>
                    </a:lnTo>
                    <a:lnTo>
                      <a:pt x="6" y="18"/>
                    </a:lnTo>
                    <a:lnTo>
                      <a:pt x="7" y="18"/>
                    </a:lnTo>
                    <a:lnTo>
                      <a:pt x="7" y="20"/>
                    </a:lnTo>
                    <a:lnTo>
                      <a:pt x="7" y="17"/>
                    </a:lnTo>
                    <a:lnTo>
                      <a:pt x="7" y="15"/>
                    </a:lnTo>
                    <a:lnTo>
                      <a:pt x="6" y="15"/>
                    </a:lnTo>
                    <a:lnTo>
                      <a:pt x="6" y="14"/>
                    </a:lnTo>
                    <a:lnTo>
                      <a:pt x="7" y="14"/>
                    </a:lnTo>
                    <a:lnTo>
                      <a:pt x="6" y="13"/>
                    </a:lnTo>
                    <a:lnTo>
                      <a:pt x="6" y="13"/>
                    </a:lnTo>
                    <a:lnTo>
                      <a:pt x="4" y="13"/>
                    </a:lnTo>
                    <a:lnTo>
                      <a:pt x="4" y="11"/>
                    </a:lnTo>
                    <a:lnTo>
                      <a:pt x="4" y="11"/>
                    </a:lnTo>
                    <a:lnTo>
                      <a:pt x="4" y="10"/>
                    </a:lnTo>
                    <a:lnTo>
                      <a:pt x="3" y="9"/>
                    </a:lnTo>
                    <a:lnTo>
                      <a:pt x="3" y="9"/>
                    </a:lnTo>
                    <a:lnTo>
                      <a:pt x="4" y="9"/>
                    </a:lnTo>
                    <a:lnTo>
                      <a:pt x="7" y="7"/>
                    </a:lnTo>
                    <a:lnTo>
                      <a:pt x="10" y="3"/>
                    </a:lnTo>
                    <a:lnTo>
                      <a:pt x="13" y="3"/>
                    </a:lnTo>
                    <a:lnTo>
                      <a:pt x="15" y="3"/>
                    </a:lnTo>
                    <a:lnTo>
                      <a:pt x="18" y="2"/>
                    </a:lnTo>
                    <a:lnTo>
                      <a:pt x="2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29" name="Freeform 987"/>
            <p:cNvSpPr>
              <a:spLocks noChangeAspect="1"/>
            </p:cNvSpPr>
            <p:nvPr/>
          </p:nvSpPr>
          <p:spPr bwMode="gray">
            <a:xfrm>
              <a:off x="2523588" y="5438161"/>
              <a:ext cx="15933" cy="19118"/>
            </a:xfrm>
            <a:custGeom>
              <a:avLst/>
              <a:gdLst>
                <a:gd name="T0" fmla="*/ 0 w 5"/>
                <a:gd name="T1" fmla="*/ 2 h 6"/>
                <a:gd name="T2" fmla="*/ 0 w 5"/>
                <a:gd name="T3" fmla="*/ 2 h 6"/>
                <a:gd name="T4" fmla="*/ 3 w 5"/>
                <a:gd name="T5" fmla="*/ 0 h 6"/>
                <a:gd name="T6" fmla="*/ 5 w 5"/>
                <a:gd name="T7" fmla="*/ 2 h 6"/>
                <a:gd name="T8" fmla="*/ 5 w 5"/>
                <a:gd name="T9" fmla="*/ 3 h 6"/>
                <a:gd name="T10" fmla="*/ 5 w 5"/>
                <a:gd name="T11" fmla="*/ 4 h 6"/>
                <a:gd name="T12" fmla="*/ 5 w 5"/>
                <a:gd name="T13" fmla="*/ 6 h 6"/>
                <a:gd name="T14" fmla="*/ 4 w 5"/>
                <a:gd name="T15" fmla="*/ 6 h 6"/>
                <a:gd name="T16" fmla="*/ 3 w 5"/>
                <a:gd name="T17" fmla="*/ 4 h 6"/>
                <a:gd name="T18" fmla="*/ 1 w 5"/>
                <a:gd name="T19" fmla="*/ 3 h 6"/>
                <a:gd name="T20" fmla="*/ 0 w 5"/>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0" y="2"/>
                  </a:moveTo>
                  <a:lnTo>
                    <a:pt x="0" y="2"/>
                  </a:lnTo>
                  <a:lnTo>
                    <a:pt x="3" y="0"/>
                  </a:lnTo>
                  <a:lnTo>
                    <a:pt x="5" y="2"/>
                  </a:lnTo>
                  <a:lnTo>
                    <a:pt x="5" y="3"/>
                  </a:lnTo>
                  <a:lnTo>
                    <a:pt x="5" y="4"/>
                  </a:lnTo>
                  <a:lnTo>
                    <a:pt x="5" y="6"/>
                  </a:lnTo>
                  <a:lnTo>
                    <a:pt x="4" y="6"/>
                  </a:lnTo>
                  <a:lnTo>
                    <a:pt x="3" y="4"/>
                  </a:lnTo>
                  <a:lnTo>
                    <a:pt x="1" y="3"/>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30" name="Freeform 1001"/>
            <p:cNvSpPr>
              <a:spLocks noChangeAspect="1"/>
            </p:cNvSpPr>
            <p:nvPr/>
          </p:nvSpPr>
          <p:spPr bwMode="gray">
            <a:xfrm>
              <a:off x="2584126" y="5412670"/>
              <a:ext cx="12745" cy="15933"/>
            </a:xfrm>
            <a:custGeom>
              <a:avLst/>
              <a:gdLst>
                <a:gd name="T0" fmla="*/ 2 w 4"/>
                <a:gd name="T1" fmla="*/ 1 h 5"/>
                <a:gd name="T2" fmla="*/ 2 w 4"/>
                <a:gd name="T3" fmla="*/ 0 h 5"/>
                <a:gd name="T4" fmla="*/ 3 w 4"/>
                <a:gd name="T5" fmla="*/ 0 h 5"/>
                <a:gd name="T6" fmla="*/ 3 w 4"/>
                <a:gd name="T7" fmla="*/ 1 h 5"/>
                <a:gd name="T8" fmla="*/ 4 w 4"/>
                <a:gd name="T9" fmla="*/ 3 h 5"/>
                <a:gd name="T10" fmla="*/ 4 w 4"/>
                <a:gd name="T11" fmla="*/ 4 h 5"/>
                <a:gd name="T12" fmla="*/ 3 w 4"/>
                <a:gd name="T13" fmla="*/ 4 h 5"/>
                <a:gd name="T14" fmla="*/ 2 w 4"/>
                <a:gd name="T15" fmla="*/ 5 h 5"/>
                <a:gd name="T16" fmla="*/ 0 w 4"/>
                <a:gd name="T17" fmla="*/ 3 h 5"/>
                <a:gd name="T18" fmla="*/ 2 w 4"/>
                <a:gd name="T19" fmla="*/ 1 h 5"/>
                <a:gd name="T20" fmla="*/ 2 w 4"/>
                <a:gd name="T2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2" y="1"/>
                  </a:moveTo>
                  <a:lnTo>
                    <a:pt x="2" y="0"/>
                  </a:lnTo>
                  <a:lnTo>
                    <a:pt x="3" y="0"/>
                  </a:lnTo>
                  <a:lnTo>
                    <a:pt x="3" y="1"/>
                  </a:lnTo>
                  <a:lnTo>
                    <a:pt x="4" y="3"/>
                  </a:lnTo>
                  <a:lnTo>
                    <a:pt x="4" y="4"/>
                  </a:lnTo>
                  <a:lnTo>
                    <a:pt x="3" y="4"/>
                  </a:lnTo>
                  <a:lnTo>
                    <a:pt x="2" y="5"/>
                  </a:lnTo>
                  <a:lnTo>
                    <a:pt x="0" y="3"/>
                  </a:lnTo>
                  <a:lnTo>
                    <a:pt x="2" y="1"/>
                  </a:lnTo>
                  <a:lnTo>
                    <a:pt x="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31" name="Freeform 1006"/>
            <p:cNvSpPr>
              <a:spLocks noChangeAspect="1"/>
            </p:cNvSpPr>
            <p:nvPr/>
          </p:nvSpPr>
          <p:spPr bwMode="gray">
            <a:xfrm>
              <a:off x="2182645" y="5180067"/>
              <a:ext cx="200742" cy="407855"/>
            </a:xfrm>
            <a:custGeom>
              <a:avLst/>
              <a:gdLst>
                <a:gd name="T0" fmla="*/ 13 w 63"/>
                <a:gd name="T1" fmla="*/ 37 h 128"/>
                <a:gd name="T2" fmla="*/ 18 w 63"/>
                <a:gd name="T3" fmla="*/ 36 h 128"/>
                <a:gd name="T4" fmla="*/ 19 w 63"/>
                <a:gd name="T5" fmla="*/ 36 h 128"/>
                <a:gd name="T6" fmla="*/ 21 w 63"/>
                <a:gd name="T7" fmla="*/ 33 h 128"/>
                <a:gd name="T8" fmla="*/ 25 w 63"/>
                <a:gd name="T9" fmla="*/ 33 h 128"/>
                <a:gd name="T10" fmla="*/ 28 w 63"/>
                <a:gd name="T11" fmla="*/ 36 h 128"/>
                <a:gd name="T12" fmla="*/ 30 w 63"/>
                <a:gd name="T13" fmla="*/ 35 h 128"/>
                <a:gd name="T14" fmla="*/ 30 w 63"/>
                <a:gd name="T15" fmla="*/ 29 h 128"/>
                <a:gd name="T16" fmla="*/ 33 w 63"/>
                <a:gd name="T17" fmla="*/ 32 h 128"/>
                <a:gd name="T18" fmla="*/ 35 w 63"/>
                <a:gd name="T19" fmla="*/ 28 h 128"/>
                <a:gd name="T20" fmla="*/ 36 w 63"/>
                <a:gd name="T21" fmla="*/ 25 h 128"/>
                <a:gd name="T22" fmla="*/ 37 w 63"/>
                <a:gd name="T23" fmla="*/ 26 h 128"/>
                <a:gd name="T24" fmla="*/ 43 w 63"/>
                <a:gd name="T25" fmla="*/ 24 h 128"/>
                <a:gd name="T26" fmla="*/ 40 w 63"/>
                <a:gd name="T27" fmla="*/ 21 h 128"/>
                <a:gd name="T28" fmla="*/ 43 w 63"/>
                <a:gd name="T29" fmla="*/ 18 h 128"/>
                <a:gd name="T30" fmla="*/ 41 w 63"/>
                <a:gd name="T31" fmla="*/ 14 h 128"/>
                <a:gd name="T32" fmla="*/ 44 w 63"/>
                <a:gd name="T33" fmla="*/ 15 h 128"/>
                <a:gd name="T34" fmla="*/ 48 w 63"/>
                <a:gd name="T35" fmla="*/ 11 h 128"/>
                <a:gd name="T36" fmla="*/ 51 w 63"/>
                <a:gd name="T37" fmla="*/ 5 h 128"/>
                <a:gd name="T38" fmla="*/ 52 w 63"/>
                <a:gd name="T39" fmla="*/ 0 h 128"/>
                <a:gd name="T40" fmla="*/ 56 w 63"/>
                <a:gd name="T41" fmla="*/ 5 h 128"/>
                <a:gd name="T42" fmla="*/ 59 w 63"/>
                <a:gd name="T43" fmla="*/ 10 h 128"/>
                <a:gd name="T44" fmla="*/ 61 w 63"/>
                <a:gd name="T45" fmla="*/ 17 h 128"/>
                <a:gd name="T46" fmla="*/ 62 w 63"/>
                <a:gd name="T47" fmla="*/ 25 h 128"/>
                <a:gd name="T48" fmla="*/ 63 w 63"/>
                <a:gd name="T49" fmla="*/ 33 h 128"/>
                <a:gd name="T50" fmla="*/ 61 w 63"/>
                <a:gd name="T51" fmla="*/ 33 h 128"/>
                <a:gd name="T52" fmla="*/ 58 w 63"/>
                <a:gd name="T53" fmla="*/ 35 h 128"/>
                <a:gd name="T54" fmla="*/ 59 w 63"/>
                <a:gd name="T55" fmla="*/ 41 h 128"/>
                <a:gd name="T56" fmla="*/ 56 w 63"/>
                <a:gd name="T57" fmla="*/ 47 h 128"/>
                <a:gd name="T58" fmla="*/ 54 w 63"/>
                <a:gd name="T59" fmla="*/ 61 h 128"/>
                <a:gd name="T60" fmla="*/ 52 w 63"/>
                <a:gd name="T61" fmla="*/ 66 h 128"/>
                <a:gd name="T62" fmla="*/ 47 w 63"/>
                <a:gd name="T63" fmla="*/ 84 h 128"/>
                <a:gd name="T64" fmla="*/ 41 w 63"/>
                <a:gd name="T65" fmla="*/ 99 h 128"/>
                <a:gd name="T66" fmla="*/ 39 w 63"/>
                <a:gd name="T67" fmla="*/ 113 h 128"/>
                <a:gd name="T68" fmla="*/ 35 w 63"/>
                <a:gd name="T69" fmla="*/ 121 h 128"/>
                <a:gd name="T70" fmla="*/ 30 w 63"/>
                <a:gd name="T71" fmla="*/ 122 h 128"/>
                <a:gd name="T72" fmla="*/ 17 w 63"/>
                <a:gd name="T73" fmla="*/ 128 h 128"/>
                <a:gd name="T74" fmla="*/ 10 w 63"/>
                <a:gd name="T75" fmla="*/ 122 h 128"/>
                <a:gd name="T76" fmla="*/ 4 w 63"/>
                <a:gd name="T77" fmla="*/ 114 h 128"/>
                <a:gd name="T78" fmla="*/ 4 w 63"/>
                <a:gd name="T79" fmla="*/ 107 h 128"/>
                <a:gd name="T80" fmla="*/ 2 w 63"/>
                <a:gd name="T81" fmla="*/ 102 h 128"/>
                <a:gd name="T82" fmla="*/ 0 w 63"/>
                <a:gd name="T83" fmla="*/ 94 h 128"/>
                <a:gd name="T84" fmla="*/ 3 w 63"/>
                <a:gd name="T85" fmla="*/ 87 h 128"/>
                <a:gd name="T86" fmla="*/ 6 w 63"/>
                <a:gd name="T87" fmla="*/ 80 h 128"/>
                <a:gd name="T88" fmla="*/ 11 w 63"/>
                <a:gd name="T89" fmla="*/ 72 h 128"/>
                <a:gd name="T90" fmla="*/ 11 w 63"/>
                <a:gd name="T91" fmla="*/ 67 h 128"/>
                <a:gd name="T92" fmla="*/ 9 w 63"/>
                <a:gd name="T93" fmla="*/ 57 h 128"/>
                <a:gd name="T94" fmla="*/ 9 w 63"/>
                <a:gd name="T95" fmla="*/ 4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128">
                  <a:moveTo>
                    <a:pt x="10" y="37"/>
                  </a:moveTo>
                  <a:lnTo>
                    <a:pt x="11" y="37"/>
                  </a:lnTo>
                  <a:lnTo>
                    <a:pt x="13" y="37"/>
                  </a:lnTo>
                  <a:lnTo>
                    <a:pt x="15" y="37"/>
                  </a:lnTo>
                  <a:lnTo>
                    <a:pt x="15" y="36"/>
                  </a:lnTo>
                  <a:lnTo>
                    <a:pt x="18" y="36"/>
                  </a:lnTo>
                  <a:lnTo>
                    <a:pt x="18" y="36"/>
                  </a:lnTo>
                  <a:lnTo>
                    <a:pt x="18" y="36"/>
                  </a:lnTo>
                  <a:lnTo>
                    <a:pt x="19" y="36"/>
                  </a:lnTo>
                  <a:lnTo>
                    <a:pt x="21" y="36"/>
                  </a:lnTo>
                  <a:lnTo>
                    <a:pt x="21" y="35"/>
                  </a:lnTo>
                  <a:lnTo>
                    <a:pt x="21" y="33"/>
                  </a:lnTo>
                  <a:lnTo>
                    <a:pt x="24" y="33"/>
                  </a:lnTo>
                  <a:lnTo>
                    <a:pt x="24" y="33"/>
                  </a:lnTo>
                  <a:lnTo>
                    <a:pt x="25" y="33"/>
                  </a:lnTo>
                  <a:lnTo>
                    <a:pt x="26" y="33"/>
                  </a:lnTo>
                  <a:lnTo>
                    <a:pt x="26" y="35"/>
                  </a:lnTo>
                  <a:lnTo>
                    <a:pt x="28" y="36"/>
                  </a:lnTo>
                  <a:lnTo>
                    <a:pt x="29" y="36"/>
                  </a:lnTo>
                  <a:lnTo>
                    <a:pt x="30" y="36"/>
                  </a:lnTo>
                  <a:lnTo>
                    <a:pt x="30" y="35"/>
                  </a:lnTo>
                  <a:lnTo>
                    <a:pt x="28" y="33"/>
                  </a:lnTo>
                  <a:lnTo>
                    <a:pt x="28" y="32"/>
                  </a:lnTo>
                  <a:lnTo>
                    <a:pt x="30" y="29"/>
                  </a:lnTo>
                  <a:lnTo>
                    <a:pt x="32" y="29"/>
                  </a:lnTo>
                  <a:lnTo>
                    <a:pt x="33" y="29"/>
                  </a:lnTo>
                  <a:lnTo>
                    <a:pt x="33" y="32"/>
                  </a:lnTo>
                  <a:lnTo>
                    <a:pt x="35" y="32"/>
                  </a:lnTo>
                  <a:lnTo>
                    <a:pt x="36" y="31"/>
                  </a:lnTo>
                  <a:lnTo>
                    <a:pt x="35" y="28"/>
                  </a:lnTo>
                  <a:lnTo>
                    <a:pt x="35" y="26"/>
                  </a:lnTo>
                  <a:lnTo>
                    <a:pt x="36" y="25"/>
                  </a:lnTo>
                  <a:lnTo>
                    <a:pt x="36" y="25"/>
                  </a:lnTo>
                  <a:lnTo>
                    <a:pt x="37" y="24"/>
                  </a:lnTo>
                  <a:lnTo>
                    <a:pt x="37" y="25"/>
                  </a:lnTo>
                  <a:lnTo>
                    <a:pt x="37" y="26"/>
                  </a:lnTo>
                  <a:lnTo>
                    <a:pt x="40" y="24"/>
                  </a:lnTo>
                  <a:lnTo>
                    <a:pt x="41" y="24"/>
                  </a:lnTo>
                  <a:lnTo>
                    <a:pt x="43" y="24"/>
                  </a:lnTo>
                  <a:lnTo>
                    <a:pt x="41" y="22"/>
                  </a:lnTo>
                  <a:lnTo>
                    <a:pt x="40" y="22"/>
                  </a:lnTo>
                  <a:lnTo>
                    <a:pt x="40" y="21"/>
                  </a:lnTo>
                  <a:lnTo>
                    <a:pt x="40" y="20"/>
                  </a:lnTo>
                  <a:lnTo>
                    <a:pt x="41" y="18"/>
                  </a:lnTo>
                  <a:lnTo>
                    <a:pt x="43" y="18"/>
                  </a:lnTo>
                  <a:lnTo>
                    <a:pt x="43" y="17"/>
                  </a:lnTo>
                  <a:lnTo>
                    <a:pt x="41" y="15"/>
                  </a:lnTo>
                  <a:lnTo>
                    <a:pt x="41" y="14"/>
                  </a:lnTo>
                  <a:lnTo>
                    <a:pt x="41" y="13"/>
                  </a:lnTo>
                  <a:lnTo>
                    <a:pt x="44" y="14"/>
                  </a:lnTo>
                  <a:lnTo>
                    <a:pt x="44" y="15"/>
                  </a:lnTo>
                  <a:lnTo>
                    <a:pt x="47" y="13"/>
                  </a:lnTo>
                  <a:lnTo>
                    <a:pt x="47" y="10"/>
                  </a:lnTo>
                  <a:lnTo>
                    <a:pt x="48" y="11"/>
                  </a:lnTo>
                  <a:lnTo>
                    <a:pt x="50" y="10"/>
                  </a:lnTo>
                  <a:lnTo>
                    <a:pt x="50" y="9"/>
                  </a:lnTo>
                  <a:lnTo>
                    <a:pt x="51" y="5"/>
                  </a:lnTo>
                  <a:lnTo>
                    <a:pt x="50" y="3"/>
                  </a:lnTo>
                  <a:lnTo>
                    <a:pt x="50" y="3"/>
                  </a:lnTo>
                  <a:lnTo>
                    <a:pt x="52" y="0"/>
                  </a:lnTo>
                  <a:lnTo>
                    <a:pt x="52" y="0"/>
                  </a:lnTo>
                  <a:lnTo>
                    <a:pt x="55" y="2"/>
                  </a:lnTo>
                  <a:lnTo>
                    <a:pt x="56" y="5"/>
                  </a:lnTo>
                  <a:lnTo>
                    <a:pt x="58" y="6"/>
                  </a:lnTo>
                  <a:lnTo>
                    <a:pt x="59" y="7"/>
                  </a:lnTo>
                  <a:lnTo>
                    <a:pt x="59" y="10"/>
                  </a:lnTo>
                  <a:lnTo>
                    <a:pt x="61" y="13"/>
                  </a:lnTo>
                  <a:lnTo>
                    <a:pt x="61" y="15"/>
                  </a:lnTo>
                  <a:lnTo>
                    <a:pt x="61" y="17"/>
                  </a:lnTo>
                  <a:lnTo>
                    <a:pt x="62" y="20"/>
                  </a:lnTo>
                  <a:lnTo>
                    <a:pt x="62" y="22"/>
                  </a:lnTo>
                  <a:lnTo>
                    <a:pt x="62" y="25"/>
                  </a:lnTo>
                  <a:lnTo>
                    <a:pt x="63" y="28"/>
                  </a:lnTo>
                  <a:lnTo>
                    <a:pt x="63" y="31"/>
                  </a:lnTo>
                  <a:lnTo>
                    <a:pt x="63" y="33"/>
                  </a:lnTo>
                  <a:lnTo>
                    <a:pt x="63" y="35"/>
                  </a:lnTo>
                  <a:lnTo>
                    <a:pt x="62" y="35"/>
                  </a:lnTo>
                  <a:lnTo>
                    <a:pt x="61" y="33"/>
                  </a:lnTo>
                  <a:lnTo>
                    <a:pt x="61" y="31"/>
                  </a:lnTo>
                  <a:lnTo>
                    <a:pt x="58" y="31"/>
                  </a:lnTo>
                  <a:lnTo>
                    <a:pt x="58" y="35"/>
                  </a:lnTo>
                  <a:lnTo>
                    <a:pt x="58" y="36"/>
                  </a:lnTo>
                  <a:lnTo>
                    <a:pt x="59" y="39"/>
                  </a:lnTo>
                  <a:lnTo>
                    <a:pt x="59" y="41"/>
                  </a:lnTo>
                  <a:lnTo>
                    <a:pt x="58" y="43"/>
                  </a:lnTo>
                  <a:lnTo>
                    <a:pt x="58" y="44"/>
                  </a:lnTo>
                  <a:lnTo>
                    <a:pt x="56" y="47"/>
                  </a:lnTo>
                  <a:lnTo>
                    <a:pt x="55" y="50"/>
                  </a:lnTo>
                  <a:lnTo>
                    <a:pt x="55" y="52"/>
                  </a:lnTo>
                  <a:lnTo>
                    <a:pt x="54" y="61"/>
                  </a:lnTo>
                  <a:lnTo>
                    <a:pt x="52" y="65"/>
                  </a:lnTo>
                  <a:lnTo>
                    <a:pt x="52" y="65"/>
                  </a:lnTo>
                  <a:lnTo>
                    <a:pt x="52" y="66"/>
                  </a:lnTo>
                  <a:lnTo>
                    <a:pt x="50" y="76"/>
                  </a:lnTo>
                  <a:lnTo>
                    <a:pt x="47" y="80"/>
                  </a:lnTo>
                  <a:lnTo>
                    <a:pt x="47" y="84"/>
                  </a:lnTo>
                  <a:lnTo>
                    <a:pt x="44" y="91"/>
                  </a:lnTo>
                  <a:lnTo>
                    <a:pt x="43" y="94"/>
                  </a:lnTo>
                  <a:lnTo>
                    <a:pt x="41" y="99"/>
                  </a:lnTo>
                  <a:lnTo>
                    <a:pt x="40" y="104"/>
                  </a:lnTo>
                  <a:lnTo>
                    <a:pt x="40" y="107"/>
                  </a:lnTo>
                  <a:lnTo>
                    <a:pt x="39" y="113"/>
                  </a:lnTo>
                  <a:lnTo>
                    <a:pt x="37" y="115"/>
                  </a:lnTo>
                  <a:lnTo>
                    <a:pt x="36" y="117"/>
                  </a:lnTo>
                  <a:lnTo>
                    <a:pt x="35" y="121"/>
                  </a:lnTo>
                  <a:lnTo>
                    <a:pt x="33" y="122"/>
                  </a:lnTo>
                  <a:lnTo>
                    <a:pt x="32" y="124"/>
                  </a:lnTo>
                  <a:lnTo>
                    <a:pt x="30" y="122"/>
                  </a:lnTo>
                  <a:lnTo>
                    <a:pt x="25" y="124"/>
                  </a:lnTo>
                  <a:lnTo>
                    <a:pt x="19" y="126"/>
                  </a:lnTo>
                  <a:lnTo>
                    <a:pt x="17" y="128"/>
                  </a:lnTo>
                  <a:lnTo>
                    <a:pt x="14" y="125"/>
                  </a:lnTo>
                  <a:lnTo>
                    <a:pt x="11" y="124"/>
                  </a:lnTo>
                  <a:lnTo>
                    <a:pt x="10" y="122"/>
                  </a:lnTo>
                  <a:lnTo>
                    <a:pt x="7" y="121"/>
                  </a:lnTo>
                  <a:lnTo>
                    <a:pt x="6" y="117"/>
                  </a:lnTo>
                  <a:lnTo>
                    <a:pt x="4" y="114"/>
                  </a:lnTo>
                  <a:lnTo>
                    <a:pt x="4" y="111"/>
                  </a:lnTo>
                  <a:lnTo>
                    <a:pt x="4" y="109"/>
                  </a:lnTo>
                  <a:lnTo>
                    <a:pt x="4" y="107"/>
                  </a:lnTo>
                  <a:lnTo>
                    <a:pt x="4" y="104"/>
                  </a:lnTo>
                  <a:lnTo>
                    <a:pt x="3" y="102"/>
                  </a:lnTo>
                  <a:lnTo>
                    <a:pt x="2" y="102"/>
                  </a:lnTo>
                  <a:lnTo>
                    <a:pt x="0" y="99"/>
                  </a:lnTo>
                  <a:lnTo>
                    <a:pt x="0" y="96"/>
                  </a:lnTo>
                  <a:lnTo>
                    <a:pt x="0" y="94"/>
                  </a:lnTo>
                  <a:lnTo>
                    <a:pt x="0" y="91"/>
                  </a:lnTo>
                  <a:lnTo>
                    <a:pt x="2" y="89"/>
                  </a:lnTo>
                  <a:lnTo>
                    <a:pt x="3" y="87"/>
                  </a:lnTo>
                  <a:lnTo>
                    <a:pt x="3" y="85"/>
                  </a:lnTo>
                  <a:lnTo>
                    <a:pt x="4" y="85"/>
                  </a:lnTo>
                  <a:lnTo>
                    <a:pt x="6" y="80"/>
                  </a:lnTo>
                  <a:lnTo>
                    <a:pt x="9" y="74"/>
                  </a:lnTo>
                  <a:lnTo>
                    <a:pt x="11" y="73"/>
                  </a:lnTo>
                  <a:lnTo>
                    <a:pt x="11" y="72"/>
                  </a:lnTo>
                  <a:lnTo>
                    <a:pt x="11" y="70"/>
                  </a:lnTo>
                  <a:lnTo>
                    <a:pt x="11" y="69"/>
                  </a:lnTo>
                  <a:lnTo>
                    <a:pt x="11" y="67"/>
                  </a:lnTo>
                  <a:lnTo>
                    <a:pt x="10" y="65"/>
                  </a:lnTo>
                  <a:lnTo>
                    <a:pt x="9" y="62"/>
                  </a:lnTo>
                  <a:lnTo>
                    <a:pt x="9" y="57"/>
                  </a:lnTo>
                  <a:lnTo>
                    <a:pt x="7" y="52"/>
                  </a:lnTo>
                  <a:lnTo>
                    <a:pt x="6" y="50"/>
                  </a:lnTo>
                  <a:lnTo>
                    <a:pt x="9" y="46"/>
                  </a:lnTo>
                  <a:lnTo>
                    <a:pt x="11" y="40"/>
                  </a:lnTo>
                  <a:lnTo>
                    <a:pt x="10" y="3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32" name="Freeform 1025"/>
            <p:cNvSpPr>
              <a:spLocks noChangeAspect="1"/>
            </p:cNvSpPr>
            <p:nvPr/>
          </p:nvSpPr>
          <p:spPr bwMode="gray">
            <a:xfrm>
              <a:off x="2122106" y="4491812"/>
              <a:ext cx="293146" cy="388737"/>
            </a:xfrm>
            <a:custGeom>
              <a:avLst/>
              <a:gdLst>
                <a:gd name="T0" fmla="*/ 2 w 92"/>
                <a:gd name="T1" fmla="*/ 116 h 122"/>
                <a:gd name="T2" fmla="*/ 0 w 92"/>
                <a:gd name="T3" fmla="*/ 99 h 122"/>
                <a:gd name="T4" fmla="*/ 0 w 92"/>
                <a:gd name="T5" fmla="*/ 81 h 122"/>
                <a:gd name="T6" fmla="*/ 8 w 92"/>
                <a:gd name="T7" fmla="*/ 71 h 122"/>
                <a:gd name="T8" fmla="*/ 17 w 92"/>
                <a:gd name="T9" fmla="*/ 68 h 122"/>
                <a:gd name="T10" fmla="*/ 25 w 92"/>
                <a:gd name="T11" fmla="*/ 63 h 122"/>
                <a:gd name="T12" fmla="*/ 49 w 92"/>
                <a:gd name="T13" fmla="*/ 49 h 122"/>
                <a:gd name="T14" fmla="*/ 63 w 92"/>
                <a:gd name="T15" fmla="*/ 34 h 122"/>
                <a:gd name="T16" fmla="*/ 28 w 92"/>
                <a:gd name="T17" fmla="*/ 26 h 122"/>
                <a:gd name="T18" fmla="*/ 22 w 92"/>
                <a:gd name="T19" fmla="*/ 21 h 122"/>
                <a:gd name="T20" fmla="*/ 19 w 92"/>
                <a:gd name="T21" fmla="*/ 18 h 122"/>
                <a:gd name="T22" fmla="*/ 17 w 92"/>
                <a:gd name="T23" fmla="*/ 14 h 122"/>
                <a:gd name="T24" fmla="*/ 17 w 92"/>
                <a:gd name="T25" fmla="*/ 10 h 122"/>
                <a:gd name="T26" fmla="*/ 19 w 92"/>
                <a:gd name="T27" fmla="*/ 4 h 122"/>
                <a:gd name="T28" fmla="*/ 22 w 92"/>
                <a:gd name="T29" fmla="*/ 6 h 122"/>
                <a:gd name="T30" fmla="*/ 25 w 92"/>
                <a:gd name="T31" fmla="*/ 10 h 122"/>
                <a:gd name="T32" fmla="*/ 30 w 92"/>
                <a:gd name="T33" fmla="*/ 14 h 122"/>
                <a:gd name="T34" fmla="*/ 37 w 92"/>
                <a:gd name="T35" fmla="*/ 12 h 122"/>
                <a:gd name="T36" fmla="*/ 41 w 92"/>
                <a:gd name="T37" fmla="*/ 11 h 122"/>
                <a:gd name="T38" fmla="*/ 43 w 92"/>
                <a:gd name="T39" fmla="*/ 10 h 122"/>
                <a:gd name="T40" fmla="*/ 44 w 92"/>
                <a:gd name="T41" fmla="*/ 10 h 122"/>
                <a:gd name="T42" fmla="*/ 48 w 92"/>
                <a:gd name="T43" fmla="*/ 11 h 122"/>
                <a:gd name="T44" fmla="*/ 52 w 92"/>
                <a:gd name="T45" fmla="*/ 10 h 122"/>
                <a:gd name="T46" fmla="*/ 55 w 92"/>
                <a:gd name="T47" fmla="*/ 8 h 122"/>
                <a:gd name="T48" fmla="*/ 60 w 92"/>
                <a:gd name="T49" fmla="*/ 7 h 122"/>
                <a:gd name="T50" fmla="*/ 64 w 92"/>
                <a:gd name="T51" fmla="*/ 7 h 122"/>
                <a:gd name="T52" fmla="*/ 69 w 92"/>
                <a:gd name="T53" fmla="*/ 6 h 122"/>
                <a:gd name="T54" fmla="*/ 74 w 92"/>
                <a:gd name="T55" fmla="*/ 4 h 122"/>
                <a:gd name="T56" fmla="*/ 78 w 92"/>
                <a:gd name="T57" fmla="*/ 4 h 122"/>
                <a:gd name="T58" fmla="*/ 82 w 92"/>
                <a:gd name="T59" fmla="*/ 3 h 122"/>
                <a:gd name="T60" fmla="*/ 86 w 92"/>
                <a:gd name="T61" fmla="*/ 0 h 122"/>
                <a:gd name="T62" fmla="*/ 90 w 92"/>
                <a:gd name="T63" fmla="*/ 1 h 122"/>
                <a:gd name="T64" fmla="*/ 90 w 92"/>
                <a:gd name="T65" fmla="*/ 3 h 122"/>
                <a:gd name="T66" fmla="*/ 90 w 92"/>
                <a:gd name="T67" fmla="*/ 7 h 122"/>
                <a:gd name="T68" fmla="*/ 90 w 92"/>
                <a:gd name="T69" fmla="*/ 10 h 122"/>
                <a:gd name="T70" fmla="*/ 90 w 92"/>
                <a:gd name="T71" fmla="*/ 12 h 122"/>
                <a:gd name="T72" fmla="*/ 90 w 92"/>
                <a:gd name="T73" fmla="*/ 14 h 122"/>
                <a:gd name="T74" fmla="*/ 92 w 92"/>
                <a:gd name="T75" fmla="*/ 14 h 122"/>
                <a:gd name="T76" fmla="*/ 92 w 92"/>
                <a:gd name="T77" fmla="*/ 15 h 122"/>
                <a:gd name="T78" fmla="*/ 89 w 92"/>
                <a:gd name="T79" fmla="*/ 15 h 122"/>
                <a:gd name="T80" fmla="*/ 89 w 92"/>
                <a:gd name="T81" fmla="*/ 16 h 122"/>
                <a:gd name="T82" fmla="*/ 86 w 92"/>
                <a:gd name="T83" fmla="*/ 23 h 122"/>
                <a:gd name="T84" fmla="*/ 85 w 92"/>
                <a:gd name="T85" fmla="*/ 27 h 122"/>
                <a:gd name="T86" fmla="*/ 82 w 92"/>
                <a:gd name="T87" fmla="*/ 33 h 122"/>
                <a:gd name="T88" fmla="*/ 80 w 92"/>
                <a:gd name="T89" fmla="*/ 36 h 122"/>
                <a:gd name="T90" fmla="*/ 78 w 92"/>
                <a:gd name="T91" fmla="*/ 38 h 122"/>
                <a:gd name="T92" fmla="*/ 73 w 92"/>
                <a:gd name="T93" fmla="*/ 49 h 122"/>
                <a:gd name="T94" fmla="*/ 70 w 92"/>
                <a:gd name="T95" fmla="*/ 58 h 122"/>
                <a:gd name="T96" fmla="*/ 67 w 92"/>
                <a:gd name="T97" fmla="*/ 59 h 122"/>
                <a:gd name="T98" fmla="*/ 64 w 92"/>
                <a:gd name="T99" fmla="*/ 63 h 122"/>
                <a:gd name="T100" fmla="*/ 63 w 92"/>
                <a:gd name="T101" fmla="*/ 66 h 122"/>
                <a:gd name="T102" fmla="*/ 59 w 92"/>
                <a:gd name="T103" fmla="*/ 71 h 122"/>
                <a:gd name="T104" fmla="*/ 55 w 92"/>
                <a:gd name="T105" fmla="*/ 75 h 122"/>
                <a:gd name="T106" fmla="*/ 49 w 92"/>
                <a:gd name="T107" fmla="*/ 81 h 122"/>
                <a:gd name="T108" fmla="*/ 45 w 92"/>
                <a:gd name="T109" fmla="*/ 85 h 122"/>
                <a:gd name="T110" fmla="*/ 40 w 92"/>
                <a:gd name="T111" fmla="*/ 89 h 122"/>
                <a:gd name="T112" fmla="*/ 36 w 92"/>
                <a:gd name="T113" fmla="*/ 90 h 122"/>
                <a:gd name="T114" fmla="*/ 19 w 92"/>
                <a:gd name="T115" fmla="*/ 104 h 122"/>
                <a:gd name="T116" fmla="*/ 15 w 92"/>
                <a:gd name="T117" fmla="*/ 108 h 122"/>
                <a:gd name="T118" fmla="*/ 14 w 92"/>
                <a:gd name="T119" fmla="*/ 110 h 122"/>
                <a:gd name="T120" fmla="*/ 14 w 92"/>
                <a:gd name="T121" fmla="*/ 111 h 122"/>
                <a:gd name="T122" fmla="*/ 10 w 92"/>
                <a:gd name="T123" fmla="*/ 115 h 122"/>
                <a:gd name="T124" fmla="*/ 6 w 92"/>
                <a:gd name="T125" fmla="*/ 1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 h="122">
                  <a:moveTo>
                    <a:pt x="6" y="122"/>
                  </a:moveTo>
                  <a:lnTo>
                    <a:pt x="6" y="121"/>
                  </a:lnTo>
                  <a:lnTo>
                    <a:pt x="2" y="116"/>
                  </a:lnTo>
                  <a:lnTo>
                    <a:pt x="0" y="115"/>
                  </a:lnTo>
                  <a:lnTo>
                    <a:pt x="0" y="108"/>
                  </a:lnTo>
                  <a:lnTo>
                    <a:pt x="0" y="99"/>
                  </a:lnTo>
                  <a:lnTo>
                    <a:pt x="0" y="90"/>
                  </a:lnTo>
                  <a:lnTo>
                    <a:pt x="0" y="82"/>
                  </a:lnTo>
                  <a:lnTo>
                    <a:pt x="0" y="81"/>
                  </a:lnTo>
                  <a:lnTo>
                    <a:pt x="4" y="78"/>
                  </a:lnTo>
                  <a:lnTo>
                    <a:pt x="8" y="73"/>
                  </a:lnTo>
                  <a:lnTo>
                    <a:pt x="8" y="71"/>
                  </a:lnTo>
                  <a:lnTo>
                    <a:pt x="8" y="71"/>
                  </a:lnTo>
                  <a:lnTo>
                    <a:pt x="11" y="70"/>
                  </a:lnTo>
                  <a:lnTo>
                    <a:pt x="17" y="68"/>
                  </a:lnTo>
                  <a:lnTo>
                    <a:pt x="19" y="66"/>
                  </a:lnTo>
                  <a:lnTo>
                    <a:pt x="21" y="64"/>
                  </a:lnTo>
                  <a:lnTo>
                    <a:pt x="25" y="63"/>
                  </a:lnTo>
                  <a:lnTo>
                    <a:pt x="26" y="62"/>
                  </a:lnTo>
                  <a:lnTo>
                    <a:pt x="36" y="62"/>
                  </a:lnTo>
                  <a:lnTo>
                    <a:pt x="49" y="49"/>
                  </a:lnTo>
                  <a:lnTo>
                    <a:pt x="62" y="37"/>
                  </a:lnTo>
                  <a:lnTo>
                    <a:pt x="63" y="36"/>
                  </a:lnTo>
                  <a:lnTo>
                    <a:pt x="63" y="34"/>
                  </a:lnTo>
                  <a:lnTo>
                    <a:pt x="55" y="36"/>
                  </a:lnTo>
                  <a:lnTo>
                    <a:pt x="40" y="30"/>
                  </a:lnTo>
                  <a:lnTo>
                    <a:pt x="28" y="26"/>
                  </a:lnTo>
                  <a:lnTo>
                    <a:pt x="26" y="25"/>
                  </a:lnTo>
                  <a:lnTo>
                    <a:pt x="23" y="22"/>
                  </a:lnTo>
                  <a:lnTo>
                    <a:pt x="22" y="21"/>
                  </a:lnTo>
                  <a:lnTo>
                    <a:pt x="21" y="19"/>
                  </a:lnTo>
                  <a:lnTo>
                    <a:pt x="21" y="18"/>
                  </a:lnTo>
                  <a:lnTo>
                    <a:pt x="19" y="18"/>
                  </a:lnTo>
                  <a:lnTo>
                    <a:pt x="19" y="16"/>
                  </a:lnTo>
                  <a:lnTo>
                    <a:pt x="18" y="15"/>
                  </a:lnTo>
                  <a:lnTo>
                    <a:pt x="17" y="14"/>
                  </a:lnTo>
                  <a:lnTo>
                    <a:pt x="17" y="11"/>
                  </a:lnTo>
                  <a:lnTo>
                    <a:pt x="17" y="10"/>
                  </a:lnTo>
                  <a:lnTo>
                    <a:pt x="17" y="10"/>
                  </a:lnTo>
                  <a:lnTo>
                    <a:pt x="18" y="8"/>
                  </a:lnTo>
                  <a:lnTo>
                    <a:pt x="19" y="6"/>
                  </a:lnTo>
                  <a:lnTo>
                    <a:pt x="19" y="4"/>
                  </a:lnTo>
                  <a:lnTo>
                    <a:pt x="21" y="4"/>
                  </a:lnTo>
                  <a:lnTo>
                    <a:pt x="21" y="4"/>
                  </a:lnTo>
                  <a:lnTo>
                    <a:pt x="22" y="6"/>
                  </a:lnTo>
                  <a:lnTo>
                    <a:pt x="22" y="6"/>
                  </a:lnTo>
                  <a:lnTo>
                    <a:pt x="23" y="7"/>
                  </a:lnTo>
                  <a:lnTo>
                    <a:pt x="25" y="10"/>
                  </a:lnTo>
                  <a:lnTo>
                    <a:pt x="28" y="12"/>
                  </a:lnTo>
                  <a:lnTo>
                    <a:pt x="29" y="14"/>
                  </a:lnTo>
                  <a:lnTo>
                    <a:pt x="30" y="14"/>
                  </a:lnTo>
                  <a:lnTo>
                    <a:pt x="32" y="14"/>
                  </a:lnTo>
                  <a:lnTo>
                    <a:pt x="36" y="14"/>
                  </a:lnTo>
                  <a:lnTo>
                    <a:pt x="37" y="12"/>
                  </a:lnTo>
                  <a:lnTo>
                    <a:pt x="38" y="12"/>
                  </a:lnTo>
                  <a:lnTo>
                    <a:pt x="40" y="11"/>
                  </a:lnTo>
                  <a:lnTo>
                    <a:pt x="41" y="11"/>
                  </a:lnTo>
                  <a:lnTo>
                    <a:pt x="41" y="11"/>
                  </a:lnTo>
                  <a:lnTo>
                    <a:pt x="43" y="10"/>
                  </a:lnTo>
                  <a:lnTo>
                    <a:pt x="43" y="10"/>
                  </a:lnTo>
                  <a:lnTo>
                    <a:pt x="43" y="10"/>
                  </a:lnTo>
                  <a:lnTo>
                    <a:pt x="44" y="10"/>
                  </a:lnTo>
                  <a:lnTo>
                    <a:pt x="44" y="10"/>
                  </a:lnTo>
                  <a:lnTo>
                    <a:pt x="44" y="10"/>
                  </a:lnTo>
                  <a:lnTo>
                    <a:pt x="47" y="10"/>
                  </a:lnTo>
                  <a:lnTo>
                    <a:pt x="48" y="11"/>
                  </a:lnTo>
                  <a:lnTo>
                    <a:pt x="49" y="11"/>
                  </a:lnTo>
                  <a:lnTo>
                    <a:pt x="51" y="11"/>
                  </a:lnTo>
                  <a:lnTo>
                    <a:pt x="52" y="10"/>
                  </a:lnTo>
                  <a:lnTo>
                    <a:pt x="52" y="10"/>
                  </a:lnTo>
                  <a:lnTo>
                    <a:pt x="55" y="8"/>
                  </a:lnTo>
                  <a:lnTo>
                    <a:pt x="55" y="8"/>
                  </a:lnTo>
                  <a:lnTo>
                    <a:pt x="56" y="7"/>
                  </a:lnTo>
                  <a:lnTo>
                    <a:pt x="58" y="7"/>
                  </a:lnTo>
                  <a:lnTo>
                    <a:pt x="60" y="7"/>
                  </a:lnTo>
                  <a:lnTo>
                    <a:pt x="62" y="7"/>
                  </a:lnTo>
                  <a:lnTo>
                    <a:pt x="63" y="7"/>
                  </a:lnTo>
                  <a:lnTo>
                    <a:pt x="64" y="7"/>
                  </a:lnTo>
                  <a:lnTo>
                    <a:pt x="66" y="7"/>
                  </a:lnTo>
                  <a:lnTo>
                    <a:pt x="67" y="6"/>
                  </a:lnTo>
                  <a:lnTo>
                    <a:pt x="69" y="6"/>
                  </a:lnTo>
                  <a:lnTo>
                    <a:pt x="70" y="6"/>
                  </a:lnTo>
                  <a:lnTo>
                    <a:pt x="74" y="6"/>
                  </a:lnTo>
                  <a:lnTo>
                    <a:pt x="74" y="4"/>
                  </a:lnTo>
                  <a:lnTo>
                    <a:pt x="75" y="4"/>
                  </a:lnTo>
                  <a:lnTo>
                    <a:pt x="75" y="4"/>
                  </a:lnTo>
                  <a:lnTo>
                    <a:pt x="78" y="4"/>
                  </a:lnTo>
                  <a:lnTo>
                    <a:pt x="80" y="4"/>
                  </a:lnTo>
                  <a:lnTo>
                    <a:pt x="81" y="3"/>
                  </a:lnTo>
                  <a:lnTo>
                    <a:pt x="82" y="3"/>
                  </a:lnTo>
                  <a:lnTo>
                    <a:pt x="84" y="1"/>
                  </a:lnTo>
                  <a:lnTo>
                    <a:pt x="85" y="0"/>
                  </a:lnTo>
                  <a:lnTo>
                    <a:pt x="86" y="0"/>
                  </a:lnTo>
                  <a:lnTo>
                    <a:pt x="88" y="0"/>
                  </a:lnTo>
                  <a:lnTo>
                    <a:pt x="89" y="1"/>
                  </a:lnTo>
                  <a:lnTo>
                    <a:pt x="90" y="1"/>
                  </a:lnTo>
                  <a:lnTo>
                    <a:pt x="92" y="1"/>
                  </a:lnTo>
                  <a:lnTo>
                    <a:pt x="90" y="3"/>
                  </a:lnTo>
                  <a:lnTo>
                    <a:pt x="90" y="3"/>
                  </a:lnTo>
                  <a:lnTo>
                    <a:pt x="90" y="4"/>
                  </a:lnTo>
                  <a:lnTo>
                    <a:pt x="89" y="6"/>
                  </a:lnTo>
                  <a:lnTo>
                    <a:pt x="90" y="7"/>
                  </a:lnTo>
                  <a:lnTo>
                    <a:pt x="90" y="8"/>
                  </a:lnTo>
                  <a:lnTo>
                    <a:pt x="90" y="8"/>
                  </a:lnTo>
                  <a:lnTo>
                    <a:pt x="90" y="10"/>
                  </a:lnTo>
                  <a:lnTo>
                    <a:pt x="90" y="11"/>
                  </a:lnTo>
                  <a:lnTo>
                    <a:pt x="90" y="12"/>
                  </a:lnTo>
                  <a:lnTo>
                    <a:pt x="90" y="12"/>
                  </a:lnTo>
                  <a:lnTo>
                    <a:pt x="89" y="14"/>
                  </a:lnTo>
                  <a:lnTo>
                    <a:pt x="89" y="14"/>
                  </a:lnTo>
                  <a:lnTo>
                    <a:pt x="90" y="14"/>
                  </a:lnTo>
                  <a:lnTo>
                    <a:pt x="90" y="14"/>
                  </a:lnTo>
                  <a:lnTo>
                    <a:pt x="90" y="14"/>
                  </a:lnTo>
                  <a:lnTo>
                    <a:pt x="92" y="14"/>
                  </a:lnTo>
                  <a:lnTo>
                    <a:pt x="92" y="14"/>
                  </a:lnTo>
                  <a:lnTo>
                    <a:pt x="92" y="15"/>
                  </a:lnTo>
                  <a:lnTo>
                    <a:pt x="92" y="15"/>
                  </a:lnTo>
                  <a:lnTo>
                    <a:pt x="92" y="15"/>
                  </a:lnTo>
                  <a:lnTo>
                    <a:pt x="90" y="14"/>
                  </a:lnTo>
                  <a:lnTo>
                    <a:pt x="89" y="15"/>
                  </a:lnTo>
                  <a:lnTo>
                    <a:pt x="89" y="15"/>
                  </a:lnTo>
                  <a:lnTo>
                    <a:pt x="88" y="15"/>
                  </a:lnTo>
                  <a:lnTo>
                    <a:pt x="89" y="16"/>
                  </a:lnTo>
                  <a:lnTo>
                    <a:pt x="88" y="21"/>
                  </a:lnTo>
                  <a:lnTo>
                    <a:pt x="88" y="23"/>
                  </a:lnTo>
                  <a:lnTo>
                    <a:pt x="86" y="23"/>
                  </a:lnTo>
                  <a:lnTo>
                    <a:pt x="86" y="26"/>
                  </a:lnTo>
                  <a:lnTo>
                    <a:pt x="86" y="26"/>
                  </a:lnTo>
                  <a:lnTo>
                    <a:pt x="85" y="27"/>
                  </a:lnTo>
                  <a:lnTo>
                    <a:pt x="84" y="30"/>
                  </a:lnTo>
                  <a:lnTo>
                    <a:pt x="82" y="32"/>
                  </a:lnTo>
                  <a:lnTo>
                    <a:pt x="82" y="33"/>
                  </a:lnTo>
                  <a:lnTo>
                    <a:pt x="81" y="33"/>
                  </a:lnTo>
                  <a:lnTo>
                    <a:pt x="81" y="34"/>
                  </a:lnTo>
                  <a:lnTo>
                    <a:pt x="80" y="36"/>
                  </a:lnTo>
                  <a:lnTo>
                    <a:pt x="80" y="36"/>
                  </a:lnTo>
                  <a:lnTo>
                    <a:pt x="80" y="37"/>
                  </a:lnTo>
                  <a:lnTo>
                    <a:pt x="78" y="38"/>
                  </a:lnTo>
                  <a:lnTo>
                    <a:pt x="75" y="44"/>
                  </a:lnTo>
                  <a:lnTo>
                    <a:pt x="73" y="48"/>
                  </a:lnTo>
                  <a:lnTo>
                    <a:pt x="73" y="49"/>
                  </a:lnTo>
                  <a:lnTo>
                    <a:pt x="73" y="53"/>
                  </a:lnTo>
                  <a:lnTo>
                    <a:pt x="71" y="56"/>
                  </a:lnTo>
                  <a:lnTo>
                    <a:pt x="70" y="58"/>
                  </a:lnTo>
                  <a:lnTo>
                    <a:pt x="69" y="58"/>
                  </a:lnTo>
                  <a:lnTo>
                    <a:pt x="69" y="59"/>
                  </a:lnTo>
                  <a:lnTo>
                    <a:pt x="67" y="59"/>
                  </a:lnTo>
                  <a:lnTo>
                    <a:pt x="67" y="59"/>
                  </a:lnTo>
                  <a:lnTo>
                    <a:pt x="64" y="62"/>
                  </a:lnTo>
                  <a:lnTo>
                    <a:pt x="64" y="63"/>
                  </a:lnTo>
                  <a:lnTo>
                    <a:pt x="64" y="64"/>
                  </a:lnTo>
                  <a:lnTo>
                    <a:pt x="63" y="64"/>
                  </a:lnTo>
                  <a:lnTo>
                    <a:pt x="63" y="66"/>
                  </a:lnTo>
                  <a:lnTo>
                    <a:pt x="62" y="68"/>
                  </a:lnTo>
                  <a:lnTo>
                    <a:pt x="59" y="71"/>
                  </a:lnTo>
                  <a:lnTo>
                    <a:pt x="59" y="71"/>
                  </a:lnTo>
                  <a:lnTo>
                    <a:pt x="58" y="73"/>
                  </a:lnTo>
                  <a:lnTo>
                    <a:pt x="56" y="74"/>
                  </a:lnTo>
                  <a:lnTo>
                    <a:pt x="55" y="75"/>
                  </a:lnTo>
                  <a:lnTo>
                    <a:pt x="54" y="78"/>
                  </a:lnTo>
                  <a:lnTo>
                    <a:pt x="51" y="79"/>
                  </a:lnTo>
                  <a:lnTo>
                    <a:pt x="49" y="81"/>
                  </a:lnTo>
                  <a:lnTo>
                    <a:pt x="48" y="81"/>
                  </a:lnTo>
                  <a:lnTo>
                    <a:pt x="48" y="84"/>
                  </a:lnTo>
                  <a:lnTo>
                    <a:pt x="45" y="85"/>
                  </a:lnTo>
                  <a:lnTo>
                    <a:pt x="44" y="88"/>
                  </a:lnTo>
                  <a:lnTo>
                    <a:pt x="41" y="89"/>
                  </a:lnTo>
                  <a:lnTo>
                    <a:pt x="40" y="89"/>
                  </a:lnTo>
                  <a:lnTo>
                    <a:pt x="38" y="90"/>
                  </a:lnTo>
                  <a:lnTo>
                    <a:pt x="37" y="90"/>
                  </a:lnTo>
                  <a:lnTo>
                    <a:pt x="36" y="90"/>
                  </a:lnTo>
                  <a:lnTo>
                    <a:pt x="32" y="93"/>
                  </a:lnTo>
                  <a:lnTo>
                    <a:pt x="23" y="101"/>
                  </a:lnTo>
                  <a:lnTo>
                    <a:pt x="19" y="104"/>
                  </a:lnTo>
                  <a:lnTo>
                    <a:pt x="19" y="107"/>
                  </a:lnTo>
                  <a:lnTo>
                    <a:pt x="17" y="108"/>
                  </a:lnTo>
                  <a:lnTo>
                    <a:pt x="15" y="108"/>
                  </a:lnTo>
                  <a:lnTo>
                    <a:pt x="14" y="108"/>
                  </a:lnTo>
                  <a:lnTo>
                    <a:pt x="14" y="110"/>
                  </a:lnTo>
                  <a:lnTo>
                    <a:pt x="14" y="110"/>
                  </a:lnTo>
                  <a:lnTo>
                    <a:pt x="15" y="110"/>
                  </a:lnTo>
                  <a:lnTo>
                    <a:pt x="14" y="110"/>
                  </a:lnTo>
                  <a:lnTo>
                    <a:pt x="14" y="111"/>
                  </a:lnTo>
                  <a:lnTo>
                    <a:pt x="14" y="112"/>
                  </a:lnTo>
                  <a:lnTo>
                    <a:pt x="13" y="114"/>
                  </a:lnTo>
                  <a:lnTo>
                    <a:pt x="10" y="115"/>
                  </a:lnTo>
                  <a:lnTo>
                    <a:pt x="8" y="118"/>
                  </a:lnTo>
                  <a:lnTo>
                    <a:pt x="6" y="119"/>
                  </a:lnTo>
                  <a:lnTo>
                    <a:pt x="6" y="121"/>
                  </a:lnTo>
                  <a:lnTo>
                    <a:pt x="6" y="12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33" name="グループ化 1532"/>
            <p:cNvGrpSpPr>
              <a:grpSpLocks noChangeAspect="1"/>
            </p:cNvGrpSpPr>
            <p:nvPr/>
          </p:nvGrpSpPr>
          <p:grpSpPr bwMode="gray">
            <a:xfrm>
              <a:off x="2166715" y="4281511"/>
              <a:ext cx="340940" cy="197555"/>
              <a:chOff x="2166714" y="4281511"/>
              <a:chExt cx="340940" cy="197555"/>
            </a:xfrm>
            <a:grpFill/>
          </p:grpSpPr>
          <p:sp>
            <p:nvSpPr>
              <p:cNvPr id="1859" name="Freeform 798"/>
              <p:cNvSpPr>
                <a:spLocks/>
              </p:cNvSpPr>
              <p:nvPr/>
            </p:nvSpPr>
            <p:spPr bwMode="gray">
              <a:xfrm>
                <a:off x="2166714" y="4281511"/>
                <a:ext cx="299518" cy="187997"/>
              </a:xfrm>
              <a:custGeom>
                <a:avLst/>
                <a:gdLst>
                  <a:gd name="T0" fmla="*/ 74 w 94"/>
                  <a:gd name="T1" fmla="*/ 3 h 59"/>
                  <a:gd name="T2" fmla="*/ 50 w 94"/>
                  <a:gd name="T3" fmla="*/ 9 h 59"/>
                  <a:gd name="T4" fmla="*/ 44 w 94"/>
                  <a:gd name="T5" fmla="*/ 18 h 59"/>
                  <a:gd name="T6" fmla="*/ 40 w 94"/>
                  <a:gd name="T7" fmla="*/ 19 h 59"/>
                  <a:gd name="T8" fmla="*/ 34 w 94"/>
                  <a:gd name="T9" fmla="*/ 17 h 59"/>
                  <a:gd name="T10" fmla="*/ 26 w 94"/>
                  <a:gd name="T11" fmla="*/ 15 h 59"/>
                  <a:gd name="T12" fmla="*/ 19 w 94"/>
                  <a:gd name="T13" fmla="*/ 15 h 59"/>
                  <a:gd name="T14" fmla="*/ 16 w 94"/>
                  <a:gd name="T15" fmla="*/ 15 h 59"/>
                  <a:gd name="T16" fmla="*/ 11 w 94"/>
                  <a:gd name="T17" fmla="*/ 18 h 59"/>
                  <a:gd name="T18" fmla="*/ 7 w 94"/>
                  <a:gd name="T19" fmla="*/ 19 h 59"/>
                  <a:gd name="T20" fmla="*/ 5 w 94"/>
                  <a:gd name="T21" fmla="*/ 21 h 59"/>
                  <a:gd name="T22" fmla="*/ 4 w 94"/>
                  <a:gd name="T23" fmla="*/ 22 h 59"/>
                  <a:gd name="T24" fmla="*/ 1 w 94"/>
                  <a:gd name="T25" fmla="*/ 25 h 59"/>
                  <a:gd name="T26" fmla="*/ 1 w 94"/>
                  <a:gd name="T27" fmla="*/ 26 h 59"/>
                  <a:gd name="T28" fmla="*/ 1 w 94"/>
                  <a:gd name="T29" fmla="*/ 30 h 59"/>
                  <a:gd name="T30" fmla="*/ 1 w 94"/>
                  <a:gd name="T31" fmla="*/ 32 h 59"/>
                  <a:gd name="T32" fmla="*/ 1 w 94"/>
                  <a:gd name="T33" fmla="*/ 35 h 59"/>
                  <a:gd name="T34" fmla="*/ 1 w 94"/>
                  <a:gd name="T35" fmla="*/ 35 h 59"/>
                  <a:gd name="T36" fmla="*/ 1 w 94"/>
                  <a:gd name="T37" fmla="*/ 35 h 59"/>
                  <a:gd name="T38" fmla="*/ 3 w 94"/>
                  <a:gd name="T39" fmla="*/ 39 h 59"/>
                  <a:gd name="T40" fmla="*/ 4 w 94"/>
                  <a:gd name="T41" fmla="*/ 40 h 59"/>
                  <a:gd name="T42" fmla="*/ 4 w 94"/>
                  <a:gd name="T43" fmla="*/ 43 h 59"/>
                  <a:gd name="T44" fmla="*/ 4 w 94"/>
                  <a:gd name="T45" fmla="*/ 47 h 59"/>
                  <a:gd name="T46" fmla="*/ 5 w 94"/>
                  <a:gd name="T47" fmla="*/ 48 h 59"/>
                  <a:gd name="T48" fmla="*/ 5 w 94"/>
                  <a:gd name="T49" fmla="*/ 54 h 59"/>
                  <a:gd name="T50" fmla="*/ 8 w 94"/>
                  <a:gd name="T51" fmla="*/ 56 h 59"/>
                  <a:gd name="T52" fmla="*/ 8 w 94"/>
                  <a:gd name="T53" fmla="*/ 59 h 59"/>
                  <a:gd name="T54" fmla="*/ 12 w 94"/>
                  <a:gd name="T55" fmla="*/ 59 h 59"/>
                  <a:gd name="T56" fmla="*/ 15 w 94"/>
                  <a:gd name="T57" fmla="*/ 59 h 59"/>
                  <a:gd name="T58" fmla="*/ 20 w 94"/>
                  <a:gd name="T59" fmla="*/ 58 h 59"/>
                  <a:gd name="T60" fmla="*/ 23 w 94"/>
                  <a:gd name="T61" fmla="*/ 56 h 59"/>
                  <a:gd name="T62" fmla="*/ 27 w 94"/>
                  <a:gd name="T63" fmla="*/ 54 h 59"/>
                  <a:gd name="T64" fmla="*/ 31 w 94"/>
                  <a:gd name="T65" fmla="*/ 52 h 59"/>
                  <a:gd name="T66" fmla="*/ 34 w 94"/>
                  <a:gd name="T67" fmla="*/ 52 h 59"/>
                  <a:gd name="T68" fmla="*/ 38 w 94"/>
                  <a:gd name="T69" fmla="*/ 52 h 59"/>
                  <a:gd name="T70" fmla="*/ 42 w 94"/>
                  <a:gd name="T71" fmla="*/ 51 h 59"/>
                  <a:gd name="T72" fmla="*/ 45 w 94"/>
                  <a:gd name="T73" fmla="*/ 48 h 59"/>
                  <a:gd name="T74" fmla="*/ 49 w 94"/>
                  <a:gd name="T75" fmla="*/ 47 h 59"/>
                  <a:gd name="T76" fmla="*/ 55 w 94"/>
                  <a:gd name="T77" fmla="*/ 47 h 59"/>
                  <a:gd name="T78" fmla="*/ 55 w 94"/>
                  <a:gd name="T79" fmla="*/ 47 h 59"/>
                  <a:gd name="T80" fmla="*/ 57 w 94"/>
                  <a:gd name="T81" fmla="*/ 43 h 59"/>
                  <a:gd name="T82" fmla="*/ 59 w 94"/>
                  <a:gd name="T83" fmla="*/ 43 h 59"/>
                  <a:gd name="T84" fmla="*/ 59 w 94"/>
                  <a:gd name="T85" fmla="*/ 43 h 59"/>
                  <a:gd name="T86" fmla="*/ 63 w 94"/>
                  <a:gd name="T87" fmla="*/ 40 h 59"/>
                  <a:gd name="T88" fmla="*/ 67 w 94"/>
                  <a:gd name="T89" fmla="*/ 39 h 59"/>
                  <a:gd name="T90" fmla="*/ 72 w 94"/>
                  <a:gd name="T91" fmla="*/ 37 h 59"/>
                  <a:gd name="T92" fmla="*/ 75 w 94"/>
                  <a:gd name="T93" fmla="*/ 36 h 59"/>
                  <a:gd name="T94" fmla="*/ 81 w 94"/>
                  <a:gd name="T95" fmla="*/ 35 h 59"/>
                  <a:gd name="T96" fmla="*/ 83 w 94"/>
                  <a:gd name="T97" fmla="*/ 33 h 59"/>
                  <a:gd name="T98" fmla="*/ 86 w 94"/>
                  <a:gd name="T99" fmla="*/ 32 h 59"/>
                  <a:gd name="T100" fmla="*/ 87 w 94"/>
                  <a:gd name="T101" fmla="*/ 32 h 59"/>
                  <a:gd name="T102" fmla="*/ 87 w 94"/>
                  <a:gd name="T103" fmla="*/ 30 h 59"/>
                  <a:gd name="T104" fmla="*/ 87 w 94"/>
                  <a:gd name="T105" fmla="*/ 26 h 59"/>
                  <a:gd name="T106" fmla="*/ 90 w 94"/>
                  <a:gd name="T107" fmla="*/ 24 h 59"/>
                  <a:gd name="T108" fmla="*/ 85 w 94"/>
                  <a:gd name="T10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59">
                    <a:moveTo>
                      <a:pt x="85" y="0"/>
                    </a:moveTo>
                    <a:lnTo>
                      <a:pt x="74" y="3"/>
                    </a:lnTo>
                    <a:lnTo>
                      <a:pt x="59" y="4"/>
                    </a:lnTo>
                    <a:lnTo>
                      <a:pt x="50" y="9"/>
                    </a:lnTo>
                    <a:lnTo>
                      <a:pt x="45" y="15"/>
                    </a:lnTo>
                    <a:lnTo>
                      <a:pt x="44" y="18"/>
                    </a:lnTo>
                    <a:lnTo>
                      <a:pt x="41" y="19"/>
                    </a:lnTo>
                    <a:lnTo>
                      <a:pt x="40" y="19"/>
                    </a:lnTo>
                    <a:lnTo>
                      <a:pt x="37" y="15"/>
                    </a:lnTo>
                    <a:lnTo>
                      <a:pt x="34" y="17"/>
                    </a:lnTo>
                    <a:lnTo>
                      <a:pt x="31" y="17"/>
                    </a:lnTo>
                    <a:lnTo>
                      <a:pt x="26" y="15"/>
                    </a:lnTo>
                    <a:lnTo>
                      <a:pt x="23" y="15"/>
                    </a:lnTo>
                    <a:lnTo>
                      <a:pt x="19" y="15"/>
                    </a:lnTo>
                    <a:lnTo>
                      <a:pt x="18" y="15"/>
                    </a:lnTo>
                    <a:lnTo>
                      <a:pt x="16" y="15"/>
                    </a:lnTo>
                    <a:lnTo>
                      <a:pt x="16" y="15"/>
                    </a:lnTo>
                    <a:lnTo>
                      <a:pt x="11" y="18"/>
                    </a:lnTo>
                    <a:lnTo>
                      <a:pt x="8" y="18"/>
                    </a:lnTo>
                    <a:lnTo>
                      <a:pt x="7" y="19"/>
                    </a:lnTo>
                    <a:lnTo>
                      <a:pt x="7" y="21"/>
                    </a:lnTo>
                    <a:lnTo>
                      <a:pt x="5" y="21"/>
                    </a:lnTo>
                    <a:lnTo>
                      <a:pt x="4" y="21"/>
                    </a:lnTo>
                    <a:lnTo>
                      <a:pt x="4" y="22"/>
                    </a:lnTo>
                    <a:lnTo>
                      <a:pt x="3" y="24"/>
                    </a:lnTo>
                    <a:lnTo>
                      <a:pt x="1" y="25"/>
                    </a:lnTo>
                    <a:lnTo>
                      <a:pt x="1" y="25"/>
                    </a:lnTo>
                    <a:lnTo>
                      <a:pt x="1" y="26"/>
                    </a:lnTo>
                    <a:lnTo>
                      <a:pt x="1" y="29"/>
                    </a:lnTo>
                    <a:lnTo>
                      <a:pt x="1" y="30"/>
                    </a:lnTo>
                    <a:lnTo>
                      <a:pt x="1" y="30"/>
                    </a:lnTo>
                    <a:lnTo>
                      <a:pt x="1" y="32"/>
                    </a:lnTo>
                    <a:lnTo>
                      <a:pt x="1" y="33"/>
                    </a:lnTo>
                    <a:lnTo>
                      <a:pt x="1" y="35"/>
                    </a:lnTo>
                    <a:lnTo>
                      <a:pt x="1" y="35"/>
                    </a:lnTo>
                    <a:lnTo>
                      <a:pt x="1" y="35"/>
                    </a:lnTo>
                    <a:lnTo>
                      <a:pt x="0" y="35"/>
                    </a:lnTo>
                    <a:lnTo>
                      <a:pt x="1" y="35"/>
                    </a:lnTo>
                    <a:lnTo>
                      <a:pt x="3" y="37"/>
                    </a:lnTo>
                    <a:lnTo>
                      <a:pt x="3" y="39"/>
                    </a:lnTo>
                    <a:lnTo>
                      <a:pt x="3" y="39"/>
                    </a:lnTo>
                    <a:lnTo>
                      <a:pt x="4" y="40"/>
                    </a:lnTo>
                    <a:lnTo>
                      <a:pt x="4" y="43"/>
                    </a:lnTo>
                    <a:lnTo>
                      <a:pt x="4" y="43"/>
                    </a:lnTo>
                    <a:lnTo>
                      <a:pt x="4" y="44"/>
                    </a:lnTo>
                    <a:lnTo>
                      <a:pt x="4" y="47"/>
                    </a:lnTo>
                    <a:lnTo>
                      <a:pt x="5" y="47"/>
                    </a:lnTo>
                    <a:lnTo>
                      <a:pt x="5" y="48"/>
                    </a:lnTo>
                    <a:lnTo>
                      <a:pt x="5" y="50"/>
                    </a:lnTo>
                    <a:lnTo>
                      <a:pt x="5" y="54"/>
                    </a:lnTo>
                    <a:lnTo>
                      <a:pt x="5" y="54"/>
                    </a:lnTo>
                    <a:lnTo>
                      <a:pt x="8" y="56"/>
                    </a:lnTo>
                    <a:lnTo>
                      <a:pt x="8" y="56"/>
                    </a:lnTo>
                    <a:lnTo>
                      <a:pt x="8" y="59"/>
                    </a:lnTo>
                    <a:lnTo>
                      <a:pt x="11" y="59"/>
                    </a:lnTo>
                    <a:lnTo>
                      <a:pt x="12" y="59"/>
                    </a:lnTo>
                    <a:lnTo>
                      <a:pt x="14" y="59"/>
                    </a:lnTo>
                    <a:lnTo>
                      <a:pt x="15" y="59"/>
                    </a:lnTo>
                    <a:lnTo>
                      <a:pt x="16" y="58"/>
                    </a:lnTo>
                    <a:lnTo>
                      <a:pt x="20" y="58"/>
                    </a:lnTo>
                    <a:lnTo>
                      <a:pt x="22" y="58"/>
                    </a:lnTo>
                    <a:lnTo>
                      <a:pt x="23" y="56"/>
                    </a:lnTo>
                    <a:lnTo>
                      <a:pt x="26" y="55"/>
                    </a:lnTo>
                    <a:lnTo>
                      <a:pt x="27" y="54"/>
                    </a:lnTo>
                    <a:lnTo>
                      <a:pt x="29" y="52"/>
                    </a:lnTo>
                    <a:lnTo>
                      <a:pt x="31" y="52"/>
                    </a:lnTo>
                    <a:lnTo>
                      <a:pt x="33" y="52"/>
                    </a:lnTo>
                    <a:lnTo>
                      <a:pt x="34" y="52"/>
                    </a:lnTo>
                    <a:lnTo>
                      <a:pt x="35" y="52"/>
                    </a:lnTo>
                    <a:lnTo>
                      <a:pt x="38" y="52"/>
                    </a:lnTo>
                    <a:lnTo>
                      <a:pt x="41" y="51"/>
                    </a:lnTo>
                    <a:lnTo>
                      <a:pt x="42" y="51"/>
                    </a:lnTo>
                    <a:lnTo>
                      <a:pt x="45" y="50"/>
                    </a:lnTo>
                    <a:lnTo>
                      <a:pt x="45" y="48"/>
                    </a:lnTo>
                    <a:lnTo>
                      <a:pt x="48" y="47"/>
                    </a:lnTo>
                    <a:lnTo>
                      <a:pt x="49" y="47"/>
                    </a:lnTo>
                    <a:lnTo>
                      <a:pt x="53" y="47"/>
                    </a:lnTo>
                    <a:lnTo>
                      <a:pt x="55" y="47"/>
                    </a:lnTo>
                    <a:lnTo>
                      <a:pt x="55" y="47"/>
                    </a:lnTo>
                    <a:lnTo>
                      <a:pt x="55" y="47"/>
                    </a:lnTo>
                    <a:lnTo>
                      <a:pt x="57" y="44"/>
                    </a:lnTo>
                    <a:lnTo>
                      <a:pt x="57" y="43"/>
                    </a:lnTo>
                    <a:lnTo>
                      <a:pt x="57" y="43"/>
                    </a:lnTo>
                    <a:lnTo>
                      <a:pt x="59" y="43"/>
                    </a:lnTo>
                    <a:lnTo>
                      <a:pt x="59" y="43"/>
                    </a:lnTo>
                    <a:lnTo>
                      <a:pt x="59" y="43"/>
                    </a:lnTo>
                    <a:lnTo>
                      <a:pt x="60" y="41"/>
                    </a:lnTo>
                    <a:lnTo>
                      <a:pt x="63" y="40"/>
                    </a:lnTo>
                    <a:lnTo>
                      <a:pt x="66" y="40"/>
                    </a:lnTo>
                    <a:lnTo>
                      <a:pt x="67" y="39"/>
                    </a:lnTo>
                    <a:lnTo>
                      <a:pt x="71" y="37"/>
                    </a:lnTo>
                    <a:lnTo>
                      <a:pt x="72" y="37"/>
                    </a:lnTo>
                    <a:lnTo>
                      <a:pt x="74" y="36"/>
                    </a:lnTo>
                    <a:lnTo>
                      <a:pt x="75" y="36"/>
                    </a:lnTo>
                    <a:lnTo>
                      <a:pt x="78" y="36"/>
                    </a:lnTo>
                    <a:lnTo>
                      <a:pt x="81" y="35"/>
                    </a:lnTo>
                    <a:lnTo>
                      <a:pt x="82" y="33"/>
                    </a:lnTo>
                    <a:lnTo>
                      <a:pt x="83" y="33"/>
                    </a:lnTo>
                    <a:lnTo>
                      <a:pt x="85" y="32"/>
                    </a:lnTo>
                    <a:lnTo>
                      <a:pt x="86" y="32"/>
                    </a:lnTo>
                    <a:lnTo>
                      <a:pt x="86" y="32"/>
                    </a:lnTo>
                    <a:lnTo>
                      <a:pt x="87" y="32"/>
                    </a:lnTo>
                    <a:lnTo>
                      <a:pt x="87" y="32"/>
                    </a:lnTo>
                    <a:lnTo>
                      <a:pt x="87" y="30"/>
                    </a:lnTo>
                    <a:lnTo>
                      <a:pt x="86" y="29"/>
                    </a:lnTo>
                    <a:lnTo>
                      <a:pt x="87" y="26"/>
                    </a:lnTo>
                    <a:lnTo>
                      <a:pt x="89" y="25"/>
                    </a:lnTo>
                    <a:lnTo>
                      <a:pt x="90" y="24"/>
                    </a:lnTo>
                    <a:lnTo>
                      <a:pt x="94" y="22"/>
                    </a:lnTo>
                    <a:lnTo>
                      <a:pt x="85"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60" name="Freeform 979"/>
              <p:cNvSpPr>
                <a:spLocks/>
              </p:cNvSpPr>
              <p:nvPr/>
            </p:nvSpPr>
            <p:spPr bwMode="gray">
              <a:xfrm>
                <a:off x="2475790" y="4469506"/>
                <a:ext cx="31864" cy="9560"/>
              </a:xfrm>
              <a:custGeom>
                <a:avLst/>
                <a:gdLst>
                  <a:gd name="T0" fmla="*/ 5 w 10"/>
                  <a:gd name="T1" fmla="*/ 0 h 3"/>
                  <a:gd name="T2" fmla="*/ 4 w 10"/>
                  <a:gd name="T3" fmla="*/ 0 h 3"/>
                  <a:gd name="T4" fmla="*/ 3 w 10"/>
                  <a:gd name="T5" fmla="*/ 0 h 3"/>
                  <a:gd name="T6" fmla="*/ 1 w 10"/>
                  <a:gd name="T7" fmla="*/ 0 h 3"/>
                  <a:gd name="T8" fmla="*/ 1 w 10"/>
                  <a:gd name="T9" fmla="*/ 0 h 3"/>
                  <a:gd name="T10" fmla="*/ 0 w 10"/>
                  <a:gd name="T11" fmla="*/ 2 h 3"/>
                  <a:gd name="T12" fmla="*/ 1 w 10"/>
                  <a:gd name="T13" fmla="*/ 3 h 3"/>
                  <a:gd name="T14" fmla="*/ 5 w 10"/>
                  <a:gd name="T15" fmla="*/ 3 h 3"/>
                  <a:gd name="T16" fmla="*/ 7 w 10"/>
                  <a:gd name="T17" fmla="*/ 3 h 3"/>
                  <a:gd name="T18" fmla="*/ 8 w 10"/>
                  <a:gd name="T19" fmla="*/ 3 h 3"/>
                  <a:gd name="T20" fmla="*/ 10 w 10"/>
                  <a:gd name="T21" fmla="*/ 2 h 3"/>
                  <a:gd name="T22" fmla="*/ 10 w 10"/>
                  <a:gd name="T23" fmla="*/ 0 h 3"/>
                  <a:gd name="T24" fmla="*/ 10 w 10"/>
                  <a:gd name="T25" fmla="*/ 0 h 3"/>
                  <a:gd name="T26" fmla="*/ 5 w 10"/>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3">
                    <a:moveTo>
                      <a:pt x="5" y="0"/>
                    </a:moveTo>
                    <a:lnTo>
                      <a:pt x="4" y="0"/>
                    </a:lnTo>
                    <a:lnTo>
                      <a:pt x="3" y="0"/>
                    </a:lnTo>
                    <a:lnTo>
                      <a:pt x="1" y="0"/>
                    </a:lnTo>
                    <a:lnTo>
                      <a:pt x="1" y="0"/>
                    </a:lnTo>
                    <a:lnTo>
                      <a:pt x="0" y="2"/>
                    </a:lnTo>
                    <a:lnTo>
                      <a:pt x="1" y="3"/>
                    </a:lnTo>
                    <a:lnTo>
                      <a:pt x="5" y="3"/>
                    </a:lnTo>
                    <a:lnTo>
                      <a:pt x="7" y="3"/>
                    </a:lnTo>
                    <a:lnTo>
                      <a:pt x="8" y="3"/>
                    </a:lnTo>
                    <a:lnTo>
                      <a:pt x="10" y="2"/>
                    </a:lnTo>
                    <a:lnTo>
                      <a:pt x="10" y="0"/>
                    </a:lnTo>
                    <a:lnTo>
                      <a:pt x="10" y="0"/>
                    </a:lnTo>
                    <a:lnTo>
                      <a:pt x="5"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34" name="Freeform 1003"/>
            <p:cNvSpPr>
              <a:spLocks noChangeAspect="1"/>
            </p:cNvSpPr>
            <p:nvPr/>
          </p:nvSpPr>
          <p:spPr bwMode="gray">
            <a:xfrm>
              <a:off x="1892687" y="4405779"/>
              <a:ext cx="430160" cy="325009"/>
            </a:xfrm>
            <a:custGeom>
              <a:avLst/>
              <a:gdLst>
                <a:gd name="T0" fmla="*/ 100 w 135"/>
                <a:gd name="T1" fmla="*/ 53 h 102"/>
                <a:gd name="T2" fmla="*/ 94 w 135"/>
                <a:gd name="T3" fmla="*/ 48 h 102"/>
                <a:gd name="T4" fmla="*/ 91 w 135"/>
                <a:gd name="T5" fmla="*/ 45 h 102"/>
                <a:gd name="T6" fmla="*/ 89 w 135"/>
                <a:gd name="T7" fmla="*/ 41 h 102"/>
                <a:gd name="T8" fmla="*/ 89 w 135"/>
                <a:gd name="T9" fmla="*/ 37 h 102"/>
                <a:gd name="T10" fmla="*/ 87 w 135"/>
                <a:gd name="T11" fmla="*/ 34 h 102"/>
                <a:gd name="T12" fmla="*/ 85 w 135"/>
                <a:gd name="T13" fmla="*/ 35 h 102"/>
                <a:gd name="T14" fmla="*/ 80 w 135"/>
                <a:gd name="T15" fmla="*/ 35 h 102"/>
                <a:gd name="T16" fmla="*/ 79 w 135"/>
                <a:gd name="T17" fmla="*/ 33 h 102"/>
                <a:gd name="T18" fmla="*/ 82 w 135"/>
                <a:gd name="T19" fmla="*/ 27 h 102"/>
                <a:gd name="T20" fmla="*/ 83 w 135"/>
                <a:gd name="T21" fmla="*/ 22 h 102"/>
                <a:gd name="T22" fmla="*/ 82 w 135"/>
                <a:gd name="T23" fmla="*/ 19 h 102"/>
                <a:gd name="T24" fmla="*/ 79 w 135"/>
                <a:gd name="T25" fmla="*/ 17 h 102"/>
                <a:gd name="T26" fmla="*/ 78 w 135"/>
                <a:gd name="T27" fmla="*/ 15 h 102"/>
                <a:gd name="T28" fmla="*/ 72 w 135"/>
                <a:gd name="T29" fmla="*/ 11 h 102"/>
                <a:gd name="T30" fmla="*/ 68 w 135"/>
                <a:gd name="T31" fmla="*/ 6 h 102"/>
                <a:gd name="T32" fmla="*/ 65 w 135"/>
                <a:gd name="T33" fmla="*/ 4 h 102"/>
                <a:gd name="T34" fmla="*/ 61 w 135"/>
                <a:gd name="T35" fmla="*/ 4 h 102"/>
                <a:gd name="T36" fmla="*/ 60 w 135"/>
                <a:gd name="T37" fmla="*/ 4 h 102"/>
                <a:gd name="T38" fmla="*/ 57 w 135"/>
                <a:gd name="T39" fmla="*/ 4 h 102"/>
                <a:gd name="T40" fmla="*/ 56 w 135"/>
                <a:gd name="T41" fmla="*/ 4 h 102"/>
                <a:gd name="T42" fmla="*/ 53 w 135"/>
                <a:gd name="T43" fmla="*/ 2 h 102"/>
                <a:gd name="T44" fmla="*/ 50 w 135"/>
                <a:gd name="T45" fmla="*/ 4 h 102"/>
                <a:gd name="T46" fmla="*/ 46 w 135"/>
                <a:gd name="T47" fmla="*/ 2 h 102"/>
                <a:gd name="T48" fmla="*/ 45 w 135"/>
                <a:gd name="T49" fmla="*/ 1 h 102"/>
                <a:gd name="T50" fmla="*/ 42 w 135"/>
                <a:gd name="T51" fmla="*/ 4 h 102"/>
                <a:gd name="T52" fmla="*/ 39 w 135"/>
                <a:gd name="T53" fmla="*/ 5 h 102"/>
                <a:gd name="T54" fmla="*/ 38 w 135"/>
                <a:gd name="T55" fmla="*/ 4 h 102"/>
                <a:gd name="T56" fmla="*/ 37 w 135"/>
                <a:gd name="T57" fmla="*/ 4 h 102"/>
                <a:gd name="T58" fmla="*/ 35 w 135"/>
                <a:gd name="T59" fmla="*/ 5 h 102"/>
                <a:gd name="T60" fmla="*/ 33 w 135"/>
                <a:gd name="T61" fmla="*/ 5 h 102"/>
                <a:gd name="T62" fmla="*/ 28 w 135"/>
                <a:gd name="T63" fmla="*/ 17 h 102"/>
                <a:gd name="T64" fmla="*/ 26 w 135"/>
                <a:gd name="T65" fmla="*/ 19 h 102"/>
                <a:gd name="T66" fmla="*/ 24 w 135"/>
                <a:gd name="T67" fmla="*/ 20 h 102"/>
                <a:gd name="T68" fmla="*/ 18 w 135"/>
                <a:gd name="T69" fmla="*/ 35 h 102"/>
                <a:gd name="T70" fmla="*/ 13 w 135"/>
                <a:gd name="T71" fmla="*/ 37 h 102"/>
                <a:gd name="T72" fmla="*/ 11 w 135"/>
                <a:gd name="T73" fmla="*/ 39 h 102"/>
                <a:gd name="T74" fmla="*/ 11 w 135"/>
                <a:gd name="T75" fmla="*/ 45 h 102"/>
                <a:gd name="T76" fmla="*/ 11 w 135"/>
                <a:gd name="T77" fmla="*/ 57 h 102"/>
                <a:gd name="T78" fmla="*/ 4 w 135"/>
                <a:gd name="T79" fmla="*/ 59 h 102"/>
                <a:gd name="T80" fmla="*/ 1 w 135"/>
                <a:gd name="T81" fmla="*/ 61 h 102"/>
                <a:gd name="T82" fmla="*/ 2 w 135"/>
                <a:gd name="T83" fmla="*/ 64 h 102"/>
                <a:gd name="T84" fmla="*/ 7 w 135"/>
                <a:gd name="T85" fmla="*/ 65 h 102"/>
                <a:gd name="T86" fmla="*/ 9 w 135"/>
                <a:gd name="T87" fmla="*/ 69 h 102"/>
                <a:gd name="T88" fmla="*/ 16 w 135"/>
                <a:gd name="T89" fmla="*/ 74 h 102"/>
                <a:gd name="T90" fmla="*/ 19 w 135"/>
                <a:gd name="T91" fmla="*/ 82 h 102"/>
                <a:gd name="T92" fmla="*/ 24 w 135"/>
                <a:gd name="T93" fmla="*/ 86 h 102"/>
                <a:gd name="T94" fmla="*/ 26 w 135"/>
                <a:gd name="T95" fmla="*/ 89 h 102"/>
                <a:gd name="T96" fmla="*/ 31 w 135"/>
                <a:gd name="T97" fmla="*/ 93 h 102"/>
                <a:gd name="T98" fmla="*/ 42 w 135"/>
                <a:gd name="T99" fmla="*/ 98 h 102"/>
                <a:gd name="T100" fmla="*/ 50 w 135"/>
                <a:gd name="T101" fmla="*/ 101 h 102"/>
                <a:gd name="T102" fmla="*/ 61 w 135"/>
                <a:gd name="T103" fmla="*/ 101 h 102"/>
                <a:gd name="T104" fmla="*/ 71 w 135"/>
                <a:gd name="T105" fmla="*/ 95 h 102"/>
                <a:gd name="T106" fmla="*/ 79 w 135"/>
                <a:gd name="T107" fmla="*/ 98 h 102"/>
                <a:gd name="T108" fmla="*/ 83 w 135"/>
                <a:gd name="T109" fmla="*/ 97 h 102"/>
                <a:gd name="T110" fmla="*/ 93 w 135"/>
                <a:gd name="T111" fmla="*/ 91 h 102"/>
                <a:gd name="T112" fmla="*/ 108 w 135"/>
                <a:gd name="T113" fmla="*/ 89 h 102"/>
                <a:gd name="T114" fmla="*/ 135 w 135"/>
                <a:gd name="T115" fmla="*/ 6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 h="102">
                  <a:moveTo>
                    <a:pt x="127" y="63"/>
                  </a:moveTo>
                  <a:lnTo>
                    <a:pt x="112" y="57"/>
                  </a:lnTo>
                  <a:lnTo>
                    <a:pt x="100" y="53"/>
                  </a:lnTo>
                  <a:lnTo>
                    <a:pt x="98" y="52"/>
                  </a:lnTo>
                  <a:lnTo>
                    <a:pt x="95" y="49"/>
                  </a:lnTo>
                  <a:lnTo>
                    <a:pt x="94" y="48"/>
                  </a:lnTo>
                  <a:lnTo>
                    <a:pt x="93" y="46"/>
                  </a:lnTo>
                  <a:lnTo>
                    <a:pt x="93" y="45"/>
                  </a:lnTo>
                  <a:lnTo>
                    <a:pt x="91" y="45"/>
                  </a:lnTo>
                  <a:lnTo>
                    <a:pt x="91" y="43"/>
                  </a:lnTo>
                  <a:lnTo>
                    <a:pt x="90" y="42"/>
                  </a:lnTo>
                  <a:lnTo>
                    <a:pt x="89" y="41"/>
                  </a:lnTo>
                  <a:lnTo>
                    <a:pt x="89" y="38"/>
                  </a:lnTo>
                  <a:lnTo>
                    <a:pt x="89" y="37"/>
                  </a:lnTo>
                  <a:lnTo>
                    <a:pt x="89" y="37"/>
                  </a:lnTo>
                  <a:lnTo>
                    <a:pt x="89" y="35"/>
                  </a:lnTo>
                  <a:lnTo>
                    <a:pt x="87" y="35"/>
                  </a:lnTo>
                  <a:lnTo>
                    <a:pt x="87" y="34"/>
                  </a:lnTo>
                  <a:lnTo>
                    <a:pt x="85" y="35"/>
                  </a:lnTo>
                  <a:lnTo>
                    <a:pt x="85" y="35"/>
                  </a:lnTo>
                  <a:lnTo>
                    <a:pt x="85" y="35"/>
                  </a:lnTo>
                  <a:lnTo>
                    <a:pt x="83" y="35"/>
                  </a:lnTo>
                  <a:lnTo>
                    <a:pt x="83" y="35"/>
                  </a:lnTo>
                  <a:lnTo>
                    <a:pt x="80" y="35"/>
                  </a:lnTo>
                  <a:lnTo>
                    <a:pt x="79" y="34"/>
                  </a:lnTo>
                  <a:lnTo>
                    <a:pt x="79" y="33"/>
                  </a:lnTo>
                  <a:lnTo>
                    <a:pt x="79" y="33"/>
                  </a:lnTo>
                  <a:lnTo>
                    <a:pt x="80" y="31"/>
                  </a:lnTo>
                  <a:lnTo>
                    <a:pt x="82" y="28"/>
                  </a:lnTo>
                  <a:lnTo>
                    <a:pt x="82" y="27"/>
                  </a:lnTo>
                  <a:lnTo>
                    <a:pt x="83" y="23"/>
                  </a:lnTo>
                  <a:lnTo>
                    <a:pt x="85" y="23"/>
                  </a:lnTo>
                  <a:lnTo>
                    <a:pt x="83" y="22"/>
                  </a:lnTo>
                  <a:lnTo>
                    <a:pt x="83" y="20"/>
                  </a:lnTo>
                  <a:lnTo>
                    <a:pt x="82" y="19"/>
                  </a:lnTo>
                  <a:lnTo>
                    <a:pt x="82" y="19"/>
                  </a:lnTo>
                  <a:lnTo>
                    <a:pt x="82" y="19"/>
                  </a:lnTo>
                  <a:lnTo>
                    <a:pt x="80" y="19"/>
                  </a:lnTo>
                  <a:lnTo>
                    <a:pt x="79" y="17"/>
                  </a:lnTo>
                  <a:lnTo>
                    <a:pt x="79" y="17"/>
                  </a:lnTo>
                  <a:lnTo>
                    <a:pt x="79" y="16"/>
                  </a:lnTo>
                  <a:lnTo>
                    <a:pt x="78" y="15"/>
                  </a:lnTo>
                  <a:lnTo>
                    <a:pt x="76" y="13"/>
                  </a:lnTo>
                  <a:lnTo>
                    <a:pt x="74" y="12"/>
                  </a:lnTo>
                  <a:lnTo>
                    <a:pt x="72" y="11"/>
                  </a:lnTo>
                  <a:lnTo>
                    <a:pt x="71" y="8"/>
                  </a:lnTo>
                  <a:lnTo>
                    <a:pt x="69" y="6"/>
                  </a:lnTo>
                  <a:lnTo>
                    <a:pt x="68" y="6"/>
                  </a:lnTo>
                  <a:lnTo>
                    <a:pt x="67" y="5"/>
                  </a:lnTo>
                  <a:lnTo>
                    <a:pt x="65" y="5"/>
                  </a:lnTo>
                  <a:lnTo>
                    <a:pt x="65" y="4"/>
                  </a:lnTo>
                  <a:lnTo>
                    <a:pt x="64" y="4"/>
                  </a:lnTo>
                  <a:lnTo>
                    <a:pt x="63" y="4"/>
                  </a:lnTo>
                  <a:lnTo>
                    <a:pt x="61" y="4"/>
                  </a:lnTo>
                  <a:lnTo>
                    <a:pt x="61" y="4"/>
                  </a:lnTo>
                  <a:lnTo>
                    <a:pt x="61" y="4"/>
                  </a:lnTo>
                  <a:lnTo>
                    <a:pt x="60" y="4"/>
                  </a:lnTo>
                  <a:lnTo>
                    <a:pt x="59" y="2"/>
                  </a:lnTo>
                  <a:lnTo>
                    <a:pt x="59" y="2"/>
                  </a:lnTo>
                  <a:lnTo>
                    <a:pt x="57" y="4"/>
                  </a:lnTo>
                  <a:lnTo>
                    <a:pt x="56" y="4"/>
                  </a:lnTo>
                  <a:lnTo>
                    <a:pt x="56" y="4"/>
                  </a:lnTo>
                  <a:lnTo>
                    <a:pt x="56" y="4"/>
                  </a:lnTo>
                  <a:lnTo>
                    <a:pt x="54" y="2"/>
                  </a:lnTo>
                  <a:lnTo>
                    <a:pt x="54" y="2"/>
                  </a:lnTo>
                  <a:lnTo>
                    <a:pt x="53" y="2"/>
                  </a:lnTo>
                  <a:lnTo>
                    <a:pt x="53" y="2"/>
                  </a:lnTo>
                  <a:lnTo>
                    <a:pt x="53" y="4"/>
                  </a:lnTo>
                  <a:lnTo>
                    <a:pt x="50" y="4"/>
                  </a:lnTo>
                  <a:lnTo>
                    <a:pt x="49" y="4"/>
                  </a:lnTo>
                  <a:lnTo>
                    <a:pt x="48" y="4"/>
                  </a:lnTo>
                  <a:lnTo>
                    <a:pt x="46" y="2"/>
                  </a:lnTo>
                  <a:lnTo>
                    <a:pt x="46" y="2"/>
                  </a:lnTo>
                  <a:lnTo>
                    <a:pt x="46" y="1"/>
                  </a:lnTo>
                  <a:lnTo>
                    <a:pt x="45" y="1"/>
                  </a:lnTo>
                  <a:lnTo>
                    <a:pt x="43" y="1"/>
                  </a:lnTo>
                  <a:lnTo>
                    <a:pt x="43" y="0"/>
                  </a:lnTo>
                  <a:lnTo>
                    <a:pt x="42" y="4"/>
                  </a:lnTo>
                  <a:lnTo>
                    <a:pt x="41" y="6"/>
                  </a:lnTo>
                  <a:lnTo>
                    <a:pt x="41" y="6"/>
                  </a:lnTo>
                  <a:lnTo>
                    <a:pt x="39" y="5"/>
                  </a:lnTo>
                  <a:lnTo>
                    <a:pt x="39" y="5"/>
                  </a:lnTo>
                  <a:lnTo>
                    <a:pt x="38" y="4"/>
                  </a:lnTo>
                  <a:lnTo>
                    <a:pt x="38" y="4"/>
                  </a:lnTo>
                  <a:lnTo>
                    <a:pt x="38" y="4"/>
                  </a:lnTo>
                  <a:lnTo>
                    <a:pt x="38" y="4"/>
                  </a:lnTo>
                  <a:lnTo>
                    <a:pt x="37" y="4"/>
                  </a:lnTo>
                  <a:lnTo>
                    <a:pt x="37" y="5"/>
                  </a:lnTo>
                  <a:lnTo>
                    <a:pt x="37" y="5"/>
                  </a:lnTo>
                  <a:lnTo>
                    <a:pt x="35" y="5"/>
                  </a:lnTo>
                  <a:lnTo>
                    <a:pt x="35" y="5"/>
                  </a:lnTo>
                  <a:lnTo>
                    <a:pt x="34" y="5"/>
                  </a:lnTo>
                  <a:lnTo>
                    <a:pt x="33" y="5"/>
                  </a:lnTo>
                  <a:lnTo>
                    <a:pt x="31" y="5"/>
                  </a:lnTo>
                  <a:lnTo>
                    <a:pt x="31" y="8"/>
                  </a:lnTo>
                  <a:lnTo>
                    <a:pt x="28" y="17"/>
                  </a:lnTo>
                  <a:lnTo>
                    <a:pt x="28" y="17"/>
                  </a:lnTo>
                  <a:lnTo>
                    <a:pt x="27" y="19"/>
                  </a:lnTo>
                  <a:lnTo>
                    <a:pt x="26" y="19"/>
                  </a:lnTo>
                  <a:lnTo>
                    <a:pt x="26" y="19"/>
                  </a:lnTo>
                  <a:lnTo>
                    <a:pt x="26" y="19"/>
                  </a:lnTo>
                  <a:lnTo>
                    <a:pt x="24" y="20"/>
                  </a:lnTo>
                  <a:lnTo>
                    <a:pt x="19" y="28"/>
                  </a:lnTo>
                  <a:lnTo>
                    <a:pt x="19" y="31"/>
                  </a:lnTo>
                  <a:lnTo>
                    <a:pt x="18" y="35"/>
                  </a:lnTo>
                  <a:lnTo>
                    <a:pt x="16" y="35"/>
                  </a:lnTo>
                  <a:lnTo>
                    <a:pt x="15" y="35"/>
                  </a:lnTo>
                  <a:lnTo>
                    <a:pt x="13" y="37"/>
                  </a:lnTo>
                  <a:lnTo>
                    <a:pt x="12" y="38"/>
                  </a:lnTo>
                  <a:lnTo>
                    <a:pt x="12" y="39"/>
                  </a:lnTo>
                  <a:lnTo>
                    <a:pt x="11" y="39"/>
                  </a:lnTo>
                  <a:lnTo>
                    <a:pt x="11" y="41"/>
                  </a:lnTo>
                  <a:lnTo>
                    <a:pt x="12" y="42"/>
                  </a:lnTo>
                  <a:lnTo>
                    <a:pt x="11" y="45"/>
                  </a:lnTo>
                  <a:lnTo>
                    <a:pt x="11" y="46"/>
                  </a:lnTo>
                  <a:lnTo>
                    <a:pt x="11" y="54"/>
                  </a:lnTo>
                  <a:lnTo>
                    <a:pt x="11" y="57"/>
                  </a:lnTo>
                  <a:lnTo>
                    <a:pt x="9" y="57"/>
                  </a:lnTo>
                  <a:lnTo>
                    <a:pt x="8" y="59"/>
                  </a:lnTo>
                  <a:lnTo>
                    <a:pt x="4" y="59"/>
                  </a:lnTo>
                  <a:lnTo>
                    <a:pt x="2" y="59"/>
                  </a:lnTo>
                  <a:lnTo>
                    <a:pt x="2" y="61"/>
                  </a:lnTo>
                  <a:lnTo>
                    <a:pt x="1" y="61"/>
                  </a:lnTo>
                  <a:lnTo>
                    <a:pt x="0" y="63"/>
                  </a:lnTo>
                  <a:lnTo>
                    <a:pt x="1" y="64"/>
                  </a:lnTo>
                  <a:lnTo>
                    <a:pt x="2" y="64"/>
                  </a:lnTo>
                  <a:lnTo>
                    <a:pt x="4" y="65"/>
                  </a:lnTo>
                  <a:lnTo>
                    <a:pt x="5" y="64"/>
                  </a:lnTo>
                  <a:lnTo>
                    <a:pt x="7" y="65"/>
                  </a:lnTo>
                  <a:lnTo>
                    <a:pt x="8" y="65"/>
                  </a:lnTo>
                  <a:lnTo>
                    <a:pt x="9" y="68"/>
                  </a:lnTo>
                  <a:lnTo>
                    <a:pt x="9" y="69"/>
                  </a:lnTo>
                  <a:lnTo>
                    <a:pt x="11" y="71"/>
                  </a:lnTo>
                  <a:lnTo>
                    <a:pt x="12" y="72"/>
                  </a:lnTo>
                  <a:lnTo>
                    <a:pt x="16" y="74"/>
                  </a:lnTo>
                  <a:lnTo>
                    <a:pt x="16" y="75"/>
                  </a:lnTo>
                  <a:lnTo>
                    <a:pt x="18" y="78"/>
                  </a:lnTo>
                  <a:lnTo>
                    <a:pt x="19" y="82"/>
                  </a:lnTo>
                  <a:lnTo>
                    <a:pt x="20" y="83"/>
                  </a:lnTo>
                  <a:lnTo>
                    <a:pt x="22" y="85"/>
                  </a:lnTo>
                  <a:lnTo>
                    <a:pt x="24" y="86"/>
                  </a:lnTo>
                  <a:lnTo>
                    <a:pt x="26" y="86"/>
                  </a:lnTo>
                  <a:lnTo>
                    <a:pt x="26" y="87"/>
                  </a:lnTo>
                  <a:lnTo>
                    <a:pt x="26" y="89"/>
                  </a:lnTo>
                  <a:lnTo>
                    <a:pt x="26" y="93"/>
                  </a:lnTo>
                  <a:lnTo>
                    <a:pt x="28" y="93"/>
                  </a:lnTo>
                  <a:lnTo>
                    <a:pt x="31" y="93"/>
                  </a:lnTo>
                  <a:lnTo>
                    <a:pt x="33" y="93"/>
                  </a:lnTo>
                  <a:lnTo>
                    <a:pt x="35" y="94"/>
                  </a:lnTo>
                  <a:lnTo>
                    <a:pt x="42" y="98"/>
                  </a:lnTo>
                  <a:lnTo>
                    <a:pt x="43" y="100"/>
                  </a:lnTo>
                  <a:lnTo>
                    <a:pt x="48" y="101"/>
                  </a:lnTo>
                  <a:lnTo>
                    <a:pt x="50" y="101"/>
                  </a:lnTo>
                  <a:lnTo>
                    <a:pt x="53" y="102"/>
                  </a:lnTo>
                  <a:lnTo>
                    <a:pt x="57" y="102"/>
                  </a:lnTo>
                  <a:lnTo>
                    <a:pt x="61" y="101"/>
                  </a:lnTo>
                  <a:lnTo>
                    <a:pt x="64" y="98"/>
                  </a:lnTo>
                  <a:lnTo>
                    <a:pt x="67" y="97"/>
                  </a:lnTo>
                  <a:lnTo>
                    <a:pt x="71" y="95"/>
                  </a:lnTo>
                  <a:lnTo>
                    <a:pt x="75" y="98"/>
                  </a:lnTo>
                  <a:lnTo>
                    <a:pt x="78" y="98"/>
                  </a:lnTo>
                  <a:lnTo>
                    <a:pt x="79" y="98"/>
                  </a:lnTo>
                  <a:lnTo>
                    <a:pt x="80" y="98"/>
                  </a:lnTo>
                  <a:lnTo>
                    <a:pt x="80" y="98"/>
                  </a:lnTo>
                  <a:lnTo>
                    <a:pt x="83" y="97"/>
                  </a:lnTo>
                  <a:lnTo>
                    <a:pt x="89" y="95"/>
                  </a:lnTo>
                  <a:lnTo>
                    <a:pt x="91" y="93"/>
                  </a:lnTo>
                  <a:lnTo>
                    <a:pt x="93" y="91"/>
                  </a:lnTo>
                  <a:lnTo>
                    <a:pt x="97" y="90"/>
                  </a:lnTo>
                  <a:lnTo>
                    <a:pt x="98" y="89"/>
                  </a:lnTo>
                  <a:lnTo>
                    <a:pt x="108" y="89"/>
                  </a:lnTo>
                  <a:lnTo>
                    <a:pt x="121" y="76"/>
                  </a:lnTo>
                  <a:lnTo>
                    <a:pt x="134" y="64"/>
                  </a:lnTo>
                  <a:lnTo>
                    <a:pt x="135" y="63"/>
                  </a:lnTo>
                  <a:lnTo>
                    <a:pt x="135" y="61"/>
                  </a:lnTo>
                  <a:lnTo>
                    <a:pt x="127" y="6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35" name="Freeform 1022"/>
            <p:cNvSpPr>
              <a:spLocks noChangeAspect="1" noEditPoints="1"/>
            </p:cNvSpPr>
            <p:nvPr/>
          </p:nvSpPr>
          <p:spPr bwMode="gray">
            <a:xfrm>
              <a:off x="1921363" y="4702112"/>
              <a:ext cx="226232" cy="261282"/>
            </a:xfrm>
            <a:custGeom>
              <a:avLst/>
              <a:gdLst>
                <a:gd name="T0" fmla="*/ 63 w 71"/>
                <a:gd name="T1" fmla="*/ 24 h 82"/>
                <a:gd name="T2" fmla="*/ 63 w 71"/>
                <a:gd name="T3" fmla="*/ 15 h 82"/>
                <a:gd name="T4" fmla="*/ 71 w 71"/>
                <a:gd name="T5" fmla="*/ 7 h 82"/>
                <a:gd name="T6" fmla="*/ 70 w 71"/>
                <a:gd name="T7" fmla="*/ 5 h 82"/>
                <a:gd name="T8" fmla="*/ 66 w 71"/>
                <a:gd name="T9" fmla="*/ 5 h 82"/>
                <a:gd name="T10" fmla="*/ 58 w 71"/>
                <a:gd name="T11" fmla="*/ 4 h 82"/>
                <a:gd name="T12" fmla="*/ 52 w 71"/>
                <a:gd name="T13" fmla="*/ 8 h 82"/>
                <a:gd name="T14" fmla="*/ 44 w 71"/>
                <a:gd name="T15" fmla="*/ 9 h 82"/>
                <a:gd name="T16" fmla="*/ 39 w 71"/>
                <a:gd name="T17" fmla="*/ 8 h 82"/>
                <a:gd name="T18" fmla="*/ 33 w 71"/>
                <a:gd name="T19" fmla="*/ 5 h 82"/>
                <a:gd name="T20" fmla="*/ 24 w 71"/>
                <a:gd name="T21" fmla="*/ 0 h 82"/>
                <a:gd name="T22" fmla="*/ 19 w 71"/>
                <a:gd name="T23" fmla="*/ 0 h 82"/>
                <a:gd name="T24" fmla="*/ 14 w 71"/>
                <a:gd name="T25" fmla="*/ 0 h 82"/>
                <a:gd name="T26" fmla="*/ 6 w 71"/>
                <a:gd name="T27" fmla="*/ 0 h 82"/>
                <a:gd name="T28" fmla="*/ 3 w 71"/>
                <a:gd name="T29" fmla="*/ 1 h 82"/>
                <a:gd name="T30" fmla="*/ 0 w 71"/>
                <a:gd name="T31" fmla="*/ 4 h 82"/>
                <a:gd name="T32" fmla="*/ 3 w 71"/>
                <a:gd name="T33" fmla="*/ 5 h 82"/>
                <a:gd name="T34" fmla="*/ 3 w 71"/>
                <a:gd name="T35" fmla="*/ 7 h 82"/>
                <a:gd name="T36" fmla="*/ 4 w 71"/>
                <a:gd name="T37" fmla="*/ 8 h 82"/>
                <a:gd name="T38" fmla="*/ 4 w 71"/>
                <a:gd name="T39" fmla="*/ 13 h 82"/>
                <a:gd name="T40" fmla="*/ 7 w 71"/>
                <a:gd name="T41" fmla="*/ 15 h 82"/>
                <a:gd name="T42" fmla="*/ 9 w 71"/>
                <a:gd name="T43" fmla="*/ 16 h 82"/>
                <a:gd name="T44" fmla="*/ 9 w 71"/>
                <a:gd name="T45" fmla="*/ 20 h 82"/>
                <a:gd name="T46" fmla="*/ 10 w 71"/>
                <a:gd name="T47" fmla="*/ 24 h 82"/>
                <a:gd name="T48" fmla="*/ 7 w 71"/>
                <a:gd name="T49" fmla="*/ 30 h 82"/>
                <a:gd name="T50" fmla="*/ 6 w 71"/>
                <a:gd name="T51" fmla="*/ 31 h 82"/>
                <a:gd name="T52" fmla="*/ 2 w 71"/>
                <a:gd name="T53" fmla="*/ 38 h 82"/>
                <a:gd name="T54" fmla="*/ 0 w 71"/>
                <a:gd name="T55" fmla="*/ 41 h 82"/>
                <a:gd name="T56" fmla="*/ 2 w 71"/>
                <a:gd name="T57" fmla="*/ 44 h 82"/>
                <a:gd name="T58" fmla="*/ 4 w 71"/>
                <a:gd name="T59" fmla="*/ 44 h 82"/>
                <a:gd name="T60" fmla="*/ 7 w 71"/>
                <a:gd name="T61" fmla="*/ 44 h 82"/>
                <a:gd name="T62" fmla="*/ 6 w 71"/>
                <a:gd name="T63" fmla="*/ 45 h 82"/>
                <a:gd name="T64" fmla="*/ 3 w 71"/>
                <a:gd name="T65" fmla="*/ 46 h 82"/>
                <a:gd name="T66" fmla="*/ 3 w 71"/>
                <a:gd name="T67" fmla="*/ 49 h 82"/>
                <a:gd name="T68" fmla="*/ 34 w 71"/>
                <a:gd name="T69" fmla="*/ 68 h 82"/>
                <a:gd name="T70" fmla="*/ 34 w 71"/>
                <a:gd name="T71" fmla="*/ 72 h 82"/>
                <a:gd name="T72" fmla="*/ 48 w 71"/>
                <a:gd name="T73" fmla="*/ 82 h 82"/>
                <a:gd name="T74" fmla="*/ 51 w 71"/>
                <a:gd name="T75" fmla="*/ 81 h 82"/>
                <a:gd name="T76" fmla="*/ 52 w 71"/>
                <a:gd name="T77" fmla="*/ 78 h 82"/>
                <a:gd name="T78" fmla="*/ 54 w 71"/>
                <a:gd name="T79" fmla="*/ 74 h 82"/>
                <a:gd name="T80" fmla="*/ 56 w 71"/>
                <a:gd name="T81" fmla="*/ 67 h 82"/>
                <a:gd name="T82" fmla="*/ 59 w 71"/>
                <a:gd name="T83" fmla="*/ 64 h 82"/>
                <a:gd name="T84" fmla="*/ 62 w 71"/>
                <a:gd name="T85" fmla="*/ 63 h 82"/>
                <a:gd name="T86" fmla="*/ 62 w 71"/>
                <a:gd name="T87" fmla="*/ 60 h 82"/>
                <a:gd name="T88" fmla="*/ 65 w 71"/>
                <a:gd name="T89" fmla="*/ 59 h 82"/>
                <a:gd name="T90" fmla="*/ 67 w 71"/>
                <a:gd name="T91" fmla="*/ 56 h 82"/>
                <a:gd name="T92" fmla="*/ 69 w 71"/>
                <a:gd name="T93" fmla="*/ 55 h 82"/>
                <a:gd name="T94" fmla="*/ 63 w 71"/>
                <a:gd name="T95" fmla="*/ 49 h 82"/>
                <a:gd name="T96" fmla="*/ 63 w 71"/>
                <a:gd name="T97" fmla="*/ 33 h 82"/>
                <a:gd name="T98" fmla="*/ 24 w 71"/>
                <a:gd name="T99" fmla="*/ 16 h 82"/>
                <a:gd name="T100" fmla="*/ 19 w 71"/>
                <a:gd name="T101" fmla="*/ 15 h 82"/>
                <a:gd name="T102" fmla="*/ 19 w 71"/>
                <a:gd name="T103" fmla="*/ 12 h 82"/>
                <a:gd name="T104" fmla="*/ 18 w 71"/>
                <a:gd name="T105" fmla="*/ 9 h 82"/>
                <a:gd name="T106" fmla="*/ 17 w 71"/>
                <a:gd name="T107" fmla="*/ 4 h 82"/>
                <a:gd name="T108" fmla="*/ 19 w 71"/>
                <a:gd name="T109" fmla="*/ 0 h 82"/>
                <a:gd name="T110" fmla="*/ 21 w 71"/>
                <a:gd name="T111" fmla="*/ 4 h 82"/>
                <a:gd name="T112" fmla="*/ 21 w 71"/>
                <a:gd name="T113" fmla="*/ 8 h 82"/>
                <a:gd name="T114" fmla="*/ 21 w 71"/>
                <a:gd name="T115" fmla="*/ 11 h 82"/>
                <a:gd name="T116" fmla="*/ 22 w 71"/>
                <a:gd name="T117" fmla="*/ 15 h 82"/>
                <a:gd name="T118" fmla="*/ 25 w 71"/>
                <a:gd name="T119" fmla="*/ 2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 h="82">
                  <a:moveTo>
                    <a:pt x="63" y="33"/>
                  </a:moveTo>
                  <a:lnTo>
                    <a:pt x="63" y="24"/>
                  </a:lnTo>
                  <a:lnTo>
                    <a:pt x="63" y="16"/>
                  </a:lnTo>
                  <a:lnTo>
                    <a:pt x="63" y="15"/>
                  </a:lnTo>
                  <a:lnTo>
                    <a:pt x="67" y="12"/>
                  </a:lnTo>
                  <a:lnTo>
                    <a:pt x="71" y="7"/>
                  </a:lnTo>
                  <a:lnTo>
                    <a:pt x="71" y="5"/>
                  </a:lnTo>
                  <a:lnTo>
                    <a:pt x="70" y="5"/>
                  </a:lnTo>
                  <a:lnTo>
                    <a:pt x="69" y="5"/>
                  </a:lnTo>
                  <a:lnTo>
                    <a:pt x="66" y="5"/>
                  </a:lnTo>
                  <a:lnTo>
                    <a:pt x="62" y="2"/>
                  </a:lnTo>
                  <a:lnTo>
                    <a:pt x="58" y="4"/>
                  </a:lnTo>
                  <a:lnTo>
                    <a:pt x="55" y="5"/>
                  </a:lnTo>
                  <a:lnTo>
                    <a:pt x="52" y="8"/>
                  </a:lnTo>
                  <a:lnTo>
                    <a:pt x="48" y="9"/>
                  </a:lnTo>
                  <a:lnTo>
                    <a:pt x="44" y="9"/>
                  </a:lnTo>
                  <a:lnTo>
                    <a:pt x="41" y="8"/>
                  </a:lnTo>
                  <a:lnTo>
                    <a:pt x="39" y="8"/>
                  </a:lnTo>
                  <a:lnTo>
                    <a:pt x="34" y="7"/>
                  </a:lnTo>
                  <a:lnTo>
                    <a:pt x="33" y="5"/>
                  </a:lnTo>
                  <a:lnTo>
                    <a:pt x="26" y="1"/>
                  </a:lnTo>
                  <a:lnTo>
                    <a:pt x="24" y="0"/>
                  </a:lnTo>
                  <a:lnTo>
                    <a:pt x="22" y="0"/>
                  </a:lnTo>
                  <a:lnTo>
                    <a:pt x="19" y="0"/>
                  </a:lnTo>
                  <a:lnTo>
                    <a:pt x="17" y="0"/>
                  </a:lnTo>
                  <a:lnTo>
                    <a:pt x="14" y="0"/>
                  </a:lnTo>
                  <a:lnTo>
                    <a:pt x="11" y="0"/>
                  </a:lnTo>
                  <a:lnTo>
                    <a:pt x="6" y="0"/>
                  </a:lnTo>
                  <a:lnTo>
                    <a:pt x="4" y="0"/>
                  </a:lnTo>
                  <a:lnTo>
                    <a:pt x="3" y="1"/>
                  </a:lnTo>
                  <a:lnTo>
                    <a:pt x="0" y="4"/>
                  </a:lnTo>
                  <a:lnTo>
                    <a:pt x="0" y="4"/>
                  </a:lnTo>
                  <a:lnTo>
                    <a:pt x="0" y="5"/>
                  </a:lnTo>
                  <a:lnTo>
                    <a:pt x="3" y="5"/>
                  </a:lnTo>
                  <a:lnTo>
                    <a:pt x="3" y="5"/>
                  </a:lnTo>
                  <a:lnTo>
                    <a:pt x="3" y="7"/>
                  </a:lnTo>
                  <a:lnTo>
                    <a:pt x="3" y="7"/>
                  </a:lnTo>
                  <a:lnTo>
                    <a:pt x="4" y="8"/>
                  </a:lnTo>
                  <a:lnTo>
                    <a:pt x="4" y="12"/>
                  </a:lnTo>
                  <a:lnTo>
                    <a:pt x="4" y="13"/>
                  </a:lnTo>
                  <a:lnTo>
                    <a:pt x="6" y="13"/>
                  </a:lnTo>
                  <a:lnTo>
                    <a:pt x="7" y="15"/>
                  </a:lnTo>
                  <a:lnTo>
                    <a:pt x="7" y="15"/>
                  </a:lnTo>
                  <a:lnTo>
                    <a:pt x="9" y="16"/>
                  </a:lnTo>
                  <a:lnTo>
                    <a:pt x="9" y="18"/>
                  </a:lnTo>
                  <a:lnTo>
                    <a:pt x="9" y="20"/>
                  </a:lnTo>
                  <a:lnTo>
                    <a:pt x="10" y="22"/>
                  </a:lnTo>
                  <a:lnTo>
                    <a:pt x="10" y="24"/>
                  </a:lnTo>
                  <a:lnTo>
                    <a:pt x="9" y="27"/>
                  </a:lnTo>
                  <a:lnTo>
                    <a:pt x="7" y="30"/>
                  </a:lnTo>
                  <a:lnTo>
                    <a:pt x="6" y="31"/>
                  </a:lnTo>
                  <a:lnTo>
                    <a:pt x="6" y="31"/>
                  </a:lnTo>
                  <a:lnTo>
                    <a:pt x="4" y="34"/>
                  </a:lnTo>
                  <a:lnTo>
                    <a:pt x="2" y="38"/>
                  </a:lnTo>
                  <a:lnTo>
                    <a:pt x="0" y="38"/>
                  </a:lnTo>
                  <a:lnTo>
                    <a:pt x="0" y="41"/>
                  </a:lnTo>
                  <a:lnTo>
                    <a:pt x="2" y="42"/>
                  </a:lnTo>
                  <a:lnTo>
                    <a:pt x="2" y="44"/>
                  </a:lnTo>
                  <a:lnTo>
                    <a:pt x="3" y="44"/>
                  </a:lnTo>
                  <a:lnTo>
                    <a:pt x="4" y="44"/>
                  </a:lnTo>
                  <a:lnTo>
                    <a:pt x="6" y="44"/>
                  </a:lnTo>
                  <a:lnTo>
                    <a:pt x="7" y="44"/>
                  </a:lnTo>
                  <a:lnTo>
                    <a:pt x="7" y="44"/>
                  </a:lnTo>
                  <a:lnTo>
                    <a:pt x="6" y="45"/>
                  </a:lnTo>
                  <a:lnTo>
                    <a:pt x="4" y="46"/>
                  </a:lnTo>
                  <a:lnTo>
                    <a:pt x="3" y="46"/>
                  </a:lnTo>
                  <a:lnTo>
                    <a:pt x="2" y="48"/>
                  </a:lnTo>
                  <a:lnTo>
                    <a:pt x="3" y="49"/>
                  </a:lnTo>
                  <a:lnTo>
                    <a:pt x="33" y="68"/>
                  </a:lnTo>
                  <a:lnTo>
                    <a:pt x="34" y="68"/>
                  </a:lnTo>
                  <a:lnTo>
                    <a:pt x="34" y="70"/>
                  </a:lnTo>
                  <a:lnTo>
                    <a:pt x="34" y="72"/>
                  </a:lnTo>
                  <a:lnTo>
                    <a:pt x="36" y="75"/>
                  </a:lnTo>
                  <a:lnTo>
                    <a:pt x="48" y="82"/>
                  </a:lnTo>
                  <a:lnTo>
                    <a:pt x="50" y="82"/>
                  </a:lnTo>
                  <a:lnTo>
                    <a:pt x="51" y="81"/>
                  </a:lnTo>
                  <a:lnTo>
                    <a:pt x="51" y="79"/>
                  </a:lnTo>
                  <a:lnTo>
                    <a:pt x="52" y="78"/>
                  </a:lnTo>
                  <a:lnTo>
                    <a:pt x="52" y="75"/>
                  </a:lnTo>
                  <a:lnTo>
                    <a:pt x="54" y="74"/>
                  </a:lnTo>
                  <a:lnTo>
                    <a:pt x="56" y="70"/>
                  </a:lnTo>
                  <a:lnTo>
                    <a:pt x="56" y="67"/>
                  </a:lnTo>
                  <a:lnTo>
                    <a:pt x="58" y="65"/>
                  </a:lnTo>
                  <a:lnTo>
                    <a:pt x="59" y="64"/>
                  </a:lnTo>
                  <a:lnTo>
                    <a:pt x="59" y="64"/>
                  </a:lnTo>
                  <a:lnTo>
                    <a:pt x="62" y="63"/>
                  </a:lnTo>
                  <a:lnTo>
                    <a:pt x="62" y="61"/>
                  </a:lnTo>
                  <a:lnTo>
                    <a:pt x="62" y="60"/>
                  </a:lnTo>
                  <a:lnTo>
                    <a:pt x="63" y="59"/>
                  </a:lnTo>
                  <a:lnTo>
                    <a:pt x="65" y="59"/>
                  </a:lnTo>
                  <a:lnTo>
                    <a:pt x="66" y="59"/>
                  </a:lnTo>
                  <a:lnTo>
                    <a:pt x="67" y="56"/>
                  </a:lnTo>
                  <a:lnTo>
                    <a:pt x="69" y="56"/>
                  </a:lnTo>
                  <a:lnTo>
                    <a:pt x="69" y="55"/>
                  </a:lnTo>
                  <a:lnTo>
                    <a:pt x="65" y="50"/>
                  </a:lnTo>
                  <a:lnTo>
                    <a:pt x="63" y="49"/>
                  </a:lnTo>
                  <a:lnTo>
                    <a:pt x="63" y="42"/>
                  </a:lnTo>
                  <a:lnTo>
                    <a:pt x="63" y="33"/>
                  </a:lnTo>
                  <a:close/>
                  <a:moveTo>
                    <a:pt x="24" y="20"/>
                  </a:moveTo>
                  <a:lnTo>
                    <a:pt x="24" y="16"/>
                  </a:lnTo>
                  <a:lnTo>
                    <a:pt x="22" y="15"/>
                  </a:lnTo>
                  <a:lnTo>
                    <a:pt x="19" y="15"/>
                  </a:lnTo>
                  <a:lnTo>
                    <a:pt x="19" y="13"/>
                  </a:lnTo>
                  <a:lnTo>
                    <a:pt x="19" y="12"/>
                  </a:lnTo>
                  <a:lnTo>
                    <a:pt x="18" y="11"/>
                  </a:lnTo>
                  <a:lnTo>
                    <a:pt x="18" y="9"/>
                  </a:lnTo>
                  <a:lnTo>
                    <a:pt x="17" y="7"/>
                  </a:lnTo>
                  <a:lnTo>
                    <a:pt x="17" y="4"/>
                  </a:lnTo>
                  <a:lnTo>
                    <a:pt x="18" y="1"/>
                  </a:lnTo>
                  <a:lnTo>
                    <a:pt x="19" y="0"/>
                  </a:lnTo>
                  <a:lnTo>
                    <a:pt x="19" y="1"/>
                  </a:lnTo>
                  <a:lnTo>
                    <a:pt x="21" y="4"/>
                  </a:lnTo>
                  <a:lnTo>
                    <a:pt x="21" y="5"/>
                  </a:lnTo>
                  <a:lnTo>
                    <a:pt x="21" y="8"/>
                  </a:lnTo>
                  <a:lnTo>
                    <a:pt x="21" y="8"/>
                  </a:lnTo>
                  <a:lnTo>
                    <a:pt x="21" y="11"/>
                  </a:lnTo>
                  <a:lnTo>
                    <a:pt x="21" y="13"/>
                  </a:lnTo>
                  <a:lnTo>
                    <a:pt x="22" y="15"/>
                  </a:lnTo>
                  <a:lnTo>
                    <a:pt x="25" y="18"/>
                  </a:lnTo>
                  <a:lnTo>
                    <a:pt x="25" y="20"/>
                  </a:lnTo>
                  <a:lnTo>
                    <a:pt x="24" y="2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36" name="Freeform 981"/>
            <p:cNvSpPr>
              <a:spLocks noChangeAspect="1"/>
            </p:cNvSpPr>
            <p:nvPr/>
          </p:nvSpPr>
          <p:spPr bwMode="gray">
            <a:xfrm>
              <a:off x="1800282" y="4858243"/>
              <a:ext cx="309078" cy="309079"/>
            </a:xfrm>
            <a:custGeom>
              <a:avLst/>
              <a:gdLst>
                <a:gd name="T0" fmla="*/ 72 w 97"/>
                <a:gd name="T1" fmla="*/ 23 h 97"/>
                <a:gd name="T2" fmla="*/ 85 w 97"/>
                <a:gd name="T3" fmla="*/ 38 h 97"/>
                <a:gd name="T4" fmla="*/ 82 w 97"/>
                <a:gd name="T5" fmla="*/ 48 h 97"/>
                <a:gd name="T6" fmla="*/ 88 w 97"/>
                <a:gd name="T7" fmla="*/ 53 h 97"/>
                <a:gd name="T8" fmla="*/ 88 w 97"/>
                <a:gd name="T9" fmla="*/ 58 h 97"/>
                <a:gd name="T10" fmla="*/ 88 w 97"/>
                <a:gd name="T11" fmla="*/ 63 h 97"/>
                <a:gd name="T12" fmla="*/ 86 w 97"/>
                <a:gd name="T13" fmla="*/ 66 h 97"/>
                <a:gd name="T14" fmla="*/ 88 w 97"/>
                <a:gd name="T15" fmla="*/ 71 h 97"/>
                <a:gd name="T16" fmla="*/ 89 w 97"/>
                <a:gd name="T17" fmla="*/ 77 h 97"/>
                <a:gd name="T18" fmla="*/ 92 w 97"/>
                <a:gd name="T19" fmla="*/ 81 h 97"/>
                <a:gd name="T20" fmla="*/ 96 w 97"/>
                <a:gd name="T21" fmla="*/ 85 h 97"/>
                <a:gd name="T22" fmla="*/ 97 w 97"/>
                <a:gd name="T23" fmla="*/ 86 h 97"/>
                <a:gd name="T24" fmla="*/ 88 w 97"/>
                <a:gd name="T25" fmla="*/ 92 h 97"/>
                <a:gd name="T26" fmla="*/ 78 w 97"/>
                <a:gd name="T27" fmla="*/ 93 h 97"/>
                <a:gd name="T28" fmla="*/ 71 w 97"/>
                <a:gd name="T29" fmla="*/ 96 h 97"/>
                <a:gd name="T30" fmla="*/ 62 w 97"/>
                <a:gd name="T31" fmla="*/ 97 h 97"/>
                <a:gd name="T32" fmla="*/ 57 w 97"/>
                <a:gd name="T33" fmla="*/ 95 h 97"/>
                <a:gd name="T34" fmla="*/ 53 w 97"/>
                <a:gd name="T35" fmla="*/ 96 h 97"/>
                <a:gd name="T36" fmla="*/ 45 w 97"/>
                <a:gd name="T37" fmla="*/ 93 h 97"/>
                <a:gd name="T38" fmla="*/ 44 w 97"/>
                <a:gd name="T39" fmla="*/ 88 h 97"/>
                <a:gd name="T40" fmla="*/ 40 w 97"/>
                <a:gd name="T41" fmla="*/ 78 h 97"/>
                <a:gd name="T42" fmla="*/ 37 w 97"/>
                <a:gd name="T43" fmla="*/ 78 h 97"/>
                <a:gd name="T44" fmla="*/ 33 w 97"/>
                <a:gd name="T45" fmla="*/ 78 h 97"/>
                <a:gd name="T46" fmla="*/ 29 w 97"/>
                <a:gd name="T47" fmla="*/ 75 h 97"/>
                <a:gd name="T48" fmla="*/ 21 w 97"/>
                <a:gd name="T49" fmla="*/ 73 h 97"/>
                <a:gd name="T50" fmla="*/ 15 w 97"/>
                <a:gd name="T51" fmla="*/ 69 h 97"/>
                <a:gd name="T52" fmla="*/ 10 w 97"/>
                <a:gd name="T53" fmla="*/ 63 h 97"/>
                <a:gd name="T54" fmla="*/ 8 w 97"/>
                <a:gd name="T55" fmla="*/ 53 h 97"/>
                <a:gd name="T56" fmla="*/ 1 w 97"/>
                <a:gd name="T57" fmla="*/ 45 h 97"/>
                <a:gd name="T58" fmla="*/ 1 w 97"/>
                <a:gd name="T59" fmla="*/ 38 h 97"/>
                <a:gd name="T60" fmla="*/ 0 w 97"/>
                <a:gd name="T61" fmla="*/ 32 h 97"/>
                <a:gd name="T62" fmla="*/ 5 w 97"/>
                <a:gd name="T63" fmla="*/ 26 h 97"/>
                <a:gd name="T64" fmla="*/ 10 w 97"/>
                <a:gd name="T65" fmla="*/ 21 h 97"/>
                <a:gd name="T66" fmla="*/ 8 w 97"/>
                <a:gd name="T67" fmla="*/ 16 h 97"/>
                <a:gd name="T68" fmla="*/ 8 w 97"/>
                <a:gd name="T69" fmla="*/ 14 h 97"/>
                <a:gd name="T70" fmla="*/ 11 w 97"/>
                <a:gd name="T71" fmla="*/ 8 h 97"/>
                <a:gd name="T72" fmla="*/ 11 w 97"/>
                <a:gd name="T73" fmla="*/ 1 h 97"/>
                <a:gd name="T74" fmla="*/ 19 w 97"/>
                <a:gd name="T75" fmla="*/ 1 h 97"/>
                <a:gd name="T76" fmla="*/ 19 w 97"/>
                <a:gd name="T77" fmla="*/ 14 h 97"/>
                <a:gd name="T78" fmla="*/ 22 w 97"/>
                <a:gd name="T79" fmla="*/ 15 h 97"/>
                <a:gd name="T80" fmla="*/ 23 w 97"/>
                <a:gd name="T81" fmla="*/ 12 h 97"/>
                <a:gd name="T82" fmla="*/ 27 w 97"/>
                <a:gd name="T83" fmla="*/ 15 h 97"/>
                <a:gd name="T84" fmla="*/ 30 w 97"/>
                <a:gd name="T85" fmla="*/ 14 h 97"/>
                <a:gd name="T86" fmla="*/ 34 w 97"/>
                <a:gd name="T87" fmla="*/ 14 h 97"/>
                <a:gd name="T88" fmla="*/ 34 w 97"/>
                <a:gd name="T89" fmla="*/ 11 h 97"/>
                <a:gd name="T90" fmla="*/ 34 w 97"/>
                <a:gd name="T91" fmla="*/ 8 h 97"/>
                <a:gd name="T92" fmla="*/ 37 w 97"/>
                <a:gd name="T93" fmla="*/ 6 h 97"/>
                <a:gd name="T94" fmla="*/ 38 w 97"/>
                <a:gd name="T95" fmla="*/ 4 h 97"/>
                <a:gd name="T96" fmla="*/ 41 w 97"/>
                <a:gd name="T9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 h="97">
                  <a:moveTo>
                    <a:pt x="71" y="19"/>
                  </a:moveTo>
                  <a:lnTo>
                    <a:pt x="72" y="19"/>
                  </a:lnTo>
                  <a:lnTo>
                    <a:pt x="72" y="21"/>
                  </a:lnTo>
                  <a:lnTo>
                    <a:pt x="72" y="23"/>
                  </a:lnTo>
                  <a:lnTo>
                    <a:pt x="74" y="26"/>
                  </a:lnTo>
                  <a:lnTo>
                    <a:pt x="86" y="33"/>
                  </a:lnTo>
                  <a:lnTo>
                    <a:pt x="86" y="34"/>
                  </a:lnTo>
                  <a:lnTo>
                    <a:pt x="85" y="38"/>
                  </a:lnTo>
                  <a:lnTo>
                    <a:pt x="85" y="40"/>
                  </a:lnTo>
                  <a:lnTo>
                    <a:pt x="83" y="43"/>
                  </a:lnTo>
                  <a:lnTo>
                    <a:pt x="82" y="47"/>
                  </a:lnTo>
                  <a:lnTo>
                    <a:pt x="82" y="48"/>
                  </a:lnTo>
                  <a:lnTo>
                    <a:pt x="82" y="49"/>
                  </a:lnTo>
                  <a:lnTo>
                    <a:pt x="85" y="51"/>
                  </a:lnTo>
                  <a:lnTo>
                    <a:pt x="86" y="52"/>
                  </a:lnTo>
                  <a:lnTo>
                    <a:pt x="88" y="53"/>
                  </a:lnTo>
                  <a:lnTo>
                    <a:pt x="89" y="55"/>
                  </a:lnTo>
                  <a:lnTo>
                    <a:pt x="89" y="56"/>
                  </a:lnTo>
                  <a:lnTo>
                    <a:pt x="88" y="56"/>
                  </a:lnTo>
                  <a:lnTo>
                    <a:pt x="88" y="58"/>
                  </a:lnTo>
                  <a:lnTo>
                    <a:pt x="88" y="59"/>
                  </a:lnTo>
                  <a:lnTo>
                    <a:pt x="86" y="60"/>
                  </a:lnTo>
                  <a:lnTo>
                    <a:pt x="88" y="62"/>
                  </a:lnTo>
                  <a:lnTo>
                    <a:pt x="88" y="63"/>
                  </a:lnTo>
                  <a:lnTo>
                    <a:pt x="88" y="63"/>
                  </a:lnTo>
                  <a:lnTo>
                    <a:pt x="88" y="64"/>
                  </a:lnTo>
                  <a:lnTo>
                    <a:pt x="86" y="64"/>
                  </a:lnTo>
                  <a:lnTo>
                    <a:pt x="86" y="66"/>
                  </a:lnTo>
                  <a:lnTo>
                    <a:pt x="86" y="67"/>
                  </a:lnTo>
                  <a:lnTo>
                    <a:pt x="88" y="70"/>
                  </a:lnTo>
                  <a:lnTo>
                    <a:pt x="88" y="70"/>
                  </a:lnTo>
                  <a:lnTo>
                    <a:pt x="88" y="71"/>
                  </a:lnTo>
                  <a:lnTo>
                    <a:pt x="88" y="71"/>
                  </a:lnTo>
                  <a:lnTo>
                    <a:pt x="90" y="75"/>
                  </a:lnTo>
                  <a:lnTo>
                    <a:pt x="90" y="75"/>
                  </a:lnTo>
                  <a:lnTo>
                    <a:pt x="89" y="77"/>
                  </a:lnTo>
                  <a:lnTo>
                    <a:pt x="90" y="78"/>
                  </a:lnTo>
                  <a:lnTo>
                    <a:pt x="90" y="78"/>
                  </a:lnTo>
                  <a:lnTo>
                    <a:pt x="90" y="79"/>
                  </a:lnTo>
                  <a:lnTo>
                    <a:pt x="92" y="81"/>
                  </a:lnTo>
                  <a:lnTo>
                    <a:pt x="92" y="81"/>
                  </a:lnTo>
                  <a:lnTo>
                    <a:pt x="93" y="82"/>
                  </a:lnTo>
                  <a:lnTo>
                    <a:pt x="94" y="84"/>
                  </a:lnTo>
                  <a:lnTo>
                    <a:pt x="96" y="85"/>
                  </a:lnTo>
                  <a:lnTo>
                    <a:pt x="97" y="85"/>
                  </a:lnTo>
                  <a:lnTo>
                    <a:pt x="97" y="85"/>
                  </a:lnTo>
                  <a:lnTo>
                    <a:pt x="97" y="86"/>
                  </a:lnTo>
                  <a:lnTo>
                    <a:pt x="97" y="86"/>
                  </a:lnTo>
                  <a:lnTo>
                    <a:pt x="94" y="88"/>
                  </a:lnTo>
                  <a:lnTo>
                    <a:pt x="92" y="90"/>
                  </a:lnTo>
                  <a:lnTo>
                    <a:pt x="92" y="90"/>
                  </a:lnTo>
                  <a:lnTo>
                    <a:pt x="88" y="92"/>
                  </a:lnTo>
                  <a:lnTo>
                    <a:pt x="82" y="93"/>
                  </a:lnTo>
                  <a:lnTo>
                    <a:pt x="81" y="93"/>
                  </a:lnTo>
                  <a:lnTo>
                    <a:pt x="79" y="93"/>
                  </a:lnTo>
                  <a:lnTo>
                    <a:pt x="78" y="93"/>
                  </a:lnTo>
                  <a:lnTo>
                    <a:pt x="75" y="93"/>
                  </a:lnTo>
                  <a:lnTo>
                    <a:pt x="74" y="93"/>
                  </a:lnTo>
                  <a:lnTo>
                    <a:pt x="71" y="96"/>
                  </a:lnTo>
                  <a:lnTo>
                    <a:pt x="71" y="96"/>
                  </a:lnTo>
                  <a:lnTo>
                    <a:pt x="70" y="96"/>
                  </a:lnTo>
                  <a:lnTo>
                    <a:pt x="64" y="96"/>
                  </a:lnTo>
                  <a:lnTo>
                    <a:pt x="63" y="97"/>
                  </a:lnTo>
                  <a:lnTo>
                    <a:pt x="62" y="97"/>
                  </a:lnTo>
                  <a:lnTo>
                    <a:pt x="60" y="97"/>
                  </a:lnTo>
                  <a:lnTo>
                    <a:pt x="59" y="97"/>
                  </a:lnTo>
                  <a:lnTo>
                    <a:pt x="59" y="96"/>
                  </a:lnTo>
                  <a:lnTo>
                    <a:pt x="57" y="95"/>
                  </a:lnTo>
                  <a:lnTo>
                    <a:pt x="56" y="95"/>
                  </a:lnTo>
                  <a:lnTo>
                    <a:pt x="55" y="95"/>
                  </a:lnTo>
                  <a:lnTo>
                    <a:pt x="55" y="96"/>
                  </a:lnTo>
                  <a:lnTo>
                    <a:pt x="53" y="96"/>
                  </a:lnTo>
                  <a:lnTo>
                    <a:pt x="47" y="96"/>
                  </a:lnTo>
                  <a:lnTo>
                    <a:pt x="47" y="95"/>
                  </a:lnTo>
                  <a:lnTo>
                    <a:pt x="47" y="93"/>
                  </a:lnTo>
                  <a:lnTo>
                    <a:pt x="45" y="93"/>
                  </a:lnTo>
                  <a:lnTo>
                    <a:pt x="45" y="92"/>
                  </a:lnTo>
                  <a:lnTo>
                    <a:pt x="44" y="92"/>
                  </a:lnTo>
                  <a:lnTo>
                    <a:pt x="45" y="88"/>
                  </a:lnTo>
                  <a:lnTo>
                    <a:pt x="44" y="88"/>
                  </a:lnTo>
                  <a:lnTo>
                    <a:pt x="44" y="84"/>
                  </a:lnTo>
                  <a:lnTo>
                    <a:pt x="42" y="81"/>
                  </a:lnTo>
                  <a:lnTo>
                    <a:pt x="42" y="79"/>
                  </a:lnTo>
                  <a:lnTo>
                    <a:pt x="40" y="78"/>
                  </a:lnTo>
                  <a:lnTo>
                    <a:pt x="38" y="78"/>
                  </a:lnTo>
                  <a:lnTo>
                    <a:pt x="37" y="78"/>
                  </a:lnTo>
                  <a:lnTo>
                    <a:pt x="37" y="78"/>
                  </a:lnTo>
                  <a:lnTo>
                    <a:pt x="37" y="78"/>
                  </a:lnTo>
                  <a:lnTo>
                    <a:pt x="37" y="78"/>
                  </a:lnTo>
                  <a:lnTo>
                    <a:pt x="36" y="78"/>
                  </a:lnTo>
                  <a:lnTo>
                    <a:pt x="34" y="78"/>
                  </a:lnTo>
                  <a:lnTo>
                    <a:pt x="33" y="78"/>
                  </a:lnTo>
                  <a:lnTo>
                    <a:pt x="33" y="77"/>
                  </a:lnTo>
                  <a:lnTo>
                    <a:pt x="31" y="77"/>
                  </a:lnTo>
                  <a:lnTo>
                    <a:pt x="29" y="75"/>
                  </a:lnTo>
                  <a:lnTo>
                    <a:pt x="29" y="75"/>
                  </a:lnTo>
                  <a:lnTo>
                    <a:pt x="29" y="75"/>
                  </a:lnTo>
                  <a:lnTo>
                    <a:pt x="26" y="75"/>
                  </a:lnTo>
                  <a:lnTo>
                    <a:pt x="25" y="74"/>
                  </a:lnTo>
                  <a:lnTo>
                    <a:pt x="21" y="73"/>
                  </a:lnTo>
                  <a:lnTo>
                    <a:pt x="19" y="71"/>
                  </a:lnTo>
                  <a:lnTo>
                    <a:pt x="18" y="71"/>
                  </a:lnTo>
                  <a:lnTo>
                    <a:pt x="16" y="70"/>
                  </a:lnTo>
                  <a:lnTo>
                    <a:pt x="15" y="69"/>
                  </a:lnTo>
                  <a:lnTo>
                    <a:pt x="14" y="69"/>
                  </a:lnTo>
                  <a:lnTo>
                    <a:pt x="12" y="69"/>
                  </a:lnTo>
                  <a:lnTo>
                    <a:pt x="11" y="66"/>
                  </a:lnTo>
                  <a:lnTo>
                    <a:pt x="10" y="63"/>
                  </a:lnTo>
                  <a:lnTo>
                    <a:pt x="10" y="62"/>
                  </a:lnTo>
                  <a:lnTo>
                    <a:pt x="8" y="58"/>
                  </a:lnTo>
                  <a:lnTo>
                    <a:pt x="8" y="56"/>
                  </a:lnTo>
                  <a:lnTo>
                    <a:pt x="8" y="53"/>
                  </a:lnTo>
                  <a:lnTo>
                    <a:pt x="4" y="51"/>
                  </a:lnTo>
                  <a:lnTo>
                    <a:pt x="1" y="49"/>
                  </a:lnTo>
                  <a:lnTo>
                    <a:pt x="0" y="47"/>
                  </a:lnTo>
                  <a:lnTo>
                    <a:pt x="1" y="45"/>
                  </a:lnTo>
                  <a:lnTo>
                    <a:pt x="1" y="45"/>
                  </a:lnTo>
                  <a:lnTo>
                    <a:pt x="1" y="43"/>
                  </a:lnTo>
                  <a:lnTo>
                    <a:pt x="1" y="40"/>
                  </a:lnTo>
                  <a:lnTo>
                    <a:pt x="1" y="38"/>
                  </a:lnTo>
                  <a:lnTo>
                    <a:pt x="0" y="37"/>
                  </a:lnTo>
                  <a:lnTo>
                    <a:pt x="0" y="37"/>
                  </a:lnTo>
                  <a:lnTo>
                    <a:pt x="0" y="34"/>
                  </a:lnTo>
                  <a:lnTo>
                    <a:pt x="0" y="32"/>
                  </a:lnTo>
                  <a:lnTo>
                    <a:pt x="0" y="30"/>
                  </a:lnTo>
                  <a:lnTo>
                    <a:pt x="1" y="30"/>
                  </a:lnTo>
                  <a:lnTo>
                    <a:pt x="4" y="29"/>
                  </a:lnTo>
                  <a:lnTo>
                    <a:pt x="5" y="26"/>
                  </a:lnTo>
                  <a:lnTo>
                    <a:pt x="7" y="25"/>
                  </a:lnTo>
                  <a:lnTo>
                    <a:pt x="8" y="23"/>
                  </a:lnTo>
                  <a:lnTo>
                    <a:pt x="10" y="21"/>
                  </a:lnTo>
                  <a:lnTo>
                    <a:pt x="10" y="21"/>
                  </a:lnTo>
                  <a:lnTo>
                    <a:pt x="10" y="19"/>
                  </a:lnTo>
                  <a:lnTo>
                    <a:pt x="10" y="18"/>
                  </a:lnTo>
                  <a:lnTo>
                    <a:pt x="10" y="18"/>
                  </a:lnTo>
                  <a:lnTo>
                    <a:pt x="8" y="16"/>
                  </a:lnTo>
                  <a:lnTo>
                    <a:pt x="7" y="16"/>
                  </a:lnTo>
                  <a:lnTo>
                    <a:pt x="7" y="15"/>
                  </a:lnTo>
                  <a:lnTo>
                    <a:pt x="7" y="15"/>
                  </a:lnTo>
                  <a:lnTo>
                    <a:pt x="8" y="14"/>
                  </a:lnTo>
                  <a:lnTo>
                    <a:pt x="8" y="12"/>
                  </a:lnTo>
                  <a:lnTo>
                    <a:pt x="10" y="11"/>
                  </a:lnTo>
                  <a:lnTo>
                    <a:pt x="11" y="8"/>
                  </a:lnTo>
                  <a:lnTo>
                    <a:pt x="11" y="8"/>
                  </a:lnTo>
                  <a:lnTo>
                    <a:pt x="10" y="6"/>
                  </a:lnTo>
                  <a:lnTo>
                    <a:pt x="8" y="1"/>
                  </a:lnTo>
                  <a:lnTo>
                    <a:pt x="7" y="0"/>
                  </a:lnTo>
                  <a:lnTo>
                    <a:pt x="11" y="1"/>
                  </a:lnTo>
                  <a:lnTo>
                    <a:pt x="11" y="0"/>
                  </a:lnTo>
                  <a:lnTo>
                    <a:pt x="11" y="0"/>
                  </a:lnTo>
                  <a:lnTo>
                    <a:pt x="19" y="0"/>
                  </a:lnTo>
                  <a:lnTo>
                    <a:pt x="19" y="1"/>
                  </a:lnTo>
                  <a:lnTo>
                    <a:pt x="19" y="4"/>
                  </a:lnTo>
                  <a:lnTo>
                    <a:pt x="18" y="7"/>
                  </a:lnTo>
                  <a:lnTo>
                    <a:pt x="18" y="10"/>
                  </a:lnTo>
                  <a:lnTo>
                    <a:pt x="19" y="14"/>
                  </a:lnTo>
                  <a:lnTo>
                    <a:pt x="19" y="15"/>
                  </a:lnTo>
                  <a:lnTo>
                    <a:pt x="19" y="16"/>
                  </a:lnTo>
                  <a:lnTo>
                    <a:pt x="21" y="15"/>
                  </a:lnTo>
                  <a:lnTo>
                    <a:pt x="22" y="15"/>
                  </a:lnTo>
                  <a:lnTo>
                    <a:pt x="22" y="15"/>
                  </a:lnTo>
                  <a:lnTo>
                    <a:pt x="22" y="12"/>
                  </a:lnTo>
                  <a:lnTo>
                    <a:pt x="23" y="12"/>
                  </a:lnTo>
                  <a:lnTo>
                    <a:pt x="23" y="12"/>
                  </a:lnTo>
                  <a:lnTo>
                    <a:pt x="25" y="14"/>
                  </a:lnTo>
                  <a:lnTo>
                    <a:pt x="26" y="15"/>
                  </a:lnTo>
                  <a:lnTo>
                    <a:pt x="27" y="14"/>
                  </a:lnTo>
                  <a:lnTo>
                    <a:pt x="27" y="15"/>
                  </a:lnTo>
                  <a:lnTo>
                    <a:pt x="29" y="18"/>
                  </a:lnTo>
                  <a:lnTo>
                    <a:pt x="30" y="16"/>
                  </a:lnTo>
                  <a:lnTo>
                    <a:pt x="29" y="15"/>
                  </a:lnTo>
                  <a:lnTo>
                    <a:pt x="30" y="14"/>
                  </a:lnTo>
                  <a:lnTo>
                    <a:pt x="30" y="14"/>
                  </a:lnTo>
                  <a:lnTo>
                    <a:pt x="33" y="14"/>
                  </a:lnTo>
                  <a:lnTo>
                    <a:pt x="33" y="14"/>
                  </a:lnTo>
                  <a:lnTo>
                    <a:pt x="34" y="14"/>
                  </a:lnTo>
                  <a:lnTo>
                    <a:pt x="37" y="12"/>
                  </a:lnTo>
                  <a:lnTo>
                    <a:pt x="37" y="11"/>
                  </a:lnTo>
                  <a:lnTo>
                    <a:pt x="36" y="11"/>
                  </a:lnTo>
                  <a:lnTo>
                    <a:pt x="34" y="11"/>
                  </a:lnTo>
                  <a:lnTo>
                    <a:pt x="33" y="10"/>
                  </a:lnTo>
                  <a:lnTo>
                    <a:pt x="33" y="10"/>
                  </a:lnTo>
                  <a:lnTo>
                    <a:pt x="34" y="8"/>
                  </a:lnTo>
                  <a:lnTo>
                    <a:pt x="34" y="8"/>
                  </a:lnTo>
                  <a:lnTo>
                    <a:pt x="34" y="8"/>
                  </a:lnTo>
                  <a:lnTo>
                    <a:pt x="36" y="8"/>
                  </a:lnTo>
                  <a:lnTo>
                    <a:pt x="36" y="7"/>
                  </a:lnTo>
                  <a:lnTo>
                    <a:pt x="37" y="6"/>
                  </a:lnTo>
                  <a:lnTo>
                    <a:pt x="37" y="6"/>
                  </a:lnTo>
                  <a:lnTo>
                    <a:pt x="37" y="6"/>
                  </a:lnTo>
                  <a:lnTo>
                    <a:pt x="38" y="3"/>
                  </a:lnTo>
                  <a:lnTo>
                    <a:pt x="38" y="4"/>
                  </a:lnTo>
                  <a:lnTo>
                    <a:pt x="38" y="3"/>
                  </a:lnTo>
                  <a:lnTo>
                    <a:pt x="38" y="1"/>
                  </a:lnTo>
                  <a:lnTo>
                    <a:pt x="38" y="1"/>
                  </a:lnTo>
                  <a:lnTo>
                    <a:pt x="41" y="0"/>
                  </a:lnTo>
                  <a:lnTo>
                    <a:pt x="71" y="1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37" name="Freeform 1016"/>
            <p:cNvSpPr>
              <a:spLocks noChangeAspect="1" noEditPoints="1"/>
            </p:cNvSpPr>
            <p:nvPr/>
          </p:nvSpPr>
          <p:spPr bwMode="gray">
            <a:xfrm>
              <a:off x="1809841" y="5132270"/>
              <a:ext cx="302706" cy="490700"/>
            </a:xfrm>
            <a:custGeom>
              <a:avLst/>
              <a:gdLst>
                <a:gd name="T0" fmla="*/ 95 w 95"/>
                <a:gd name="T1" fmla="*/ 2 h 154"/>
                <a:gd name="T2" fmla="*/ 94 w 95"/>
                <a:gd name="T3" fmla="*/ 0 h 154"/>
                <a:gd name="T4" fmla="*/ 85 w 95"/>
                <a:gd name="T5" fmla="*/ 6 h 154"/>
                <a:gd name="T6" fmla="*/ 75 w 95"/>
                <a:gd name="T7" fmla="*/ 7 h 154"/>
                <a:gd name="T8" fmla="*/ 68 w 95"/>
                <a:gd name="T9" fmla="*/ 10 h 154"/>
                <a:gd name="T10" fmla="*/ 59 w 95"/>
                <a:gd name="T11" fmla="*/ 11 h 154"/>
                <a:gd name="T12" fmla="*/ 54 w 95"/>
                <a:gd name="T13" fmla="*/ 9 h 154"/>
                <a:gd name="T14" fmla="*/ 50 w 95"/>
                <a:gd name="T15" fmla="*/ 10 h 154"/>
                <a:gd name="T16" fmla="*/ 42 w 95"/>
                <a:gd name="T17" fmla="*/ 18 h 154"/>
                <a:gd name="T18" fmla="*/ 42 w 95"/>
                <a:gd name="T19" fmla="*/ 24 h 154"/>
                <a:gd name="T20" fmla="*/ 44 w 95"/>
                <a:gd name="T21" fmla="*/ 29 h 154"/>
                <a:gd name="T22" fmla="*/ 52 w 95"/>
                <a:gd name="T23" fmla="*/ 37 h 154"/>
                <a:gd name="T24" fmla="*/ 52 w 95"/>
                <a:gd name="T25" fmla="*/ 43 h 154"/>
                <a:gd name="T26" fmla="*/ 52 w 95"/>
                <a:gd name="T27" fmla="*/ 51 h 154"/>
                <a:gd name="T28" fmla="*/ 46 w 95"/>
                <a:gd name="T29" fmla="*/ 54 h 154"/>
                <a:gd name="T30" fmla="*/ 46 w 95"/>
                <a:gd name="T31" fmla="*/ 56 h 154"/>
                <a:gd name="T32" fmla="*/ 48 w 95"/>
                <a:gd name="T33" fmla="*/ 61 h 154"/>
                <a:gd name="T34" fmla="*/ 45 w 95"/>
                <a:gd name="T35" fmla="*/ 59 h 154"/>
                <a:gd name="T36" fmla="*/ 42 w 95"/>
                <a:gd name="T37" fmla="*/ 56 h 154"/>
                <a:gd name="T38" fmla="*/ 39 w 95"/>
                <a:gd name="T39" fmla="*/ 52 h 154"/>
                <a:gd name="T40" fmla="*/ 39 w 95"/>
                <a:gd name="T41" fmla="*/ 47 h 154"/>
                <a:gd name="T42" fmla="*/ 41 w 95"/>
                <a:gd name="T43" fmla="*/ 40 h 154"/>
                <a:gd name="T44" fmla="*/ 38 w 95"/>
                <a:gd name="T45" fmla="*/ 36 h 154"/>
                <a:gd name="T46" fmla="*/ 30 w 95"/>
                <a:gd name="T47" fmla="*/ 36 h 154"/>
                <a:gd name="T48" fmla="*/ 26 w 95"/>
                <a:gd name="T49" fmla="*/ 32 h 154"/>
                <a:gd name="T50" fmla="*/ 1 w 95"/>
                <a:gd name="T51" fmla="*/ 47 h 154"/>
                <a:gd name="T52" fmla="*/ 11 w 95"/>
                <a:gd name="T53" fmla="*/ 51 h 154"/>
                <a:gd name="T54" fmla="*/ 24 w 95"/>
                <a:gd name="T55" fmla="*/ 56 h 154"/>
                <a:gd name="T56" fmla="*/ 26 w 95"/>
                <a:gd name="T57" fmla="*/ 70 h 154"/>
                <a:gd name="T58" fmla="*/ 23 w 95"/>
                <a:gd name="T59" fmla="*/ 78 h 154"/>
                <a:gd name="T60" fmla="*/ 22 w 95"/>
                <a:gd name="T61" fmla="*/ 93 h 154"/>
                <a:gd name="T62" fmla="*/ 15 w 95"/>
                <a:gd name="T63" fmla="*/ 107 h 154"/>
                <a:gd name="T64" fmla="*/ 13 w 95"/>
                <a:gd name="T65" fmla="*/ 113 h 154"/>
                <a:gd name="T66" fmla="*/ 18 w 95"/>
                <a:gd name="T67" fmla="*/ 144 h 154"/>
                <a:gd name="T68" fmla="*/ 23 w 95"/>
                <a:gd name="T69" fmla="*/ 154 h 154"/>
                <a:gd name="T70" fmla="*/ 23 w 95"/>
                <a:gd name="T71" fmla="*/ 150 h 154"/>
                <a:gd name="T72" fmla="*/ 23 w 95"/>
                <a:gd name="T73" fmla="*/ 144 h 154"/>
                <a:gd name="T74" fmla="*/ 28 w 95"/>
                <a:gd name="T75" fmla="*/ 140 h 154"/>
                <a:gd name="T76" fmla="*/ 38 w 95"/>
                <a:gd name="T77" fmla="*/ 136 h 154"/>
                <a:gd name="T78" fmla="*/ 48 w 95"/>
                <a:gd name="T79" fmla="*/ 128 h 154"/>
                <a:gd name="T80" fmla="*/ 46 w 95"/>
                <a:gd name="T81" fmla="*/ 128 h 154"/>
                <a:gd name="T82" fmla="*/ 48 w 95"/>
                <a:gd name="T83" fmla="*/ 109 h 154"/>
                <a:gd name="T84" fmla="*/ 46 w 95"/>
                <a:gd name="T85" fmla="*/ 106 h 154"/>
                <a:gd name="T86" fmla="*/ 44 w 95"/>
                <a:gd name="T87" fmla="*/ 96 h 154"/>
                <a:gd name="T88" fmla="*/ 41 w 95"/>
                <a:gd name="T89" fmla="*/ 88 h 154"/>
                <a:gd name="T90" fmla="*/ 49 w 95"/>
                <a:gd name="T91" fmla="*/ 81 h 154"/>
                <a:gd name="T92" fmla="*/ 54 w 95"/>
                <a:gd name="T93" fmla="*/ 77 h 154"/>
                <a:gd name="T94" fmla="*/ 57 w 95"/>
                <a:gd name="T95" fmla="*/ 72 h 154"/>
                <a:gd name="T96" fmla="*/ 61 w 95"/>
                <a:gd name="T97" fmla="*/ 69 h 154"/>
                <a:gd name="T98" fmla="*/ 78 w 95"/>
                <a:gd name="T99" fmla="*/ 61 h 154"/>
                <a:gd name="T100" fmla="*/ 85 w 95"/>
                <a:gd name="T101" fmla="*/ 56 h 154"/>
                <a:gd name="T102" fmla="*/ 89 w 95"/>
                <a:gd name="T103" fmla="*/ 51 h 154"/>
                <a:gd name="T104" fmla="*/ 93 w 95"/>
                <a:gd name="T105" fmla="*/ 46 h 154"/>
                <a:gd name="T106" fmla="*/ 94 w 95"/>
                <a:gd name="T107" fmla="*/ 40 h 154"/>
                <a:gd name="T108" fmla="*/ 94 w 95"/>
                <a:gd name="T109" fmla="*/ 36 h 154"/>
                <a:gd name="T110" fmla="*/ 93 w 95"/>
                <a:gd name="T111" fmla="*/ 33 h 154"/>
                <a:gd name="T112" fmla="*/ 93 w 95"/>
                <a:gd name="T113" fmla="*/ 24 h 154"/>
                <a:gd name="T114" fmla="*/ 93 w 95"/>
                <a:gd name="T115" fmla="*/ 15 h 154"/>
                <a:gd name="T116" fmla="*/ 18 w 95"/>
                <a:gd name="T117" fmla="*/ 48 h 154"/>
                <a:gd name="T118" fmla="*/ 8 w 95"/>
                <a:gd name="T119" fmla="*/ 48 h 154"/>
                <a:gd name="T120" fmla="*/ 7 w 95"/>
                <a:gd name="T121" fmla="*/ 47 h 154"/>
                <a:gd name="T122" fmla="*/ 18 w 95"/>
                <a:gd name="T123" fmla="*/ 4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154">
                  <a:moveTo>
                    <a:pt x="94" y="7"/>
                  </a:moveTo>
                  <a:lnTo>
                    <a:pt x="94" y="6"/>
                  </a:lnTo>
                  <a:lnTo>
                    <a:pt x="95" y="4"/>
                  </a:lnTo>
                  <a:lnTo>
                    <a:pt x="95" y="2"/>
                  </a:lnTo>
                  <a:lnTo>
                    <a:pt x="95" y="2"/>
                  </a:lnTo>
                  <a:lnTo>
                    <a:pt x="95" y="0"/>
                  </a:lnTo>
                  <a:lnTo>
                    <a:pt x="94" y="0"/>
                  </a:lnTo>
                  <a:lnTo>
                    <a:pt x="94" y="0"/>
                  </a:lnTo>
                  <a:lnTo>
                    <a:pt x="91" y="2"/>
                  </a:lnTo>
                  <a:lnTo>
                    <a:pt x="89" y="4"/>
                  </a:lnTo>
                  <a:lnTo>
                    <a:pt x="89" y="4"/>
                  </a:lnTo>
                  <a:lnTo>
                    <a:pt x="85" y="6"/>
                  </a:lnTo>
                  <a:lnTo>
                    <a:pt x="79" y="7"/>
                  </a:lnTo>
                  <a:lnTo>
                    <a:pt x="78" y="7"/>
                  </a:lnTo>
                  <a:lnTo>
                    <a:pt x="76" y="7"/>
                  </a:lnTo>
                  <a:lnTo>
                    <a:pt x="75" y="7"/>
                  </a:lnTo>
                  <a:lnTo>
                    <a:pt x="72" y="7"/>
                  </a:lnTo>
                  <a:lnTo>
                    <a:pt x="71" y="7"/>
                  </a:lnTo>
                  <a:lnTo>
                    <a:pt x="68" y="10"/>
                  </a:lnTo>
                  <a:lnTo>
                    <a:pt x="68" y="10"/>
                  </a:lnTo>
                  <a:lnTo>
                    <a:pt x="67" y="10"/>
                  </a:lnTo>
                  <a:lnTo>
                    <a:pt x="61" y="10"/>
                  </a:lnTo>
                  <a:lnTo>
                    <a:pt x="60" y="11"/>
                  </a:lnTo>
                  <a:lnTo>
                    <a:pt x="59" y="11"/>
                  </a:lnTo>
                  <a:lnTo>
                    <a:pt x="57" y="11"/>
                  </a:lnTo>
                  <a:lnTo>
                    <a:pt x="56" y="11"/>
                  </a:lnTo>
                  <a:lnTo>
                    <a:pt x="56" y="10"/>
                  </a:lnTo>
                  <a:lnTo>
                    <a:pt x="54" y="9"/>
                  </a:lnTo>
                  <a:lnTo>
                    <a:pt x="53" y="9"/>
                  </a:lnTo>
                  <a:lnTo>
                    <a:pt x="52" y="9"/>
                  </a:lnTo>
                  <a:lnTo>
                    <a:pt x="52" y="10"/>
                  </a:lnTo>
                  <a:lnTo>
                    <a:pt x="50" y="10"/>
                  </a:lnTo>
                  <a:lnTo>
                    <a:pt x="44" y="10"/>
                  </a:lnTo>
                  <a:lnTo>
                    <a:pt x="44" y="13"/>
                  </a:lnTo>
                  <a:lnTo>
                    <a:pt x="42" y="15"/>
                  </a:lnTo>
                  <a:lnTo>
                    <a:pt x="42" y="18"/>
                  </a:lnTo>
                  <a:lnTo>
                    <a:pt x="42" y="20"/>
                  </a:lnTo>
                  <a:lnTo>
                    <a:pt x="42" y="21"/>
                  </a:lnTo>
                  <a:lnTo>
                    <a:pt x="42" y="22"/>
                  </a:lnTo>
                  <a:lnTo>
                    <a:pt x="42" y="24"/>
                  </a:lnTo>
                  <a:lnTo>
                    <a:pt x="42" y="26"/>
                  </a:lnTo>
                  <a:lnTo>
                    <a:pt x="42" y="28"/>
                  </a:lnTo>
                  <a:lnTo>
                    <a:pt x="44" y="28"/>
                  </a:lnTo>
                  <a:lnTo>
                    <a:pt x="44" y="29"/>
                  </a:lnTo>
                  <a:lnTo>
                    <a:pt x="46" y="30"/>
                  </a:lnTo>
                  <a:lnTo>
                    <a:pt x="48" y="33"/>
                  </a:lnTo>
                  <a:lnTo>
                    <a:pt x="49" y="35"/>
                  </a:lnTo>
                  <a:lnTo>
                    <a:pt x="52" y="37"/>
                  </a:lnTo>
                  <a:lnTo>
                    <a:pt x="52" y="39"/>
                  </a:lnTo>
                  <a:lnTo>
                    <a:pt x="53" y="40"/>
                  </a:lnTo>
                  <a:lnTo>
                    <a:pt x="52" y="41"/>
                  </a:lnTo>
                  <a:lnTo>
                    <a:pt x="52" y="43"/>
                  </a:lnTo>
                  <a:lnTo>
                    <a:pt x="52" y="46"/>
                  </a:lnTo>
                  <a:lnTo>
                    <a:pt x="52" y="47"/>
                  </a:lnTo>
                  <a:lnTo>
                    <a:pt x="52" y="50"/>
                  </a:lnTo>
                  <a:lnTo>
                    <a:pt x="52" y="51"/>
                  </a:lnTo>
                  <a:lnTo>
                    <a:pt x="50" y="51"/>
                  </a:lnTo>
                  <a:lnTo>
                    <a:pt x="49" y="52"/>
                  </a:lnTo>
                  <a:lnTo>
                    <a:pt x="48" y="52"/>
                  </a:lnTo>
                  <a:lnTo>
                    <a:pt x="46" y="54"/>
                  </a:lnTo>
                  <a:lnTo>
                    <a:pt x="46" y="54"/>
                  </a:lnTo>
                  <a:lnTo>
                    <a:pt x="46" y="55"/>
                  </a:lnTo>
                  <a:lnTo>
                    <a:pt x="46" y="56"/>
                  </a:lnTo>
                  <a:lnTo>
                    <a:pt x="46" y="56"/>
                  </a:lnTo>
                  <a:lnTo>
                    <a:pt x="48" y="58"/>
                  </a:lnTo>
                  <a:lnTo>
                    <a:pt x="48" y="59"/>
                  </a:lnTo>
                  <a:lnTo>
                    <a:pt x="48" y="61"/>
                  </a:lnTo>
                  <a:lnTo>
                    <a:pt x="48" y="61"/>
                  </a:lnTo>
                  <a:lnTo>
                    <a:pt x="45" y="61"/>
                  </a:lnTo>
                  <a:lnTo>
                    <a:pt x="45" y="61"/>
                  </a:lnTo>
                  <a:lnTo>
                    <a:pt x="45" y="59"/>
                  </a:lnTo>
                  <a:lnTo>
                    <a:pt x="45" y="59"/>
                  </a:lnTo>
                  <a:lnTo>
                    <a:pt x="45" y="58"/>
                  </a:lnTo>
                  <a:lnTo>
                    <a:pt x="44" y="58"/>
                  </a:lnTo>
                  <a:lnTo>
                    <a:pt x="44" y="56"/>
                  </a:lnTo>
                  <a:lnTo>
                    <a:pt x="42" y="56"/>
                  </a:lnTo>
                  <a:lnTo>
                    <a:pt x="41" y="55"/>
                  </a:lnTo>
                  <a:lnTo>
                    <a:pt x="41" y="54"/>
                  </a:lnTo>
                  <a:lnTo>
                    <a:pt x="39" y="54"/>
                  </a:lnTo>
                  <a:lnTo>
                    <a:pt x="39" y="52"/>
                  </a:lnTo>
                  <a:lnTo>
                    <a:pt x="38" y="50"/>
                  </a:lnTo>
                  <a:lnTo>
                    <a:pt x="38" y="50"/>
                  </a:lnTo>
                  <a:lnTo>
                    <a:pt x="38" y="48"/>
                  </a:lnTo>
                  <a:lnTo>
                    <a:pt x="39" y="47"/>
                  </a:lnTo>
                  <a:lnTo>
                    <a:pt x="39" y="46"/>
                  </a:lnTo>
                  <a:lnTo>
                    <a:pt x="41" y="44"/>
                  </a:lnTo>
                  <a:lnTo>
                    <a:pt x="41" y="44"/>
                  </a:lnTo>
                  <a:lnTo>
                    <a:pt x="41" y="40"/>
                  </a:lnTo>
                  <a:lnTo>
                    <a:pt x="41" y="39"/>
                  </a:lnTo>
                  <a:lnTo>
                    <a:pt x="39" y="37"/>
                  </a:lnTo>
                  <a:lnTo>
                    <a:pt x="39" y="36"/>
                  </a:lnTo>
                  <a:lnTo>
                    <a:pt x="38" y="36"/>
                  </a:lnTo>
                  <a:lnTo>
                    <a:pt x="34" y="37"/>
                  </a:lnTo>
                  <a:lnTo>
                    <a:pt x="33" y="37"/>
                  </a:lnTo>
                  <a:lnTo>
                    <a:pt x="31" y="37"/>
                  </a:lnTo>
                  <a:lnTo>
                    <a:pt x="30" y="36"/>
                  </a:lnTo>
                  <a:lnTo>
                    <a:pt x="28" y="33"/>
                  </a:lnTo>
                  <a:lnTo>
                    <a:pt x="28" y="33"/>
                  </a:lnTo>
                  <a:lnTo>
                    <a:pt x="27" y="32"/>
                  </a:lnTo>
                  <a:lnTo>
                    <a:pt x="26" y="32"/>
                  </a:lnTo>
                  <a:lnTo>
                    <a:pt x="0" y="41"/>
                  </a:lnTo>
                  <a:lnTo>
                    <a:pt x="1" y="44"/>
                  </a:lnTo>
                  <a:lnTo>
                    <a:pt x="1" y="47"/>
                  </a:lnTo>
                  <a:lnTo>
                    <a:pt x="1" y="47"/>
                  </a:lnTo>
                  <a:lnTo>
                    <a:pt x="1" y="50"/>
                  </a:lnTo>
                  <a:lnTo>
                    <a:pt x="5" y="50"/>
                  </a:lnTo>
                  <a:lnTo>
                    <a:pt x="8" y="50"/>
                  </a:lnTo>
                  <a:lnTo>
                    <a:pt x="11" y="51"/>
                  </a:lnTo>
                  <a:lnTo>
                    <a:pt x="13" y="51"/>
                  </a:lnTo>
                  <a:lnTo>
                    <a:pt x="18" y="54"/>
                  </a:lnTo>
                  <a:lnTo>
                    <a:pt x="23" y="55"/>
                  </a:lnTo>
                  <a:lnTo>
                    <a:pt x="24" y="56"/>
                  </a:lnTo>
                  <a:lnTo>
                    <a:pt x="24" y="59"/>
                  </a:lnTo>
                  <a:lnTo>
                    <a:pt x="26" y="61"/>
                  </a:lnTo>
                  <a:lnTo>
                    <a:pt x="26" y="63"/>
                  </a:lnTo>
                  <a:lnTo>
                    <a:pt x="26" y="70"/>
                  </a:lnTo>
                  <a:lnTo>
                    <a:pt x="26" y="72"/>
                  </a:lnTo>
                  <a:lnTo>
                    <a:pt x="26" y="74"/>
                  </a:lnTo>
                  <a:lnTo>
                    <a:pt x="24" y="76"/>
                  </a:lnTo>
                  <a:lnTo>
                    <a:pt x="23" y="78"/>
                  </a:lnTo>
                  <a:lnTo>
                    <a:pt x="23" y="81"/>
                  </a:lnTo>
                  <a:lnTo>
                    <a:pt x="24" y="84"/>
                  </a:lnTo>
                  <a:lnTo>
                    <a:pt x="24" y="88"/>
                  </a:lnTo>
                  <a:lnTo>
                    <a:pt x="22" y="93"/>
                  </a:lnTo>
                  <a:lnTo>
                    <a:pt x="20" y="99"/>
                  </a:lnTo>
                  <a:lnTo>
                    <a:pt x="18" y="104"/>
                  </a:lnTo>
                  <a:lnTo>
                    <a:pt x="16" y="106"/>
                  </a:lnTo>
                  <a:lnTo>
                    <a:pt x="15" y="107"/>
                  </a:lnTo>
                  <a:lnTo>
                    <a:pt x="13" y="109"/>
                  </a:lnTo>
                  <a:lnTo>
                    <a:pt x="13" y="110"/>
                  </a:lnTo>
                  <a:lnTo>
                    <a:pt x="13" y="113"/>
                  </a:lnTo>
                  <a:lnTo>
                    <a:pt x="13" y="113"/>
                  </a:lnTo>
                  <a:lnTo>
                    <a:pt x="13" y="117"/>
                  </a:lnTo>
                  <a:lnTo>
                    <a:pt x="15" y="122"/>
                  </a:lnTo>
                  <a:lnTo>
                    <a:pt x="16" y="129"/>
                  </a:lnTo>
                  <a:lnTo>
                    <a:pt x="18" y="144"/>
                  </a:lnTo>
                  <a:lnTo>
                    <a:pt x="18" y="145"/>
                  </a:lnTo>
                  <a:lnTo>
                    <a:pt x="18" y="148"/>
                  </a:lnTo>
                  <a:lnTo>
                    <a:pt x="18" y="154"/>
                  </a:lnTo>
                  <a:lnTo>
                    <a:pt x="23" y="154"/>
                  </a:lnTo>
                  <a:lnTo>
                    <a:pt x="24" y="154"/>
                  </a:lnTo>
                  <a:lnTo>
                    <a:pt x="24" y="147"/>
                  </a:lnTo>
                  <a:lnTo>
                    <a:pt x="24" y="148"/>
                  </a:lnTo>
                  <a:lnTo>
                    <a:pt x="23" y="150"/>
                  </a:lnTo>
                  <a:lnTo>
                    <a:pt x="23" y="148"/>
                  </a:lnTo>
                  <a:lnTo>
                    <a:pt x="22" y="147"/>
                  </a:lnTo>
                  <a:lnTo>
                    <a:pt x="22" y="147"/>
                  </a:lnTo>
                  <a:lnTo>
                    <a:pt x="23" y="144"/>
                  </a:lnTo>
                  <a:lnTo>
                    <a:pt x="24" y="143"/>
                  </a:lnTo>
                  <a:lnTo>
                    <a:pt x="24" y="141"/>
                  </a:lnTo>
                  <a:lnTo>
                    <a:pt x="27" y="141"/>
                  </a:lnTo>
                  <a:lnTo>
                    <a:pt x="28" y="140"/>
                  </a:lnTo>
                  <a:lnTo>
                    <a:pt x="30" y="139"/>
                  </a:lnTo>
                  <a:lnTo>
                    <a:pt x="31" y="139"/>
                  </a:lnTo>
                  <a:lnTo>
                    <a:pt x="37" y="136"/>
                  </a:lnTo>
                  <a:lnTo>
                    <a:pt x="38" y="136"/>
                  </a:lnTo>
                  <a:lnTo>
                    <a:pt x="42" y="135"/>
                  </a:lnTo>
                  <a:lnTo>
                    <a:pt x="44" y="133"/>
                  </a:lnTo>
                  <a:lnTo>
                    <a:pt x="46" y="130"/>
                  </a:lnTo>
                  <a:lnTo>
                    <a:pt x="48" y="128"/>
                  </a:lnTo>
                  <a:lnTo>
                    <a:pt x="48" y="126"/>
                  </a:lnTo>
                  <a:lnTo>
                    <a:pt x="48" y="125"/>
                  </a:lnTo>
                  <a:lnTo>
                    <a:pt x="46" y="126"/>
                  </a:lnTo>
                  <a:lnTo>
                    <a:pt x="46" y="128"/>
                  </a:lnTo>
                  <a:lnTo>
                    <a:pt x="46" y="126"/>
                  </a:lnTo>
                  <a:lnTo>
                    <a:pt x="48" y="119"/>
                  </a:lnTo>
                  <a:lnTo>
                    <a:pt x="48" y="113"/>
                  </a:lnTo>
                  <a:lnTo>
                    <a:pt x="48" y="109"/>
                  </a:lnTo>
                  <a:lnTo>
                    <a:pt x="48" y="109"/>
                  </a:lnTo>
                  <a:lnTo>
                    <a:pt x="46" y="110"/>
                  </a:lnTo>
                  <a:lnTo>
                    <a:pt x="46" y="109"/>
                  </a:lnTo>
                  <a:lnTo>
                    <a:pt x="46" y="106"/>
                  </a:lnTo>
                  <a:lnTo>
                    <a:pt x="45" y="100"/>
                  </a:lnTo>
                  <a:lnTo>
                    <a:pt x="44" y="98"/>
                  </a:lnTo>
                  <a:lnTo>
                    <a:pt x="44" y="98"/>
                  </a:lnTo>
                  <a:lnTo>
                    <a:pt x="44" y="96"/>
                  </a:lnTo>
                  <a:lnTo>
                    <a:pt x="44" y="96"/>
                  </a:lnTo>
                  <a:lnTo>
                    <a:pt x="41" y="93"/>
                  </a:lnTo>
                  <a:lnTo>
                    <a:pt x="41" y="92"/>
                  </a:lnTo>
                  <a:lnTo>
                    <a:pt x="41" y="88"/>
                  </a:lnTo>
                  <a:lnTo>
                    <a:pt x="42" y="87"/>
                  </a:lnTo>
                  <a:lnTo>
                    <a:pt x="44" y="85"/>
                  </a:lnTo>
                  <a:lnTo>
                    <a:pt x="46" y="84"/>
                  </a:lnTo>
                  <a:lnTo>
                    <a:pt x="49" y="81"/>
                  </a:lnTo>
                  <a:lnTo>
                    <a:pt x="50" y="78"/>
                  </a:lnTo>
                  <a:lnTo>
                    <a:pt x="52" y="78"/>
                  </a:lnTo>
                  <a:lnTo>
                    <a:pt x="53" y="76"/>
                  </a:lnTo>
                  <a:lnTo>
                    <a:pt x="54" y="77"/>
                  </a:lnTo>
                  <a:lnTo>
                    <a:pt x="54" y="77"/>
                  </a:lnTo>
                  <a:lnTo>
                    <a:pt x="56" y="76"/>
                  </a:lnTo>
                  <a:lnTo>
                    <a:pt x="59" y="73"/>
                  </a:lnTo>
                  <a:lnTo>
                    <a:pt x="57" y="72"/>
                  </a:lnTo>
                  <a:lnTo>
                    <a:pt x="59" y="72"/>
                  </a:lnTo>
                  <a:lnTo>
                    <a:pt x="60" y="72"/>
                  </a:lnTo>
                  <a:lnTo>
                    <a:pt x="60" y="70"/>
                  </a:lnTo>
                  <a:lnTo>
                    <a:pt x="61" y="69"/>
                  </a:lnTo>
                  <a:lnTo>
                    <a:pt x="65" y="66"/>
                  </a:lnTo>
                  <a:lnTo>
                    <a:pt x="72" y="62"/>
                  </a:lnTo>
                  <a:lnTo>
                    <a:pt x="75" y="61"/>
                  </a:lnTo>
                  <a:lnTo>
                    <a:pt x="78" y="61"/>
                  </a:lnTo>
                  <a:lnTo>
                    <a:pt x="79" y="61"/>
                  </a:lnTo>
                  <a:lnTo>
                    <a:pt x="80" y="58"/>
                  </a:lnTo>
                  <a:lnTo>
                    <a:pt x="82" y="58"/>
                  </a:lnTo>
                  <a:lnTo>
                    <a:pt x="85" y="56"/>
                  </a:lnTo>
                  <a:lnTo>
                    <a:pt x="86" y="55"/>
                  </a:lnTo>
                  <a:lnTo>
                    <a:pt x="86" y="54"/>
                  </a:lnTo>
                  <a:lnTo>
                    <a:pt x="86" y="52"/>
                  </a:lnTo>
                  <a:lnTo>
                    <a:pt x="89" y="51"/>
                  </a:lnTo>
                  <a:lnTo>
                    <a:pt x="89" y="50"/>
                  </a:lnTo>
                  <a:lnTo>
                    <a:pt x="91" y="47"/>
                  </a:lnTo>
                  <a:lnTo>
                    <a:pt x="93" y="46"/>
                  </a:lnTo>
                  <a:lnTo>
                    <a:pt x="93" y="46"/>
                  </a:lnTo>
                  <a:lnTo>
                    <a:pt x="93" y="44"/>
                  </a:lnTo>
                  <a:lnTo>
                    <a:pt x="93" y="43"/>
                  </a:lnTo>
                  <a:lnTo>
                    <a:pt x="94" y="41"/>
                  </a:lnTo>
                  <a:lnTo>
                    <a:pt x="94" y="40"/>
                  </a:lnTo>
                  <a:lnTo>
                    <a:pt x="95" y="39"/>
                  </a:lnTo>
                  <a:lnTo>
                    <a:pt x="95" y="37"/>
                  </a:lnTo>
                  <a:lnTo>
                    <a:pt x="94" y="36"/>
                  </a:lnTo>
                  <a:lnTo>
                    <a:pt x="94" y="36"/>
                  </a:lnTo>
                  <a:lnTo>
                    <a:pt x="94" y="35"/>
                  </a:lnTo>
                  <a:lnTo>
                    <a:pt x="94" y="33"/>
                  </a:lnTo>
                  <a:lnTo>
                    <a:pt x="93" y="35"/>
                  </a:lnTo>
                  <a:lnTo>
                    <a:pt x="93" y="33"/>
                  </a:lnTo>
                  <a:lnTo>
                    <a:pt x="93" y="32"/>
                  </a:lnTo>
                  <a:lnTo>
                    <a:pt x="93" y="29"/>
                  </a:lnTo>
                  <a:lnTo>
                    <a:pt x="93" y="24"/>
                  </a:lnTo>
                  <a:lnTo>
                    <a:pt x="93" y="24"/>
                  </a:lnTo>
                  <a:lnTo>
                    <a:pt x="91" y="22"/>
                  </a:lnTo>
                  <a:lnTo>
                    <a:pt x="93" y="21"/>
                  </a:lnTo>
                  <a:lnTo>
                    <a:pt x="93" y="18"/>
                  </a:lnTo>
                  <a:lnTo>
                    <a:pt x="93" y="15"/>
                  </a:lnTo>
                  <a:lnTo>
                    <a:pt x="91" y="11"/>
                  </a:lnTo>
                  <a:lnTo>
                    <a:pt x="93" y="10"/>
                  </a:lnTo>
                  <a:lnTo>
                    <a:pt x="94" y="7"/>
                  </a:lnTo>
                  <a:close/>
                  <a:moveTo>
                    <a:pt x="18" y="48"/>
                  </a:moveTo>
                  <a:lnTo>
                    <a:pt x="16" y="48"/>
                  </a:lnTo>
                  <a:lnTo>
                    <a:pt x="13" y="48"/>
                  </a:lnTo>
                  <a:lnTo>
                    <a:pt x="9" y="48"/>
                  </a:lnTo>
                  <a:lnTo>
                    <a:pt x="8" y="48"/>
                  </a:lnTo>
                  <a:lnTo>
                    <a:pt x="7" y="48"/>
                  </a:lnTo>
                  <a:lnTo>
                    <a:pt x="7" y="48"/>
                  </a:lnTo>
                  <a:lnTo>
                    <a:pt x="7" y="47"/>
                  </a:lnTo>
                  <a:lnTo>
                    <a:pt x="7" y="47"/>
                  </a:lnTo>
                  <a:lnTo>
                    <a:pt x="12" y="47"/>
                  </a:lnTo>
                  <a:lnTo>
                    <a:pt x="16" y="47"/>
                  </a:lnTo>
                  <a:lnTo>
                    <a:pt x="19" y="47"/>
                  </a:lnTo>
                  <a:lnTo>
                    <a:pt x="18" y="4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38" name="Freeform 1017"/>
            <p:cNvSpPr>
              <a:spLocks noChangeAspect="1"/>
            </p:cNvSpPr>
            <p:nvPr/>
          </p:nvSpPr>
          <p:spPr bwMode="gray">
            <a:xfrm>
              <a:off x="1577236" y="5062170"/>
              <a:ext cx="337754" cy="289960"/>
            </a:xfrm>
            <a:custGeom>
              <a:avLst/>
              <a:gdLst>
                <a:gd name="T0" fmla="*/ 103 w 106"/>
                <a:gd name="T1" fmla="*/ 18 h 91"/>
                <a:gd name="T2" fmla="*/ 100 w 106"/>
                <a:gd name="T3" fmla="*/ 14 h 91"/>
                <a:gd name="T4" fmla="*/ 99 w 106"/>
                <a:gd name="T5" fmla="*/ 11 h 91"/>
                <a:gd name="T6" fmla="*/ 95 w 106"/>
                <a:gd name="T7" fmla="*/ 10 h 91"/>
                <a:gd name="T8" fmla="*/ 86 w 106"/>
                <a:gd name="T9" fmla="*/ 6 h 91"/>
                <a:gd name="T10" fmla="*/ 81 w 106"/>
                <a:gd name="T11" fmla="*/ 6 h 91"/>
                <a:gd name="T12" fmla="*/ 78 w 106"/>
                <a:gd name="T13" fmla="*/ 3 h 91"/>
                <a:gd name="T14" fmla="*/ 66 w 106"/>
                <a:gd name="T15" fmla="*/ 3 h 91"/>
                <a:gd name="T16" fmla="*/ 65 w 106"/>
                <a:gd name="T17" fmla="*/ 5 h 91"/>
                <a:gd name="T18" fmla="*/ 66 w 106"/>
                <a:gd name="T19" fmla="*/ 7 h 91"/>
                <a:gd name="T20" fmla="*/ 65 w 106"/>
                <a:gd name="T21" fmla="*/ 10 h 91"/>
                <a:gd name="T22" fmla="*/ 62 w 106"/>
                <a:gd name="T23" fmla="*/ 10 h 91"/>
                <a:gd name="T24" fmla="*/ 60 w 106"/>
                <a:gd name="T25" fmla="*/ 10 h 91"/>
                <a:gd name="T26" fmla="*/ 62 w 106"/>
                <a:gd name="T27" fmla="*/ 21 h 91"/>
                <a:gd name="T28" fmla="*/ 59 w 106"/>
                <a:gd name="T29" fmla="*/ 32 h 91"/>
                <a:gd name="T30" fmla="*/ 62 w 106"/>
                <a:gd name="T31" fmla="*/ 37 h 91"/>
                <a:gd name="T32" fmla="*/ 69 w 106"/>
                <a:gd name="T33" fmla="*/ 37 h 91"/>
                <a:gd name="T34" fmla="*/ 70 w 106"/>
                <a:gd name="T35" fmla="*/ 46 h 91"/>
                <a:gd name="T36" fmla="*/ 69 w 106"/>
                <a:gd name="T37" fmla="*/ 47 h 91"/>
                <a:gd name="T38" fmla="*/ 66 w 106"/>
                <a:gd name="T39" fmla="*/ 47 h 91"/>
                <a:gd name="T40" fmla="*/ 60 w 106"/>
                <a:gd name="T41" fmla="*/ 44 h 91"/>
                <a:gd name="T42" fmla="*/ 55 w 106"/>
                <a:gd name="T43" fmla="*/ 37 h 91"/>
                <a:gd name="T44" fmla="*/ 47 w 106"/>
                <a:gd name="T45" fmla="*/ 33 h 91"/>
                <a:gd name="T46" fmla="*/ 40 w 106"/>
                <a:gd name="T47" fmla="*/ 35 h 91"/>
                <a:gd name="T48" fmla="*/ 32 w 106"/>
                <a:gd name="T49" fmla="*/ 31 h 91"/>
                <a:gd name="T50" fmla="*/ 28 w 106"/>
                <a:gd name="T51" fmla="*/ 28 h 91"/>
                <a:gd name="T52" fmla="*/ 22 w 106"/>
                <a:gd name="T53" fmla="*/ 29 h 91"/>
                <a:gd name="T54" fmla="*/ 21 w 106"/>
                <a:gd name="T55" fmla="*/ 25 h 91"/>
                <a:gd name="T56" fmla="*/ 19 w 106"/>
                <a:gd name="T57" fmla="*/ 26 h 91"/>
                <a:gd name="T58" fmla="*/ 19 w 106"/>
                <a:gd name="T59" fmla="*/ 29 h 91"/>
                <a:gd name="T60" fmla="*/ 18 w 106"/>
                <a:gd name="T61" fmla="*/ 37 h 91"/>
                <a:gd name="T62" fmla="*/ 18 w 106"/>
                <a:gd name="T63" fmla="*/ 43 h 91"/>
                <a:gd name="T64" fmla="*/ 0 w 106"/>
                <a:gd name="T65" fmla="*/ 44 h 91"/>
                <a:gd name="T66" fmla="*/ 0 w 106"/>
                <a:gd name="T67" fmla="*/ 77 h 91"/>
                <a:gd name="T68" fmla="*/ 4 w 106"/>
                <a:gd name="T69" fmla="*/ 81 h 91"/>
                <a:gd name="T70" fmla="*/ 10 w 106"/>
                <a:gd name="T71" fmla="*/ 85 h 91"/>
                <a:gd name="T72" fmla="*/ 19 w 106"/>
                <a:gd name="T73" fmla="*/ 85 h 91"/>
                <a:gd name="T74" fmla="*/ 26 w 106"/>
                <a:gd name="T75" fmla="*/ 87 h 91"/>
                <a:gd name="T76" fmla="*/ 30 w 106"/>
                <a:gd name="T77" fmla="*/ 89 h 91"/>
                <a:gd name="T78" fmla="*/ 39 w 106"/>
                <a:gd name="T79" fmla="*/ 89 h 91"/>
                <a:gd name="T80" fmla="*/ 41 w 106"/>
                <a:gd name="T81" fmla="*/ 91 h 91"/>
                <a:gd name="T82" fmla="*/ 45 w 106"/>
                <a:gd name="T83" fmla="*/ 88 h 91"/>
                <a:gd name="T84" fmla="*/ 48 w 106"/>
                <a:gd name="T85" fmla="*/ 85 h 91"/>
                <a:gd name="T86" fmla="*/ 51 w 106"/>
                <a:gd name="T87" fmla="*/ 80 h 91"/>
                <a:gd name="T88" fmla="*/ 55 w 106"/>
                <a:gd name="T89" fmla="*/ 78 h 91"/>
                <a:gd name="T90" fmla="*/ 59 w 106"/>
                <a:gd name="T91" fmla="*/ 77 h 91"/>
                <a:gd name="T92" fmla="*/ 60 w 106"/>
                <a:gd name="T93" fmla="*/ 76 h 91"/>
                <a:gd name="T94" fmla="*/ 62 w 106"/>
                <a:gd name="T95" fmla="*/ 72 h 91"/>
                <a:gd name="T96" fmla="*/ 67 w 106"/>
                <a:gd name="T97" fmla="*/ 69 h 91"/>
                <a:gd name="T98" fmla="*/ 71 w 106"/>
                <a:gd name="T99" fmla="*/ 69 h 91"/>
                <a:gd name="T100" fmla="*/ 74 w 106"/>
                <a:gd name="T101" fmla="*/ 69 h 91"/>
                <a:gd name="T102" fmla="*/ 100 w 106"/>
                <a:gd name="T103" fmla="*/ 54 h 91"/>
                <a:gd name="T104" fmla="*/ 99 w 106"/>
                <a:gd name="T105" fmla="*/ 52 h 91"/>
                <a:gd name="T106" fmla="*/ 99 w 106"/>
                <a:gd name="T107" fmla="*/ 50 h 91"/>
                <a:gd name="T108" fmla="*/ 100 w 106"/>
                <a:gd name="T109" fmla="*/ 42 h 91"/>
                <a:gd name="T110" fmla="*/ 104 w 106"/>
                <a:gd name="T111" fmla="*/ 40 h 91"/>
                <a:gd name="T112" fmla="*/ 101 w 106"/>
                <a:gd name="T113" fmla="*/ 37 h 91"/>
                <a:gd name="T114" fmla="*/ 103 w 106"/>
                <a:gd name="T115" fmla="*/ 29 h 91"/>
                <a:gd name="T116" fmla="*/ 104 w 106"/>
                <a:gd name="T117"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 h="91">
                  <a:moveTo>
                    <a:pt x="106" y="22"/>
                  </a:moveTo>
                  <a:lnTo>
                    <a:pt x="104" y="22"/>
                  </a:lnTo>
                  <a:lnTo>
                    <a:pt x="104" y="20"/>
                  </a:lnTo>
                  <a:lnTo>
                    <a:pt x="103" y="18"/>
                  </a:lnTo>
                  <a:lnTo>
                    <a:pt x="103" y="17"/>
                  </a:lnTo>
                  <a:lnTo>
                    <a:pt x="103" y="15"/>
                  </a:lnTo>
                  <a:lnTo>
                    <a:pt x="101" y="14"/>
                  </a:lnTo>
                  <a:lnTo>
                    <a:pt x="100" y="14"/>
                  </a:lnTo>
                  <a:lnTo>
                    <a:pt x="99" y="13"/>
                  </a:lnTo>
                  <a:lnTo>
                    <a:pt x="99" y="13"/>
                  </a:lnTo>
                  <a:lnTo>
                    <a:pt x="99" y="13"/>
                  </a:lnTo>
                  <a:lnTo>
                    <a:pt x="99" y="11"/>
                  </a:lnTo>
                  <a:lnTo>
                    <a:pt x="99" y="11"/>
                  </a:lnTo>
                  <a:lnTo>
                    <a:pt x="99" y="11"/>
                  </a:lnTo>
                  <a:lnTo>
                    <a:pt x="96" y="11"/>
                  </a:lnTo>
                  <a:lnTo>
                    <a:pt x="95" y="10"/>
                  </a:lnTo>
                  <a:lnTo>
                    <a:pt x="91" y="9"/>
                  </a:lnTo>
                  <a:lnTo>
                    <a:pt x="89" y="7"/>
                  </a:lnTo>
                  <a:lnTo>
                    <a:pt x="88" y="7"/>
                  </a:lnTo>
                  <a:lnTo>
                    <a:pt x="86" y="6"/>
                  </a:lnTo>
                  <a:lnTo>
                    <a:pt x="85" y="5"/>
                  </a:lnTo>
                  <a:lnTo>
                    <a:pt x="84" y="5"/>
                  </a:lnTo>
                  <a:lnTo>
                    <a:pt x="82" y="5"/>
                  </a:lnTo>
                  <a:lnTo>
                    <a:pt x="81" y="6"/>
                  </a:lnTo>
                  <a:lnTo>
                    <a:pt x="80" y="5"/>
                  </a:lnTo>
                  <a:lnTo>
                    <a:pt x="78" y="5"/>
                  </a:lnTo>
                  <a:lnTo>
                    <a:pt x="78" y="5"/>
                  </a:lnTo>
                  <a:lnTo>
                    <a:pt x="78" y="3"/>
                  </a:lnTo>
                  <a:lnTo>
                    <a:pt x="78" y="2"/>
                  </a:lnTo>
                  <a:lnTo>
                    <a:pt x="77" y="0"/>
                  </a:lnTo>
                  <a:lnTo>
                    <a:pt x="67" y="3"/>
                  </a:lnTo>
                  <a:lnTo>
                    <a:pt x="66" y="3"/>
                  </a:lnTo>
                  <a:lnTo>
                    <a:pt x="65" y="3"/>
                  </a:lnTo>
                  <a:lnTo>
                    <a:pt x="65" y="5"/>
                  </a:lnTo>
                  <a:lnTo>
                    <a:pt x="65" y="5"/>
                  </a:lnTo>
                  <a:lnTo>
                    <a:pt x="65" y="5"/>
                  </a:lnTo>
                  <a:lnTo>
                    <a:pt x="65" y="5"/>
                  </a:lnTo>
                  <a:lnTo>
                    <a:pt x="66" y="6"/>
                  </a:lnTo>
                  <a:lnTo>
                    <a:pt x="66" y="6"/>
                  </a:lnTo>
                  <a:lnTo>
                    <a:pt x="66" y="7"/>
                  </a:lnTo>
                  <a:lnTo>
                    <a:pt x="65" y="7"/>
                  </a:lnTo>
                  <a:lnTo>
                    <a:pt x="65" y="9"/>
                  </a:lnTo>
                  <a:lnTo>
                    <a:pt x="65" y="9"/>
                  </a:lnTo>
                  <a:lnTo>
                    <a:pt x="65" y="10"/>
                  </a:lnTo>
                  <a:lnTo>
                    <a:pt x="65" y="10"/>
                  </a:lnTo>
                  <a:lnTo>
                    <a:pt x="63" y="10"/>
                  </a:lnTo>
                  <a:lnTo>
                    <a:pt x="63" y="10"/>
                  </a:lnTo>
                  <a:lnTo>
                    <a:pt x="62" y="10"/>
                  </a:lnTo>
                  <a:lnTo>
                    <a:pt x="62" y="10"/>
                  </a:lnTo>
                  <a:lnTo>
                    <a:pt x="62" y="10"/>
                  </a:lnTo>
                  <a:lnTo>
                    <a:pt x="62" y="10"/>
                  </a:lnTo>
                  <a:lnTo>
                    <a:pt x="60" y="10"/>
                  </a:lnTo>
                  <a:lnTo>
                    <a:pt x="62" y="11"/>
                  </a:lnTo>
                  <a:lnTo>
                    <a:pt x="62" y="14"/>
                  </a:lnTo>
                  <a:lnTo>
                    <a:pt x="63" y="17"/>
                  </a:lnTo>
                  <a:lnTo>
                    <a:pt x="62" y="21"/>
                  </a:lnTo>
                  <a:lnTo>
                    <a:pt x="62" y="22"/>
                  </a:lnTo>
                  <a:lnTo>
                    <a:pt x="60" y="29"/>
                  </a:lnTo>
                  <a:lnTo>
                    <a:pt x="59" y="31"/>
                  </a:lnTo>
                  <a:lnTo>
                    <a:pt x="59" y="32"/>
                  </a:lnTo>
                  <a:lnTo>
                    <a:pt x="59" y="33"/>
                  </a:lnTo>
                  <a:lnTo>
                    <a:pt x="59" y="33"/>
                  </a:lnTo>
                  <a:lnTo>
                    <a:pt x="60" y="35"/>
                  </a:lnTo>
                  <a:lnTo>
                    <a:pt x="62" y="37"/>
                  </a:lnTo>
                  <a:lnTo>
                    <a:pt x="63" y="37"/>
                  </a:lnTo>
                  <a:lnTo>
                    <a:pt x="66" y="37"/>
                  </a:lnTo>
                  <a:lnTo>
                    <a:pt x="67" y="39"/>
                  </a:lnTo>
                  <a:lnTo>
                    <a:pt x="69" y="37"/>
                  </a:lnTo>
                  <a:lnTo>
                    <a:pt x="70" y="37"/>
                  </a:lnTo>
                  <a:lnTo>
                    <a:pt x="70" y="39"/>
                  </a:lnTo>
                  <a:lnTo>
                    <a:pt x="70" y="44"/>
                  </a:lnTo>
                  <a:lnTo>
                    <a:pt x="70" y="46"/>
                  </a:lnTo>
                  <a:lnTo>
                    <a:pt x="70" y="47"/>
                  </a:lnTo>
                  <a:lnTo>
                    <a:pt x="70" y="47"/>
                  </a:lnTo>
                  <a:lnTo>
                    <a:pt x="70" y="47"/>
                  </a:lnTo>
                  <a:lnTo>
                    <a:pt x="69" y="47"/>
                  </a:lnTo>
                  <a:lnTo>
                    <a:pt x="67" y="46"/>
                  </a:lnTo>
                  <a:lnTo>
                    <a:pt x="67" y="46"/>
                  </a:lnTo>
                  <a:lnTo>
                    <a:pt x="67" y="46"/>
                  </a:lnTo>
                  <a:lnTo>
                    <a:pt x="66" y="47"/>
                  </a:lnTo>
                  <a:lnTo>
                    <a:pt x="66" y="47"/>
                  </a:lnTo>
                  <a:lnTo>
                    <a:pt x="63" y="46"/>
                  </a:lnTo>
                  <a:lnTo>
                    <a:pt x="62" y="46"/>
                  </a:lnTo>
                  <a:lnTo>
                    <a:pt x="60" y="44"/>
                  </a:lnTo>
                  <a:lnTo>
                    <a:pt x="58" y="42"/>
                  </a:lnTo>
                  <a:lnTo>
                    <a:pt x="58" y="42"/>
                  </a:lnTo>
                  <a:lnTo>
                    <a:pt x="56" y="39"/>
                  </a:lnTo>
                  <a:lnTo>
                    <a:pt x="55" y="37"/>
                  </a:lnTo>
                  <a:lnTo>
                    <a:pt x="54" y="37"/>
                  </a:lnTo>
                  <a:lnTo>
                    <a:pt x="52" y="37"/>
                  </a:lnTo>
                  <a:lnTo>
                    <a:pt x="49" y="36"/>
                  </a:lnTo>
                  <a:lnTo>
                    <a:pt x="47" y="33"/>
                  </a:lnTo>
                  <a:lnTo>
                    <a:pt x="45" y="33"/>
                  </a:lnTo>
                  <a:lnTo>
                    <a:pt x="44" y="33"/>
                  </a:lnTo>
                  <a:lnTo>
                    <a:pt x="41" y="35"/>
                  </a:lnTo>
                  <a:lnTo>
                    <a:pt x="40" y="35"/>
                  </a:lnTo>
                  <a:lnTo>
                    <a:pt x="39" y="35"/>
                  </a:lnTo>
                  <a:lnTo>
                    <a:pt x="36" y="33"/>
                  </a:lnTo>
                  <a:lnTo>
                    <a:pt x="33" y="32"/>
                  </a:lnTo>
                  <a:lnTo>
                    <a:pt x="32" y="31"/>
                  </a:lnTo>
                  <a:lnTo>
                    <a:pt x="30" y="31"/>
                  </a:lnTo>
                  <a:lnTo>
                    <a:pt x="30" y="29"/>
                  </a:lnTo>
                  <a:lnTo>
                    <a:pt x="29" y="28"/>
                  </a:lnTo>
                  <a:lnTo>
                    <a:pt x="28" y="28"/>
                  </a:lnTo>
                  <a:lnTo>
                    <a:pt x="26" y="28"/>
                  </a:lnTo>
                  <a:lnTo>
                    <a:pt x="25" y="28"/>
                  </a:lnTo>
                  <a:lnTo>
                    <a:pt x="24" y="29"/>
                  </a:lnTo>
                  <a:lnTo>
                    <a:pt x="22" y="29"/>
                  </a:lnTo>
                  <a:lnTo>
                    <a:pt x="22" y="28"/>
                  </a:lnTo>
                  <a:lnTo>
                    <a:pt x="22" y="26"/>
                  </a:lnTo>
                  <a:lnTo>
                    <a:pt x="21" y="25"/>
                  </a:lnTo>
                  <a:lnTo>
                    <a:pt x="21" y="25"/>
                  </a:lnTo>
                  <a:lnTo>
                    <a:pt x="21" y="25"/>
                  </a:lnTo>
                  <a:lnTo>
                    <a:pt x="19" y="25"/>
                  </a:lnTo>
                  <a:lnTo>
                    <a:pt x="19" y="25"/>
                  </a:lnTo>
                  <a:lnTo>
                    <a:pt x="19" y="26"/>
                  </a:lnTo>
                  <a:lnTo>
                    <a:pt x="19" y="26"/>
                  </a:lnTo>
                  <a:lnTo>
                    <a:pt x="19" y="26"/>
                  </a:lnTo>
                  <a:lnTo>
                    <a:pt x="19" y="28"/>
                  </a:lnTo>
                  <a:lnTo>
                    <a:pt x="19" y="29"/>
                  </a:lnTo>
                  <a:lnTo>
                    <a:pt x="19" y="31"/>
                  </a:lnTo>
                  <a:lnTo>
                    <a:pt x="18" y="32"/>
                  </a:lnTo>
                  <a:lnTo>
                    <a:pt x="18" y="35"/>
                  </a:lnTo>
                  <a:lnTo>
                    <a:pt x="18" y="37"/>
                  </a:lnTo>
                  <a:lnTo>
                    <a:pt x="18" y="39"/>
                  </a:lnTo>
                  <a:lnTo>
                    <a:pt x="18" y="40"/>
                  </a:lnTo>
                  <a:lnTo>
                    <a:pt x="18" y="43"/>
                  </a:lnTo>
                  <a:lnTo>
                    <a:pt x="18" y="43"/>
                  </a:lnTo>
                  <a:lnTo>
                    <a:pt x="19" y="44"/>
                  </a:lnTo>
                  <a:lnTo>
                    <a:pt x="21" y="44"/>
                  </a:lnTo>
                  <a:lnTo>
                    <a:pt x="11" y="44"/>
                  </a:lnTo>
                  <a:lnTo>
                    <a:pt x="0" y="44"/>
                  </a:lnTo>
                  <a:lnTo>
                    <a:pt x="0" y="54"/>
                  </a:lnTo>
                  <a:lnTo>
                    <a:pt x="0" y="62"/>
                  </a:lnTo>
                  <a:lnTo>
                    <a:pt x="0" y="72"/>
                  </a:lnTo>
                  <a:lnTo>
                    <a:pt x="0" y="77"/>
                  </a:lnTo>
                  <a:lnTo>
                    <a:pt x="0" y="77"/>
                  </a:lnTo>
                  <a:lnTo>
                    <a:pt x="2" y="78"/>
                  </a:lnTo>
                  <a:lnTo>
                    <a:pt x="3" y="80"/>
                  </a:lnTo>
                  <a:lnTo>
                    <a:pt x="4" y="81"/>
                  </a:lnTo>
                  <a:lnTo>
                    <a:pt x="6" y="83"/>
                  </a:lnTo>
                  <a:lnTo>
                    <a:pt x="7" y="84"/>
                  </a:lnTo>
                  <a:lnTo>
                    <a:pt x="8" y="84"/>
                  </a:lnTo>
                  <a:lnTo>
                    <a:pt x="10" y="85"/>
                  </a:lnTo>
                  <a:lnTo>
                    <a:pt x="10" y="87"/>
                  </a:lnTo>
                  <a:lnTo>
                    <a:pt x="11" y="87"/>
                  </a:lnTo>
                  <a:lnTo>
                    <a:pt x="13" y="87"/>
                  </a:lnTo>
                  <a:lnTo>
                    <a:pt x="19" y="85"/>
                  </a:lnTo>
                  <a:lnTo>
                    <a:pt x="19" y="85"/>
                  </a:lnTo>
                  <a:lnTo>
                    <a:pt x="24" y="85"/>
                  </a:lnTo>
                  <a:lnTo>
                    <a:pt x="26" y="87"/>
                  </a:lnTo>
                  <a:lnTo>
                    <a:pt x="26" y="87"/>
                  </a:lnTo>
                  <a:lnTo>
                    <a:pt x="28" y="89"/>
                  </a:lnTo>
                  <a:lnTo>
                    <a:pt x="29" y="89"/>
                  </a:lnTo>
                  <a:lnTo>
                    <a:pt x="29" y="89"/>
                  </a:lnTo>
                  <a:lnTo>
                    <a:pt x="30" y="89"/>
                  </a:lnTo>
                  <a:lnTo>
                    <a:pt x="33" y="89"/>
                  </a:lnTo>
                  <a:lnTo>
                    <a:pt x="36" y="91"/>
                  </a:lnTo>
                  <a:lnTo>
                    <a:pt x="39" y="89"/>
                  </a:lnTo>
                  <a:lnTo>
                    <a:pt x="39" y="89"/>
                  </a:lnTo>
                  <a:lnTo>
                    <a:pt x="40" y="89"/>
                  </a:lnTo>
                  <a:lnTo>
                    <a:pt x="41" y="91"/>
                  </a:lnTo>
                  <a:lnTo>
                    <a:pt x="41" y="91"/>
                  </a:lnTo>
                  <a:lnTo>
                    <a:pt x="41" y="91"/>
                  </a:lnTo>
                  <a:lnTo>
                    <a:pt x="43" y="91"/>
                  </a:lnTo>
                  <a:lnTo>
                    <a:pt x="44" y="91"/>
                  </a:lnTo>
                  <a:lnTo>
                    <a:pt x="45" y="89"/>
                  </a:lnTo>
                  <a:lnTo>
                    <a:pt x="45" y="88"/>
                  </a:lnTo>
                  <a:lnTo>
                    <a:pt x="47" y="88"/>
                  </a:lnTo>
                  <a:lnTo>
                    <a:pt x="47" y="87"/>
                  </a:lnTo>
                  <a:lnTo>
                    <a:pt x="47" y="85"/>
                  </a:lnTo>
                  <a:lnTo>
                    <a:pt x="48" y="85"/>
                  </a:lnTo>
                  <a:lnTo>
                    <a:pt x="49" y="84"/>
                  </a:lnTo>
                  <a:lnTo>
                    <a:pt x="51" y="81"/>
                  </a:lnTo>
                  <a:lnTo>
                    <a:pt x="51" y="81"/>
                  </a:lnTo>
                  <a:lnTo>
                    <a:pt x="51" y="80"/>
                  </a:lnTo>
                  <a:lnTo>
                    <a:pt x="52" y="80"/>
                  </a:lnTo>
                  <a:lnTo>
                    <a:pt x="52" y="80"/>
                  </a:lnTo>
                  <a:lnTo>
                    <a:pt x="54" y="80"/>
                  </a:lnTo>
                  <a:lnTo>
                    <a:pt x="55" y="78"/>
                  </a:lnTo>
                  <a:lnTo>
                    <a:pt x="55" y="78"/>
                  </a:lnTo>
                  <a:lnTo>
                    <a:pt x="55" y="77"/>
                  </a:lnTo>
                  <a:lnTo>
                    <a:pt x="56" y="77"/>
                  </a:lnTo>
                  <a:lnTo>
                    <a:pt x="59" y="77"/>
                  </a:lnTo>
                  <a:lnTo>
                    <a:pt x="60" y="77"/>
                  </a:lnTo>
                  <a:lnTo>
                    <a:pt x="60" y="77"/>
                  </a:lnTo>
                  <a:lnTo>
                    <a:pt x="60" y="76"/>
                  </a:lnTo>
                  <a:lnTo>
                    <a:pt x="60" y="76"/>
                  </a:lnTo>
                  <a:lnTo>
                    <a:pt x="60" y="74"/>
                  </a:lnTo>
                  <a:lnTo>
                    <a:pt x="60" y="73"/>
                  </a:lnTo>
                  <a:lnTo>
                    <a:pt x="60" y="72"/>
                  </a:lnTo>
                  <a:lnTo>
                    <a:pt x="62" y="72"/>
                  </a:lnTo>
                  <a:lnTo>
                    <a:pt x="63" y="72"/>
                  </a:lnTo>
                  <a:lnTo>
                    <a:pt x="63" y="70"/>
                  </a:lnTo>
                  <a:lnTo>
                    <a:pt x="65" y="70"/>
                  </a:lnTo>
                  <a:lnTo>
                    <a:pt x="67" y="69"/>
                  </a:lnTo>
                  <a:lnTo>
                    <a:pt x="70" y="69"/>
                  </a:lnTo>
                  <a:lnTo>
                    <a:pt x="70" y="69"/>
                  </a:lnTo>
                  <a:lnTo>
                    <a:pt x="71" y="69"/>
                  </a:lnTo>
                  <a:lnTo>
                    <a:pt x="71" y="69"/>
                  </a:lnTo>
                  <a:lnTo>
                    <a:pt x="73" y="69"/>
                  </a:lnTo>
                  <a:lnTo>
                    <a:pt x="74" y="69"/>
                  </a:lnTo>
                  <a:lnTo>
                    <a:pt x="74" y="69"/>
                  </a:lnTo>
                  <a:lnTo>
                    <a:pt x="74" y="69"/>
                  </a:lnTo>
                  <a:lnTo>
                    <a:pt x="74" y="66"/>
                  </a:lnTo>
                  <a:lnTo>
                    <a:pt x="73" y="63"/>
                  </a:lnTo>
                  <a:lnTo>
                    <a:pt x="99" y="54"/>
                  </a:lnTo>
                  <a:lnTo>
                    <a:pt x="100" y="54"/>
                  </a:lnTo>
                  <a:lnTo>
                    <a:pt x="100" y="54"/>
                  </a:lnTo>
                  <a:lnTo>
                    <a:pt x="100" y="54"/>
                  </a:lnTo>
                  <a:lnTo>
                    <a:pt x="99" y="54"/>
                  </a:lnTo>
                  <a:lnTo>
                    <a:pt x="99" y="52"/>
                  </a:lnTo>
                  <a:lnTo>
                    <a:pt x="97" y="52"/>
                  </a:lnTo>
                  <a:lnTo>
                    <a:pt x="97" y="51"/>
                  </a:lnTo>
                  <a:lnTo>
                    <a:pt x="97" y="50"/>
                  </a:lnTo>
                  <a:lnTo>
                    <a:pt x="99" y="50"/>
                  </a:lnTo>
                  <a:lnTo>
                    <a:pt x="99" y="47"/>
                  </a:lnTo>
                  <a:lnTo>
                    <a:pt x="99" y="44"/>
                  </a:lnTo>
                  <a:lnTo>
                    <a:pt x="100" y="42"/>
                  </a:lnTo>
                  <a:lnTo>
                    <a:pt x="100" y="42"/>
                  </a:lnTo>
                  <a:lnTo>
                    <a:pt x="101" y="42"/>
                  </a:lnTo>
                  <a:lnTo>
                    <a:pt x="101" y="40"/>
                  </a:lnTo>
                  <a:lnTo>
                    <a:pt x="103" y="40"/>
                  </a:lnTo>
                  <a:lnTo>
                    <a:pt x="104" y="40"/>
                  </a:lnTo>
                  <a:lnTo>
                    <a:pt x="103" y="39"/>
                  </a:lnTo>
                  <a:lnTo>
                    <a:pt x="103" y="39"/>
                  </a:lnTo>
                  <a:lnTo>
                    <a:pt x="101" y="37"/>
                  </a:lnTo>
                  <a:lnTo>
                    <a:pt x="101" y="37"/>
                  </a:lnTo>
                  <a:lnTo>
                    <a:pt x="103" y="35"/>
                  </a:lnTo>
                  <a:lnTo>
                    <a:pt x="103" y="33"/>
                  </a:lnTo>
                  <a:lnTo>
                    <a:pt x="101" y="32"/>
                  </a:lnTo>
                  <a:lnTo>
                    <a:pt x="103" y="29"/>
                  </a:lnTo>
                  <a:lnTo>
                    <a:pt x="103" y="28"/>
                  </a:lnTo>
                  <a:lnTo>
                    <a:pt x="103" y="25"/>
                  </a:lnTo>
                  <a:lnTo>
                    <a:pt x="103" y="25"/>
                  </a:lnTo>
                  <a:lnTo>
                    <a:pt x="104" y="25"/>
                  </a:lnTo>
                  <a:lnTo>
                    <a:pt x="106" y="24"/>
                  </a:lnTo>
                  <a:lnTo>
                    <a:pt x="106" y="24"/>
                  </a:lnTo>
                  <a:lnTo>
                    <a:pt x="106" y="2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39" name="Freeform 999"/>
            <p:cNvSpPr>
              <a:spLocks noChangeAspect="1"/>
            </p:cNvSpPr>
            <p:nvPr/>
          </p:nvSpPr>
          <p:spPr bwMode="gray">
            <a:xfrm>
              <a:off x="1886315" y="5097221"/>
              <a:ext cx="92406" cy="229418"/>
            </a:xfrm>
            <a:custGeom>
              <a:avLst/>
              <a:gdLst>
                <a:gd name="T0" fmla="*/ 10 w 29"/>
                <a:gd name="T1" fmla="*/ 3 h 72"/>
                <a:gd name="T2" fmla="*/ 7 w 29"/>
                <a:gd name="T3" fmla="*/ 3 h 72"/>
                <a:gd name="T4" fmla="*/ 4 w 29"/>
                <a:gd name="T5" fmla="*/ 2 h 72"/>
                <a:gd name="T6" fmla="*/ 2 w 29"/>
                <a:gd name="T7" fmla="*/ 2 h 72"/>
                <a:gd name="T8" fmla="*/ 4 w 29"/>
                <a:gd name="T9" fmla="*/ 3 h 72"/>
                <a:gd name="T10" fmla="*/ 6 w 29"/>
                <a:gd name="T11" fmla="*/ 7 h 72"/>
                <a:gd name="T12" fmla="*/ 9 w 29"/>
                <a:gd name="T13" fmla="*/ 11 h 72"/>
                <a:gd name="T14" fmla="*/ 7 w 29"/>
                <a:gd name="T15" fmla="*/ 14 h 72"/>
                <a:gd name="T16" fmla="*/ 6 w 29"/>
                <a:gd name="T17" fmla="*/ 17 h 72"/>
                <a:gd name="T18" fmla="*/ 6 w 29"/>
                <a:gd name="T19" fmla="*/ 22 h 72"/>
                <a:gd name="T20" fmla="*/ 4 w 29"/>
                <a:gd name="T21" fmla="*/ 26 h 72"/>
                <a:gd name="T22" fmla="*/ 7 w 29"/>
                <a:gd name="T23" fmla="*/ 29 h 72"/>
                <a:gd name="T24" fmla="*/ 4 w 29"/>
                <a:gd name="T25" fmla="*/ 31 h 72"/>
                <a:gd name="T26" fmla="*/ 2 w 29"/>
                <a:gd name="T27" fmla="*/ 33 h 72"/>
                <a:gd name="T28" fmla="*/ 0 w 29"/>
                <a:gd name="T29" fmla="*/ 39 h 72"/>
                <a:gd name="T30" fmla="*/ 2 w 29"/>
                <a:gd name="T31" fmla="*/ 41 h 72"/>
                <a:gd name="T32" fmla="*/ 3 w 29"/>
                <a:gd name="T33" fmla="*/ 43 h 72"/>
                <a:gd name="T34" fmla="*/ 4 w 29"/>
                <a:gd name="T35" fmla="*/ 44 h 72"/>
                <a:gd name="T36" fmla="*/ 9 w 29"/>
                <a:gd name="T37" fmla="*/ 48 h 72"/>
                <a:gd name="T38" fmla="*/ 15 w 29"/>
                <a:gd name="T39" fmla="*/ 47 h 72"/>
                <a:gd name="T40" fmla="*/ 17 w 29"/>
                <a:gd name="T41" fmla="*/ 51 h 72"/>
                <a:gd name="T42" fmla="*/ 15 w 29"/>
                <a:gd name="T43" fmla="*/ 57 h 72"/>
                <a:gd name="T44" fmla="*/ 14 w 29"/>
                <a:gd name="T45" fmla="*/ 61 h 72"/>
                <a:gd name="T46" fmla="*/ 15 w 29"/>
                <a:gd name="T47" fmla="*/ 65 h 72"/>
                <a:gd name="T48" fmla="*/ 18 w 29"/>
                <a:gd name="T49" fmla="*/ 67 h 72"/>
                <a:gd name="T50" fmla="*/ 21 w 29"/>
                <a:gd name="T51" fmla="*/ 69 h 72"/>
                <a:gd name="T52" fmla="*/ 21 w 29"/>
                <a:gd name="T53" fmla="*/ 72 h 72"/>
                <a:gd name="T54" fmla="*/ 24 w 29"/>
                <a:gd name="T55" fmla="*/ 72 h 72"/>
                <a:gd name="T56" fmla="*/ 22 w 29"/>
                <a:gd name="T57" fmla="*/ 67 h 72"/>
                <a:gd name="T58" fmla="*/ 22 w 29"/>
                <a:gd name="T59" fmla="*/ 65 h 72"/>
                <a:gd name="T60" fmla="*/ 25 w 29"/>
                <a:gd name="T61" fmla="*/ 63 h 72"/>
                <a:gd name="T62" fmla="*/ 28 w 29"/>
                <a:gd name="T63" fmla="*/ 61 h 72"/>
                <a:gd name="T64" fmla="*/ 28 w 29"/>
                <a:gd name="T65" fmla="*/ 54 h 72"/>
                <a:gd name="T66" fmla="*/ 28 w 29"/>
                <a:gd name="T67" fmla="*/ 50 h 72"/>
                <a:gd name="T68" fmla="*/ 24 w 29"/>
                <a:gd name="T69" fmla="*/ 44 h 72"/>
                <a:gd name="T70" fmla="*/ 20 w 29"/>
                <a:gd name="T71" fmla="*/ 39 h 72"/>
                <a:gd name="T72" fmla="*/ 20 w 29"/>
                <a:gd name="T73" fmla="*/ 40 h 72"/>
                <a:gd name="T74" fmla="*/ 21 w 29"/>
                <a:gd name="T75" fmla="*/ 41 h 72"/>
                <a:gd name="T76" fmla="*/ 22 w 29"/>
                <a:gd name="T77" fmla="*/ 47 h 72"/>
                <a:gd name="T78" fmla="*/ 20 w 29"/>
                <a:gd name="T79" fmla="*/ 46 h 72"/>
                <a:gd name="T80" fmla="*/ 18 w 29"/>
                <a:gd name="T81" fmla="*/ 44 h 72"/>
                <a:gd name="T82" fmla="*/ 17 w 29"/>
                <a:gd name="T83" fmla="*/ 46 h 72"/>
                <a:gd name="T84" fmla="*/ 15 w 29"/>
                <a:gd name="T85" fmla="*/ 44 h 72"/>
                <a:gd name="T86" fmla="*/ 17 w 29"/>
                <a:gd name="T87" fmla="*/ 41 h 72"/>
                <a:gd name="T88" fmla="*/ 14 w 29"/>
                <a:gd name="T89" fmla="*/ 39 h 72"/>
                <a:gd name="T90" fmla="*/ 14 w 29"/>
                <a:gd name="T91" fmla="*/ 35 h 72"/>
                <a:gd name="T92" fmla="*/ 11 w 29"/>
                <a:gd name="T93" fmla="*/ 26 h 72"/>
                <a:gd name="T94" fmla="*/ 13 w 29"/>
                <a:gd name="T95" fmla="*/ 24 h 72"/>
                <a:gd name="T96" fmla="*/ 13 w 29"/>
                <a:gd name="T97" fmla="*/ 13 h 72"/>
                <a:gd name="T98" fmla="*/ 13 w 29"/>
                <a:gd name="T99" fmla="*/ 9 h 72"/>
                <a:gd name="T100" fmla="*/ 10 w 29"/>
                <a:gd name="T101" fmla="*/ 6 h 72"/>
                <a:gd name="T102" fmla="*/ 11 w 29"/>
                <a:gd name="T103" fmla="*/ 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 h="72">
                  <a:moveTo>
                    <a:pt x="10" y="3"/>
                  </a:moveTo>
                  <a:lnTo>
                    <a:pt x="10" y="3"/>
                  </a:lnTo>
                  <a:lnTo>
                    <a:pt x="10" y="3"/>
                  </a:lnTo>
                  <a:lnTo>
                    <a:pt x="10" y="3"/>
                  </a:lnTo>
                  <a:lnTo>
                    <a:pt x="9" y="3"/>
                  </a:lnTo>
                  <a:lnTo>
                    <a:pt x="7" y="3"/>
                  </a:lnTo>
                  <a:lnTo>
                    <a:pt x="6" y="3"/>
                  </a:lnTo>
                  <a:lnTo>
                    <a:pt x="6" y="2"/>
                  </a:lnTo>
                  <a:lnTo>
                    <a:pt x="4" y="2"/>
                  </a:lnTo>
                  <a:lnTo>
                    <a:pt x="2" y="0"/>
                  </a:lnTo>
                  <a:lnTo>
                    <a:pt x="2" y="2"/>
                  </a:lnTo>
                  <a:lnTo>
                    <a:pt x="2" y="2"/>
                  </a:lnTo>
                  <a:lnTo>
                    <a:pt x="2" y="2"/>
                  </a:lnTo>
                  <a:lnTo>
                    <a:pt x="3" y="3"/>
                  </a:lnTo>
                  <a:lnTo>
                    <a:pt x="4" y="3"/>
                  </a:lnTo>
                  <a:lnTo>
                    <a:pt x="6" y="4"/>
                  </a:lnTo>
                  <a:lnTo>
                    <a:pt x="6" y="6"/>
                  </a:lnTo>
                  <a:lnTo>
                    <a:pt x="6" y="7"/>
                  </a:lnTo>
                  <a:lnTo>
                    <a:pt x="7" y="9"/>
                  </a:lnTo>
                  <a:lnTo>
                    <a:pt x="7" y="11"/>
                  </a:lnTo>
                  <a:lnTo>
                    <a:pt x="9" y="11"/>
                  </a:lnTo>
                  <a:lnTo>
                    <a:pt x="9" y="13"/>
                  </a:lnTo>
                  <a:lnTo>
                    <a:pt x="9" y="13"/>
                  </a:lnTo>
                  <a:lnTo>
                    <a:pt x="7" y="14"/>
                  </a:lnTo>
                  <a:lnTo>
                    <a:pt x="6" y="14"/>
                  </a:lnTo>
                  <a:lnTo>
                    <a:pt x="6" y="14"/>
                  </a:lnTo>
                  <a:lnTo>
                    <a:pt x="6" y="17"/>
                  </a:lnTo>
                  <a:lnTo>
                    <a:pt x="6" y="18"/>
                  </a:lnTo>
                  <a:lnTo>
                    <a:pt x="4" y="21"/>
                  </a:lnTo>
                  <a:lnTo>
                    <a:pt x="6" y="22"/>
                  </a:lnTo>
                  <a:lnTo>
                    <a:pt x="6" y="24"/>
                  </a:lnTo>
                  <a:lnTo>
                    <a:pt x="4" y="26"/>
                  </a:lnTo>
                  <a:lnTo>
                    <a:pt x="4" y="26"/>
                  </a:lnTo>
                  <a:lnTo>
                    <a:pt x="6" y="28"/>
                  </a:lnTo>
                  <a:lnTo>
                    <a:pt x="6" y="28"/>
                  </a:lnTo>
                  <a:lnTo>
                    <a:pt x="7" y="29"/>
                  </a:lnTo>
                  <a:lnTo>
                    <a:pt x="6" y="29"/>
                  </a:lnTo>
                  <a:lnTo>
                    <a:pt x="4" y="29"/>
                  </a:lnTo>
                  <a:lnTo>
                    <a:pt x="4" y="31"/>
                  </a:lnTo>
                  <a:lnTo>
                    <a:pt x="3" y="31"/>
                  </a:lnTo>
                  <a:lnTo>
                    <a:pt x="3" y="31"/>
                  </a:lnTo>
                  <a:lnTo>
                    <a:pt x="2" y="33"/>
                  </a:lnTo>
                  <a:lnTo>
                    <a:pt x="2" y="36"/>
                  </a:lnTo>
                  <a:lnTo>
                    <a:pt x="2" y="39"/>
                  </a:lnTo>
                  <a:lnTo>
                    <a:pt x="0" y="39"/>
                  </a:lnTo>
                  <a:lnTo>
                    <a:pt x="0" y="40"/>
                  </a:lnTo>
                  <a:lnTo>
                    <a:pt x="0" y="41"/>
                  </a:lnTo>
                  <a:lnTo>
                    <a:pt x="2" y="41"/>
                  </a:lnTo>
                  <a:lnTo>
                    <a:pt x="2" y="43"/>
                  </a:lnTo>
                  <a:lnTo>
                    <a:pt x="3" y="43"/>
                  </a:lnTo>
                  <a:lnTo>
                    <a:pt x="3" y="43"/>
                  </a:lnTo>
                  <a:lnTo>
                    <a:pt x="3" y="43"/>
                  </a:lnTo>
                  <a:lnTo>
                    <a:pt x="4" y="44"/>
                  </a:lnTo>
                  <a:lnTo>
                    <a:pt x="4" y="44"/>
                  </a:lnTo>
                  <a:lnTo>
                    <a:pt x="6" y="47"/>
                  </a:lnTo>
                  <a:lnTo>
                    <a:pt x="7" y="48"/>
                  </a:lnTo>
                  <a:lnTo>
                    <a:pt x="9" y="48"/>
                  </a:lnTo>
                  <a:lnTo>
                    <a:pt x="10" y="48"/>
                  </a:lnTo>
                  <a:lnTo>
                    <a:pt x="14" y="47"/>
                  </a:lnTo>
                  <a:lnTo>
                    <a:pt x="15" y="47"/>
                  </a:lnTo>
                  <a:lnTo>
                    <a:pt x="15" y="48"/>
                  </a:lnTo>
                  <a:lnTo>
                    <a:pt x="17" y="50"/>
                  </a:lnTo>
                  <a:lnTo>
                    <a:pt x="17" y="51"/>
                  </a:lnTo>
                  <a:lnTo>
                    <a:pt x="17" y="55"/>
                  </a:lnTo>
                  <a:lnTo>
                    <a:pt x="17" y="55"/>
                  </a:lnTo>
                  <a:lnTo>
                    <a:pt x="15" y="57"/>
                  </a:lnTo>
                  <a:lnTo>
                    <a:pt x="15" y="58"/>
                  </a:lnTo>
                  <a:lnTo>
                    <a:pt x="14" y="59"/>
                  </a:lnTo>
                  <a:lnTo>
                    <a:pt x="14" y="61"/>
                  </a:lnTo>
                  <a:lnTo>
                    <a:pt x="14" y="61"/>
                  </a:lnTo>
                  <a:lnTo>
                    <a:pt x="15" y="63"/>
                  </a:lnTo>
                  <a:lnTo>
                    <a:pt x="15" y="65"/>
                  </a:lnTo>
                  <a:lnTo>
                    <a:pt x="17" y="65"/>
                  </a:lnTo>
                  <a:lnTo>
                    <a:pt x="17" y="66"/>
                  </a:lnTo>
                  <a:lnTo>
                    <a:pt x="18" y="67"/>
                  </a:lnTo>
                  <a:lnTo>
                    <a:pt x="20" y="67"/>
                  </a:lnTo>
                  <a:lnTo>
                    <a:pt x="20" y="69"/>
                  </a:lnTo>
                  <a:lnTo>
                    <a:pt x="21" y="69"/>
                  </a:lnTo>
                  <a:lnTo>
                    <a:pt x="21" y="70"/>
                  </a:lnTo>
                  <a:lnTo>
                    <a:pt x="21" y="70"/>
                  </a:lnTo>
                  <a:lnTo>
                    <a:pt x="21" y="72"/>
                  </a:lnTo>
                  <a:lnTo>
                    <a:pt x="21" y="72"/>
                  </a:lnTo>
                  <a:lnTo>
                    <a:pt x="24" y="72"/>
                  </a:lnTo>
                  <a:lnTo>
                    <a:pt x="24" y="72"/>
                  </a:lnTo>
                  <a:lnTo>
                    <a:pt x="24" y="70"/>
                  </a:lnTo>
                  <a:lnTo>
                    <a:pt x="24" y="69"/>
                  </a:lnTo>
                  <a:lnTo>
                    <a:pt x="22" y="67"/>
                  </a:lnTo>
                  <a:lnTo>
                    <a:pt x="22" y="67"/>
                  </a:lnTo>
                  <a:lnTo>
                    <a:pt x="22" y="66"/>
                  </a:lnTo>
                  <a:lnTo>
                    <a:pt x="22" y="65"/>
                  </a:lnTo>
                  <a:lnTo>
                    <a:pt x="22" y="65"/>
                  </a:lnTo>
                  <a:lnTo>
                    <a:pt x="24" y="63"/>
                  </a:lnTo>
                  <a:lnTo>
                    <a:pt x="25" y="63"/>
                  </a:lnTo>
                  <a:lnTo>
                    <a:pt x="26" y="62"/>
                  </a:lnTo>
                  <a:lnTo>
                    <a:pt x="28" y="62"/>
                  </a:lnTo>
                  <a:lnTo>
                    <a:pt x="28" y="61"/>
                  </a:lnTo>
                  <a:lnTo>
                    <a:pt x="28" y="58"/>
                  </a:lnTo>
                  <a:lnTo>
                    <a:pt x="28" y="57"/>
                  </a:lnTo>
                  <a:lnTo>
                    <a:pt x="28" y="54"/>
                  </a:lnTo>
                  <a:lnTo>
                    <a:pt x="28" y="52"/>
                  </a:lnTo>
                  <a:lnTo>
                    <a:pt x="29" y="51"/>
                  </a:lnTo>
                  <a:lnTo>
                    <a:pt x="28" y="50"/>
                  </a:lnTo>
                  <a:lnTo>
                    <a:pt x="28" y="48"/>
                  </a:lnTo>
                  <a:lnTo>
                    <a:pt x="25" y="46"/>
                  </a:lnTo>
                  <a:lnTo>
                    <a:pt x="24" y="44"/>
                  </a:lnTo>
                  <a:lnTo>
                    <a:pt x="22" y="41"/>
                  </a:lnTo>
                  <a:lnTo>
                    <a:pt x="20" y="40"/>
                  </a:lnTo>
                  <a:lnTo>
                    <a:pt x="20" y="39"/>
                  </a:lnTo>
                  <a:lnTo>
                    <a:pt x="18" y="39"/>
                  </a:lnTo>
                  <a:lnTo>
                    <a:pt x="18" y="40"/>
                  </a:lnTo>
                  <a:lnTo>
                    <a:pt x="20" y="40"/>
                  </a:lnTo>
                  <a:lnTo>
                    <a:pt x="20" y="41"/>
                  </a:lnTo>
                  <a:lnTo>
                    <a:pt x="20" y="41"/>
                  </a:lnTo>
                  <a:lnTo>
                    <a:pt x="21" y="41"/>
                  </a:lnTo>
                  <a:lnTo>
                    <a:pt x="22" y="46"/>
                  </a:lnTo>
                  <a:lnTo>
                    <a:pt x="22" y="47"/>
                  </a:lnTo>
                  <a:lnTo>
                    <a:pt x="22" y="47"/>
                  </a:lnTo>
                  <a:lnTo>
                    <a:pt x="22" y="47"/>
                  </a:lnTo>
                  <a:lnTo>
                    <a:pt x="21" y="46"/>
                  </a:lnTo>
                  <a:lnTo>
                    <a:pt x="20" y="46"/>
                  </a:lnTo>
                  <a:lnTo>
                    <a:pt x="20" y="44"/>
                  </a:lnTo>
                  <a:lnTo>
                    <a:pt x="20" y="44"/>
                  </a:lnTo>
                  <a:lnTo>
                    <a:pt x="18" y="44"/>
                  </a:lnTo>
                  <a:lnTo>
                    <a:pt x="18" y="46"/>
                  </a:lnTo>
                  <a:lnTo>
                    <a:pt x="18" y="46"/>
                  </a:lnTo>
                  <a:lnTo>
                    <a:pt x="17" y="46"/>
                  </a:lnTo>
                  <a:lnTo>
                    <a:pt x="17" y="46"/>
                  </a:lnTo>
                  <a:lnTo>
                    <a:pt x="15" y="44"/>
                  </a:lnTo>
                  <a:lnTo>
                    <a:pt x="15" y="44"/>
                  </a:lnTo>
                  <a:lnTo>
                    <a:pt x="15" y="43"/>
                  </a:lnTo>
                  <a:lnTo>
                    <a:pt x="17" y="41"/>
                  </a:lnTo>
                  <a:lnTo>
                    <a:pt x="17" y="41"/>
                  </a:lnTo>
                  <a:lnTo>
                    <a:pt x="15" y="40"/>
                  </a:lnTo>
                  <a:lnTo>
                    <a:pt x="15" y="39"/>
                  </a:lnTo>
                  <a:lnTo>
                    <a:pt x="14" y="39"/>
                  </a:lnTo>
                  <a:lnTo>
                    <a:pt x="14" y="37"/>
                  </a:lnTo>
                  <a:lnTo>
                    <a:pt x="14" y="35"/>
                  </a:lnTo>
                  <a:lnTo>
                    <a:pt x="14" y="35"/>
                  </a:lnTo>
                  <a:lnTo>
                    <a:pt x="13" y="32"/>
                  </a:lnTo>
                  <a:lnTo>
                    <a:pt x="11" y="28"/>
                  </a:lnTo>
                  <a:lnTo>
                    <a:pt x="11" y="26"/>
                  </a:lnTo>
                  <a:lnTo>
                    <a:pt x="11" y="26"/>
                  </a:lnTo>
                  <a:lnTo>
                    <a:pt x="13" y="25"/>
                  </a:lnTo>
                  <a:lnTo>
                    <a:pt x="13" y="24"/>
                  </a:lnTo>
                  <a:lnTo>
                    <a:pt x="14" y="22"/>
                  </a:lnTo>
                  <a:lnTo>
                    <a:pt x="13" y="17"/>
                  </a:lnTo>
                  <a:lnTo>
                    <a:pt x="13" y="13"/>
                  </a:lnTo>
                  <a:lnTo>
                    <a:pt x="13" y="11"/>
                  </a:lnTo>
                  <a:lnTo>
                    <a:pt x="14" y="10"/>
                  </a:lnTo>
                  <a:lnTo>
                    <a:pt x="13" y="9"/>
                  </a:lnTo>
                  <a:lnTo>
                    <a:pt x="11" y="9"/>
                  </a:lnTo>
                  <a:lnTo>
                    <a:pt x="11" y="9"/>
                  </a:lnTo>
                  <a:lnTo>
                    <a:pt x="10" y="6"/>
                  </a:lnTo>
                  <a:lnTo>
                    <a:pt x="10" y="4"/>
                  </a:lnTo>
                  <a:lnTo>
                    <a:pt x="10" y="3"/>
                  </a:lnTo>
                  <a:lnTo>
                    <a:pt x="11" y="3"/>
                  </a:lnTo>
                  <a:lnTo>
                    <a:pt x="1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0" name="Freeform 985"/>
            <p:cNvSpPr>
              <a:spLocks noChangeAspect="1"/>
            </p:cNvSpPr>
            <p:nvPr/>
          </p:nvSpPr>
          <p:spPr bwMode="gray">
            <a:xfrm>
              <a:off x="1669642" y="5282030"/>
              <a:ext cx="223046" cy="210300"/>
            </a:xfrm>
            <a:custGeom>
              <a:avLst/>
              <a:gdLst>
                <a:gd name="T0" fmla="*/ 33 w 70"/>
                <a:gd name="T1" fmla="*/ 9 h 66"/>
                <a:gd name="T2" fmla="*/ 31 w 70"/>
                <a:gd name="T3" fmla="*/ 11 h 66"/>
                <a:gd name="T4" fmla="*/ 31 w 70"/>
                <a:gd name="T5" fmla="*/ 11 h 66"/>
                <a:gd name="T6" fmla="*/ 29 w 70"/>
                <a:gd name="T7" fmla="*/ 11 h 66"/>
                <a:gd name="T8" fmla="*/ 29 w 70"/>
                <a:gd name="T9" fmla="*/ 11 h 66"/>
                <a:gd name="T10" fmla="*/ 27 w 70"/>
                <a:gd name="T11" fmla="*/ 11 h 66"/>
                <a:gd name="T12" fmla="*/ 27 w 70"/>
                <a:gd name="T13" fmla="*/ 12 h 66"/>
                <a:gd name="T14" fmla="*/ 26 w 70"/>
                <a:gd name="T15" fmla="*/ 12 h 66"/>
                <a:gd name="T16" fmla="*/ 26 w 70"/>
                <a:gd name="T17" fmla="*/ 14 h 66"/>
                <a:gd name="T18" fmla="*/ 25 w 70"/>
                <a:gd name="T19" fmla="*/ 14 h 66"/>
                <a:gd name="T20" fmla="*/ 23 w 70"/>
                <a:gd name="T21" fmla="*/ 14 h 66"/>
                <a:gd name="T22" fmla="*/ 23 w 70"/>
                <a:gd name="T23" fmla="*/ 15 h 66"/>
                <a:gd name="T24" fmla="*/ 20 w 70"/>
                <a:gd name="T25" fmla="*/ 16 h 66"/>
                <a:gd name="T26" fmla="*/ 19 w 70"/>
                <a:gd name="T27" fmla="*/ 18 h 66"/>
                <a:gd name="T28" fmla="*/ 19 w 70"/>
                <a:gd name="T29" fmla="*/ 19 h 66"/>
                <a:gd name="T30" fmla="*/ 16 w 70"/>
                <a:gd name="T31" fmla="*/ 20 h 66"/>
                <a:gd name="T32" fmla="*/ 15 w 70"/>
                <a:gd name="T33" fmla="*/ 22 h 66"/>
                <a:gd name="T34" fmla="*/ 12 w 70"/>
                <a:gd name="T35" fmla="*/ 22 h 66"/>
                <a:gd name="T36" fmla="*/ 12 w 70"/>
                <a:gd name="T37" fmla="*/ 22 h 66"/>
                <a:gd name="T38" fmla="*/ 10 w 70"/>
                <a:gd name="T39" fmla="*/ 20 h 66"/>
                <a:gd name="T40" fmla="*/ 7 w 70"/>
                <a:gd name="T41" fmla="*/ 22 h 66"/>
                <a:gd name="T42" fmla="*/ 1 w 70"/>
                <a:gd name="T43" fmla="*/ 20 h 66"/>
                <a:gd name="T44" fmla="*/ 0 w 70"/>
                <a:gd name="T45" fmla="*/ 20 h 66"/>
                <a:gd name="T46" fmla="*/ 0 w 70"/>
                <a:gd name="T47" fmla="*/ 23 h 66"/>
                <a:gd name="T48" fmla="*/ 4 w 70"/>
                <a:gd name="T49" fmla="*/ 27 h 66"/>
                <a:gd name="T50" fmla="*/ 5 w 70"/>
                <a:gd name="T51" fmla="*/ 31 h 66"/>
                <a:gd name="T52" fmla="*/ 12 w 70"/>
                <a:gd name="T53" fmla="*/ 40 h 66"/>
                <a:gd name="T54" fmla="*/ 18 w 70"/>
                <a:gd name="T55" fmla="*/ 42 h 66"/>
                <a:gd name="T56" fmla="*/ 20 w 70"/>
                <a:gd name="T57" fmla="*/ 45 h 66"/>
                <a:gd name="T58" fmla="*/ 23 w 70"/>
                <a:gd name="T59" fmla="*/ 51 h 66"/>
                <a:gd name="T60" fmla="*/ 25 w 70"/>
                <a:gd name="T61" fmla="*/ 56 h 66"/>
                <a:gd name="T62" fmla="*/ 27 w 70"/>
                <a:gd name="T63" fmla="*/ 57 h 66"/>
                <a:gd name="T64" fmla="*/ 31 w 70"/>
                <a:gd name="T65" fmla="*/ 59 h 66"/>
                <a:gd name="T66" fmla="*/ 36 w 70"/>
                <a:gd name="T67" fmla="*/ 60 h 66"/>
                <a:gd name="T68" fmla="*/ 38 w 70"/>
                <a:gd name="T69" fmla="*/ 60 h 66"/>
                <a:gd name="T70" fmla="*/ 44 w 70"/>
                <a:gd name="T71" fmla="*/ 62 h 66"/>
                <a:gd name="T72" fmla="*/ 48 w 70"/>
                <a:gd name="T73" fmla="*/ 62 h 66"/>
                <a:gd name="T74" fmla="*/ 53 w 70"/>
                <a:gd name="T75" fmla="*/ 63 h 66"/>
                <a:gd name="T76" fmla="*/ 57 w 70"/>
                <a:gd name="T77" fmla="*/ 66 h 66"/>
                <a:gd name="T78" fmla="*/ 57 w 70"/>
                <a:gd name="T79" fmla="*/ 66 h 66"/>
                <a:gd name="T80" fmla="*/ 57 w 70"/>
                <a:gd name="T81" fmla="*/ 62 h 66"/>
                <a:gd name="T82" fmla="*/ 60 w 70"/>
                <a:gd name="T83" fmla="*/ 59 h 66"/>
                <a:gd name="T84" fmla="*/ 64 w 70"/>
                <a:gd name="T85" fmla="*/ 52 h 66"/>
                <a:gd name="T86" fmla="*/ 68 w 70"/>
                <a:gd name="T87" fmla="*/ 41 h 66"/>
                <a:gd name="T88" fmla="*/ 67 w 70"/>
                <a:gd name="T89" fmla="*/ 34 h 66"/>
                <a:gd name="T90" fmla="*/ 68 w 70"/>
                <a:gd name="T91" fmla="*/ 29 h 66"/>
                <a:gd name="T92" fmla="*/ 70 w 70"/>
                <a:gd name="T93" fmla="*/ 25 h 66"/>
                <a:gd name="T94" fmla="*/ 70 w 70"/>
                <a:gd name="T95" fmla="*/ 16 h 66"/>
                <a:gd name="T96" fmla="*/ 68 w 70"/>
                <a:gd name="T97" fmla="*/ 12 h 66"/>
                <a:gd name="T98" fmla="*/ 67 w 70"/>
                <a:gd name="T99" fmla="*/ 8 h 66"/>
                <a:gd name="T100" fmla="*/ 57 w 70"/>
                <a:gd name="T101" fmla="*/ 4 h 66"/>
                <a:gd name="T102" fmla="*/ 52 w 70"/>
                <a:gd name="T103" fmla="*/ 3 h 66"/>
                <a:gd name="T104" fmla="*/ 45 w 70"/>
                <a:gd name="T105" fmla="*/ 3 h 66"/>
                <a:gd name="T106" fmla="*/ 45 w 70"/>
                <a:gd name="T107" fmla="*/ 0 h 66"/>
                <a:gd name="T108" fmla="*/ 42 w 70"/>
                <a:gd name="T109" fmla="*/ 0 h 66"/>
                <a:gd name="T110" fmla="*/ 41 w 70"/>
                <a:gd name="T111" fmla="*/ 0 h 66"/>
                <a:gd name="T112" fmla="*/ 38 w 70"/>
                <a:gd name="T113" fmla="*/ 0 h 66"/>
                <a:gd name="T114" fmla="*/ 34 w 70"/>
                <a:gd name="T115" fmla="*/ 1 h 66"/>
                <a:gd name="T116" fmla="*/ 33 w 70"/>
                <a:gd name="T117" fmla="*/ 3 h 66"/>
                <a:gd name="T118" fmla="*/ 31 w 70"/>
                <a:gd name="T119" fmla="*/ 4 h 66"/>
                <a:gd name="T120" fmla="*/ 31 w 70"/>
                <a:gd name="T121" fmla="*/ 7 h 66"/>
                <a:gd name="T122" fmla="*/ 31 w 70"/>
                <a:gd name="T123"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 h="66">
                  <a:moveTo>
                    <a:pt x="31" y="8"/>
                  </a:moveTo>
                  <a:lnTo>
                    <a:pt x="33" y="9"/>
                  </a:lnTo>
                  <a:lnTo>
                    <a:pt x="33" y="9"/>
                  </a:lnTo>
                  <a:lnTo>
                    <a:pt x="31" y="11"/>
                  </a:lnTo>
                  <a:lnTo>
                    <a:pt x="31" y="11"/>
                  </a:lnTo>
                  <a:lnTo>
                    <a:pt x="31" y="11"/>
                  </a:lnTo>
                  <a:lnTo>
                    <a:pt x="30" y="11"/>
                  </a:lnTo>
                  <a:lnTo>
                    <a:pt x="29" y="11"/>
                  </a:lnTo>
                  <a:lnTo>
                    <a:pt x="29" y="11"/>
                  </a:lnTo>
                  <a:lnTo>
                    <a:pt x="29" y="11"/>
                  </a:lnTo>
                  <a:lnTo>
                    <a:pt x="27" y="11"/>
                  </a:lnTo>
                  <a:lnTo>
                    <a:pt x="27" y="11"/>
                  </a:lnTo>
                  <a:lnTo>
                    <a:pt x="27" y="11"/>
                  </a:lnTo>
                  <a:lnTo>
                    <a:pt x="27" y="12"/>
                  </a:lnTo>
                  <a:lnTo>
                    <a:pt x="26" y="12"/>
                  </a:lnTo>
                  <a:lnTo>
                    <a:pt x="26" y="12"/>
                  </a:lnTo>
                  <a:lnTo>
                    <a:pt x="25" y="12"/>
                  </a:lnTo>
                  <a:lnTo>
                    <a:pt x="26" y="14"/>
                  </a:lnTo>
                  <a:lnTo>
                    <a:pt x="25" y="14"/>
                  </a:lnTo>
                  <a:lnTo>
                    <a:pt x="25" y="14"/>
                  </a:lnTo>
                  <a:lnTo>
                    <a:pt x="25" y="14"/>
                  </a:lnTo>
                  <a:lnTo>
                    <a:pt x="23" y="14"/>
                  </a:lnTo>
                  <a:lnTo>
                    <a:pt x="23" y="15"/>
                  </a:lnTo>
                  <a:lnTo>
                    <a:pt x="23" y="15"/>
                  </a:lnTo>
                  <a:lnTo>
                    <a:pt x="22" y="15"/>
                  </a:lnTo>
                  <a:lnTo>
                    <a:pt x="20" y="16"/>
                  </a:lnTo>
                  <a:lnTo>
                    <a:pt x="20" y="18"/>
                  </a:lnTo>
                  <a:lnTo>
                    <a:pt x="19" y="18"/>
                  </a:lnTo>
                  <a:lnTo>
                    <a:pt x="19" y="18"/>
                  </a:lnTo>
                  <a:lnTo>
                    <a:pt x="19" y="19"/>
                  </a:lnTo>
                  <a:lnTo>
                    <a:pt x="18" y="20"/>
                  </a:lnTo>
                  <a:lnTo>
                    <a:pt x="16" y="20"/>
                  </a:lnTo>
                  <a:lnTo>
                    <a:pt x="16" y="20"/>
                  </a:lnTo>
                  <a:lnTo>
                    <a:pt x="15" y="22"/>
                  </a:lnTo>
                  <a:lnTo>
                    <a:pt x="14" y="22"/>
                  </a:lnTo>
                  <a:lnTo>
                    <a:pt x="12" y="22"/>
                  </a:lnTo>
                  <a:lnTo>
                    <a:pt x="12" y="22"/>
                  </a:lnTo>
                  <a:lnTo>
                    <a:pt x="12" y="22"/>
                  </a:lnTo>
                  <a:lnTo>
                    <a:pt x="11" y="20"/>
                  </a:lnTo>
                  <a:lnTo>
                    <a:pt x="10" y="20"/>
                  </a:lnTo>
                  <a:lnTo>
                    <a:pt x="10" y="20"/>
                  </a:lnTo>
                  <a:lnTo>
                    <a:pt x="7" y="22"/>
                  </a:lnTo>
                  <a:lnTo>
                    <a:pt x="4" y="20"/>
                  </a:lnTo>
                  <a:lnTo>
                    <a:pt x="1" y="20"/>
                  </a:lnTo>
                  <a:lnTo>
                    <a:pt x="0" y="20"/>
                  </a:lnTo>
                  <a:lnTo>
                    <a:pt x="0" y="20"/>
                  </a:lnTo>
                  <a:lnTo>
                    <a:pt x="0" y="22"/>
                  </a:lnTo>
                  <a:lnTo>
                    <a:pt x="0" y="23"/>
                  </a:lnTo>
                  <a:lnTo>
                    <a:pt x="3" y="26"/>
                  </a:lnTo>
                  <a:lnTo>
                    <a:pt x="4" y="27"/>
                  </a:lnTo>
                  <a:lnTo>
                    <a:pt x="4" y="30"/>
                  </a:lnTo>
                  <a:lnTo>
                    <a:pt x="5" y="31"/>
                  </a:lnTo>
                  <a:lnTo>
                    <a:pt x="8" y="35"/>
                  </a:lnTo>
                  <a:lnTo>
                    <a:pt x="12" y="40"/>
                  </a:lnTo>
                  <a:lnTo>
                    <a:pt x="15" y="41"/>
                  </a:lnTo>
                  <a:lnTo>
                    <a:pt x="18" y="42"/>
                  </a:lnTo>
                  <a:lnTo>
                    <a:pt x="19" y="44"/>
                  </a:lnTo>
                  <a:lnTo>
                    <a:pt x="20" y="45"/>
                  </a:lnTo>
                  <a:lnTo>
                    <a:pt x="23" y="46"/>
                  </a:lnTo>
                  <a:lnTo>
                    <a:pt x="23" y="51"/>
                  </a:lnTo>
                  <a:lnTo>
                    <a:pt x="23" y="53"/>
                  </a:lnTo>
                  <a:lnTo>
                    <a:pt x="25" y="56"/>
                  </a:lnTo>
                  <a:lnTo>
                    <a:pt x="26" y="57"/>
                  </a:lnTo>
                  <a:lnTo>
                    <a:pt x="27" y="57"/>
                  </a:lnTo>
                  <a:lnTo>
                    <a:pt x="29" y="59"/>
                  </a:lnTo>
                  <a:lnTo>
                    <a:pt x="31" y="59"/>
                  </a:lnTo>
                  <a:lnTo>
                    <a:pt x="34" y="59"/>
                  </a:lnTo>
                  <a:lnTo>
                    <a:pt x="36" y="60"/>
                  </a:lnTo>
                  <a:lnTo>
                    <a:pt x="37" y="62"/>
                  </a:lnTo>
                  <a:lnTo>
                    <a:pt x="38" y="60"/>
                  </a:lnTo>
                  <a:lnTo>
                    <a:pt x="40" y="60"/>
                  </a:lnTo>
                  <a:lnTo>
                    <a:pt x="44" y="62"/>
                  </a:lnTo>
                  <a:lnTo>
                    <a:pt x="46" y="63"/>
                  </a:lnTo>
                  <a:lnTo>
                    <a:pt x="48" y="62"/>
                  </a:lnTo>
                  <a:lnTo>
                    <a:pt x="51" y="62"/>
                  </a:lnTo>
                  <a:lnTo>
                    <a:pt x="53" y="63"/>
                  </a:lnTo>
                  <a:lnTo>
                    <a:pt x="56" y="66"/>
                  </a:lnTo>
                  <a:lnTo>
                    <a:pt x="57" y="66"/>
                  </a:lnTo>
                  <a:lnTo>
                    <a:pt x="57" y="66"/>
                  </a:lnTo>
                  <a:lnTo>
                    <a:pt x="57" y="66"/>
                  </a:lnTo>
                  <a:lnTo>
                    <a:pt x="57" y="63"/>
                  </a:lnTo>
                  <a:lnTo>
                    <a:pt x="57" y="62"/>
                  </a:lnTo>
                  <a:lnTo>
                    <a:pt x="59" y="60"/>
                  </a:lnTo>
                  <a:lnTo>
                    <a:pt x="60" y="59"/>
                  </a:lnTo>
                  <a:lnTo>
                    <a:pt x="62" y="57"/>
                  </a:lnTo>
                  <a:lnTo>
                    <a:pt x="64" y="52"/>
                  </a:lnTo>
                  <a:lnTo>
                    <a:pt x="66" y="46"/>
                  </a:lnTo>
                  <a:lnTo>
                    <a:pt x="68" y="41"/>
                  </a:lnTo>
                  <a:lnTo>
                    <a:pt x="68" y="37"/>
                  </a:lnTo>
                  <a:lnTo>
                    <a:pt x="67" y="34"/>
                  </a:lnTo>
                  <a:lnTo>
                    <a:pt x="67" y="31"/>
                  </a:lnTo>
                  <a:lnTo>
                    <a:pt x="68" y="29"/>
                  </a:lnTo>
                  <a:lnTo>
                    <a:pt x="70" y="27"/>
                  </a:lnTo>
                  <a:lnTo>
                    <a:pt x="70" y="25"/>
                  </a:lnTo>
                  <a:lnTo>
                    <a:pt x="70" y="23"/>
                  </a:lnTo>
                  <a:lnTo>
                    <a:pt x="70" y="16"/>
                  </a:lnTo>
                  <a:lnTo>
                    <a:pt x="70" y="14"/>
                  </a:lnTo>
                  <a:lnTo>
                    <a:pt x="68" y="12"/>
                  </a:lnTo>
                  <a:lnTo>
                    <a:pt x="68" y="9"/>
                  </a:lnTo>
                  <a:lnTo>
                    <a:pt x="67" y="8"/>
                  </a:lnTo>
                  <a:lnTo>
                    <a:pt x="62" y="7"/>
                  </a:lnTo>
                  <a:lnTo>
                    <a:pt x="57" y="4"/>
                  </a:lnTo>
                  <a:lnTo>
                    <a:pt x="55" y="4"/>
                  </a:lnTo>
                  <a:lnTo>
                    <a:pt x="52" y="3"/>
                  </a:lnTo>
                  <a:lnTo>
                    <a:pt x="49" y="3"/>
                  </a:lnTo>
                  <a:lnTo>
                    <a:pt x="45" y="3"/>
                  </a:lnTo>
                  <a:lnTo>
                    <a:pt x="45" y="0"/>
                  </a:lnTo>
                  <a:lnTo>
                    <a:pt x="45" y="0"/>
                  </a:lnTo>
                  <a:lnTo>
                    <a:pt x="44" y="0"/>
                  </a:lnTo>
                  <a:lnTo>
                    <a:pt x="42" y="0"/>
                  </a:lnTo>
                  <a:lnTo>
                    <a:pt x="42" y="0"/>
                  </a:lnTo>
                  <a:lnTo>
                    <a:pt x="41" y="0"/>
                  </a:lnTo>
                  <a:lnTo>
                    <a:pt x="41" y="0"/>
                  </a:lnTo>
                  <a:lnTo>
                    <a:pt x="38" y="0"/>
                  </a:lnTo>
                  <a:lnTo>
                    <a:pt x="36" y="1"/>
                  </a:lnTo>
                  <a:lnTo>
                    <a:pt x="34" y="1"/>
                  </a:lnTo>
                  <a:lnTo>
                    <a:pt x="34" y="3"/>
                  </a:lnTo>
                  <a:lnTo>
                    <a:pt x="33" y="3"/>
                  </a:lnTo>
                  <a:lnTo>
                    <a:pt x="31" y="3"/>
                  </a:lnTo>
                  <a:lnTo>
                    <a:pt x="31" y="4"/>
                  </a:lnTo>
                  <a:lnTo>
                    <a:pt x="31" y="5"/>
                  </a:lnTo>
                  <a:lnTo>
                    <a:pt x="31" y="7"/>
                  </a:lnTo>
                  <a:lnTo>
                    <a:pt x="31" y="7"/>
                  </a:lnTo>
                  <a:lnTo>
                    <a:pt x="31" y="8"/>
                  </a:lnTo>
                  <a:lnTo>
                    <a:pt x="31"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1" name="Freeform 990"/>
            <p:cNvSpPr>
              <a:spLocks noChangeAspect="1"/>
            </p:cNvSpPr>
            <p:nvPr/>
          </p:nvSpPr>
          <p:spPr bwMode="gray">
            <a:xfrm>
              <a:off x="1421105" y="5473212"/>
              <a:ext cx="465209" cy="414228"/>
            </a:xfrm>
            <a:custGeom>
              <a:avLst/>
              <a:gdLst/>
              <a:ahLst/>
              <a:cxnLst/>
              <a:rect l="l" t="t" r="r" b="b"/>
              <a:pathLst>
                <a:path w="465209" h="414228">
                  <a:moveTo>
                    <a:pt x="340941" y="207113"/>
                  </a:moveTo>
                  <a:lnTo>
                    <a:pt x="328196" y="213486"/>
                  </a:lnTo>
                  <a:lnTo>
                    <a:pt x="318636" y="219859"/>
                  </a:lnTo>
                  <a:lnTo>
                    <a:pt x="305891" y="235790"/>
                  </a:lnTo>
                  <a:lnTo>
                    <a:pt x="305891" y="245349"/>
                  </a:lnTo>
                  <a:lnTo>
                    <a:pt x="305891" y="248536"/>
                  </a:lnTo>
                  <a:lnTo>
                    <a:pt x="309077" y="258095"/>
                  </a:lnTo>
                  <a:lnTo>
                    <a:pt x="312264" y="261281"/>
                  </a:lnTo>
                  <a:lnTo>
                    <a:pt x="328196" y="270840"/>
                  </a:lnTo>
                  <a:lnTo>
                    <a:pt x="331382" y="270840"/>
                  </a:lnTo>
                  <a:lnTo>
                    <a:pt x="334568" y="270840"/>
                  </a:lnTo>
                  <a:lnTo>
                    <a:pt x="340941" y="261281"/>
                  </a:lnTo>
                  <a:lnTo>
                    <a:pt x="356873" y="254908"/>
                  </a:lnTo>
                  <a:lnTo>
                    <a:pt x="369618" y="235790"/>
                  </a:lnTo>
                  <a:lnTo>
                    <a:pt x="369618" y="232604"/>
                  </a:lnTo>
                  <a:lnTo>
                    <a:pt x="366432" y="226231"/>
                  </a:lnTo>
                  <a:lnTo>
                    <a:pt x="363245" y="219859"/>
                  </a:lnTo>
                  <a:lnTo>
                    <a:pt x="356873" y="213486"/>
                  </a:lnTo>
                  <a:lnTo>
                    <a:pt x="353686" y="210300"/>
                  </a:lnTo>
                  <a:lnTo>
                    <a:pt x="347314" y="207113"/>
                  </a:lnTo>
                  <a:close/>
                  <a:moveTo>
                    <a:pt x="369618" y="0"/>
                  </a:moveTo>
                  <a:lnTo>
                    <a:pt x="375991" y="0"/>
                  </a:lnTo>
                  <a:lnTo>
                    <a:pt x="388736" y="6373"/>
                  </a:lnTo>
                  <a:lnTo>
                    <a:pt x="395109" y="9559"/>
                  </a:lnTo>
                  <a:lnTo>
                    <a:pt x="401482" y="6373"/>
                  </a:lnTo>
                  <a:lnTo>
                    <a:pt x="411041" y="6373"/>
                  </a:lnTo>
                  <a:lnTo>
                    <a:pt x="417414" y="9559"/>
                  </a:lnTo>
                  <a:lnTo>
                    <a:pt x="426973" y="19118"/>
                  </a:lnTo>
                  <a:lnTo>
                    <a:pt x="430159" y="19118"/>
                  </a:lnTo>
                  <a:lnTo>
                    <a:pt x="430159" y="31864"/>
                  </a:lnTo>
                  <a:lnTo>
                    <a:pt x="436532" y="47796"/>
                  </a:lnTo>
                  <a:lnTo>
                    <a:pt x="439718" y="70100"/>
                  </a:lnTo>
                  <a:lnTo>
                    <a:pt x="446091" y="117896"/>
                  </a:lnTo>
                  <a:lnTo>
                    <a:pt x="439718" y="121082"/>
                  </a:lnTo>
                  <a:lnTo>
                    <a:pt x="426973" y="114710"/>
                  </a:lnTo>
                  <a:lnTo>
                    <a:pt x="417414" y="117896"/>
                  </a:lnTo>
                  <a:lnTo>
                    <a:pt x="417414" y="127455"/>
                  </a:lnTo>
                  <a:lnTo>
                    <a:pt x="414227" y="137014"/>
                  </a:lnTo>
                  <a:lnTo>
                    <a:pt x="411041" y="143387"/>
                  </a:lnTo>
                  <a:lnTo>
                    <a:pt x="411041" y="149760"/>
                  </a:lnTo>
                  <a:lnTo>
                    <a:pt x="414227" y="162505"/>
                  </a:lnTo>
                  <a:lnTo>
                    <a:pt x="426973" y="162505"/>
                  </a:lnTo>
                  <a:lnTo>
                    <a:pt x="436532" y="162505"/>
                  </a:lnTo>
                  <a:lnTo>
                    <a:pt x="439718" y="156132"/>
                  </a:lnTo>
                  <a:lnTo>
                    <a:pt x="439718" y="149760"/>
                  </a:lnTo>
                  <a:lnTo>
                    <a:pt x="446091" y="149760"/>
                  </a:lnTo>
                  <a:lnTo>
                    <a:pt x="462023" y="149760"/>
                  </a:lnTo>
                  <a:lnTo>
                    <a:pt x="465209" y="149760"/>
                  </a:lnTo>
                  <a:lnTo>
                    <a:pt x="465209" y="152946"/>
                  </a:lnTo>
                  <a:lnTo>
                    <a:pt x="465209" y="162505"/>
                  </a:lnTo>
                  <a:lnTo>
                    <a:pt x="462023" y="165691"/>
                  </a:lnTo>
                  <a:lnTo>
                    <a:pt x="462023" y="175251"/>
                  </a:lnTo>
                  <a:lnTo>
                    <a:pt x="462023" y="178437"/>
                  </a:lnTo>
                  <a:lnTo>
                    <a:pt x="458836" y="187996"/>
                  </a:lnTo>
                  <a:lnTo>
                    <a:pt x="452464" y="207114"/>
                  </a:lnTo>
                  <a:lnTo>
                    <a:pt x="449277" y="210301"/>
                  </a:lnTo>
                  <a:lnTo>
                    <a:pt x="439718" y="219860"/>
                  </a:lnTo>
                  <a:lnTo>
                    <a:pt x="436532" y="219860"/>
                  </a:lnTo>
                  <a:lnTo>
                    <a:pt x="430159" y="223046"/>
                  </a:lnTo>
                  <a:lnTo>
                    <a:pt x="426973" y="226232"/>
                  </a:lnTo>
                  <a:lnTo>
                    <a:pt x="417414" y="238978"/>
                  </a:lnTo>
                  <a:lnTo>
                    <a:pt x="417414" y="245351"/>
                  </a:lnTo>
                  <a:lnTo>
                    <a:pt x="414227" y="248537"/>
                  </a:lnTo>
                  <a:lnTo>
                    <a:pt x="414227" y="254910"/>
                  </a:lnTo>
                  <a:lnTo>
                    <a:pt x="401482" y="270842"/>
                  </a:lnTo>
                  <a:lnTo>
                    <a:pt x="395109" y="280401"/>
                  </a:lnTo>
                  <a:lnTo>
                    <a:pt x="388736" y="293146"/>
                  </a:lnTo>
                  <a:lnTo>
                    <a:pt x="375991" y="305892"/>
                  </a:lnTo>
                  <a:lnTo>
                    <a:pt x="369618" y="309078"/>
                  </a:lnTo>
                  <a:lnTo>
                    <a:pt x="366432" y="315451"/>
                  </a:lnTo>
                  <a:lnTo>
                    <a:pt x="356873" y="328196"/>
                  </a:lnTo>
                  <a:lnTo>
                    <a:pt x="344127" y="340942"/>
                  </a:lnTo>
                  <a:lnTo>
                    <a:pt x="334568" y="350501"/>
                  </a:lnTo>
                  <a:lnTo>
                    <a:pt x="328195" y="353687"/>
                  </a:lnTo>
                  <a:lnTo>
                    <a:pt x="321823" y="363246"/>
                  </a:lnTo>
                  <a:lnTo>
                    <a:pt x="305891" y="375992"/>
                  </a:lnTo>
                  <a:lnTo>
                    <a:pt x="293145" y="379178"/>
                  </a:lnTo>
                  <a:lnTo>
                    <a:pt x="286773" y="379178"/>
                  </a:lnTo>
                  <a:lnTo>
                    <a:pt x="274027" y="379178"/>
                  </a:lnTo>
                  <a:lnTo>
                    <a:pt x="270841" y="379178"/>
                  </a:lnTo>
                  <a:lnTo>
                    <a:pt x="264468" y="379178"/>
                  </a:lnTo>
                  <a:lnTo>
                    <a:pt x="261282" y="385551"/>
                  </a:lnTo>
                  <a:lnTo>
                    <a:pt x="261282" y="388737"/>
                  </a:lnTo>
                  <a:lnTo>
                    <a:pt x="261282" y="391924"/>
                  </a:lnTo>
                  <a:lnTo>
                    <a:pt x="258095" y="391924"/>
                  </a:lnTo>
                  <a:lnTo>
                    <a:pt x="248536" y="388737"/>
                  </a:lnTo>
                  <a:lnTo>
                    <a:pt x="245350" y="388737"/>
                  </a:lnTo>
                  <a:lnTo>
                    <a:pt x="238977" y="398296"/>
                  </a:lnTo>
                  <a:lnTo>
                    <a:pt x="232605" y="398296"/>
                  </a:lnTo>
                  <a:lnTo>
                    <a:pt x="213486" y="391924"/>
                  </a:lnTo>
                  <a:lnTo>
                    <a:pt x="203927" y="388737"/>
                  </a:lnTo>
                  <a:lnTo>
                    <a:pt x="197555" y="388737"/>
                  </a:lnTo>
                  <a:lnTo>
                    <a:pt x="191182" y="391924"/>
                  </a:lnTo>
                  <a:lnTo>
                    <a:pt x="187995" y="391924"/>
                  </a:lnTo>
                  <a:lnTo>
                    <a:pt x="175250" y="388737"/>
                  </a:lnTo>
                  <a:lnTo>
                    <a:pt x="168877" y="388737"/>
                  </a:lnTo>
                  <a:lnTo>
                    <a:pt x="162505" y="391924"/>
                  </a:lnTo>
                  <a:lnTo>
                    <a:pt x="156132" y="398296"/>
                  </a:lnTo>
                  <a:lnTo>
                    <a:pt x="152945" y="398296"/>
                  </a:lnTo>
                  <a:lnTo>
                    <a:pt x="152945" y="401483"/>
                  </a:lnTo>
                  <a:lnTo>
                    <a:pt x="149759" y="401483"/>
                  </a:lnTo>
                  <a:lnTo>
                    <a:pt x="140200" y="401483"/>
                  </a:lnTo>
                  <a:lnTo>
                    <a:pt x="133827" y="407855"/>
                  </a:lnTo>
                  <a:lnTo>
                    <a:pt x="127455" y="401483"/>
                  </a:lnTo>
                  <a:lnTo>
                    <a:pt x="121082" y="401483"/>
                  </a:lnTo>
                  <a:lnTo>
                    <a:pt x="117895" y="407855"/>
                  </a:lnTo>
                  <a:lnTo>
                    <a:pt x="108336" y="407855"/>
                  </a:lnTo>
                  <a:lnTo>
                    <a:pt x="105150" y="414228"/>
                  </a:lnTo>
                  <a:lnTo>
                    <a:pt x="98777" y="414228"/>
                  </a:lnTo>
                  <a:lnTo>
                    <a:pt x="95591" y="414228"/>
                  </a:lnTo>
                  <a:lnTo>
                    <a:pt x="92405" y="411042"/>
                  </a:lnTo>
                  <a:lnTo>
                    <a:pt x="86032" y="414228"/>
                  </a:lnTo>
                  <a:lnTo>
                    <a:pt x="79659" y="411042"/>
                  </a:lnTo>
                  <a:lnTo>
                    <a:pt x="79659" y="407855"/>
                  </a:lnTo>
                  <a:lnTo>
                    <a:pt x="79659" y="401483"/>
                  </a:lnTo>
                  <a:lnTo>
                    <a:pt x="70100" y="401483"/>
                  </a:lnTo>
                  <a:lnTo>
                    <a:pt x="66914" y="401483"/>
                  </a:lnTo>
                  <a:lnTo>
                    <a:pt x="66914" y="398296"/>
                  </a:lnTo>
                  <a:lnTo>
                    <a:pt x="66914" y="391924"/>
                  </a:lnTo>
                  <a:lnTo>
                    <a:pt x="60541" y="391924"/>
                  </a:lnTo>
                  <a:lnTo>
                    <a:pt x="57355" y="391924"/>
                  </a:lnTo>
                  <a:lnTo>
                    <a:pt x="57355" y="398296"/>
                  </a:lnTo>
                  <a:lnTo>
                    <a:pt x="57355" y="401483"/>
                  </a:lnTo>
                  <a:lnTo>
                    <a:pt x="50982" y="398296"/>
                  </a:lnTo>
                  <a:lnTo>
                    <a:pt x="50982" y="391924"/>
                  </a:lnTo>
                  <a:lnTo>
                    <a:pt x="50982" y="388737"/>
                  </a:lnTo>
                  <a:lnTo>
                    <a:pt x="57355" y="385551"/>
                  </a:lnTo>
                  <a:lnTo>
                    <a:pt x="57355" y="379178"/>
                  </a:lnTo>
                  <a:lnTo>
                    <a:pt x="50982" y="375992"/>
                  </a:lnTo>
                  <a:lnTo>
                    <a:pt x="47796" y="366433"/>
                  </a:lnTo>
                  <a:lnTo>
                    <a:pt x="44609" y="366433"/>
                  </a:lnTo>
                  <a:lnTo>
                    <a:pt x="44609" y="363246"/>
                  </a:lnTo>
                  <a:lnTo>
                    <a:pt x="44609" y="356874"/>
                  </a:lnTo>
                  <a:lnTo>
                    <a:pt x="38236" y="353687"/>
                  </a:lnTo>
                  <a:lnTo>
                    <a:pt x="38236" y="350501"/>
                  </a:lnTo>
                  <a:lnTo>
                    <a:pt x="38236" y="344128"/>
                  </a:lnTo>
                  <a:lnTo>
                    <a:pt x="44609" y="350501"/>
                  </a:lnTo>
                  <a:lnTo>
                    <a:pt x="50982" y="340942"/>
                  </a:lnTo>
                  <a:lnTo>
                    <a:pt x="47796" y="318637"/>
                  </a:lnTo>
                  <a:lnTo>
                    <a:pt x="47796" y="309078"/>
                  </a:lnTo>
                  <a:lnTo>
                    <a:pt x="35050" y="293146"/>
                  </a:lnTo>
                  <a:lnTo>
                    <a:pt x="31864" y="289960"/>
                  </a:lnTo>
                  <a:lnTo>
                    <a:pt x="31864" y="280401"/>
                  </a:lnTo>
                  <a:lnTo>
                    <a:pt x="25491" y="274028"/>
                  </a:lnTo>
                  <a:lnTo>
                    <a:pt x="15932" y="258096"/>
                  </a:lnTo>
                  <a:lnTo>
                    <a:pt x="12746" y="245351"/>
                  </a:lnTo>
                  <a:lnTo>
                    <a:pt x="3186" y="223046"/>
                  </a:lnTo>
                  <a:lnTo>
                    <a:pt x="0" y="219860"/>
                  </a:lnTo>
                  <a:lnTo>
                    <a:pt x="0" y="213487"/>
                  </a:lnTo>
                  <a:lnTo>
                    <a:pt x="0" y="210301"/>
                  </a:lnTo>
                  <a:lnTo>
                    <a:pt x="3186" y="210301"/>
                  </a:lnTo>
                  <a:lnTo>
                    <a:pt x="3186" y="207114"/>
                  </a:lnTo>
                  <a:lnTo>
                    <a:pt x="9559" y="200741"/>
                  </a:lnTo>
                  <a:lnTo>
                    <a:pt x="15932" y="197555"/>
                  </a:lnTo>
                  <a:lnTo>
                    <a:pt x="31864" y="210301"/>
                  </a:lnTo>
                  <a:lnTo>
                    <a:pt x="31864" y="213487"/>
                  </a:lnTo>
                  <a:lnTo>
                    <a:pt x="35050" y="223046"/>
                  </a:lnTo>
                  <a:lnTo>
                    <a:pt x="44609" y="223046"/>
                  </a:lnTo>
                  <a:lnTo>
                    <a:pt x="50982" y="219860"/>
                  </a:lnTo>
                  <a:lnTo>
                    <a:pt x="60541" y="219860"/>
                  </a:lnTo>
                  <a:lnTo>
                    <a:pt x="66914" y="223046"/>
                  </a:lnTo>
                  <a:lnTo>
                    <a:pt x="73286" y="223046"/>
                  </a:lnTo>
                  <a:lnTo>
                    <a:pt x="79659" y="213487"/>
                  </a:lnTo>
                  <a:lnTo>
                    <a:pt x="86032" y="210301"/>
                  </a:lnTo>
                  <a:lnTo>
                    <a:pt x="92405" y="207114"/>
                  </a:lnTo>
                  <a:lnTo>
                    <a:pt x="95591" y="207114"/>
                  </a:lnTo>
                  <a:lnTo>
                    <a:pt x="95591" y="175251"/>
                  </a:lnTo>
                  <a:lnTo>
                    <a:pt x="95591" y="143387"/>
                  </a:lnTo>
                  <a:lnTo>
                    <a:pt x="95591" y="114710"/>
                  </a:lnTo>
                  <a:lnTo>
                    <a:pt x="95591" y="82846"/>
                  </a:lnTo>
                  <a:lnTo>
                    <a:pt x="98777" y="82846"/>
                  </a:lnTo>
                  <a:lnTo>
                    <a:pt x="98777" y="89219"/>
                  </a:lnTo>
                  <a:lnTo>
                    <a:pt x="105150" y="92405"/>
                  </a:lnTo>
                  <a:lnTo>
                    <a:pt x="108336" y="95591"/>
                  </a:lnTo>
                  <a:lnTo>
                    <a:pt x="114709" y="101964"/>
                  </a:lnTo>
                  <a:lnTo>
                    <a:pt x="117895" y="105150"/>
                  </a:lnTo>
                  <a:lnTo>
                    <a:pt x="121082" y="114710"/>
                  </a:lnTo>
                  <a:lnTo>
                    <a:pt x="121082" y="121082"/>
                  </a:lnTo>
                  <a:lnTo>
                    <a:pt x="121082" y="127455"/>
                  </a:lnTo>
                  <a:lnTo>
                    <a:pt x="121082" y="130641"/>
                  </a:lnTo>
                  <a:lnTo>
                    <a:pt x="117895" y="143387"/>
                  </a:lnTo>
                  <a:lnTo>
                    <a:pt x="121082" y="149760"/>
                  </a:lnTo>
                  <a:lnTo>
                    <a:pt x="127455" y="149760"/>
                  </a:lnTo>
                  <a:lnTo>
                    <a:pt x="133827" y="149760"/>
                  </a:lnTo>
                  <a:lnTo>
                    <a:pt x="143386" y="149760"/>
                  </a:lnTo>
                  <a:lnTo>
                    <a:pt x="162505" y="143387"/>
                  </a:lnTo>
                  <a:lnTo>
                    <a:pt x="165691" y="137014"/>
                  </a:lnTo>
                  <a:lnTo>
                    <a:pt x="168877" y="137014"/>
                  </a:lnTo>
                  <a:lnTo>
                    <a:pt x="175250" y="130641"/>
                  </a:lnTo>
                  <a:lnTo>
                    <a:pt x="178436" y="127455"/>
                  </a:lnTo>
                  <a:lnTo>
                    <a:pt x="181623" y="121082"/>
                  </a:lnTo>
                  <a:lnTo>
                    <a:pt x="181623" y="117896"/>
                  </a:lnTo>
                  <a:lnTo>
                    <a:pt x="197555" y="105150"/>
                  </a:lnTo>
                  <a:lnTo>
                    <a:pt x="200741" y="105150"/>
                  </a:lnTo>
                  <a:lnTo>
                    <a:pt x="210300" y="105150"/>
                  </a:lnTo>
                  <a:lnTo>
                    <a:pt x="213486" y="108337"/>
                  </a:lnTo>
                  <a:lnTo>
                    <a:pt x="226232" y="114710"/>
                  </a:lnTo>
                  <a:lnTo>
                    <a:pt x="235791" y="114710"/>
                  </a:lnTo>
                  <a:lnTo>
                    <a:pt x="248536" y="114710"/>
                  </a:lnTo>
                  <a:lnTo>
                    <a:pt x="251723" y="108337"/>
                  </a:lnTo>
                  <a:lnTo>
                    <a:pt x="258095" y="108337"/>
                  </a:lnTo>
                  <a:lnTo>
                    <a:pt x="261282" y="105150"/>
                  </a:lnTo>
                  <a:lnTo>
                    <a:pt x="264468" y="89219"/>
                  </a:lnTo>
                  <a:lnTo>
                    <a:pt x="274027" y="79659"/>
                  </a:lnTo>
                  <a:lnTo>
                    <a:pt x="286773" y="70100"/>
                  </a:lnTo>
                  <a:lnTo>
                    <a:pt x="299518" y="57355"/>
                  </a:lnTo>
                  <a:lnTo>
                    <a:pt x="305891" y="47796"/>
                  </a:lnTo>
                  <a:lnTo>
                    <a:pt x="312264" y="38237"/>
                  </a:lnTo>
                  <a:lnTo>
                    <a:pt x="321823" y="31864"/>
                  </a:lnTo>
                  <a:lnTo>
                    <a:pt x="331382" y="22305"/>
                  </a:lnTo>
                  <a:lnTo>
                    <a:pt x="353686" y="12746"/>
                  </a:lnTo>
                  <a:lnTo>
                    <a:pt x="356873" y="9559"/>
                  </a:lnTo>
                  <a:lnTo>
                    <a:pt x="366432" y="637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2" name="Freeform 1011"/>
            <p:cNvSpPr>
              <a:spLocks noChangeAspect="1"/>
            </p:cNvSpPr>
            <p:nvPr/>
          </p:nvSpPr>
          <p:spPr bwMode="gray">
            <a:xfrm>
              <a:off x="1832145" y="5587920"/>
              <a:ext cx="35051" cy="47796"/>
            </a:xfrm>
            <a:custGeom>
              <a:avLst/>
              <a:gdLst>
                <a:gd name="T0" fmla="*/ 11 w 11"/>
                <a:gd name="T1" fmla="*/ 11 h 15"/>
                <a:gd name="T2" fmla="*/ 11 w 11"/>
                <a:gd name="T3" fmla="*/ 5 h 15"/>
                <a:gd name="T4" fmla="*/ 11 w 11"/>
                <a:gd name="T5" fmla="*/ 2 h 15"/>
                <a:gd name="T6" fmla="*/ 11 w 11"/>
                <a:gd name="T7" fmla="*/ 1 h 15"/>
                <a:gd name="T8" fmla="*/ 9 w 11"/>
                <a:gd name="T9" fmla="*/ 2 h 15"/>
                <a:gd name="T10" fmla="*/ 5 w 11"/>
                <a:gd name="T11" fmla="*/ 0 h 15"/>
                <a:gd name="T12" fmla="*/ 2 w 11"/>
                <a:gd name="T13" fmla="*/ 1 h 15"/>
                <a:gd name="T14" fmla="*/ 2 w 11"/>
                <a:gd name="T15" fmla="*/ 4 h 15"/>
                <a:gd name="T16" fmla="*/ 1 w 11"/>
                <a:gd name="T17" fmla="*/ 7 h 15"/>
                <a:gd name="T18" fmla="*/ 0 w 11"/>
                <a:gd name="T19" fmla="*/ 9 h 15"/>
                <a:gd name="T20" fmla="*/ 0 w 11"/>
                <a:gd name="T21" fmla="*/ 11 h 15"/>
                <a:gd name="T22" fmla="*/ 1 w 11"/>
                <a:gd name="T23" fmla="*/ 15 h 15"/>
                <a:gd name="T24" fmla="*/ 5 w 11"/>
                <a:gd name="T25" fmla="*/ 15 h 15"/>
                <a:gd name="T26" fmla="*/ 8 w 11"/>
                <a:gd name="T27" fmla="*/ 15 h 15"/>
                <a:gd name="T28" fmla="*/ 9 w 11"/>
                <a:gd name="T29" fmla="*/ 13 h 15"/>
                <a:gd name="T30" fmla="*/ 9 w 11"/>
                <a:gd name="T31" fmla="*/ 11 h 15"/>
                <a:gd name="T32" fmla="*/ 11 w 11"/>
                <a:gd name="T33"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5">
                  <a:moveTo>
                    <a:pt x="11" y="11"/>
                  </a:moveTo>
                  <a:lnTo>
                    <a:pt x="11" y="5"/>
                  </a:lnTo>
                  <a:lnTo>
                    <a:pt x="11" y="2"/>
                  </a:lnTo>
                  <a:lnTo>
                    <a:pt x="11" y="1"/>
                  </a:lnTo>
                  <a:lnTo>
                    <a:pt x="9" y="2"/>
                  </a:lnTo>
                  <a:lnTo>
                    <a:pt x="5" y="0"/>
                  </a:lnTo>
                  <a:lnTo>
                    <a:pt x="2" y="1"/>
                  </a:lnTo>
                  <a:lnTo>
                    <a:pt x="2" y="4"/>
                  </a:lnTo>
                  <a:lnTo>
                    <a:pt x="1" y="7"/>
                  </a:lnTo>
                  <a:lnTo>
                    <a:pt x="0" y="9"/>
                  </a:lnTo>
                  <a:lnTo>
                    <a:pt x="0" y="11"/>
                  </a:lnTo>
                  <a:lnTo>
                    <a:pt x="1" y="15"/>
                  </a:lnTo>
                  <a:lnTo>
                    <a:pt x="5" y="15"/>
                  </a:lnTo>
                  <a:lnTo>
                    <a:pt x="8" y="15"/>
                  </a:lnTo>
                  <a:lnTo>
                    <a:pt x="9" y="13"/>
                  </a:lnTo>
                  <a:lnTo>
                    <a:pt x="9" y="11"/>
                  </a:lnTo>
                  <a:lnTo>
                    <a:pt x="11"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3" name="Freeform 1012"/>
            <p:cNvSpPr>
              <a:spLocks noChangeAspect="1"/>
            </p:cNvSpPr>
            <p:nvPr/>
          </p:nvSpPr>
          <p:spPr bwMode="gray">
            <a:xfrm>
              <a:off x="1726996" y="5680325"/>
              <a:ext cx="63727" cy="63727"/>
            </a:xfrm>
            <a:custGeom>
              <a:avLst/>
              <a:gdLst>
                <a:gd name="T0" fmla="*/ 20 w 20"/>
                <a:gd name="T1" fmla="*/ 8 h 20"/>
                <a:gd name="T2" fmla="*/ 20 w 20"/>
                <a:gd name="T3" fmla="*/ 8 h 20"/>
                <a:gd name="T4" fmla="*/ 20 w 20"/>
                <a:gd name="T5" fmla="*/ 9 h 20"/>
                <a:gd name="T6" fmla="*/ 16 w 20"/>
                <a:gd name="T7" fmla="*/ 15 h 20"/>
                <a:gd name="T8" fmla="*/ 11 w 20"/>
                <a:gd name="T9" fmla="*/ 17 h 20"/>
                <a:gd name="T10" fmla="*/ 9 w 20"/>
                <a:gd name="T11" fmla="*/ 20 h 20"/>
                <a:gd name="T12" fmla="*/ 8 w 20"/>
                <a:gd name="T13" fmla="*/ 20 h 20"/>
                <a:gd name="T14" fmla="*/ 7 w 20"/>
                <a:gd name="T15" fmla="*/ 20 h 20"/>
                <a:gd name="T16" fmla="*/ 2 w 20"/>
                <a:gd name="T17" fmla="*/ 17 h 20"/>
                <a:gd name="T18" fmla="*/ 1 w 20"/>
                <a:gd name="T19" fmla="*/ 16 h 20"/>
                <a:gd name="T20" fmla="*/ 0 w 20"/>
                <a:gd name="T21" fmla="*/ 13 h 20"/>
                <a:gd name="T22" fmla="*/ 0 w 20"/>
                <a:gd name="T23" fmla="*/ 12 h 20"/>
                <a:gd name="T24" fmla="*/ 0 w 20"/>
                <a:gd name="T25" fmla="*/ 9 h 20"/>
                <a:gd name="T26" fmla="*/ 4 w 20"/>
                <a:gd name="T27" fmla="*/ 4 h 20"/>
                <a:gd name="T28" fmla="*/ 7 w 20"/>
                <a:gd name="T29" fmla="*/ 2 h 20"/>
                <a:gd name="T30" fmla="*/ 11 w 20"/>
                <a:gd name="T31" fmla="*/ 0 h 20"/>
                <a:gd name="T32" fmla="*/ 13 w 20"/>
                <a:gd name="T33" fmla="*/ 0 h 20"/>
                <a:gd name="T34" fmla="*/ 15 w 20"/>
                <a:gd name="T35" fmla="*/ 1 h 20"/>
                <a:gd name="T36" fmla="*/ 16 w 20"/>
                <a:gd name="T37" fmla="*/ 2 h 20"/>
                <a:gd name="T38" fmla="*/ 18 w 20"/>
                <a:gd name="T39" fmla="*/ 4 h 20"/>
                <a:gd name="T40" fmla="*/ 19 w 20"/>
                <a:gd name="T41" fmla="*/ 6 h 20"/>
                <a:gd name="T42" fmla="*/ 20 w 20"/>
                <a:gd name="T4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20" y="8"/>
                  </a:moveTo>
                  <a:lnTo>
                    <a:pt x="20" y="8"/>
                  </a:lnTo>
                  <a:lnTo>
                    <a:pt x="20" y="9"/>
                  </a:lnTo>
                  <a:lnTo>
                    <a:pt x="16" y="15"/>
                  </a:lnTo>
                  <a:lnTo>
                    <a:pt x="11" y="17"/>
                  </a:lnTo>
                  <a:lnTo>
                    <a:pt x="9" y="20"/>
                  </a:lnTo>
                  <a:lnTo>
                    <a:pt x="8" y="20"/>
                  </a:lnTo>
                  <a:lnTo>
                    <a:pt x="7" y="20"/>
                  </a:lnTo>
                  <a:lnTo>
                    <a:pt x="2" y="17"/>
                  </a:lnTo>
                  <a:lnTo>
                    <a:pt x="1" y="16"/>
                  </a:lnTo>
                  <a:lnTo>
                    <a:pt x="0" y="13"/>
                  </a:lnTo>
                  <a:lnTo>
                    <a:pt x="0" y="12"/>
                  </a:lnTo>
                  <a:lnTo>
                    <a:pt x="0" y="9"/>
                  </a:lnTo>
                  <a:lnTo>
                    <a:pt x="4" y="4"/>
                  </a:lnTo>
                  <a:lnTo>
                    <a:pt x="7" y="2"/>
                  </a:lnTo>
                  <a:lnTo>
                    <a:pt x="11" y="0"/>
                  </a:lnTo>
                  <a:lnTo>
                    <a:pt x="13" y="0"/>
                  </a:lnTo>
                  <a:lnTo>
                    <a:pt x="15" y="1"/>
                  </a:lnTo>
                  <a:lnTo>
                    <a:pt x="16" y="2"/>
                  </a:lnTo>
                  <a:lnTo>
                    <a:pt x="18" y="4"/>
                  </a:lnTo>
                  <a:lnTo>
                    <a:pt x="19" y="6"/>
                  </a:lnTo>
                  <a:lnTo>
                    <a:pt x="20"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4" name="Freeform 1021"/>
            <p:cNvSpPr>
              <a:spLocks noChangeAspect="1" noEditPoints="1"/>
            </p:cNvSpPr>
            <p:nvPr/>
          </p:nvSpPr>
          <p:spPr bwMode="gray">
            <a:xfrm>
              <a:off x="1516696" y="5345758"/>
              <a:ext cx="270842" cy="277215"/>
            </a:xfrm>
            <a:custGeom>
              <a:avLst/>
              <a:gdLst>
                <a:gd name="T0" fmla="*/ 82 w 85"/>
                <a:gd name="T1" fmla="*/ 39 h 87"/>
                <a:gd name="T2" fmla="*/ 77 w 85"/>
                <a:gd name="T3" fmla="*/ 39 h 87"/>
                <a:gd name="T4" fmla="*/ 74 w 85"/>
                <a:gd name="T5" fmla="*/ 37 h 87"/>
                <a:gd name="T6" fmla="*/ 71 w 85"/>
                <a:gd name="T7" fmla="*/ 33 h 87"/>
                <a:gd name="T8" fmla="*/ 71 w 85"/>
                <a:gd name="T9" fmla="*/ 26 h 87"/>
                <a:gd name="T10" fmla="*/ 67 w 85"/>
                <a:gd name="T11" fmla="*/ 24 h 87"/>
                <a:gd name="T12" fmla="*/ 63 w 85"/>
                <a:gd name="T13" fmla="*/ 21 h 87"/>
                <a:gd name="T14" fmla="*/ 56 w 85"/>
                <a:gd name="T15" fmla="*/ 15 h 87"/>
                <a:gd name="T16" fmla="*/ 52 w 85"/>
                <a:gd name="T17" fmla="*/ 10 h 87"/>
                <a:gd name="T18" fmla="*/ 51 w 85"/>
                <a:gd name="T19" fmla="*/ 6 h 87"/>
                <a:gd name="T20" fmla="*/ 48 w 85"/>
                <a:gd name="T21" fmla="*/ 2 h 87"/>
                <a:gd name="T22" fmla="*/ 47 w 85"/>
                <a:gd name="T23" fmla="*/ 0 h 87"/>
                <a:gd name="T24" fmla="*/ 44 w 85"/>
                <a:gd name="T25" fmla="*/ 0 h 87"/>
                <a:gd name="T26" fmla="*/ 38 w 85"/>
                <a:gd name="T27" fmla="*/ 3 h 87"/>
                <a:gd name="T28" fmla="*/ 34 w 85"/>
                <a:gd name="T29" fmla="*/ 7 h 87"/>
                <a:gd name="T30" fmla="*/ 33 w 85"/>
                <a:gd name="T31" fmla="*/ 6 h 87"/>
                <a:gd name="T32" fmla="*/ 30 w 85"/>
                <a:gd name="T33" fmla="*/ 3 h 87"/>
                <a:gd name="T34" fmla="*/ 26 w 85"/>
                <a:gd name="T35" fmla="*/ 3 h 87"/>
                <a:gd name="T36" fmla="*/ 10 w 85"/>
                <a:gd name="T37" fmla="*/ 6 h 87"/>
                <a:gd name="T38" fmla="*/ 10 w 85"/>
                <a:gd name="T39" fmla="*/ 15 h 87"/>
                <a:gd name="T40" fmla="*/ 10 w 85"/>
                <a:gd name="T41" fmla="*/ 33 h 87"/>
                <a:gd name="T42" fmla="*/ 0 w 85"/>
                <a:gd name="T43" fmla="*/ 40 h 87"/>
                <a:gd name="T44" fmla="*/ 0 w 85"/>
                <a:gd name="T45" fmla="*/ 58 h 87"/>
                <a:gd name="T46" fmla="*/ 1 w 85"/>
                <a:gd name="T47" fmla="*/ 66 h 87"/>
                <a:gd name="T48" fmla="*/ 3 w 85"/>
                <a:gd name="T49" fmla="*/ 69 h 87"/>
                <a:gd name="T50" fmla="*/ 6 w 85"/>
                <a:gd name="T51" fmla="*/ 72 h 87"/>
                <a:gd name="T52" fmla="*/ 8 w 85"/>
                <a:gd name="T53" fmla="*/ 76 h 87"/>
                <a:gd name="T54" fmla="*/ 8 w 85"/>
                <a:gd name="T55" fmla="*/ 80 h 87"/>
                <a:gd name="T56" fmla="*/ 7 w 85"/>
                <a:gd name="T57" fmla="*/ 85 h 87"/>
                <a:gd name="T58" fmla="*/ 10 w 85"/>
                <a:gd name="T59" fmla="*/ 87 h 87"/>
                <a:gd name="T60" fmla="*/ 15 w 85"/>
                <a:gd name="T61" fmla="*/ 87 h 87"/>
                <a:gd name="T62" fmla="*/ 22 w 85"/>
                <a:gd name="T63" fmla="*/ 83 h 87"/>
                <a:gd name="T64" fmla="*/ 25 w 85"/>
                <a:gd name="T65" fmla="*/ 81 h 87"/>
                <a:gd name="T66" fmla="*/ 27 w 85"/>
                <a:gd name="T67" fmla="*/ 78 h 87"/>
                <a:gd name="T68" fmla="*/ 32 w 85"/>
                <a:gd name="T69" fmla="*/ 73 h 87"/>
                <a:gd name="T70" fmla="*/ 36 w 85"/>
                <a:gd name="T71" fmla="*/ 73 h 87"/>
                <a:gd name="T72" fmla="*/ 41 w 85"/>
                <a:gd name="T73" fmla="*/ 76 h 87"/>
                <a:gd name="T74" fmla="*/ 48 w 85"/>
                <a:gd name="T75" fmla="*/ 76 h 87"/>
                <a:gd name="T76" fmla="*/ 51 w 85"/>
                <a:gd name="T77" fmla="*/ 74 h 87"/>
                <a:gd name="T78" fmla="*/ 53 w 85"/>
                <a:gd name="T79" fmla="*/ 68 h 87"/>
                <a:gd name="T80" fmla="*/ 60 w 85"/>
                <a:gd name="T81" fmla="*/ 62 h 87"/>
                <a:gd name="T82" fmla="*/ 66 w 85"/>
                <a:gd name="T83" fmla="*/ 55 h 87"/>
                <a:gd name="T84" fmla="*/ 71 w 85"/>
                <a:gd name="T85" fmla="*/ 50 h 87"/>
                <a:gd name="T86" fmla="*/ 81 w 85"/>
                <a:gd name="T87" fmla="*/ 44 h 87"/>
                <a:gd name="T88" fmla="*/ 85 w 85"/>
                <a:gd name="T89" fmla="*/ 42 h 87"/>
                <a:gd name="T90" fmla="*/ 84 w 85"/>
                <a:gd name="T91" fmla="*/ 40 h 87"/>
                <a:gd name="T92" fmla="*/ 58 w 85"/>
                <a:gd name="T93" fmla="*/ 32 h 87"/>
                <a:gd name="T94" fmla="*/ 53 w 85"/>
                <a:gd name="T95" fmla="*/ 31 h 87"/>
                <a:gd name="T96" fmla="*/ 51 w 85"/>
                <a:gd name="T97" fmla="*/ 31 h 87"/>
                <a:gd name="T98" fmla="*/ 47 w 85"/>
                <a:gd name="T99" fmla="*/ 31 h 87"/>
                <a:gd name="T100" fmla="*/ 45 w 85"/>
                <a:gd name="T101" fmla="*/ 29 h 87"/>
                <a:gd name="T102" fmla="*/ 45 w 85"/>
                <a:gd name="T103" fmla="*/ 28 h 87"/>
                <a:gd name="T104" fmla="*/ 47 w 85"/>
                <a:gd name="T105" fmla="*/ 25 h 87"/>
                <a:gd name="T106" fmla="*/ 51 w 85"/>
                <a:gd name="T107" fmla="*/ 22 h 87"/>
                <a:gd name="T108" fmla="*/ 53 w 85"/>
                <a:gd name="T109" fmla="*/ 20 h 87"/>
                <a:gd name="T110" fmla="*/ 51 w 85"/>
                <a:gd name="T111" fmla="*/ 25 h 87"/>
                <a:gd name="T112" fmla="*/ 52 w 85"/>
                <a:gd name="T113" fmla="*/ 28 h 87"/>
                <a:gd name="T114" fmla="*/ 53 w 85"/>
                <a:gd name="T115" fmla="*/ 29 h 87"/>
                <a:gd name="T116" fmla="*/ 55 w 85"/>
                <a:gd name="T117" fmla="*/ 24 h 87"/>
                <a:gd name="T118" fmla="*/ 56 w 85"/>
                <a:gd name="T119" fmla="*/ 24 h 87"/>
                <a:gd name="T120" fmla="*/ 58 w 85"/>
                <a:gd name="T121" fmla="*/ 25 h 87"/>
                <a:gd name="T122" fmla="*/ 56 w 85"/>
                <a:gd name="T123" fmla="*/ 28 h 87"/>
                <a:gd name="T124" fmla="*/ 58 w 85"/>
                <a:gd name="T125" fmla="*/ 2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87">
                  <a:moveTo>
                    <a:pt x="84" y="40"/>
                  </a:moveTo>
                  <a:lnTo>
                    <a:pt x="82" y="39"/>
                  </a:lnTo>
                  <a:lnTo>
                    <a:pt x="79" y="39"/>
                  </a:lnTo>
                  <a:lnTo>
                    <a:pt x="77" y="39"/>
                  </a:lnTo>
                  <a:lnTo>
                    <a:pt x="75" y="37"/>
                  </a:lnTo>
                  <a:lnTo>
                    <a:pt x="74" y="37"/>
                  </a:lnTo>
                  <a:lnTo>
                    <a:pt x="73" y="36"/>
                  </a:lnTo>
                  <a:lnTo>
                    <a:pt x="71" y="33"/>
                  </a:lnTo>
                  <a:lnTo>
                    <a:pt x="71" y="31"/>
                  </a:lnTo>
                  <a:lnTo>
                    <a:pt x="71" y="26"/>
                  </a:lnTo>
                  <a:lnTo>
                    <a:pt x="68" y="25"/>
                  </a:lnTo>
                  <a:lnTo>
                    <a:pt x="67" y="24"/>
                  </a:lnTo>
                  <a:lnTo>
                    <a:pt x="66" y="22"/>
                  </a:lnTo>
                  <a:lnTo>
                    <a:pt x="63" y="21"/>
                  </a:lnTo>
                  <a:lnTo>
                    <a:pt x="60" y="20"/>
                  </a:lnTo>
                  <a:lnTo>
                    <a:pt x="56" y="15"/>
                  </a:lnTo>
                  <a:lnTo>
                    <a:pt x="53" y="11"/>
                  </a:lnTo>
                  <a:lnTo>
                    <a:pt x="52" y="10"/>
                  </a:lnTo>
                  <a:lnTo>
                    <a:pt x="52" y="7"/>
                  </a:lnTo>
                  <a:lnTo>
                    <a:pt x="51" y="6"/>
                  </a:lnTo>
                  <a:lnTo>
                    <a:pt x="48" y="3"/>
                  </a:lnTo>
                  <a:lnTo>
                    <a:pt x="48" y="2"/>
                  </a:lnTo>
                  <a:lnTo>
                    <a:pt x="48" y="0"/>
                  </a:lnTo>
                  <a:lnTo>
                    <a:pt x="47" y="0"/>
                  </a:lnTo>
                  <a:lnTo>
                    <a:pt x="45" y="0"/>
                  </a:lnTo>
                  <a:lnTo>
                    <a:pt x="44" y="0"/>
                  </a:lnTo>
                  <a:lnTo>
                    <a:pt x="43" y="2"/>
                  </a:lnTo>
                  <a:lnTo>
                    <a:pt x="38" y="3"/>
                  </a:lnTo>
                  <a:lnTo>
                    <a:pt x="36" y="5"/>
                  </a:lnTo>
                  <a:lnTo>
                    <a:pt x="34" y="7"/>
                  </a:lnTo>
                  <a:lnTo>
                    <a:pt x="33" y="7"/>
                  </a:lnTo>
                  <a:lnTo>
                    <a:pt x="33" y="6"/>
                  </a:lnTo>
                  <a:lnTo>
                    <a:pt x="32" y="3"/>
                  </a:lnTo>
                  <a:lnTo>
                    <a:pt x="30" y="3"/>
                  </a:lnTo>
                  <a:lnTo>
                    <a:pt x="27" y="3"/>
                  </a:lnTo>
                  <a:lnTo>
                    <a:pt x="26" y="3"/>
                  </a:lnTo>
                  <a:lnTo>
                    <a:pt x="23" y="3"/>
                  </a:lnTo>
                  <a:lnTo>
                    <a:pt x="10" y="6"/>
                  </a:lnTo>
                  <a:lnTo>
                    <a:pt x="10" y="6"/>
                  </a:lnTo>
                  <a:lnTo>
                    <a:pt x="10" y="15"/>
                  </a:lnTo>
                  <a:lnTo>
                    <a:pt x="10" y="24"/>
                  </a:lnTo>
                  <a:lnTo>
                    <a:pt x="10" y="33"/>
                  </a:lnTo>
                  <a:lnTo>
                    <a:pt x="10" y="40"/>
                  </a:lnTo>
                  <a:lnTo>
                    <a:pt x="0" y="40"/>
                  </a:lnTo>
                  <a:lnTo>
                    <a:pt x="0" y="48"/>
                  </a:lnTo>
                  <a:lnTo>
                    <a:pt x="0" y="58"/>
                  </a:lnTo>
                  <a:lnTo>
                    <a:pt x="0" y="66"/>
                  </a:lnTo>
                  <a:lnTo>
                    <a:pt x="1" y="66"/>
                  </a:lnTo>
                  <a:lnTo>
                    <a:pt x="1" y="68"/>
                  </a:lnTo>
                  <a:lnTo>
                    <a:pt x="3" y="69"/>
                  </a:lnTo>
                  <a:lnTo>
                    <a:pt x="4" y="70"/>
                  </a:lnTo>
                  <a:lnTo>
                    <a:pt x="6" y="72"/>
                  </a:lnTo>
                  <a:lnTo>
                    <a:pt x="7" y="73"/>
                  </a:lnTo>
                  <a:lnTo>
                    <a:pt x="8" y="76"/>
                  </a:lnTo>
                  <a:lnTo>
                    <a:pt x="8" y="78"/>
                  </a:lnTo>
                  <a:lnTo>
                    <a:pt x="8" y="80"/>
                  </a:lnTo>
                  <a:lnTo>
                    <a:pt x="8" y="81"/>
                  </a:lnTo>
                  <a:lnTo>
                    <a:pt x="7" y="85"/>
                  </a:lnTo>
                  <a:lnTo>
                    <a:pt x="8" y="87"/>
                  </a:lnTo>
                  <a:lnTo>
                    <a:pt x="10" y="87"/>
                  </a:lnTo>
                  <a:lnTo>
                    <a:pt x="12" y="87"/>
                  </a:lnTo>
                  <a:lnTo>
                    <a:pt x="15" y="87"/>
                  </a:lnTo>
                  <a:lnTo>
                    <a:pt x="21" y="85"/>
                  </a:lnTo>
                  <a:lnTo>
                    <a:pt x="22" y="83"/>
                  </a:lnTo>
                  <a:lnTo>
                    <a:pt x="23" y="83"/>
                  </a:lnTo>
                  <a:lnTo>
                    <a:pt x="25" y="81"/>
                  </a:lnTo>
                  <a:lnTo>
                    <a:pt x="26" y="80"/>
                  </a:lnTo>
                  <a:lnTo>
                    <a:pt x="27" y="78"/>
                  </a:lnTo>
                  <a:lnTo>
                    <a:pt x="27" y="77"/>
                  </a:lnTo>
                  <a:lnTo>
                    <a:pt x="32" y="73"/>
                  </a:lnTo>
                  <a:lnTo>
                    <a:pt x="33" y="73"/>
                  </a:lnTo>
                  <a:lnTo>
                    <a:pt x="36" y="73"/>
                  </a:lnTo>
                  <a:lnTo>
                    <a:pt x="37" y="74"/>
                  </a:lnTo>
                  <a:lnTo>
                    <a:pt x="41" y="76"/>
                  </a:lnTo>
                  <a:lnTo>
                    <a:pt x="44" y="76"/>
                  </a:lnTo>
                  <a:lnTo>
                    <a:pt x="48" y="76"/>
                  </a:lnTo>
                  <a:lnTo>
                    <a:pt x="49" y="74"/>
                  </a:lnTo>
                  <a:lnTo>
                    <a:pt x="51" y="74"/>
                  </a:lnTo>
                  <a:lnTo>
                    <a:pt x="52" y="73"/>
                  </a:lnTo>
                  <a:lnTo>
                    <a:pt x="53" y="68"/>
                  </a:lnTo>
                  <a:lnTo>
                    <a:pt x="56" y="65"/>
                  </a:lnTo>
                  <a:lnTo>
                    <a:pt x="60" y="62"/>
                  </a:lnTo>
                  <a:lnTo>
                    <a:pt x="64" y="58"/>
                  </a:lnTo>
                  <a:lnTo>
                    <a:pt x="66" y="55"/>
                  </a:lnTo>
                  <a:lnTo>
                    <a:pt x="68" y="52"/>
                  </a:lnTo>
                  <a:lnTo>
                    <a:pt x="71" y="50"/>
                  </a:lnTo>
                  <a:lnTo>
                    <a:pt x="74" y="47"/>
                  </a:lnTo>
                  <a:lnTo>
                    <a:pt x="81" y="44"/>
                  </a:lnTo>
                  <a:lnTo>
                    <a:pt x="82" y="43"/>
                  </a:lnTo>
                  <a:lnTo>
                    <a:pt x="85" y="42"/>
                  </a:lnTo>
                  <a:lnTo>
                    <a:pt x="85" y="42"/>
                  </a:lnTo>
                  <a:lnTo>
                    <a:pt x="84" y="40"/>
                  </a:lnTo>
                  <a:close/>
                  <a:moveTo>
                    <a:pt x="58" y="29"/>
                  </a:moveTo>
                  <a:lnTo>
                    <a:pt x="58" y="32"/>
                  </a:lnTo>
                  <a:lnTo>
                    <a:pt x="55" y="32"/>
                  </a:lnTo>
                  <a:lnTo>
                    <a:pt x="53" y="31"/>
                  </a:lnTo>
                  <a:lnTo>
                    <a:pt x="52" y="29"/>
                  </a:lnTo>
                  <a:lnTo>
                    <a:pt x="51" y="31"/>
                  </a:lnTo>
                  <a:lnTo>
                    <a:pt x="48" y="31"/>
                  </a:lnTo>
                  <a:lnTo>
                    <a:pt x="47" y="31"/>
                  </a:lnTo>
                  <a:lnTo>
                    <a:pt x="47" y="31"/>
                  </a:lnTo>
                  <a:lnTo>
                    <a:pt x="45" y="29"/>
                  </a:lnTo>
                  <a:lnTo>
                    <a:pt x="47" y="29"/>
                  </a:lnTo>
                  <a:lnTo>
                    <a:pt x="45" y="28"/>
                  </a:lnTo>
                  <a:lnTo>
                    <a:pt x="45" y="26"/>
                  </a:lnTo>
                  <a:lnTo>
                    <a:pt x="47" y="25"/>
                  </a:lnTo>
                  <a:lnTo>
                    <a:pt x="49" y="25"/>
                  </a:lnTo>
                  <a:lnTo>
                    <a:pt x="51" y="22"/>
                  </a:lnTo>
                  <a:lnTo>
                    <a:pt x="51" y="22"/>
                  </a:lnTo>
                  <a:lnTo>
                    <a:pt x="53" y="20"/>
                  </a:lnTo>
                  <a:lnTo>
                    <a:pt x="53" y="20"/>
                  </a:lnTo>
                  <a:lnTo>
                    <a:pt x="51" y="25"/>
                  </a:lnTo>
                  <a:lnTo>
                    <a:pt x="53" y="26"/>
                  </a:lnTo>
                  <a:lnTo>
                    <a:pt x="52" y="28"/>
                  </a:lnTo>
                  <a:lnTo>
                    <a:pt x="52" y="29"/>
                  </a:lnTo>
                  <a:lnTo>
                    <a:pt x="53" y="29"/>
                  </a:lnTo>
                  <a:lnTo>
                    <a:pt x="53" y="26"/>
                  </a:lnTo>
                  <a:lnTo>
                    <a:pt x="55" y="24"/>
                  </a:lnTo>
                  <a:lnTo>
                    <a:pt x="56" y="22"/>
                  </a:lnTo>
                  <a:lnTo>
                    <a:pt x="56" y="24"/>
                  </a:lnTo>
                  <a:lnTo>
                    <a:pt x="58" y="24"/>
                  </a:lnTo>
                  <a:lnTo>
                    <a:pt x="58" y="25"/>
                  </a:lnTo>
                  <a:lnTo>
                    <a:pt x="56" y="26"/>
                  </a:lnTo>
                  <a:lnTo>
                    <a:pt x="56" y="28"/>
                  </a:lnTo>
                  <a:lnTo>
                    <a:pt x="56" y="28"/>
                  </a:lnTo>
                  <a:lnTo>
                    <a:pt x="58" y="2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5" name="Freeform 1020"/>
            <p:cNvSpPr>
              <a:spLocks noChangeAspect="1" noEditPoints="1"/>
            </p:cNvSpPr>
            <p:nvPr/>
          </p:nvSpPr>
          <p:spPr bwMode="gray">
            <a:xfrm>
              <a:off x="1280905" y="5317079"/>
              <a:ext cx="385551" cy="379179"/>
            </a:xfrm>
            <a:custGeom>
              <a:avLst/>
              <a:gdLst>
                <a:gd name="T0" fmla="*/ 117 w 121"/>
                <a:gd name="T1" fmla="*/ 5 h 119"/>
                <a:gd name="T2" fmla="*/ 106 w 121"/>
                <a:gd name="T3" fmla="*/ 7 h 119"/>
                <a:gd name="T4" fmla="*/ 103 w 121"/>
                <a:gd name="T5" fmla="*/ 8 h 119"/>
                <a:gd name="T6" fmla="*/ 88 w 121"/>
                <a:gd name="T7" fmla="*/ 11 h 119"/>
                <a:gd name="T8" fmla="*/ 81 w 121"/>
                <a:gd name="T9" fmla="*/ 9 h 119"/>
                <a:gd name="T10" fmla="*/ 69 w 121"/>
                <a:gd name="T11" fmla="*/ 9 h 119"/>
                <a:gd name="T12" fmla="*/ 63 w 121"/>
                <a:gd name="T13" fmla="*/ 7 h 119"/>
                <a:gd name="T14" fmla="*/ 49 w 121"/>
                <a:gd name="T15" fmla="*/ 5 h 119"/>
                <a:gd name="T16" fmla="*/ 25 w 121"/>
                <a:gd name="T17" fmla="*/ 5 h 119"/>
                <a:gd name="T18" fmla="*/ 18 w 121"/>
                <a:gd name="T19" fmla="*/ 3 h 119"/>
                <a:gd name="T20" fmla="*/ 14 w 121"/>
                <a:gd name="T21" fmla="*/ 0 h 119"/>
                <a:gd name="T22" fmla="*/ 7 w 121"/>
                <a:gd name="T23" fmla="*/ 3 h 119"/>
                <a:gd name="T24" fmla="*/ 3 w 121"/>
                <a:gd name="T25" fmla="*/ 4 h 119"/>
                <a:gd name="T26" fmla="*/ 0 w 121"/>
                <a:gd name="T27" fmla="*/ 9 h 119"/>
                <a:gd name="T28" fmla="*/ 3 w 121"/>
                <a:gd name="T29" fmla="*/ 16 h 119"/>
                <a:gd name="T30" fmla="*/ 4 w 121"/>
                <a:gd name="T31" fmla="*/ 18 h 119"/>
                <a:gd name="T32" fmla="*/ 7 w 121"/>
                <a:gd name="T33" fmla="*/ 22 h 119"/>
                <a:gd name="T34" fmla="*/ 10 w 121"/>
                <a:gd name="T35" fmla="*/ 26 h 119"/>
                <a:gd name="T36" fmla="*/ 14 w 121"/>
                <a:gd name="T37" fmla="*/ 33 h 119"/>
                <a:gd name="T38" fmla="*/ 15 w 121"/>
                <a:gd name="T39" fmla="*/ 37 h 119"/>
                <a:gd name="T40" fmla="*/ 19 w 121"/>
                <a:gd name="T41" fmla="*/ 45 h 119"/>
                <a:gd name="T42" fmla="*/ 24 w 121"/>
                <a:gd name="T43" fmla="*/ 52 h 119"/>
                <a:gd name="T44" fmla="*/ 25 w 121"/>
                <a:gd name="T45" fmla="*/ 57 h 119"/>
                <a:gd name="T46" fmla="*/ 25 w 121"/>
                <a:gd name="T47" fmla="*/ 70 h 119"/>
                <a:gd name="T48" fmla="*/ 28 w 121"/>
                <a:gd name="T49" fmla="*/ 75 h 119"/>
                <a:gd name="T50" fmla="*/ 29 w 121"/>
                <a:gd name="T51" fmla="*/ 82 h 119"/>
                <a:gd name="T52" fmla="*/ 30 w 121"/>
                <a:gd name="T53" fmla="*/ 90 h 119"/>
                <a:gd name="T54" fmla="*/ 30 w 121"/>
                <a:gd name="T55" fmla="*/ 93 h 119"/>
                <a:gd name="T56" fmla="*/ 32 w 121"/>
                <a:gd name="T57" fmla="*/ 103 h 119"/>
                <a:gd name="T58" fmla="*/ 39 w 121"/>
                <a:gd name="T59" fmla="*/ 111 h 119"/>
                <a:gd name="T60" fmla="*/ 43 w 121"/>
                <a:gd name="T61" fmla="*/ 115 h 119"/>
                <a:gd name="T62" fmla="*/ 45 w 121"/>
                <a:gd name="T63" fmla="*/ 115 h 119"/>
                <a:gd name="T64" fmla="*/ 49 w 121"/>
                <a:gd name="T65" fmla="*/ 111 h 119"/>
                <a:gd name="T66" fmla="*/ 55 w 121"/>
                <a:gd name="T67" fmla="*/ 119 h 119"/>
                <a:gd name="T68" fmla="*/ 63 w 121"/>
                <a:gd name="T69" fmla="*/ 118 h 119"/>
                <a:gd name="T70" fmla="*/ 70 w 121"/>
                <a:gd name="T71" fmla="*/ 116 h 119"/>
                <a:gd name="T72" fmla="*/ 74 w 121"/>
                <a:gd name="T73" fmla="*/ 114 h 119"/>
                <a:gd name="T74" fmla="*/ 74 w 121"/>
                <a:gd name="T75" fmla="*/ 85 h 119"/>
                <a:gd name="T76" fmla="*/ 74 w 121"/>
                <a:gd name="T77" fmla="*/ 57 h 119"/>
                <a:gd name="T78" fmla="*/ 84 w 121"/>
                <a:gd name="T79" fmla="*/ 42 h 119"/>
                <a:gd name="T80" fmla="*/ 84 w 121"/>
                <a:gd name="T81" fmla="*/ 15 h 119"/>
                <a:gd name="T82" fmla="*/ 100 w 121"/>
                <a:gd name="T83" fmla="*/ 12 h 119"/>
                <a:gd name="T84" fmla="*/ 106 w 121"/>
                <a:gd name="T85" fmla="*/ 12 h 119"/>
                <a:gd name="T86" fmla="*/ 108 w 121"/>
                <a:gd name="T87" fmla="*/ 16 h 119"/>
                <a:gd name="T88" fmla="*/ 117 w 121"/>
                <a:gd name="T89" fmla="*/ 11 h 119"/>
                <a:gd name="T90" fmla="*/ 121 w 121"/>
                <a:gd name="T91" fmla="*/ 9 h 119"/>
                <a:gd name="T92" fmla="*/ 45 w 121"/>
                <a:gd name="T93" fmla="*/ 19 h 119"/>
                <a:gd name="T94" fmla="*/ 40 w 121"/>
                <a:gd name="T95" fmla="*/ 22 h 119"/>
                <a:gd name="T96" fmla="*/ 39 w 121"/>
                <a:gd name="T97" fmla="*/ 18 h 119"/>
                <a:gd name="T98" fmla="*/ 41 w 121"/>
                <a:gd name="T99" fmla="*/ 18 h 119"/>
                <a:gd name="T100" fmla="*/ 48 w 121"/>
                <a:gd name="T101" fmla="*/ 1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1" h="119">
                  <a:moveTo>
                    <a:pt x="119" y="7"/>
                  </a:moveTo>
                  <a:lnTo>
                    <a:pt x="119" y="7"/>
                  </a:lnTo>
                  <a:lnTo>
                    <a:pt x="117" y="5"/>
                  </a:lnTo>
                  <a:lnTo>
                    <a:pt x="112" y="5"/>
                  </a:lnTo>
                  <a:lnTo>
                    <a:pt x="112" y="5"/>
                  </a:lnTo>
                  <a:lnTo>
                    <a:pt x="106" y="7"/>
                  </a:lnTo>
                  <a:lnTo>
                    <a:pt x="104" y="7"/>
                  </a:lnTo>
                  <a:lnTo>
                    <a:pt x="104" y="8"/>
                  </a:lnTo>
                  <a:lnTo>
                    <a:pt x="103" y="8"/>
                  </a:lnTo>
                  <a:lnTo>
                    <a:pt x="91" y="11"/>
                  </a:lnTo>
                  <a:lnTo>
                    <a:pt x="88" y="11"/>
                  </a:lnTo>
                  <a:lnTo>
                    <a:pt x="88" y="11"/>
                  </a:lnTo>
                  <a:lnTo>
                    <a:pt x="86" y="11"/>
                  </a:lnTo>
                  <a:lnTo>
                    <a:pt x="84" y="11"/>
                  </a:lnTo>
                  <a:lnTo>
                    <a:pt x="81" y="9"/>
                  </a:lnTo>
                  <a:lnTo>
                    <a:pt x="75" y="9"/>
                  </a:lnTo>
                  <a:lnTo>
                    <a:pt x="71" y="8"/>
                  </a:lnTo>
                  <a:lnTo>
                    <a:pt x="69" y="9"/>
                  </a:lnTo>
                  <a:lnTo>
                    <a:pt x="67" y="9"/>
                  </a:lnTo>
                  <a:lnTo>
                    <a:pt x="65" y="8"/>
                  </a:lnTo>
                  <a:lnTo>
                    <a:pt x="63" y="7"/>
                  </a:lnTo>
                  <a:lnTo>
                    <a:pt x="60" y="5"/>
                  </a:lnTo>
                  <a:lnTo>
                    <a:pt x="56" y="5"/>
                  </a:lnTo>
                  <a:lnTo>
                    <a:pt x="49" y="5"/>
                  </a:lnTo>
                  <a:lnTo>
                    <a:pt x="41" y="5"/>
                  </a:lnTo>
                  <a:lnTo>
                    <a:pt x="33" y="5"/>
                  </a:lnTo>
                  <a:lnTo>
                    <a:pt x="25" y="5"/>
                  </a:lnTo>
                  <a:lnTo>
                    <a:pt x="22" y="5"/>
                  </a:lnTo>
                  <a:lnTo>
                    <a:pt x="21" y="5"/>
                  </a:lnTo>
                  <a:lnTo>
                    <a:pt x="18" y="3"/>
                  </a:lnTo>
                  <a:lnTo>
                    <a:pt x="17" y="3"/>
                  </a:lnTo>
                  <a:lnTo>
                    <a:pt x="15" y="1"/>
                  </a:lnTo>
                  <a:lnTo>
                    <a:pt x="14" y="0"/>
                  </a:lnTo>
                  <a:lnTo>
                    <a:pt x="10" y="1"/>
                  </a:lnTo>
                  <a:lnTo>
                    <a:pt x="8" y="1"/>
                  </a:lnTo>
                  <a:lnTo>
                    <a:pt x="7" y="3"/>
                  </a:lnTo>
                  <a:lnTo>
                    <a:pt x="6" y="3"/>
                  </a:lnTo>
                  <a:lnTo>
                    <a:pt x="4" y="3"/>
                  </a:lnTo>
                  <a:lnTo>
                    <a:pt x="3" y="4"/>
                  </a:lnTo>
                  <a:lnTo>
                    <a:pt x="0" y="5"/>
                  </a:lnTo>
                  <a:lnTo>
                    <a:pt x="0" y="8"/>
                  </a:lnTo>
                  <a:lnTo>
                    <a:pt x="0" y="9"/>
                  </a:lnTo>
                  <a:lnTo>
                    <a:pt x="0" y="11"/>
                  </a:lnTo>
                  <a:lnTo>
                    <a:pt x="0" y="12"/>
                  </a:lnTo>
                  <a:lnTo>
                    <a:pt x="3" y="16"/>
                  </a:lnTo>
                  <a:lnTo>
                    <a:pt x="3" y="16"/>
                  </a:lnTo>
                  <a:lnTo>
                    <a:pt x="3" y="18"/>
                  </a:lnTo>
                  <a:lnTo>
                    <a:pt x="4" y="18"/>
                  </a:lnTo>
                  <a:lnTo>
                    <a:pt x="6" y="19"/>
                  </a:lnTo>
                  <a:lnTo>
                    <a:pt x="7" y="22"/>
                  </a:lnTo>
                  <a:lnTo>
                    <a:pt x="7" y="22"/>
                  </a:lnTo>
                  <a:lnTo>
                    <a:pt x="8" y="23"/>
                  </a:lnTo>
                  <a:lnTo>
                    <a:pt x="10" y="24"/>
                  </a:lnTo>
                  <a:lnTo>
                    <a:pt x="10" y="26"/>
                  </a:lnTo>
                  <a:lnTo>
                    <a:pt x="11" y="29"/>
                  </a:lnTo>
                  <a:lnTo>
                    <a:pt x="11" y="29"/>
                  </a:lnTo>
                  <a:lnTo>
                    <a:pt x="14" y="33"/>
                  </a:lnTo>
                  <a:lnTo>
                    <a:pt x="14" y="35"/>
                  </a:lnTo>
                  <a:lnTo>
                    <a:pt x="14" y="35"/>
                  </a:lnTo>
                  <a:lnTo>
                    <a:pt x="15" y="37"/>
                  </a:lnTo>
                  <a:lnTo>
                    <a:pt x="17" y="40"/>
                  </a:lnTo>
                  <a:lnTo>
                    <a:pt x="18" y="44"/>
                  </a:lnTo>
                  <a:lnTo>
                    <a:pt x="19" y="45"/>
                  </a:lnTo>
                  <a:lnTo>
                    <a:pt x="19" y="46"/>
                  </a:lnTo>
                  <a:lnTo>
                    <a:pt x="21" y="48"/>
                  </a:lnTo>
                  <a:lnTo>
                    <a:pt x="24" y="52"/>
                  </a:lnTo>
                  <a:lnTo>
                    <a:pt x="25" y="55"/>
                  </a:lnTo>
                  <a:lnTo>
                    <a:pt x="25" y="56"/>
                  </a:lnTo>
                  <a:lnTo>
                    <a:pt x="25" y="57"/>
                  </a:lnTo>
                  <a:lnTo>
                    <a:pt x="25" y="61"/>
                  </a:lnTo>
                  <a:lnTo>
                    <a:pt x="25" y="67"/>
                  </a:lnTo>
                  <a:lnTo>
                    <a:pt x="25" y="70"/>
                  </a:lnTo>
                  <a:lnTo>
                    <a:pt x="25" y="71"/>
                  </a:lnTo>
                  <a:lnTo>
                    <a:pt x="26" y="74"/>
                  </a:lnTo>
                  <a:lnTo>
                    <a:pt x="28" y="75"/>
                  </a:lnTo>
                  <a:lnTo>
                    <a:pt x="29" y="78"/>
                  </a:lnTo>
                  <a:lnTo>
                    <a:pt x="29" y="79"/>
                  </a:lnTo>
                  <a:lnTo>
                    <a:pt x="29" y="82"/>
                  </a:lnTo>
                  <a:lnTo>
                    <a:pt x="29" y="86"/>
                  </a:lnTo>
                  <a:lnTo>
                    <a:pt x="29" y="87"/>
                  </a:lnTo>
                  <a:lnTo>
                    <a:pt x="30" y="90"/>
                  </a:lnTo>
                  <a:lnTo>
                    <a:pt x="30" y="92"/>
                  </a:lnTo>
                  <a:lnTo>
                    <a:pt x="30" y="92"/>
                  </a:lnTo>
                  <a:lnTo>
                    <a:pt x="30" y="93"/>
                  </a:lnTo>
                  <a:lnTo>
                    <a:pt x="32" y="97"/>
                  </a:lnTo>
                  <a:lnTo>
                    <a:pt x="32" y="98"/>
                  </a:lnTo>
                  <a:lnTo>
                    <a:pt x="32" y="103"/>
                  </a:lnTo>
                  <a:lnTo>
                    <a:pt x="36" y="107"/>
                  </a:lnTo>
                  <a:lnTo>
                    <a:pt x="37" y="109"/>
                  </a:lnTo>
                  <a:lnTo>
                    <a:pt x="39" y="111"/>
                  </a:lnTo>
                  <a:lnTo>
                    <a:pt x="40" y="112"/>
                  </a:lnTo>
                  <a:lnTo>
                    <a:pt x="43" y="115"/>
                  </a:lnTo>
                  <a:lnTo>
                    <a:pt x="43" y="115"/>
                  </a:lnTo>
                  <a:lnTo>
                    <a:pt x="44" y="115"/>
                  </a:lnTo>
                  <a:lnTo>
                    <a:pt x="44" y="115"/>
                  </a:lnTo>
                  <a:lnTo>
                    <a:pt x="45" y="115"/>
                  </a:lnTo>
                  <a:lnTo>
                    <a:pt x="45" y="114"/>
                  </a:lnTo>
                  <a:lnTo>
                    <a:pt x="47" y="112"/>
                  </a:lnTo>
                  <a:lnTo>
                    <a:pt x="49" y="111"/>
                  </a:lnTo>
                  <a:lnTo>
                    <a:pt x="54" y="115"/>
                  </a:lnTo>
                  <a:lnTo>
                    <a:pt x="54" y="116"/>
                  </a:lnTo>
                  <a:lnTo>
                    <a:pt x="55" y="119"/>
                  </a:lnTo>
                  <a:lnTo>
                    <a:pt x="58" y="119"/>
                  </a:lnTo>
                  <a:lnTo>
                    <a:pt x="60" y="118"/>
                  </a:lnTo>
                  <a:lnTo>
                    <a:pt x="63" y="118"/>
                  </a:lnTo>
                  <a:lnTo>
                    <a:pt x="65" y="119"/>
                  </a:lnTo>
                  <a:lnTo>
                    <a:pt x="67" y="119"/>
                  </a:lnTo>
                  <a:lnTo>
                    <a:pt x="70" y="116"/>
                  </a:lnTo>
                  <a:lnTo>
                    <a:pt x="71" y="115"/>
                  </a:lnTo>
                  <a:lnTo>
                    <a:pt x="73" y="114"/>
                  </a:lnTo>
                  <a:lnTo>
                    <a:pt x="74" y="114"/>
                  </a:lnTo>
                  <a:lnTo>
                    <a:pt x="74" y="104"/>
                  </a:lnTo>
                  <a:lnTo>
                    <a:pt x="74" y="94"/>
                  </a:lnTo>
                  <a:lnTo>
                    <a:pt x="74" y="85"/>
                  </a:lnTo>
                  <a:lnTo>
                    <a:pt x="74" y="75"/>
                  </a:lnTo>
                  <a:lnTo>
                    <a:pt x="74" y="67"/>
                  </a:lnTo>
                  <a:lnTo>
                    <a:pt x="74" y="57"/>
                  </a:lnTo>
                  <a:lnTo>
                    <a:pt x="74" y="49"/>
                  </a:lnTo>
                  <a:lnTo>
                    <a:pt x="84" y="49"/>
                  </a:lnTo>
                  <a:lnTo>
                    <a:pt x="84" y="42"/>
                  </a:lnTo>
                  <a:lnTo>
                    <a:pt x="84" y="33"/>
                  </a:lnTo>
                  <a:lnTo>
                    <a:pt x="84" y="24"/>
                  </a:lnTo>
                  <a:lnTo>
                    <a:pt x="84" y="15"/>
                  </a:lnTo>
                  <a:lnTo>
                    <a:pt x="84" y="15"/>
                  </a:lnTo>
                  <a:lnTo>
                    <a:pt x="97" y="12"/>
                  </a:lnTo>
                  <a:lnTo>
                    <a:pt x="100" y="12"/>
                  </a:lnTo>
                  <a:lnTo>
                    <a:pt x="101" y="12"/>
                  </a:lnTo>
                  <a:lnTo>
                    <a:pt x="104" y="12"/>
                  </a:lnTo>
                  <a:lnTo>
                    <a:pt x="106" y="12"/>
                  </a:lnTo>
                  <a:lnTo>
                    <a:pt x="107" y="15"/>
                  </a:lnTo>
                  <a:lnTo>
                    <a:pt x="107" y="16"/>
                  </a:lnTo>
                  <a:lnTo>
                    <a:pt x="108" y="16"/>
                  </a:lnTo>
                  <a:lnTo>
                    <a:pt x="110" y="14"/>
                  </a:lnTo>
                  <a:lnTo>
                    <a:pt x="112" y="12"/>
                  </a:lnTo>
                  <a:lnTo>
                    <a:pt x="117" y="11"/>
                  </a:lnTo>
                  <a:lnTo>
                    <a:pt x="118" y="9"/>
                  </a:lnTo>
                  <a:lnTo>
                    <a:pt x="119" y="9"/>
                  </a:lnTo>
                  <a:lnTo>
                    <a:pt x="121" y="9"/>
                  </a:lnTo>
                  <a:lnTo>
                    <a:pt x="119" y="7"/>
                  </a:lnTo>
                  <a:close/>
                  <a:moveTo>
                    <a:pt x="48" y="19"/>
                  </a:moveTo>
                  <a:lnTo>
                    <a:pt x="45" y="19"/>
                  </a:lnTo>
                  <a:lnTo>
                    <a:pt x="45" y="20"/>
                  </a:lnTo>
                  <a:lnTo>
                    <a:pt x="43" y="20"/>
                  </a:lnTo>
                  <a:lnTo>
                    <a:pt x="40" y="22"/>
                  </a:lnTo>
                  <a:lnTo>
                    <a:pt x="39" y="22"/>
                  </a:lnTo>
                  <a:lnTo>
                    <a:pt x="39" y="19"/>
                  </a:lnTo>
                  <a:lnTo>
                    <a:pt x="39" y="18"/>
                  </a:lnTo>
                  <a:lnTo>
                    <a:pt x="40" y="18"/>
                  </a:lnTo>
                  <a:lnTo>
                    <a:pt x="40" y="16"/>
                  </a:lnTo>
                  <a:lnTo>
                    <a:pt x="41" y="18"/>
                  </a:lnTo>
                  <a:lnTo>
                    <a:pt x="43" y="16"/>
                  </a:lnTo>
                  <a:lnTo>
                    <a:pt x="45" y="16"/>
                  </a:lnTo>
                  <a:lnTo>
                    <a:pt x="48" y="18"/>
                  </a:lnTo>
                  <a:lnTo>
                    <a:pt x="48" y="1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6" name="Freeform 1027"/>
            <p:cNvSpPr>
              <a:spLocks noChangeAspect="1"/>
            </p:cNvSpPr>
            <p:nvPr/>
          </p:nvSpPr>
          <p:spPr bwMode="gray">
            <a:xfrm>
              <a:off x="1300023" y="4682993"/>
              <a:ext cx="544869" cy="528937"/>
            </a:xfrm>
            <a:custGeom>
              <a:avLst/>
              <a:gdLst>
                <a:gd name="T0" fmla="*/ 160 w 171"/>
                <a:gd name="T1" fmla="*/ 40 h 166"/>
                <a:gd name="T2" fmla="*/ 164 w 171"/>
                <a:gd name="T3" fmla="*/ 33 h 166"/>
                <a:gd name="T4" fmla="*/ 171 w 171"/>
                <a:gd name="T5" fmla="*/ 26 h 166"/>
                <a:gd name="T6" fmla="*/ 168 w 171"/>
                <a:gd name="T7" fmla="*/ 17 h 166"/>
                <a:gd name="T8" fmla="*/ 162 w 171"/>
                <a:gd name="T9" fmla="*/ 11 h 166"/>
                <a:gd name="T10" fmla="*/ 147 w 171"/>
                <a:gd name="T11" fmla="*/ 7 h 166"/>
                <a:gd name="T12" fmla="*/ 138 w 171"/>
                <a:gd name="T13" fmla="*/ 0 h 166"/>
                <a:gd name="T14" fmla="*/ 124 w 171"/>
                <a:gd name="T15" fmla="*/ 0 h 166"/>
                <a:gd name="T16" fmla="*/ 112 w 171"/>
                <a:gd name="T17" fmla="*/ 2 h 166"/>
                <a:gd name="T18" fmla="*/ 102 w 171"/>
                <a:gd name="T19" fmla="*/ 4 h 166"/>
                <a:gd name="T20" fmla="*/ 91 w 171"/>
                <a:gd name="T21" fmla="*/ 8 h 166"/>
                <a:gd name="T22" fmla="*/ 72 w 171"/>
                <a:gd name="T23" fmla="*/ 3 h 166"/>
                <a:gd name="T24" fmla="*/ 61 w 171"/>
                <a:gd name="T25" fmla="*/ 3 h 166"/>
                <a:gd name="T26" fmla="*/ 57 w 171"/>
                <a:gd name="T27" fmla="*/ 14 h 166"/>
                <a:gd name="T28" fmla="*/ 50 w 171"/>
                <a:gd name="T29" fmla="*/ 47 h 166"/>
                <a:gd name="T30" fmla="*/ 37 w 171"/>
                <a:gd name="T31" fmla="*/ 66 h 166"/>
                <a:gd name="T32" fmla="*/ 30 w 171"/>
                <a:gd name="T33" fmla="*/ 84 h 166"/>
                <a:gd name="T34" fmla="*/ 18 w 171"/>
                <a:gd name="T35" fmla="*/ 85 h 166"/>
                <a:gd name="T36" fmla="*/ 7 w 171"/>
                <a:gd name="T37" fmla="*/ 88 h 166"/>
                <a:gd name="T38" fmla="*/ 2 w 171"/>
                <a:gd name="T39" fmla="*/ 99 h 166"/>
                <a:gd name="T40" fmla="*/ 1 w 171"/>
                <a:gd name="T41" fmla="*/ 102 h 166"/>
                <a:gd name="T42" fmla="*/ 12 w 171"/>
                <a:gd name="T43" fmla="*/ 99 h 166"/>
                <a:gd name="T44" fmla="*/ 28 w 171"/>
                <a:gd name="T45" fmla="*/ 99 h 166"/>
                <a:gd name="T46" fmla="*/ 38 w 171"/>
                <a:gd name="T47" fmla="*/ 100 h 166"/>
                <a:gd name="T48" fmla="*/ 42 w 171"/>
                <a:gd name="T49" fmla="*/ 113 h 166"/>
                <a:gd name="T50" fmla="*/ 57 w 171"/>
                <a:gd name="T51" fmla="*/ 118 h 166"/>
                <a:gd name="T52" fmla="*/ 64 w 171"/>
                <a:gd name="T53" fmla="*/ 114 h 166"/>
                <a:gd name="T54" fmla="*/ 76 w 171"/>
                <a:gd name="T55" fmla="*/ 108 h 166"/>
                <a:gd name="T56" fmla="*/ 86 w 171"/>
                <a:gd name="T57" fmla="*/ 121 h 166"/>
                <a:gd name="T58" fmla="*/ 86 w 171"/>
                <a:gd name="T59" fmla="*/ 133 h 166"/>
                <a:gd name="T60" fmla="*/ 87 w 171"/>
                <a:gd name="T61" fmla="*/ 145 h 166"/>
                <a:gd name="T62" fmla="*/ 90 w 171"/>
                <a:gd name="T63" fmla="*/ 148 h 166"/>
                <a:gd name="T64" fmla="*/ 102 w 171"/>
                <a:gd name="T65" fmla="*/ 144 h 166"/>
                <a:gd name="T66" fmla="*/ 108 w 171"/>
                <a:gd name="T67" fmla="*/ 144 h 166"/>
                <a:gd name="T68" fmla="*/ 112 w 171"/>
                <a:gd name="T69" fmla="*/ 147 h 166"/>
                <a:gd name="T70" fmla="*/ 119 w 171"/>
                <a:gd name="T71" fmla="*/ 150 h 166"/>
                <a:gd name="T72" fmla="*/ 131 w 171"/>
                <a:gd name="T73" fmla="*/ 152 h 166"/>
                <a:gd name="T74" fmla="*/ 142 w 171"/>
                <a:gd name="T75" fmla="*/ 156 h 166"/>
                <a:gd name="T76" fmla="*/ 150 w 171"/>
                <a:gd name="T77" fmla="*/ 165 h 166"/>
                <a:gd name="T78" fmla="*/ 156 w 171"/>
                <a:gd name="T79" fmla="*/ 166 h 166"/>
                <a:gd name="T80" fmla="*/ 157 w 171"/>
                <a:gd name="T81" fmla="*/ 158 h 166"/>
                <a:gd name="T82" fmla="*/ 149 w 171"/>
                <a:gd name="T83" fmla="*/ 156 h 166"/>
                <a:gd name="T84" fmla="*/ 147 w 171"/>
                <a:gd name="T85" fmla="*/ 148 h 166"/>
                <a:gd name="T86" fmla="*/ 147 w 171"/>
                <a:gd name="T87" fmla="*/ 129 h 166"/>
                <a:gd name="T88" fmla="*/ 152 w 171"/>
                <a:gd name="T89" fmla="*/ 122 h 166"/>
                <a:gd name="T90" fmla="*/ 160 w 171"/>
                <a:gd name="T91" fmla="*/ 111 h 166"/>
                <a:gd name="T92" fmla="*/ 154 w 171"/>
                <a:gd name="T93" fmla="*/ 99 h 166"/>
                <a:gd name="T94" fmla="*/ 153 w 171"/>
                <a:gd name="T95" fmla="*/ 84 h 166"/>
                <a:gd name="T96" fmla="*/ 153 w 171"/>
                <a:gd name="T97" fmla="*/ 77 h 166"/>
                <a:gd name="T98" fmla="*/ 150 w 171"/>
                <a:gd name="T99" fmla="*/ 67 h 166"/>
                <a:gd name="T100" fmla="*/ 149 w 171"/>
                <a:gd name="T101" fmla="*/ 69 h 166"/>
                <a:gd name="T102" fmla="*/ 153 w 171"/>
                <a:gd name="T103" fmla="*/ 62 h 166"/>
                <a:gd name="T104" fmla="*/ 157 w 171"/>
                <a:gd name="T105" fmla="*/ 58 h 166"/>
                <a:gd name="T106" fmla="*/ 154 w 171"/>
                <a:gd name="T107" fmla="*/ 5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 h="166">
                  <a:moveTo>
                    <a:pt x="156" y="48"/>
                  </a:moveTo>
                  <a:lnTo>
                    <a:pt x="157" y="47"/>
                  </a:lnTo>
                  <a:lnTo>
                    <a:pt x="157" y="48"/>
                  </a:lnTo>
                  <a:lnTo>
                    <a:pt x="158" y="43"/>
                  </a:lnTo>
                  <a:lnTo>
                    <a:pt x="160" y="41"/>
                  </a:lnTo>
                  <a:lnTo>
                    <a:pt x="160" y="40"/>
                  </a:lnTo>
                  <a:lnTo>
                    <a:pt x="162" y="37"/>
                  </a:lnTo>
                  <a:lnTo>
                    <a:pt x="164" y="36"/>
                  </a:lnTo>
                  <a:lnTo>
                    <a:pt x="164" y="36"/>
                  </a:lnTo>
                  <a:lnTo>
                    <a:pt x="164" y="36"/>
                  </a:lnTo>
                  <a:lnTo>
                    <a:pt x="164" y="35"/>
                  </a:lnTo>
                  <a:lnTo>
                    <a:pt x="164" y="33"/>
                  </a:lnTo>
                  <a:lnTo>
                    <a:pt x="167" y="30"/>
                  </a:lnTo>
                  <a:lnTo>
                    <a:pt x="169" y="29"/>
                  </a:lnTo>
                  <a:lnTo>
                    <a:pt x="171" y="28"/>
                  </a:lnTo>
                  <a:lnTo>
                    <a:pt x="171" y="26"/>
                  </a:lnTo>
                  <a:lnTo>
                    <a:pt x="171" y="26"/>
                  </a:lnTo>
                  <a:lnTo>
                    <a:pt x="171" y="26"/>
                  </a:lnTo>
                  <a:lnTo>
                    <a:pt x="169" y="26"/>
                  </a:lnTo>
                  <a:lnTo>
                    <a:pt x="168" y="25"/>
                  </a:lnTo>
                  <a:lnTo>
                    <a:pt x="168" y="25"/>
                  </a:lnTo>
                  <a:lnTo>
                    <a:pt x="167" y="22"/>
                  </a:lnTo>
                  <a:lnTo>
                    <a:pt x="167" y="19"/>
                  </a:lnTo>
                  <a:lnTo>
                    <a:pt x="168" y="17"/>
                  </a:lnTo>
                  <a:lnTo>
                    <a:pt x="168" y="15"/>
                  </a:lnTo>
                  <a:lnTo>
                    <a:pt x="168" y="14"/>
                  </a:lnTo>
                  <a:lnTo>
                    <a:pt x="167" y="14"/>
                  </a:lnTo>
                  <a:lnTo>
                    <a:pt x="165" y="14"/>
                  </a:lnTo>
                  <a:lnTo>
                    <a:pt x="164" y="11"/>
                  </a:lnTo>
                  <a:lnTo>
                    <a:pt x="162" y="11"/>
                  </a:lnTo>
                  <a:lnTo>
                    <a:pt x="158" y="6"/>
                  </a:lnTo>
                  <a:lnTo>
                    <a:pt x="157" y="6"/>
                  </a:lnTo>
                  <a:lnTo>
                    <a:pt x="154" y="7"/>
                  </a:lnTo>
                  <a:lnTo>
                    <a:pt x="153" y="7"/>
                  </a:lnTo>
                  <a:lnTo>
                    <a:pt x="149" y="6"/>
                  </a:lnTo>
                  <a:lnTo>
                    <a:pt x="147" y="7"/>
                  </a:lnTo>
                  <a:lnTo>
                    <a:pt x="146" y="8"/>
                  </a:lnTo>
                  <a:lnTo>
                    <a:pt x="142" y="7"/>
                  </a:lnTo>
                  <a:lnTo>
                    <a:pt x="142" y="4"/>
                  </a:lnTo>
                  <a:lnTo>
                    <a:pt x="141" y="3"/>
                  </a:lnTo>
                  <a:lnTo>
                    <a:pt x="138" y="2"/>
                  </a:lnTo>
                  <a:lnTo>
                    <a:pt x="138" y="0"/>
                  </a:lnTo>
                  <a:lnTo>
                    <a:pt x="132" y="0"/>
                  </a:lnTo>
                  <a:lnTo>
                    <a:pt x="131" y="2"/>
                  </a:lnTo>
                  <a:lnTo>
                    <a:pt x="130" y="0"/>
                  </a:lnTo>
                  <a:lnTo>
                    <a:pt x="128" y="2"/>
                  </a:lnTo>
                  <a:lnTo>
                    <a:pt x="127" y="0"/>
                  </a:lnTo>
                  <a:lnTo>
                    <a:pt x="124" y="0"/>
                  </a:lnTo>
                  <a:lnTo>
                    <a:pt x="120" y="0"/>
                  </a:lnTo>
                  <a:lnTo>
                    <a:pt x="117" y="0"/>
                  </a:lnTo>
                  <a:lnTo>
                    <a:pt x="116" y="2"/>
                  </a:lnTo>
                  <a:lnTo>
                    <a:pt x="115" y="2"/>
                  </a:lnTo>
                  <a:lnTo>
                    <a:pt x="113" y="3"/>
                  </a:lnTo>
                  <a:lnTo>
                    <a:pt x="112" y="2"/>
                  </a:lnTo>
                  <a:lnTo>
                    <a:pt x="112" y="2"/>
                  </a:lnTo>
                  <a:lnTo>
                    <a:pt x="112" y="2"/>
                  </a:lnTo>
                  <a:lnTo>
                    <a:pt x="111" y="2"/>
                  </a:lnTo>
                  <a:lnTo>
                    <a:pt x="109" y="2"/>
                  </a:lnTo>
                  <a:lnTo>
                    <a:pt x="105" y="3"/>
                  </a:lnTo>
                  <a:lnTo>
                    <a:pt x="102" y="4"/>
                  </a:lnTo>
                  <a:lnTo>
                    <a:pt x="100" y="4"/>
                  </a:lnTo>
                  <a:lnTo>
                    <a:pt x="98" y="4"/>
                  </a:lnTo>
                  <a:lnTo>
                    <a:pt x="95" y="3"/>
                  </a:lnTo>
                  <a:lnTo>
                    <a:pt x="93" y="4"/>
                  </a:lnTo>
                  <a:lnTo>
                    <a:pt x="93" y="7"/>
                  </a:lnTo>
                  <a:lnTo>
                    <a:pt x="91" y="8"/>
                  </a:lnTo>
                  <a:lnTo>
                    <a:pt x="83" y="8"/>
                  </a:lnTo>
                  <a:lnTo>
                    <a:pt x="79" y="7"/>
                  </a:lnTo>
                  <a:lnTo>
                    <a:pt x="78" y="6"/>
                  </a:lnTo>
                  <a:lnTo>
                    <a:pt x="76" y="7"/>
                  </a:lnTo>
                  <a:lnTo>
                    <a:pt x="75" y="7"/>
                  </a:lnTo>
                  <a:lnTo>
                    <a:pt x="72" y="3"/>
                  </a:lnTo>
                  <a:lnTo>
                    <a:pt x="71" y="2"/>
                  </a:lnTo>
                  <a:lnTo>
                    <a:pt x="69" y="0"/>
                  </a:lnTo>
                  <a:lnTo>
                    <a:pt x="67" y="0"/>
                  </a:lnTo>
                  <a:lnTo>
                    <a:pt x="65" y="0"/>
                  </a:lnTo>
                  <a:lnTo>
                    <a:pt x="63" y="2"/>
                  </a:lnTo>
                  <a:lnTo>
                    <a:pt x="61" y="3"/>
                  </a:lnTo>
                  <a:lnTo>
                    <a:pt x="61" y="6"/>
                  </a:lnTo>
                  <a:lnTo>
                    <a:pt x="60" y="6"/>
                  </a:lnTo>
                  <a:lnTo>
                    <a:pt x="59" y="8"/>
                  </a:lnTo>
                  <a:lnTo>
                    <a:pt x="59" y="11"/>
                  </a:lnTo>
                  <a:lnTo>
                    <a:pt x="60" y="13"/>
                  </a:lnTo>
                  <a:lnTo>
                    <a:pt x="57" y="14"/>
                  </a:lnTo>
                  <a:lnTo>
                    <a:pt x="57" y="17"/>
                  </a:lnTo>
                  <a:lnTo>
                    <a:pt x="57" y="19"/>
                  </a:lnTo>
                  <a:lnTo>
                    <a:pt x="53" y="25"/>
                  </a:lnTo>
                  <a:lnTo>
                    <a:pt x="52" y="29"/>
                  </a:lnTo>
                  <a:lnTo>
                    <a:pt x="50" y="37"/>
                  </a:lnTo>
                  <a:lnTo>
                    <a:pt x="50" y="47"/>
                  </a:lnTo>
                  <a:lnTo>
                    <a:pt x="49" y="52"/>
                  </a:lnTo>
                  <a:lnTo>
                    <a:pt x="49" y="54"/>
                  </a:lnTo>
                  <a:lnTo>
                    <a:pt x="46" y="55"/>
                  </a:lnTo>
                  <a:lnTo>
                    <a:pt x="43" y="56"/>
                  </a:lnTo>
                  <a:lnTo>
                    <a:pt x="41" y="59"/>
                  </a:lnTo>
                  <a:lnTo>
                    <a:pt x="37" y="66"/>
                  </a:lnTo>
                  <a:lnTo>
                    <a:pt x="35" y="69"/>
                  </a:lnTo>
                  <a:lnTo>
                    <a:pt x="35" y="71"/>
                  </a:lnTo>
                  <a:lnTo>
                    <a:pt x="35" y="76"/>
                  </a:lnTo>
                  <a:lnTo>
                    <a:pt x="34" y="78"/>
                  </a:lnTo>
                  <a:lnTo>
                    <a:pt x="33" y="81"/>
                  </a:lnTo>
                  <a:lnTo>
                    <a:pt x="30" y="84"/>
                  </a:lnTo>
                  <a:lnTo>
                    <a:pt x="27" y="85"/>
                  </a:lnTo>
                  <a:lnTo>
                    <a:pt x="24" y="88"/>
                  </a:lnTo>
                  <a:lnTo>
                    <a:pt x="20" y="89"/>
                  </a:lnTo>
                  <a:lnTo>
                    <a:pt x="19" y="89"/>
                  </a:lnTo>
                  <a:lnTo>
                    <a:pt x="19" y="87"/>
                  </a:lnTo>
                  <a:lnTo>
                    <a:pt x="18" y="85"/>
                  </a:lnTo>
                  <a:lnTo>
                    <a:pt x="16" y="87"/>
                  </a:lnTo>
                  <a:lnTo>
                    <a:pt x="13" y="87"/>
                  </a:lnTo>
                  <a:lnTo>
                    <a:pt x="12" y="88"/>
                  </a:lnTo>
                  <a:lnTo>
                    <a:pt x="11" y="89"/>
                  </a:lnTo>
                  <a:lnTo>
                    <a:pt x="9" y="91"/>
                  </a:lnTo>
                  <a:lnTo>
                    <a:pt x="7" y="88"/>
                  </a:lnTo>
                  <a:lnTo>
                    <a:pt x="7" y="89"/>
                  </a:lnTo>
                  <a:lnTo>
                    <a:pt x="5" y="89"/>
                  </a:lnTo>
                  <a:lnTo>
                    <a:pt x="2" y="92"/>
                  </a:lnTo>
                  <a:lnTo>
                    <a:pt x="2" y="93"/>
                  </a:lnTo>
                  <a:lnTo>
                    <a:pt x="2" y="96"/>
                  </a:lnTo>
                  <a:lnTo>
                    <a:pt x="2" y="99"/>
                  </a:lnTo>
                  <a:lnTo>
                    <a:pt x="0" y="99"/>
                  </a:lnTo>
                  <a:lnTo>
                    <a:pt x="1" y="100"/>
                  </a:lnTo>
                  <a:lnTo>
                    <a:pt x="1" y="100"/>
                  </a:lnTo>
                  <a:lnTo>
                    <a:pt x="0" y="102"/>
                  </a:lnTo>
                  <a:lnTo>
                    <a:pt x="1" y="103"/>
                  </a:lnTo>
                  <a:lnTo>
                    <a:pt x="1" y="102"/>
                  </a:lnTo>
                  <a:lnTo>
                    <a:pt x="1" y="102"/>
                  </a:lnTo>
                  <a:lnTo>
                    <a:pt x="5" y="100"/>
                  </a:lnTo>
                  <a:lnTo>
                    <a:pt x="7" y="100"/>
                  </a:lnTo>
                  <a:lnTo>
                    <a:pt x="9" y="99"/>
                  </a:lnTo>
                  <a:lnTo>
                    <a:pt x="11" y="99"/>
                  </a:lnTo>
                  <a:lnTo>
                    <a:pt x="12" y="99"/>
                  </a:lnTo>
                  <a:lnTo>
                    <a:pt x="16" y="99"/>
                  </a:lnTo>
                  <a:lnTo>
                    <a:pt x="19" y="99"/>
                  </a:lnTo>
                  <a:lnTo>
                    <a:pt x="20" y="99"/>
                  </a:lnTo>
                  <a:lnTo>
                    <a:pt x="23" y="99"/>
                  </a:lnTo>
                  <a:lnTo>
                    <a:pt x="26" y="99"/>
                  </a:lnTo>
                  <a:lnTo>
                    <a:pt x="28" y="99"/>
                  </a:lnTo>
                  <a:lnTo>
                    <a:pt x="33" y="99"/>
                  </a:lnTo>
                  <a:lnTo>
                    <a:pt x="35" y="99"/>
                  </a:lnTo>
                  <a:lnTo>
                    <a:pt x="37" y="99"/>
                  </a:lnTo>
                  <a:lnTo>
                    <a:pt x="37" y="100"/>
                  </a:lnTo>
                  <a:lnTo>
                    <a:pt x="38" y="100"/>
                  </a:lnTo>
                  <a:lnTo>
                    <a:pt x="38" y="100"/>
                  </a:lnTo>
                  <a:lnTo>
                    <a:pt x="39" y="102"/>
                  </a:lnTo>
                  <a:lnTo>
                    <a:pt x="39" y="104"/>
                  </a:lnTo>
                  <a:lnTo>
                    <a:pt x="39" y="107"/>
                  </a:lnTo>
                  <a:lnTo>
                    <a:pt x="41" y="107"/>
                  </a:lnTo>
                  <a:lnTo>
                    <a:pt x="42" y="110"/>
                  </a:lnTo>
                  <a:lnTo>
                    <a:pt x="42" y="113"/>
                  </a:lnTo>
                  <a:lnTo>
                    <a:pt x="43" y="114"/>
                  </a:lnTo>
                  <a:lnTo>
                    <a:pt x="48" y="118"/>
                  </a:lnTo>
                  <a:lnTo>
                    <a:pt x="49" y="119"/>
                  </a:lnTo>
                  <a:lnTo>
                    <a:pt x="52" y="119"/>
                  </a:lnTo>
                  <a:lnTo>
                    <a:pt x="56" y="118"/>
                  </a:lnTo>
                  <a:lnTo>
                    <a:pt x="57" y="118"/>
                  </a:lnTo>
                  <a:lnTo>
                    <a:pt x="60" y="118"/>
                  </a:lnTo>
                  <a:lnTo>
                    <a:pt x="63" y="118"/>
                  </a:lnTo>
                  <a:lnTo>
                    <a:pt x="64" y="115"/>
                  </a:lnTo>
                  <a:lnTo>
                    <a:pt x="64" y="114"/>
                  </a:lnTo>
                  <a:lnTo>
                    <a:pt x="64" y="114"/>
                  </a:lnTo>
                  <a:lnTo>
                    <a:pt x="64" y="114"/>
                  </a:lnTo>
                  <a:lnTo>
                    <a:pt x="65" y="113"/>
                  </a:lnTo>
                  <a:lnTo>
                    <a:pt x="65" y="111"/>
                  </a:lnTo>
                  <a:lnTo>
                    <a:pt x="65" y="110"/>
                  </a:lnTo>
                  <a:lnTo>
                    <a:pt x="72" y="110"/>
                  </a:lnTo>
                  <a:lnTo>
                    <a:pt x="72" y="108"/>
                  </a:lnTo>
                  <a:lnTo>
                    <a:pt x="76" y="108"/>
                  </a:lnTo>
                  <a:lnTo>
                    <a:pt x="76" y="111"/>
                  </a:lnTo>
                  <a:lnTo>
                    <a:pt x="85" y="113"/>
                  </a:lnTo>
                  <a:lnTo>
                    <a:pt x="85" y="113"/>
                  </a:lnTo>
                  <a:lnTo>
                    <a:pt x="86" y="114"/>
                  </a:lnTo>
                  <a:lnTo>
                    <a:pt x="86" y="119"/>
                  </a:lnTo>
                  <a:lnTo>
                    <a:pt x="86" y="121"/>
                  </a:lnTo>
                  <a:lnTo>
                    <a:pt x="86" y="124"/>
                  </a:lnTo>
                  <a:lnTo>
                    <a:pt x="86" y="126"/>
                  </a:lnTo>
                  <a:lnTo>
                    <a:pt x="86" y="128"/>
                  </a:lnTo>
                  <a:lnTo>
                    <a:pt x="86" y="129"/>
                  </a:lnTo>
                  <a:lnTo>
                    <a:pt x="86" y="132"/>
                  </a:lnTo>
                  <a:lnTo>
                    <a:pt x="86" y="133"/>
                  </a:lnTo>
                  <a:lnTo>
                    <a:pt x="87" y="136"/>
                  </a:lnTo>
                  <a:lnTo>
                    <a:pt x="89" y="139"/>
                  </a:lnTo>
                  <a:lnTo>
                    <a:pt x="90" y="141"/>
                  </a:lnTo>
                  <a:lnTo>
                    <a:pt x="90" y="143"/>
                  </a:lnTo>
                  <a:lnTo>
                    <a:pt x="89" y="144"/>
                  </a:lnTo>
                  <a:lnTo>
                    <a:pt x="87" y="145"/>
                  </a:lnTo>
                  <a:lnTo>
                    <a:pt x="87" y="145"/>
                  </a:lnTo>
                  <a:lnTo>
                    <a:pt x="87" y="147"/>
                  </a:lnTo>
                  <a:lnTo>
                    <a:pt x="87" y="147"/>
                  </a:lnTo>
                  <a:lnTo>
                    <a:pt x="89" y="147"/>
                  </a:lnTo>
                  <a:lnTo>
                    <a:pt x="89" y="148"/>
                  </a:lnTo>
                  <a:lnTo>
                    <a:pt x="90" y="148"/>
                  </a:lnTo>
                  <a:lnTo>
                    <a:pt x="90" y="148"/>
                  </a:lnTo>
                  <a:lnTo>
                    <a:pt x="91" y="147"/>
                  </a:lnTo>
                  <a:lnTo>
                    <a:pt x="91" y="145"/>
                  </a:lnTo>
                  <a:lnTo>
                    <a:pt x="93" y="145"/>
                  </a:lnTo>
                  <a:lnTo>
                    <a:pt x="101" y="145"/>
                  </a:lnTo>
                  <a:lnTo>
                    <a:pt x="102" y="144"/>
                  </a:lnTo>
                  <a:lnTo>
                    <a:pt x="104" y="145"/>
                  </a:lnTo>
                  <a:lnTo>
                    <a:pt x="104" y="145"/>
                  </a:lnTo>
                  <a:lnTo>
                    <a:pt x="105" y="144"/>
                  </a:lnTo>
                  <a:lnTo>
                    <a:pt x="106" y="144"/>
                  </a:lnTo>
                  <a:lnTo>
                    <a:pt x="108" y="144"/>
                  </a:lnTo>
                  <a:lnTo>
                    <a:pt x="108" y="144"/>
                  </a:lnTo>
                  <a:lnTo>
                    <a:pt x="108" y="144"/>
                  </a:lnTo>
                  <a:lnTo>
                    <a:pt x="109" y="145"/>
                  </a:lnTo>
                  <a:lnTo>
                    <a:pt x="109" y="147"/>
                  </a:lnTo>
                  <a:lnTo>
                    <a:pt x="109" y="148"/>
                  </a:lnTo>
                  <a:lnTo>
                    <a:pt x="111" y="148"/>
                  </a:lnTo>
                  <a:lnTo>
                    <a:pt x="112" y="147"/>
                  </a:lnTo>
                  <a:lnTo>
                    <a:pt x="113" y="147"/>
                  </a:lnTo>
                  <a:lnTo>
                    <a:pt x="115" y="147"/>
                  </a:lnTo>
                  <a:lnTo>
                    <a:pt x="116" y="147"/>
                  </a:lnTo>
                  <a:lnTo>
                    <a:pt x="117" y="148"/>
                  </a:lnTo>
                  <a:lnTo>
                    <a:pt x="117" y="150"/>
                  </a:lnTo>
                  <a:lnTo>
                    <a:pt x="119" y="150"/>
                  </a:lnTo>
                  <a:lnTo>
                    <a:pt x="120" y="151"/>
                  </a:lnTo>
                  <a:lnTo>
                    <a:pt x="123" y="152"/>
                  </a:lnTo>
                  <a:lnTo>
                    <a:pt x="126" y="154"/>
                  </a:lnTo>
                  <a:lnTo>
                    <a:pt x="127" y="154"/>
                  </a:lnTo>
                  <a:lnTo>
                    <a:pt x="128" y="154"/>
                  </a:lnTo>
                  <a:lnTo>
                    <a:pt x="131" y="152"/>
                  </a:lnTo>
                  <a:lnTo>
                    <a:pt x="132" y="152"/>
                  </a:lnTo>
                  <a:lnTo>
                    <a:pt x="134" y="152"/>
                  </a:lnTo>
                  <a:lnTo>
                    <a:pt x="136" y="155"/>
                  </a:lnTo>
                  <a:lnTo>
                    <a:pt x="139" y="156"/>
                  </a:lnTo>
                  <a:lnTo>
                    <a:pt x="141" y="156"/>
                  </a:lnTo>
                  <a:lnTo>
                    <a:pt x="142" y="156"/>
                  </a:lnTo>
                  <a:lnTo>
                    <a:pt x="143" y="158"/>
                  </a:lnTo>
                  <a:lnTo>
                    <a:pt x="145" y="161"/>
                  </a:lnTo>
                  <a:lnTo>
                    <a:pt x="145" y="161"/>
                  </a:lnTo>
                  <a:lnTo>
                    <a:pt x="147" y="163"/>
                  </a:lnTo>
                  <a:lnTo>
                    <a:pt x="149" y="165"/>
                  </a:lnTo>
                  <a:lnTo>
                    <a:pt x="150" y="165"/>
                  </a:lnTo>
                  <a:lnTo>
                    <a:pt x="153" y="166"/>
                  </a:lnTo>
                  <a:lnTo>
                    <a:pt x="153" y="166"/>
                  </a:lnTo>
                  <a:lnTo>
                    <a:pt x="154" y="165"/>
                  </a:lnTo>
                  <a:lnTo>
                    <a:pt x="154" y="165"/>
                  </a:lnTo>
                  <a:lnTo>
                    <a:pt x="154" y="165"/>
                  </a:lnTo>
                  <a:lnTo>
                    <a:pt x="156" y="166"/>
                  </a:lnTo>
                  <a:lnTo>
                    <a:pt x="157" y="166"/>
                  </a:lnTo>
                  <a:lnTo>
                    <a:pt x="157" y="166"/>
                  </a:lnTo>
                  <a:lnTo>
                    <a:pt x="157" y="166"/>
                  </a:lnTo>
                  <a:lnTo>
                    <a:pt x="157" y="165"/>
                  </a:lnTo>
                  <a:lnTo>
                    <a:pt x="157" y="163"/>
                  </a:lnTo>
                  <a:lnTo>
                    <a:pt x="157" y="158"/>
                  </a:lnTo>
                  <a:lnTo>
                    <a:pt x="157" y="156"/>
                  </a:lnTo>
                  <a:lnTo>
                    <a:pt x="156" y="156"/>
                  </a:lnTo>
                  <a:lnTo>
                    <a:pt x="154" y="158"/>
                  </a:lnTo>
                  <a:lnTo>
                    <a:pt x="153" y="156"/>
                  </a:lnTo>
                  <a:lnTo>
                    <a:pt x="150" y="156"/>
                  </a:lnTo>
                  <a:lnTo>
                    <a:pt x="149" y="156"/>
                  </a:lnTo>
                  <a:lnTo>
                    <a:pt x="147" y="154"/>
                  </a:lnTo>
                  <a:lnTo>
                    <a:pt x="146" y="152"/>
                  </a:lnTo>
                  <a:lnTo>
                    <a:pt x="146" y="152"/>
                  </a:lnTo>
                  <a:lnTo>
                    <a:pt x="146" y="151"/>
                  </a:lnTo>
                  <a:lnTo>
                    <a:pt x="146" y="150"/>
                  </a:lnTo>
                  <a:lnTo>
                    <a:pt x="147" y="148"/>
                  </a:lnTo>
                  <a:lnTo>
                    <a:pt x="149" y="141"/>
                  </a:lnTo>
                  <a:lnTo>
                    <a:pt x="149" y="140"/>
                  </a:lnTo>
                  <a:lnTo>
                    <a:pt x="150" y="136"/>
                  </a:lnTo>
                  <a:lnTo>
                    <a:pt x="149" y="133"/>
                  </a:lnTo>
                  <a:lnTo>
                    <a:pt x="149" y="130"/>
                  </a:lnTo>
                  <a:lnTo>
                    <a:pt x="147" y="129"/>
                  </a:lnTo>
                  <a:lnTo>
                    <a:pt x="149" y="129"/>
                  </a:lnTo>
                  <a:lnTo>
                    <a:pt x="149" y="128"/>
                  </a:lnTo>
                  <a:lnTo>
                    <a:pt x="150" y="126"/>
                  </a:lnTo>
                  <a:lnTo>
                    <a:pt x="150" y="124"/>
                  </a:lnTo>
                  <a:lnTo>
                    <a:pt x="152" y="124"/>
                  </a:lnTo>
                  <a:lnTo>
                    <a:pt x="152" y="122"/>
                  </a:lnTo>
                  <a:lnTo>
                    <a:pt x="153" y="122"/>
                  </a:lnTo>
                  <a:lnTo>
                    <a:pt x="154" y="122"/>
                  </a:lnTo>
                  <a:lnTo>
                    <a:pt x="164" y="119"/>
                  </a:lnTo>
                  <a:lnTo>
                    <a:pt x="162" y="114"/>
                  </a:lnTo>
                  <a:lnTo>
                    <a:pt x="161" y="113"/>
                  </a:lnTo>
                  <a:lnTo>
                    <a:pt x="160" y="111"/>
                  </a:lnTo>
                  <a:lnTo>
                    <a:pt x="157" y="110"/>
                  </a:lnTo>
                  <a:lnTo>
                    <a:pt x="156" y="108"/>
                  </a:lnTo>
                  <a:lnTo>
                    <a:pt x="154" y="106"/>
                  </a:lnTo>
                  <a:lnTo>
                    <a:pt x="154" y="104"/>
                  </a:lnTo>
                  <a:lnTo>
                    <a:pt x="153" y="102"/>
                  </a:lnTo>
                  <a:lnTo>
                    <a:pt x="154" y="99"/>
                  </a:lnTo>
                  <a:lnTo>
                    <a:pt x="154" y="98"/>
                  </a:lnTo>
                  <a:lnTo>
                    <a:pt x="153" y="95"/>
                  </a:lnTo>
                  <a:lnTo>
                    <a:pt x="152" y="92"/>
                  </a:lnTo>
                  <a:lnTo>
                    <a:pt x="152" y="89"/>
                  </a:lnTo>
                  <a:lnTo>
                    <a:pt x="153" y="87"/>
                  </a:lnTo>
                  <a:lnTo>
                    <a:pt x="153" y="84"/>
                  </a:lnTo>
                  <a:lnTo>
                    <a:pt x="152" y="85"/>
                  </a:lnTo>
                  <a:lnTo>
                    <a:pt x="152" y="84"/>
                  </a:lnTo>
                  <a:lnTo>
                    <a:pt x="152" y="82"/>
                  </a:lnTo>
                  <a:lnTo>
                    <a:pt x="153" y="80"/>
                  </a:lnTo>
                  <a:lnTo>
                    <a:pt x="153" y="78"/>
                  </a:lnTo>
                  <a:lnTo>
                    <a:pt x="153" y="77"/>
                  </a:lnTo>
                  <a:lnTo>
                    <a:pt x="153" y="73"/>
                  </a:lnTo>
                  <a:lnTo>
                    <a:pt x="153" y="71"/>
                  </a:lnTo>
                  <a:lnTo>
                    <a:pt x="152" y="70"/>
                  </a:lnTo>
                  <a:lnTo>
                    <a:pt x="150" y="70"/>
                  </a:lnTo>
                  <a:lnTo>
                    <a:pt x="150" y="69"/>
                  </a:lnTo>
                  <a:lnTo>
                    <a:pt x="150" y="67"/>
                  </a:lnTo>
                  <a:lnTo>
                    <a:pt x="153" y="66"/>
                  </a:lnTo>
                  <a:lnTo>
                    <a:pt x="153" y="63"/>
                  </a:lnTo>
                  <a:lnTo>
                    <a:pt x="153" y="66"/>
                  </a:lnTo>
                  <a:lnTo>
                    <a:pt x="150" y="67"/>
                  </a:lnTo>
                  <a:lnTo>
                    <a:pt x="149" y="69"/>
                  </a:lnTo>
                  <a:lnTo>
                    <a:pt x="149" y="69"/>
                  </a:lnTo>
                  <a:lnTo>
                    <a:pt x="150" y="67"/>
                  </a:lnTo>
                  <a:lnTo>
                    <a:pt x="149" y="67"/>
                  </a:lnTo>
                  <a:lnTo>
                    <a:pt x="149" y="65"/>
                  </a:lnTo>
                  <a:lnTo>
                    <a:pt x="150" y="62"/>
                  </a:lnTo>
                  <a:lnTo>
                    <a:pt x="150" y="61"/>
                  </a:lnTo>
                  <a:lnTo>
                    <a:pt x="153" y="62"/>
                  </a:lnTo>
                  <a:lnTo>
                    <a:pt x="153" y="63"/>
                  </a:lnTo>
                  <a:lnTo>
                    <a:pt x="153" y="63"/>
                  </a:lnTo>
                  <a:lnTo>
                    <a:pt x="154" y="62"/>
                  </a:lnTo>
                  <a:lnTo>
                    <a:pt x="156" y="59"/>
                  </a:lnTo>
                  <a:lnTo>
                    <a:pt x="157" y="58"/>
                  </a:lnTo>
                  <a:lnTo>
                    <a:pt x="157" y="58"/>
                  </a:lnTo>
                  <a:lnTo>
                    <a:pt x="157" y="55"/>
                  </a:lnTo>
                  <a:lnTo>
                    <a:pt x="157" y="51"/>
                  </a:lnTo>
                  <a:lnTo>
                    <a:pt x="156" y="51"/>
                  </a:lnTo>
                  <a:lnTo>
                    <a:pt x="156" y="52"/>
                  </a:lnTo>
                  <a:lnTo>
                    <a:pt x="154" y="52"/>
                  </a:lnTo>
                  <a:lnTo>
                    <a:pt x="154" y="52"/>
                  </a:lnTo>
                  <a:lnTo>
                    <a:pt x="153" y="52"/>
                  </a:lnTo>
                  <a:lnTo>
                    <a:pt x="153" y="51"/>
                  </a:lnTo>
                  <a:lnTo>
                    <a:pt x="154" y="50"/>
                  </a:lnTo>
                  <a:lnTo>
                    <a:pt x="156" y="4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7" name="Freeform 998"/>
            <p:cNvSpPr>
              <a:spLocks noChangeAspect="1"/>
            </p:cNvSpPr>
            <p:nvPr/>
          </p:nvSpPr>
          <p:spPr bwMode="gray">
            <a:xfrm>
              <a:off x="1784351" y="4896479"/>
              <a:ext cx="47796" cy="63727"/>
            </a:xfrm>
            <a:custGeom>
              <a:avLst/>
              <a:gdLst>
                <a:gd name="T0" fmla="*/ 13 w 15"/>
                <a:gd name="T1" fmla="*/ 0 h 20"/>
                <a:gd name="T2" fmla="*/ 13 w 15"/>
                <a:gd name="T3" fmla="*/ 0 h 20"/>
                <a:gd name="T4" fmla="*/ 12 w 15"/>
                <a:gd name="T5" fmla="*/ 0 h 20"/>
                <a:gd name="T6" fmla="*/ 12 w 15"/>
                <a:gd name="T7" fmla="*/ 0 h 20"/>
                <a:gd name="T8" fmla="*/ 12 w 15"/>
                <a:gd name="T9" fmla="*/ 0 h 20"/>
                <a:gd name="T10" fmla="*/ 9 w 15"/>
                <a:gd name="T11" fmla="*/ 0 h 20"/>
                <a:gd name="T12" fmla="*/ 8 w 15"/>
                <a:gd name="T13" fmla="*/ 0 h 20"/>
                <a:gd name="T14" fmla="*/ 8 w 15"/>
                <a:gd name="T15" fmla="*/ 2 h 20"/>
                <a:gd name="T16" fmla="*/ 8 w 15"/>
                <a:gd name="T17" fmla="*/ 2 h 20"/>
                <a:gd name="T18" fmla="*/ 8 w 15"/>
                <a:gd name="T19" fmla="*/ 3 h 20"/>
                <a:gd name="T20" fmla="*/ 6 w 15"/>
                <a:gd name="T21" fmla="*/ 3 h 20"/>
                <a:gd name="T22" fmla="*/ 5 w 15"/>
                <a:gd name="T23" fmla="*/ 3 h 20"/>
                <a:gd name="T24" fmla="*/ 5 w 15"/>
                <a:gd name="T25" fmla="*/ 4 h 20"/>
                <a:gd name="T26" fmla="*/ 4 w 15"/>
                <a:gd name="T27" fmla="*/ 4 h 20"/>
                <a:gd name="T28" fmla="*/ 4 w 15"/>
                <a:gd name="T29" fmla="*/ 4 h 20"/>
                <a:gd name="T30" fmla="*/ 2 w 15"/>
                <a:gd name="T31" fmla="*/ 3 h 20"/>
                <a:gd name="T32" fmla="*/ 2 w 15"/>
                <a:gd name="T33" fmla="*/ 2 h 20"/>
                <a:gd name="T34" fmla="*/ 1 w 15"/>
                <a:gd name="T35" fmla="*/ 2 h 20"/>
                <a:gd name="T36" fmla="*/ 1 w 15"/>
                <a:gd name="T37" fmla="*/ 2 h 20"/>
                <a:gd name="T38" fmla="*/ 0 w 15"/>
                <a:gd name="T39" fmla="*/ 2 h 20"/>
                <a:gd name="T40" fmla="*/ 0 w 15"/>
                <a:gd name="T41" fmla="*/ 3 h 20"/>
                <a:gd name="T42" fmla="*/ 0 w 15"/>
                <a:gd name="T43" fmla="*/ 3 h 20"/>
                <a:gd name="T44" fmla="*/ 1 w 15"/>
                <a:gd name="T45" fmla="*/ 4 h 20"/>
                <a:gd name="T46" fmla="*/ 1 w 15"/>
                <a:gd name="T47" fmla="*/ 6 h 20"/>
                <a:gd name="T48" fmla="*/ 1 w 15"/>
                <a:gd name="T49" fmla="*/ 10 h 20"/>
                <a:gd name="T50" fmla="*/ 2 w 15"/>
                <a:gd name="T51" fmla="*/ 10 h 20"/>
                <a:gd name="T52" fmla="*/ 2 w 15"/>
                <a:gd name="T53" fmla="*/ 11 h 20"/>
                <a:gd name="T54" fmla="*/ 2 w 15"/>
                <a:gd name="T55" fmla="*/ 13 h 20"/>
                <a:gd name="T56" fmla="*/ 2 w 15"/>
                <a:gd name="T57" fmla="*/ 15 h 20"/>
                <a:gd name="T58" fmla="*/ 2 w 15"/>
                <a:gd name="T59" fmla="*/ 17 h 20"/>
                <a:gd name="T60" fmla="*/ 4 w 15"/>
                <a:gd name="T61" fmla="*/ 18 h 20"/>
                <a:gd name="T62" fmla="*/ 5 w 15"/>
                <a:gd name="T63" fmla="*/ 20 h 20"/>
                <a:gd name="T64" fmla="*/ 5 w 15"/>
                <a:gd name="T65" fmla="*/ 18 h 20"/>
                <a:gd name="T66" fmla="*/ 6 w 15"/>
                <a:gd name="T67" fmla="*/ 18 h 20"/>
                <a:gd name="T68" fmla="*/ 9 w 15"/>
                <a:gd name="T69" fmla="*/ 17 h 20"/>
                <a:gd name="T70" fmla="*/ 10 w 15"/>
                <a:gd name="T71" fmla="*/ 14 h 20"/>
                <a:gd name="T72" fmla="*/ 12 w 15"/>
                <a:gd name="T73" fmla="*/ 13 h 20"/>
                <a:gd name="T74" fmla="*/ 13 w 15"/>
                <a:gd name="T75" fmla="*/ 11 h 20"/>
                <a:gd name="T76" fmla="*/ 15 w 15"/>
                <a:gd name="T77" fmla="*/ 9 h 20"/>
                <a:gd name="T78" fmla="*/ 15 w 15"/>
                <a:gd name="T79" fmla="*/ 9 h 20"/>
                <a:gd name="T80" fmla="*/ 15 w 15"/>
                <a:gd name="T81" fmla="*/ 7 h 20"/>
                <a:gd name="T82" fmla="*/ 15 w 15"/>
                <a:gd name="T83" fmla="*/ 6 h 20"/>
                <a:gd name="T84" fmla="*/ 15 w 15"/>
                <a:gd name="T85" fmla="*/ 6 h 20"/>
                <a:gd name="T86" fmla="*/ 13 w 15"/>
                <a:gd name="T87" fmla="*/ 4 h 20"/>
                <a:gd name="T88" fmla="*/ 12 w 15"/>
                <a:gd name="T89" fmla="*/ 4 h 20"/>
                <a:gd name="T90" fmla="*/ 12 w 15"/>
                <a:gd name="T91" fmla="*/ 3 h 20"/>
                <a:gd name="T92" fmla="*/ 12 w 15"/>
                <a:gd name="T93" fmla="*/ 3 h 20"/>
                <a:gd name="T94" fmla="*/ 13 w 15"/>
                <a:gd name="T95" fmla="*/ 2 h 20"/>
                <a:gd name="T96" fmla="*/ 13 w 15"/>
                <a:gd name="T9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 h="20">
                  <a:moveTo>
                    <a:pt x="13" y="0"/>
                  </a:moveTo>
                  <a:lnTo>
                    <a:pt x="13" y="0"/>
                  </a:lnTo>
                  <a:lnTo>
                    <a:pt x="12" y="0"/>
                  </a:lnTo>
                  <a:lnTo>
                    <a:pt x="12" y="0"/>
                  </a:lnTo>
                  <a:lnTo>
                    <a:pt x="12" y="0"/>
                  </a:lnTo>
                  <a:lnTo>
                    <a:pt x="9" y="0"/>
                  </a:lnTo>
                  <a:lnTo>
                    <a:pt x="8" y="0"/>
                  </a:lnTo>
                  <a:lnTo>
                    <a:pt x="8" y="2"/>
                  </a:lnTo>
                  <a:lnTo>
                    <a:pt x="8" y="2"/>
                  </a:lnTo>
                  <a:lnTo>
                    <a:pt x="8" y="3"/>
                  </a:lnTo>
                  <a:lnTo>
                    <a:pt x="6" y="3"/>
                  </a:lnTo>
                  <a:lnTo>
                    <a:pt x="5" y="3"/>
                  </a:lnTo>
                  <a:lnTo>
                    <a:pt x="5" y="4"/>
                  </a:lnTo>
                  <a:lnTo>
                    <a:pt x="4" y="4"/>
                  </a:lnTo>
                  <a:lnTo>
                    <a:pt x="4" y="4"/>
                  </a:lnTo>
                  <a:lnTo>
                    <a:pt x="2" y="3"/>
                  </a:lnTo>
                  <a:lnTo>
                    <a:pt x="2" y="2"/>
                  </a:lnTo>
                  <a:lnTo>
                    <a:pt x="1" y="2"/>
                  </a:lnTo>
                  <a:lnTo>
                    <a:pt x="1" y="2"/>
                  </a:lnTo>
                  <a:lnTo>
                    <a:pt x="0" y="2"/>
                  </a:lnTo>
                  <a:lnTo>
                    <a:pt x="0" y="3"/>
                  </a:lnTo>
                  <a:lnTo>
                    <a:pt x="0" y="3"/>
                  </a:lnTo>
                  <a:lnTo>
                    <a:pt x="1" y="4"/>
                  </a:lnTo>
                  <a:lnTo>
                    <a:pt x="1" y="6"/>
                  </a:lnTo>
                  <a:lnTo>
                    <a:pt x="1" y="10"/>
                  </a:lnTo>
                  <a:lnTo>
                    <a:pt x="2" y="10"/>
                  </a:lnTo>
                  <a:lnTo>
                    <a:pt x="2" y="11"/>
                  </a:lnTo>
                  <a:lnTo>
                    <a:pt x="2" y="13"/>
                  </a:lnTo>
                  <a:lnTo>
                    <a:pt x="2" y="15"/>
                  </a:lnTo>
                  <a:lnTo>
                    <a:pt x="2" y="17"/>
                  </a:lnTo>
                  <a:lnTo>
                    <a:pt x="4" y="18"/>
                  </a:lnTo>
                  <a:lnTo>
                    <a:pt x="5" y="20"/>
                  </a:lnTo>
                  <a:lnTo>
                    <a:pt x="5" y="18"/>
                  </a:lnTo>
                  <a:lnTo>
                    <a:pt x="6" y="18"/>
                  </a:lnTo>
                  <a:lnTo>
                    <a:pt x="9" y="17"/>
                  </a:lnTo>
                  <a:lnTo>
                    <a:pt x="10" y="14"/>
                  </a:lnTo>
                  <a:lnTo>
                    <a:pt x="12" y="13"/>
                  </a:lnTo>
                  <a:lnTo>
                    <a:pt x="13" y="11"/>
                  </a:lnTo>
                  <a:lnTo>
                    <a:pt x="15" y="9"/>
                  </a:lnTo>
                  <a:lnTo>
                    <a:pt x="15" y="9"/>
                  </a:lnTo>
                  <a:lnTo>
                    <a:pt x="15" y="7"/>
                  </a:lnTo>
                  <a:lnTo>
                    <a:pt x="15" y="6"/>
                  </a:lnTo>
                  <a:lnTo>
                    <a:pt x="15" y="6"/>
                  </a:lnTo>
                  <a:lnTo>
                    <a:pt x="13" y="4"/>
                  </a:lnTo>
                  <a:lnTo>
                    <a:pt x="12" y="4"/>
                  </a:lnTo>
                  <a:lnTo>
                    <a:pt x="12" y="3"/>
                  </a:lnTo>
                  <a:lnTo>
                    <a:pt x="12" y="3"/>
                  </a:lnTo>
                  <a:lnTo>
                    <a:pt x="13" y="2"/>
                  </a:lnTo>
                  <a:lnTo>
                    <a:pt x="1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8" name="Freeform 1010"/>
            <p:cNvSpPr>
              <a:spLocks noChangeAspect="1"/>
            </p:cNvSpPr>
            <p:nvPr/>
          </p:nvSpPr>
          <p:spPr bwMode="gray">
            <a:xfrm>
              <a:off x="1777978" y="4858243"/>
              <a:ext cx="57355" cy="50982"/>
            </a:xfrm>
            <a:custGeom>
              <a:avLst/>
              <a:gdLst>
                <a:gd name="T0" fmla="*/ 2 w 18"/>
                <a:gd name="T1" fmla="*/ 15 h 16"/>
                <a:gd name="T2" fmla="*/ 2 w 18"/>
                <a:gd name="T3" fmla="*/ 15 h 16"/>
                <a:gd name="T4" fmla="*/ 2 w 18"/>
                <a:gd name="T5" fmla="*/ 14 h 16"/>
                <a:gd name="T6" fmla="*/ 3 w 18"/>
                <a:gd name="T7" fmla="*/ 14 h 16"/>
                <a:gd name="T8" fmla="*/ 3 w 18"/>
                <a:gd name="T9" fmla="*/ 14 h 16"/>
                <a:gd name="T10" fmla="*/ 4 w 18"/>
                <a:gd name="T11" fmla="*/ 14 h 16"/>
                <a:gd name="T12" fmla="*/ 4 w 18"/>
                <a:gd name="T13" fmla="*/ 15 h 16"/>
                <a:gd name="T14" fmla="*/ 6 w 18"/>
                <a:gd name="T15" fmla="*/ 16 h 16"/>
                <a:gd name="T16" fmla="*/ 6 w 18"/>
                <a:gd name="T17" fmla="*/ 16 h 16"/>
                <a:gd name="T18" fmla="*/ 7 w 18"/>
                <a:gd name="T19" fmla="*/ 16 h 16"/>
                <a:gd name="T20" fmla="*/ 7 w 18"/>
                <a:gd name="T21" fmla="*/ 15 h 16"/>
                <a:gd name="T22" fmla="*/ 8 w 18"/>
                <a:gd name="T23" fmla="*/ 15 h 16"/>
                <a:gd name="T24" fmla="*/ 10 w 18"/>
                <a:gd name="T25" fmla="*/ 15 h 16"/>
                <a:gd name="T26" fmla="*/ 10 w 18"/>
                <a:gd name="T27" fmla="*/ 14 h 16"/>
                <a:gd name="T28" fmla="*/ 10 w 18"/>
                <a:gd name="T29" fmla="*/ 14 h 16"/>
                <a:gd name="T30" fmla="*/ 10 w 18"/>
                <a:gd name="T31" fmla="*/ 12 h 16"/>
                <a:gd name="T32" fmla="*/ 11 w 18"/>
                <a:gd name="T33" fmla="*/ 12 h 16"/>
                <a:gd name="T34" fmla="*/ 14 w 18"/>
                <a:gd name="T35" fmla="*/ 12 h 16"/>
                <a:gd name="T36" fmla="*/ 14 w 18"/>
                <a:gd name="T37" fmla="*/ 12 h 16"/>
                <a:gd name="T38" fmla="*/ 14 w 18"/>
                <a:gd name="T39" fmla="*/ 12 h 16"/>
                <a:gd name="T40" fmla="*/ 15 w 18"/>
                <a:gd name="T41" fmla="*/ 12 h 16"/>
                <a:gd name="T42" fmla="*/ 15 w 18"/>
                <a:gd name="T43" fmla="*/ 12 h 16"/>
                <a:gd name="T44" fmla="*/ 17 w 18"/>
                <a:gd name="T45" fmla="*/ 11 h 16"/>
                <a:gd name="T46" fmla="*/ 18 w 18"/>
                <a:gd name="T47" fmla="*/ 8 h 16"/>
                <a:gd name="T48" fmla="*/ 18 w 18"/>
                <a:gd name="T49" fmla="*/ 8 h 16"/>
                <a:gd name="T50" fmla="*/ 17 w 18"/>
                <a:gd name="T51" fmla="*/ 6 h 16"/>
                <a:gd name="T52" fmla="*/ 15 w 18"/>
                <a:gd name="T53" fmla="*/ 1 h 16"/>
                <a:gd name="T54" fmla="*/ 14 w 18"/>
                <a:gd name="T55" fmla="*/ 0 h 16"/>
                <a:gd name="T56" fmla="*/ 12 w 18"/>
                <a:gd name="T57" fmla="*/ 1 h 16"/>
                <a:gd name="T58" fmla="*/ 11 w 18"/>
                <a:gd name="T59" fmla="*/ 1 h 16"/>
                <a:gd name="T60" fmla="*/ 11 w 18"/>
                <a:gd name="T61" fmla="*/ 3 h 16"/>
                <a:gd name="T62" fmla="*/ 10 w 18"/>
                <a:gd name="T63" fmla="*/ 4 h 16"/>
                <a:gd name="T64" fmla="*/ 8 w 18"/>
                <a:gd name="T65" fmla="*/ 4 h 16"/>
                <a:gd name="T66" fmla="*/ 8 w 18"/>
                <a:gd name="T67" fmla="*/ 4 h 16"/>
                <a:gd name="T68" fmla="*/ 7 w 18"/>
                <a:gd name="T69" fmla="*/ 3 h 16"/>
                <a:gd name="T70" fmla="*/ 7 w 18"/>
                <a:gd name="T71" fmla="*/ 3 h 16"/>
                <a:gd name="T72" fmla="*/ 6 w 18"/>
                <a:gd name="T73" fmla="*/ 4 h 16"/>
                <a:gd name="T74" fmla="*/ 4 w 18"/>
                <a:gd name="T75" fmla="*/ 7 h 16"/>
                <a:gd name="T76" fmla="*/ 3 w 18"/>
                <a:gd name="T77" fmla="*/ 8 h 16"/>
                <a:gd name="T78" fmla="*/ 3 w 18"/>
                <a:gd name="T79" fmla="*/ 11 h 16"/>
                <a:gd name="T80" fmla="*/ 0 w 18"/>
                <a:gd name="T81" fmla="*/ 12 h 16"/>
                <a:gd name="T82" fmla="*/ 0 w 18"/>
                <a:gd name="T83" fmla="*/ 14 h 16"/>
                <a:gd name="T84" fmla="*/ 0 w 18"/>
                <a:gd name="T85" fmla="*/ 15 h 16"/>
                <a:gd name="T86" fmla="*/ 2 w 18"/>
                <a:gd name="T8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16">
                  <a:moveTo>
                    <a:pt x="2" y="15"/>
                  </a:moveTo>
                  <a:lnTo>
                    <a:pt x="2" y="15"/>
                  </a:lnTo>
                  <a:lnTo>
                    <a:pt x="2" y="14"/>
                  </a:lnTo>
                  <a:lnTo>
                    <a:pt x="3" y="14"/>
                  </a:lnTo>
                  <a:lnTo>
                    <a:pt x="3" y="14"/>
                  </a:lnTo>
                  <a:lnTo>
                    <a:pt x="4" y="14"/>
                  </a:lnTo>
                  <a:lnTo>
                    <a:pt x="4" y="15"/>
                  </a:lnTo>
                  <a:lnTo>
                    <a:pt x="6" y="16"/>
                  </a:lnTo>
                  <a:lnTo>
                    <a:pt x="6" y="16"/>
                  </a:lnTo>
                  <a:lnTo>
                    <a:pt x="7" y="16"/>
                  </a:lnTo>
                  <a:lnTo>
                    <a:pt x="7" y="15"/>
                  </a:lnTo>
                  <a:lnTo>
                    <a:pt x="8" y="15"/>
                  </a:lnTo>
                  <a:lnTo>
                    <a:pt x="10" y="15"/>
                  </a:lnTo>
                  <a:lnTo>
                    <a:pt x="10" y="14"/>
                  </a:lnTo>
                  <a:lnTo>
                    <a:pt x="10" y="14"/>
                  </a:lnTo>
                  <a:lnTo>
                    <a:pt x="10" y="12"/>
                  </a:lnTo>
                  <a:lnTo>
                    <a:pt x="11" y="12"/>
                  </a:lnTo>
                  <a:lnTo>
                    <a:pt x="14" y="12"/>
                  </a:lnTo>
                  <a:lnTo>
                    <a:pt x="14" y="12"/>
                  </a:lnTo>
                  <a:lnTo>
                    <a:pt x="14" y="12"/>
                  </a:lnTo>
                  <a:lnTo>
                    <a:pt x="15" y="12"/>
                  </a:lnTo>
                  <a:lnTo>
                    <a:pt x="15" y="12"/>
                  </a:lnTo>
                  <a:lnTo>
                    <a:pt x="17" y="11"/>
                  </a:lnTo>
                  <a:lnTo>
                    <a:pt x="18" y="8"/>
                  </a:lnTo>
                  <a:lnTo>
                    <a:pt x="18" y="8"/>
                  </a:lnTo>
                  <a:lnTo>
                    <a:pt x="17" y="6"/>
                  </a:lnTo>
                  <a:lnTo>
                    <a:pt x="15" y="1"/>
                  </a:lnTo>
                  <a:lnTo>
                    <a:pt x="14" y="0"/>
                  </a:lnTo>
                  <a:lnTo>
                    <a:pt x="12" y="1"/>
                  </a:lnTo>
                  <a:lnTo>
                    <a:pt x="11" y="1"/>
                  </a:lnTo>
                  <a:lnTo>
                    <a:pt x="11" y="3"/>
                  </a:lnTo>
                  <a:lnTo>
                    <a:pt x="10" y="4"/>
                  </a:lnTo>
                  <a:lnTo>
                    <a:pt x="8" y="4"/>
                  </a:lnTo>
                  <a:lnTo>
                    <a:pt x="8" y="4"/>
                  </a:lnTo>
                  <a:lnTo>
                    <a:pt x="7" y="3"/>
                  </a:lnTo>
                  <a:lnTo>
                    <a:pt x="7" y="3"/>
                  </a:lnTo>
                  <a:lnTo>
                    <a:pt x="6" y="4"/>
                  </a:lnTo>
                  <a:lnTo>
                    <a:pt x="4" y="7"/>
                  </a:lnTo>
                  <a:lnTo>
                    <a:pt x="3" y="8"/>
                  </a:lnTo>
                  <a:lnTo>
                    <a:pt x="3" y="11"/>
                  </a:lnTo>
                  <a:lnTo>
                    <a:pt x="0" y="12"/>
                  </a:lnTo>
                  <a:lnTo>
                    <a:pt x="0" y="14"/>
                  </a:lnTo>
                  <a:lnTo>
                    <a:pt x="0" y="15"/>
                  </a:lnTo>
                  <a:lnTo>
                    <a:pt x="2" y="1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49" name="Freeform 1015"/>
            <p:cNvSpPr>
              <a:spLocks noChangeAspect="1"/>
            </p:cNvSpPr>
            <p:nvPr/>
          </p:nvSpPr>
          <p:spPr bwMode="gray">
            <a:xfrm>
              <a:off x="1800282" y="4714857"/>
              <a:ext cx="152946" cy="156133"/>
            </a:xfrm>
            <a:custGeom>
              <a:avLst/>
              <a:gdLst>
                <a:gd name="T0" fmla="*/ 47 w 48"/>
                <a:gd name="T1" fmla="*/ 14 h 49"/>
                <a:gd name="T2" fmla="*/ 45 w 48"/>
                <a:gd name="T3" fmla="*/ 11 h 49"/>
                <a:gd name="T4" fmla="*/ 44 w 48"/>
                <a:gd name="T5" fmla="*/ 9 h 49"/>
                <a:gd name="T6" fmla="*/ 42 w 48"/>
                <a:gd name="T7" fmla="*/ 8 h 49"/>
                <a:gd name="T8" fmla="*/ 41 w 48"/>
                <a:gd name="T9" fmla="*/ 3 h 49"/>
                <a:gd name="T10" fmla="*/ 41 w 48"/>
                <a:gd name="T11" fmla="*/ 1 h 49"/>
                <a:gd name="T12" fmla="*/ 38 w 48"/>
                <a:gd name="T13" fmla="*/ 1 h 49"/>
                <a:gd name="T14" fmla="*/ 38 w 48"/>
                <a:gd name="T15" fmla="*/ 0 h 49"/>
                <a:gd name="T16" fmla="*/ 34 w 48"/>
                <a:gd name="T17" fmla="*/ 3 h 49"/>
                <a:gd name="T18" fmla="*/ 27 w 48"/>
                <a:gd name="T19" fmla="*/ 3 h 49"/>
                <a:gd name="T20" fmla="*/ 23 w 48"/>
                <a:gd name="T21" fmla="*/ 4 h 49"/>
                <a:gd name="T22" fmla="*/ 19 w 48"/>
                <a:gd name="T23" fmla="*/ 3 h 49"/>
                <a:gd name="T24" fmla="*/ 16 w 48"/>
                <a:gd name="T25" fmla="*/ 4 h 49"/>
                <a:gd name="T26" fmla="*/ 12 w 48"/>
                <a:gd name="T27" fmla="*/ 4 h 49"/>
                <a:gd name="T28" fmla="*/ 11 w 48"/>
                <a:gd name="T29" fmla="*/ 5 h 49"/>
                <a:gd name="T30" fmla="*/ 10 w 48"/>
                <a:gd name="T31" fmla="*/ 9 h 49"/>
                <a:gd name="T32" fmla="*/ 11 w 48"/>
                <a:gd name="T33" fmla="*/ 15 h 49"/>
                <a:gd name="T34" fmla="*/ 12 w 48"/>
                <a:gd name="T35" fmla="*/ 16 h 49"/>
                <a:gd name="T36" fmla="*/ 14 w 48"/>
                <a:gd name="T37" fmla="*/ 16 h 49"/>
                <a:gd name="T38" fmla="*/ 15 w 48"/>
                <a:gd name="T39" fmla="*/ 16 h 49"/>
                <a:gd name="T40" fmla="*/ 15 w 48"/>
                <a:gd name="T41" fmla="*/ 20 h 49"/>
                <a:gd name="T42" fmla="*/ 14 w 48"/>
                <a:gd name="T43" fmla="*/ 22 h 49"/>
                <a:gd name="T44" fmla="*/ 11 w 48"/>
                <a:gd name="T45" fmla="*/ 23 h 49"/>
                <a:gd name="T46" fmla="*/ 8 w 48"/>
                <a:gd name="T47" fmla="*/ 27 h 49"/>
                <a:gd name="T48" fmla="*/ 7 w 48"/>
                <a:gd name="T49" fmla="*/ 27 h 49"/>
                <a:gd name="T50" fmla="*/ 5 w 48"/>
                <a:gd name="T51" fmla="*/ 27 h 49"/>
                <a:gd name="T52" fmla="*/ 3 w 48"/>
                <a:gd name="T53" fmla="*/ 31 h 49"/>
                <a:gd name="T54" fmla="*/ 0 w 48"/>
                <a:gd name="T55" fmla="*/ 38 h 49"/>
                <a:gd name="T56" fmla="*/ 0 w 48"/>
                <a:gd name="T57" fmla="*/ 45 h 49"/>
                <a:gd name="T58" fmla="*/ 1 w 48"/>
                <a:gd name="T59" fmla="*/ 49 h 49"/>
                <a:gd name="T60" fmla="*/ 3 w 48"/>
                <a:gd name="T61" fmla="*/ 49 h 49"/>
                <a:gd name="T62" fmla="*/ 4 w 48"/>
                <a:gd name="T63" fmla="*/ 46 h 49"/>
                <a:gd name="T64" fmla="*/ 7 w 48"/>
                <a:gd name="T65" fmla="*/ 45 h 49"/>
                <a:gd name="T66" fmla="*/ 11 w 48"/>
                <a:gd name="T67" fmla="*/ 45 h 49"/>
                <a:gd name="T68" fmla="*/ 19 w 48"/>
                <a:gd name="T69" fmla="*/ 45 h 49"/>
                <a:gd name="T70" fmla="*/ 21 w 48"/>
                <a:gd name="T71" fmla="*/ 40 h 49"/>
                <a:gd name="T72" fmla="*/ 19 w 48"/>
                <a:gd name="T73" fmla="*/ 38 h 49"/>
                <a:gd name="T74" fmla="*/ 23 w 48"/>
                <a:gd name="T75" fmla="*/ 37 h 49"/>
                <a:gd name="T76" fmla="*/ 25 w 48"/>
                <a:gd name="T77" fmla="*/ 37 h 49"/>
                <a:gd name="T78" fmla="*/ 26 w 48"/>
                <a:gd name="T79" fmla="*/ 35 h 49"/>
                <a:gd name="T80" fmla="*/ 29 w 48"/>
                <a:gd name="T81" fmla="*/ 35 h 49"/>
                <a:gd name="T82" fmla="*/ 31 w 48"/>
                <a:gd name="T83" fmla="*/ 34 h 49"/>
                <a:gd name="T84" fmla="*/ 36 w 48"/>
                <a:gd name="T85" fmla="*/ 35 h 49"/>
                <a:gd name="T86" fmla="*/ 38 w 48"/>
                <a:gd name="T87" fmla="*/ 35 h 49"/>
                <a:gd name="T88" fmla="*/ 40 w 48"/>
                <a:gd name="T89" fmla="*/ 34 h 49"/>
                <a:gd name="T90" fmla="*/ 44 w 48"/>
                <a:gd name="T91" fmla="*/ 27 h 49"/>
                <a:gd name="T92" fmla="*/ 45 w 48"/>
                <a:gd name="T93" fmla="*/ 26 h 49"/>
                <a:gd name="T94" fmla="*/ 48 w 48"/>
                <a:gd name="T95" fmla="*/ 20 h 49"/>
                <a:gd name="T96" fmla="*/ 47 w 48"/>
                <a:gd name="T97"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49">
                  <a:moveTo>
                    <a:pt x="47" y="16"/>
                  </a:moveTo>
                  <a:lnTo>
                    <a:pt x="47" y="14"/>
                  </a:lnTo>
                  <a:lnTo>
                    <a:pt x="47" y="12"/>
                  </a:lnTo>
                  <a:lnTo>
                    <a:pt x="45" y="11"/>
                  </a:lnTo>
                  <a:lnTo>
                    <a:pt x="45" y="11"/>
                  </a:lnTo>
                  <a:lnTo>
                    <a:pt x="44" y="9"/>
                  </a:lnTo>
                  <a:lnTo>
                    <a:pt x="42" y="9"/>
                  </a:lnTo>
                  <a:lnTo>
                    <a:pt x="42" y="8"/>
                  </a:lnTo>
                  <a:lnTo>
                    <a:pt x="42" y="4"/>
                  </a:lnTo>
                  <a:lnTo>
                    <a:pt x="41" y="3"/>
                  </a:lnTo>
                  <a:lnTo>
                    <a:pt x="41" y="3"/>
                  </a:lnTo>
                  <a:lnTo>
                    <a:pt x="41" y="1"/>
                  </a:lnTo>
                  <a:lnTo>
                    <a:pt x="41" y="1"/>
                  </a:lnTo>
                  <a:lnTo>
                    <a:pt x="38" y="1"/>
                  </a:lnTo>
                  <a:lnTo>
                    <a:pt x="38" y="0"/>
                  </a:lnTo>
                  <a:lnTo>
                    <a:pt x="38" y="0"/>
                  </a:lnTo>
                  <a:lnTo>
                    <a:pt x="38" y="0"/>
                  </a:lnTo>
                  <a:lnTo>
                    <a:pt x="34" y="3"/>
                  </a:lnTo>
                  <a:lnTo>
                    <a:pt x="30" y="3"/>
                  </a:lnTo>
                  <a:lnTo>
                    <a:pt x="27" y="3"/>
                  </a:lnTo>
                  <a:lnTo>
                    <a:pt x="26" y="4"/>
                  </a:lnTo>
                  <a:lnTo>
                    <a:pt x="23" y="4"/>
                  </a:lnTo>
                  <a:lnTo>
                    <a:pt x="21" y="4"/>
                  </a:lnTo>
                  <a:lnTo>
                    <a:pt x="19" y="3"/>
                  </a:lnTo>
                  <a:lnTo>
                    <a:pt x="18" y="4"/>
                  </a:lnTo>
                  <a:lnTo>
                    <a:pt x="16" y="4"/>
                  </a:lnTo>
                  <a:lnTo>
                    <a:pt x="14" y="3"/>
                  </a:lnTo>
                  <a:lnTo>
                    <a:pt x="12" y="4"/>
                  </a:lnTo>
                  <a:lnTo>
                    <a:pt x="11" y="4"/>
                  </a:lnTo>
                  <a:lnTo>
                    <a:pt x="11" y="5"/>
                  </a:lnTo>
                  <a:lnTo>
                    <a:pt x="11" y="7"/>
                  </a:lnTo>
                  <a:lnTo>
                    <a:pt x="10" y="9"/>
                  </a:lnTo>
                  <a:lnTo>
                    <a:pt x="10" y="12"/>
                  </a:lnTo>
                  <a:lnTo>
                    <a:pt x="11" y="15"/>
                  </a:lnTo>
                  <a:lnTo>
                    <a:pt x="11" y="15"/>
                  </a:lnTo>
                  <a:lnTo>
                    <a:pt x="12" y="16"/>
                  </a:lnTo>
                  <a:lnTo>
                    <a:pt x="14" y="16"/>
                  </a:lnTo>
                  <a:lnTo>
                    <a:pt x="14" y="16"/>
                  </a:lnTo>
                  <a:lnTo>
                    <a:pt x="15" y="16"/>
                  </a:lnTo>
                  <a:lnTo>
                    <a:pt x="15" y="16"/>
                  </a:lnTo>
                  <a:lnTo>
                    <a:pt x="15" y="18"/>
                  </a:lnTo>
                  <a:lnTo>
                    <a:pt x="15" y="20"/>
                  </a:lnTo>
                  <a:lnTo>
                    <a:pt x="15" y="20"/>
                  </a:lnTo>
                  <a:lnTo>
                    <a:pt x="14" y="22"/>
                  </a:lnTo>
                  <a:lnTo>
                    <a:pt x="12" y="23"/>
                  </a:lnTo>
                  <a:lnTo>
                    <a:pt x="11" y="23"/>
                  </a:lnTo>
                  <a:lnTo>
                    <a:pt x="10" y="26"/>
                  </a:lnTo>
                  <a:lnTo>
                    <a:pt x="8" y="27"/>
                  </a:lnTo>
                  <a:lnTo>
                    <a:pt x="8" y="27"/>
                  </a:lnTo>
                  <a:lnTo>
                    <a:pt x="7" y="27"/>
                  </a:lnTo>
                  <a:lnTo>
                    <a:pt x="7" y="26"/>
                  </a:lnTo>
                  <a:lnTo>
                    <a:pt x="5" y="27"/>
                  </a:lnTo>
                  <a:lnTo>
                    <a:pt x="3" y="30"/>
                  </a:lnTo>
                  <a:lnTo>
                    <a:pt x="3" y="31"/>
                  </a:lnTo>
                  <a:lnTo>
                    <a:pt x="1" y="33"/>
                  </a:lnTo>
                  <a:lnTo>
                    <a:pt x="0" y="38"/>
                  </a:lnTo>
                  <a:lnTo>
                    <a:pt x="0" y="40"/>
                  </a:lnTo>
                  <a:lnTo>
                    <a:pt x="0" y="45"/>
                  </a:lnTo>
                  <a:lnTo>
                    <a:pt x="0" y="48"/>
                  </a:lnTo>
                  <a:lnTo>
                    <a:pt x="1" y="49"/>
                  </a:lnTo>
                  <a:lnTo>
                    <a:pt x="1" y="49"/>
                  </a:lnTo>
                  <a:lnTo>
                    <a:pt x="3" y="49"/>
                  </a:lnTo>
                  <a:lnTo>
                    <a:pt x="4" y="48"/>
                  </a:lnTo>
                  <a:lnTo>
                    <a:pt x="4" y="46"/>
                  </a:lnTo>
                  <a:lnTo>
                    <a:pt x="5" y="46"/>
                  </a:lnTo>
                  <a:lnTo>
                    <a:pt x="7" y="45"/>
                  </a:lnTo>
                  <a:lnTo>
                    <a:pt x="11" y="46"/>
                  </a:lnTo>
                  <a:lnTo>
                    <a:pt x="11" y="45"/>
                  </a:lnTo>
                  <a:lnTo>
                    <a:pt x="11" y="45"/>
                  </a:lnTo>
                  <a:lnTo>
                    <a:pt x="19" y="45"/>
                  </a:lnTo>
                  <a:lnTo>
                    <a:pt x="18" y="45"/>
                  </a:lnTo>
                  <a:lnTo>
                    <a:pt x="21" y="40"/>
                  </a:lnTo>
                  <a:lnTo>
                    <a:pt x="19" y="40"/>
                  </a:lnTo>
                  <a:lnTo>
                    <a:pt x="19" y="38"/>
                  </a:lnTo>
                  <a:lnTo>
                    <a:pt x="22" y="38"/>
                  </a:lnTo>
                  <a:lnTo>
                    <a:pt x="23" y="37"/>
                  </a:lnTo>
                  <a:lnTo>
                    <a:pt x="25" y="35"/>
                  </a:lnTo>
                  <a:lnTo>
                    <a:pt x="25" y="37"/>
                  </a:lnTo>
                  <a:lnTo>
                    <a:pt x="26" y="35"/>
                  </a:lnTo>
                  <a:lnTo>
                    <a:pt x="26" y="35"/>
                  </a:lnTo>
                  <a:lnTo>
                    <a:pt x="27" y="35"/>
                  </a:lnTo>
                  <a:lnTo>
                    <a:pt x="29" y="35"/>
                  </a:lnTo>
                  <a:lnTo>
                    <a:pt x="30" y="37"/>
                  </a:lnTo>
                  <a:lnTo>
                    <a:pt x="31" y="34"/>
                  </a:lnTo>
                  <a:lnTo>
                    <a:pt x="33" y="34"/>
                  </a:lnTo>
                  <a:lnTo>
                    <a:pt x="36" y="35"/>
                  </a:lnTo>
                  <a:lnTo>
                    <a:pt x="37" y="34"/>
                  </a:lnTo>
                  <a:lnTo>
                    <a:pt x="38" y="35"/>
                  </a:lnTo>
                  <a:lnTo>
                    <a:pt x="38" y="34"/>
                  </a:lnTo>
                  <a:lnTo>
                    <a:pt x="40" y="34"/>
                  </a:lnTo>
                  <a:lnTo>
                    <a:pt x="42" y="30"/>
                  </a:lnTo>
                  <a:lnTo>
                    <a:pt x="44" y="27"/>
                  </a:lnTo>
                  <a:lnTo>
                    <a:pt x="44" y="27"/>
                  </a:lnTo>
                  <a:lnTo>
                    <a:pt x="45" y="26"/>
                  </a:lnTo>
                  <a:lnTo>
                    <a:pt x="47" y="23"/>
                  </a:lnTo>
                  <a:lnTo>
                    <a:pt x="48" y="20"/>
                  </a:lnTo>
                  <a:lnTo>
                    <a:pt x="48" y="18"/>
                  </a:lnTo>
                  <a:lnTo>
                    <a:pt x="47" y="1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50" name="Freeform 1009"/>
            <p:cNvSpPr>
              <a:spLocks noChangeAspect="1"/>
            </p:cNvSpPr>
            <p:nvPr/>
          </p:nvSpPr>
          <p:spPr bwMode="gray">
            <a:xfrm>
              <a:off x="1363750" y="4514115"/>
              <a:ext cx="375991" cy="235791"/>
            </a:xfrm>
            <a:custGeom>
              <a:avLst/>
              <a:gdLst>
                <a:gd name="T0" fmla="*/ 71 w 118"/>
                <a:gd name="T1" fmla="*/ 1 h 74"/>
                <a:gd name="T2" fmla="*/ 66 w 118"/>
                <a:gd name="T3" fmla="*/ 3 h 74"/>
                <a:gd name="T4" fmla="*/ 65 w 118"/>
                <a:gd name="T5" fmla="*/ 8 h 74"/>
                <a:gd name="T6" fmla="*/ 62 w 118"/>
                <a:gd name="T7" fmla="*/ 9 h 74"/>
                <a:gd name="T8" fmla="*/ 58 w 118"/>
                <a:gd name="T9" fmla="*/ 15 h 74"/>
                <a:gd name="T10" fmla="*/ 54 w 118"/>
                <a:gd name="T11" fmla="*/ 18 h 74"/>
                <a:gd name="T12" fmla="*/ 52 w 118"/>
                <a:gd name="T13" fmla="*/ 18 h 74"/>
                <a:gd name="T14" fmla="*/ 48 w 118"/>
                <a:gd name="T15" fmla="*/ 19 h 74"/>
                <a:gd name="T16" fmla="*/ 43 w 118"/>
                <a:gd name="T17" fmla="*/ 19 h 74"/>
                <a:gd name="T18" fmla="*/ 40 w 118"/>
                <a:gd name="T19" fmla="*/ 20 h 74"/>
                <a:gd name="T20" fmla="*/ 41 w 118"/>
                <a:gd name="T21" fmla="*/ 23 h 74"/>
                <a:gd name="T22" fmla="*/ 40 w 118"/>
                <a:gd name="T23" fmla="*/ 26 h 74"/>
                <a:gd name="T24" fmla="*/ 39 w 118"/>
                <a:gd name="T25" fmla="*/ 26 h 74"/>
                <a:gd name="T26" fmla="*/ 33 w 118"/>
                <a:gd name="T27" fmla="*/ 27 h 74"/>
                <a:gd name="T28" fmla="*/ 30 w 118"/>
                <a:gd name="T29" fmla="*/ 29 h 74"/>
                <a:gd name="T30" fmla="*/ 25 w 118"/>
                <a:gd name="T31" fmla="*/ 30 h 74"/>
                <a:gd name="T32" fmla="*/ 22 w 118"/>
                <a:gd name="T33" fmla="*/ 31 h 74"/>
                <a:gd name="T34" fmla="*/ 19 w 118"/>
                <a:gd name="T35" fmla="*/ 30 h 74"/>
                <a:gd name="T36" fmla="*/ 18 w 118"/>
                <a:gd name="T37" fmla="*/ 30 h 74"/>
                <a:gd name="T38" fmla="*/ 17 w 118"/>
                <a:gd name="T39" fmla="*/ 31 h 74"/>
                <a:gd name="T40" fmla="*/ 13 w 118"/>
                <a:gd name="T41" fmla="*/ 33 h 74"/>
                <a:gd name="T42" fmla="*/ 10 w 118"/>
                <a:gd name="T43" fmla="*/ 33 h 74"/>
                <a:gd name="T44" fmla="*/ 6 w 118"/>
                <a:gd name="T45" fmla="*/ 37 h 74"/>
                <a:gd name="T46" fmla="*/ 2 w 118"/>
                <a:gd name="T47" fmla="*/ 45 h 74"/>
                <a:gd name="T48" fmla="*/ 0 w 118"/>
                <a:gd name="T49" fmla="*/ 52 h 74"/>
                <a:gd name="T50" fmla="*/ 2 w 118"/>
                <a:gd name="T51" fmla="*/ 60 h 74"/>
                <a:gd name="T52" fmla="*/ 10 w 118"/>
                <a:gd name="T53" fmla="*/ 71 h 74"/>
                <a:gd name="T54" fmla="*/ 15 w 118"/>
                <a:gd name="T55" fmla="*/ 72 h 74"/>
                <a:gd name="T56" fmla="*/ 26 w 118"/>
                <a:gd name="T57" fmla="*/ 67 h 74"/>
                <a:gd name="T58" fmla="*/ 34 w 118"/>
                <a:gd name="T59" fmla="*/ 68 h 74"/>
                <a:gd name="T60" fmla="*/ 40 w 118"/>
                <a:gd name="T61" fmla="*/ 66 h 74"/>
                <a:gd name="T62" fmla="*/ 40 w 118"/>
                <a:gd name="T63" fmla="*/ 59 h 74"/>
                <a:gd name="T64" fmla="*/ 43 w 118"/>
                <a:gd name="T65" fmla="*/ 55 h 74"/>
                <a:gd name="T66" fmla="*/ 49 w 118"/>
                <a:gd name="T67" fmla="*/ 53 h 74"/>
                <a:gd name="T68" fmla="*/ 55 w 118"/>
                <a:gd name="T69" fmla="*/ 60 h 74"/>
                <a:gd name="T70" fmla="*/ 59 w 118"/>
                <a:gd name="T71" fmla="*/ 60 h 74"/>
                <a:gd name="T72" fmla="*/ 73 w 118"/>
                <a:gd name="T73" fmla="*/ 60 h 74"/>
                <a:gd name="T74" fmla="*/ 78 w 118"/>
                <a:gd name="T75" fmla="*/ 57 h 74"/>
                <a:gd name="T76" fmla="*/ 85 w 118"/>
                <a:gd name="T77" fmla="*/ 56 h 74"/>
                <a:gd name="T78" fmla="*/ 92 w 118"/>
                <a:gd name="T79" fmla="*/ 55 h 74"/>
                <a:gd name="T80" fmla="*/ 93 w 118"/>
                <a:gd name="T81" fmla="*/ 56 h 74"/>
                <a:gd name="T82" fmla="*/ 97 w 118"/>
                <a:gd name="T83" fmla="*/ 53 h 74"/>
                <a:gd name="T84" fmla="*/ 107 w 118"/>
                <a:gd name="T85" fmla="*/ 53 h 74"/>
                <a:gd name="T86" fmla="*/ 111 w 118"/>
                <a:gd name="T87" fmla="*/ 55 h 74"/>
                <a:gd name="T88" fmla="*/ 116 w 118"/>
                <a:gd name="T89" fmla="*/ 52 h 74"/>
                <a:gd name="T90" fmla="*/ 111 w 118"/>
                <a:gd name="T91" fmla="*/ 45 h 74"/>
                <a:gd name="T92" fmla="*/ 107 w 118"/>
                <a:gd name="T93" fmla="*/ 42 h 74"/>
                <a:gd name="T94" fmla="*/ 104 w 118"/>
                <a:gd name="T95" fmla="*/ 37 h 74"/>
                <a:gd name="T96" fmla="*/ 97 w 118"/>
                <a:gd name="T97" fmla="*/ 31 h 74"/>
                <a:gd name="T98" fmla="*/ 96 w 118"/>
                <a:gd name="T99" fmla="*/ 27 h 74"/>
                <a:gd name="T100" fmla="*/ 89 w 118"/>
                <a:gd name="T101" fmla="*/ 26 h 74"/>
                <a:gd name="T102" fmla="*/ 85 w 118"/>
                <a:gd name="T103" fmla="*/ 22 h 74"/>
                <a:gd name="T104" fmla="*/ 81 w 118"/>
                <a:gd name="T105" fmla="*/ 18 h 74"/>
                <a:gd name="T106" fmla="*/ 81 w 118"/>
                <a:gd name="T107" fmla="*/ 9 h 74"/>
                <a:gd name="T108" fmla="*/ 74 w 118"/>
                <a:gd name="T10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 h="74">
                  <a:moveTo>
                    <a:pt x="74" y="0"/>
                  </a:moveTo>
                  <a:lnTo>
                    <a:pt x="73" y="1"/>
                  </a:lnTo>
                  <a:lnTo>
                    <a:pt x="71" y="1"/>
                  </a:lnTo>
                  <a:lnTo>
                    <a:pt x="69" y="1"/>
                  </a:lnTo>
                  <a:lnTo>
                    <a:pt x="67" y="3"/>
                  </a:lnTo>
                  <a:lnTo>
                    <a:pt x="66" y="3"/>
                  </a:lnTo>
                  <a:lnTo>
                    <a:pt x="66" y="5"/>
                  </a:lnTo>
                  <a:lnTo>
                    <a:pt x="66" y="7"/>
                  </a:lnTo>
                  <a:lnTo>
                    <a:pt x="65" y="8"/>
                  </a:lnTo>
                  <a:lnTo>
                    <a:pt x="63" y="9"/>
                  </a:lnTo>
                  <a:lnTo>
                    <a:pt x="63" y="9"/>
                  </a:lnTo>
                  <a:lnTo>
                    <a:pt x="62" y="9"/>
                  </a:lnTo>
                  <a:lnTo>
                    <a:pt x="59" y="12"/>
                  </a:lnTo>
                  <a:lnTo>
                    <a:pt x="59" y="14"/>
                  </a:lnTo>
                  <a:lnTo>
                    <a:pt x="58" y="15"/>
                  </a:lnTo>
                  <a:lnTo>
                    <a:pt x="56" y="16"/>
                  </a:lnTo>
                  <a:lnTo>
                    <a:pt x="55" y="16"/>
                  </a:lnTo>
                  <a:lnTo>
                    <a:pt x="54" y="18"/>
                  </a:lnTo>
                  <a:lnTo>
                    <a:pt x="54" y="18"/>
                  </a:lnTo>
                  <a:lnTo>
                    <a:pt x="52" y="18"/>
                  </a:lnTo>
                  <a:lnTo>
                    <a:pt x="52" y="18"/>
                  </a:lnTo>
                  <a:lnTo>
                    <a:pt x="51" y="18"/>
                  </a:lnTo>
                  <a:lnTo>
                    <a:pt x="49" y="18"/>
                  </a:lnTo>
                  <a:lnTo>
                    <a:pt x="48" y="19"/>
                  </a:lnTo>
                  <a:lnTo>
                    <a:pt x="47" y="19"/>
                  </a:lnTo>
                  <a:lnTo>
                    <a:pt x="44" y="19"/>
                  </a:lnTo>
                  <a:lnTo>
                    <a:pt x="43" y="19"/>
                  </a:lnTo>
                  <a:lnTo>
                    <a:pt x="41" y="19"/>
                  </a:lnTo>
                  <a:lnTo>
                    <a:pt x="40" y="19"/>
                  </a:lnTo>
                  <a:lnTo>
                    <a:pt x="40" y="20"/>
                  </a:lnTo>
                  <a:lnTo>
                    <a:pt x="40" y="20"/>
                  </a:lnTo>
                  <a:lnTo>
                    <a:pt x="41" y="22"/>
                  </a:lnTo>
                  <a:lnTo>
                    <a:pt x="41" y="23"/>
                  </a:lnTo>
                  <a:lnTo>
                    <a:pt x="41" y="23"/>
                  </a:lnTo>
                  <a:lnTo>
                    <a:pt x="40" y="25"/>
                  </a:lnTo>
                  <a:lnTo>
                    <a:pt x="40" y="26"/>
                  </a:lnTo>
                  <a:lnTo>
                    <a:pt x="39" y="26"/>
                  </a:lnTo>
                  <a:lnTo>
                    <a:pt x="39" y="26"/>
                  </a:lnTo>
                  <a:lnTo>
                    <a:pt x="39" y="26"/>
                  </a:lnTo>
                  <a:lnTo>
                    <a:pt x="37" y="27"/>
                  </a:lnTo>
                  <a:lnTo>
                    <a:pt x="37" y="27"/>
                  </a:lnTo>
                  <a:lnTo>
                    <a:pt x="33" y="27"/>
                  </a:lnTo>
                  <a:lnTo>
                    <a:pt x="32" y="29"/>
                  </a:lnTo>
                  <a:lnTo>
                    <a:pt x="30" y="29"/>
                  </a:lnTo>
                  <a:lnTo>
                    <a:pt x="30" y="29"/>
                  </a:lnTo>
                  <a:lnTo>
                    <a:pt x="26" y="30"/>
                  </a:lnTo>
                  <a:lnTo>
                    <a:pt x="26" y="30"/>
                  </a:lnTo>
                  <a:lnTo>
                    <a:pt x="25" y="30"/>
                  </a:lnTo>
                  <a:lnTo>
                    <a:pt x="23" y="31"/>
                  </a:lnTo>
                  <a:lnTo>
                    <a:pt x="22" y="31"/>
                  </a:lnTo>
                  <a:lnTo>
                    <a:pt x="22" y="31"/>
                  </a:lnTo>
                  <a:lnTo>
                    <a:pt x="22" y="33"/>
                  </a:lnTo>
                  <a:lnTo>
                    <a:pt x="21" y="31"/>
                  </a:lnTo>
                  <a:lnTo>
                    <a:pt x="19" y="30"/>
                  </a:lnTo>
                  <a:lnTo>
                    <a:pt x="19" y="30"/>
                  </a:lnTo>
                  <a:lnTo>
                    <a:pt x="19" y="30"/>
                  </a:lnTo>
                  <a:lnTo>
                    <a:pt x="18" y="30"/>
                  </a:lnTo>
                  <a:lnTo>
                    <a:pt x="18" y="30"/>
                  </a:lnTo>
                  <a:lnTo>
                    <a:pt x="18" y="30"/>
                  </a:lnTo>
                  <a:lnTo>
                    <a:pt x="17" y="31"/>
                  </a:lnTo>
                  <a:lnTo>
                    <a:pt x="15" y="31"/>
                  </a:lnTo>
                  <a:lnTo>
                    <a:pt x="14" y="33"/>
                  </a:lnTo>
                  <a:lnTo>
                    <a:pt x="13" y="33"/>
                  </a:lnTo>
                  <a:lnTo>
                    <a:pt x="11" y="33"/>
                  </a:lnTo>
                  <a:lnTo>
                    <a:pt x="11" y="33"/>
                  </a:lnTo>
                  <a:lnTo>
                    <a:pt x="10" y="33"/>
                  </a:lnTo>
                  <a:lnTo>
                    <a:pt x="8" y="33"/>
                  </a:lnTo>
                  <a:lnTo>
                    <a:pt x="8" y="33"/>
                  </a:lnTo>
                  <a:lnTo>
                    <a:pt x="6" y="37"/>
                  </a:lnTo>
                  <a:lnTo>
                    <a:pt x="4" y="40"/>
                  </a:lnTo>
                  <a:lnTo>
                    <a:pt x="3" y="42"/>
                  </a:lnTo>
                  <a:lnTo>
                    <a:pt x="2" y="45"/>
                  </a:lnTo>
                  <a:lnTo>
                    <a:pt x="0" y="46"/>
                  </a:lnTo>
                  <a:lnTo>
                    <a:pt x="0" y="49"/>
                  </a:lnTo>
                  <a:lnTo>
                    <a:pt x="0" y="52"/>
                  </a:lnTo>
                  <a:lnTo>
                    <a:pt x="0" y="55"/>
                  </a:lnTo>
                  <a:lnTo>
                    <a:pt x="0" y="56"/>
                  </a:lnTo>
                  <a:lnTo>
                    <a:pt x="2" y="60"/>
                  </a:lnTo>
                  <a:lnTo>
                    <a:pt x="3" y="61"/>
                  </a:lnTo>
                  <a:lnTo>
                    <a:pt x="7" y="68"/>
                  </a:lnTo>
                  <a:lnTo>
                    <a:pt x="10" y="71"/>
                  </a:lnTo>
                  <a:lnTo>
                    <a:pt x="14" y="74"/>
                  </a:lnTo>
                  <a:lnTo>
                    <a:pt x="14" y="74"/>
                  </a:lnTo>
                  <a:lnTo>
                    <a:pt x="15" y="72"/>
                  </a:lnTo>
                  <a:lnTo>
                    <a:pt x="18" y="70"/>
                  </a:lnTo>
                  <a:lnTo>
                    <a:pt x="22" y="67"/>
                  </a:lnTo>
                  <a:lnTo>
                    <a:pt x="26" y="67"/>
                  </a:lnTo>
                  <a:lnTo>
                    <a:pt x="29" y="68"/>
                  </a:lnTo>
                  <a:lnTo>
                    <a:pt x="32" y="70"/>
                  </a:lnTo>
                  <a:lnTo>
                    <a:pt x="34" y="68"/>
                  </a:lnTo>
                  <a:lnTo>
                    <a:pt x="36" y="67"/>
                  </a:lnTo>
                  <a:lnTo>
                    <a:pt x="37" y="67"/>
                  </a:lnTo>
                  <a:lnTo>
                    <a:pt x="40" y="66"/>
                  </a:lnTo>
                  <a:lnTo>
                    <a:pt x="39" y="64"/>
                  </a:lnTo>
                  <a:lnTo>
                    <a:pt x="39" y="61"/>
                  </a:lnTo>
                  <a:lnTo>
                    <a:pt x="40" y="59"/>
                  </a:lnTo>
                  <a:lnTo>
                    <a:pt x="41" y="59"/>
                  </a:lnTo>
                  <a:lnTo>
                    <a:pt x="41" y="56"/>
                  </a:lnTo>
                  <a:lnTo>
                    <a:pt x="43" y="55"/>
                  </a:lnTo>
                  <a:lnTo>
                    <a:pt x="45" y="53"/>
                  </a:lnTo>
                  <a:lnTo>
                    <a:pt x="47" y="53"/>
                  </a:lnTo>
                  <a:lnTo>
                    <a:pt x="49" y="53"/>
                  </a:lnTo>
                  <a:lnTo>
                    <a:pt x="51" y="55"/>
                  </a:lnTo>
                  <a:lnTo>
                    <a:pt x="52" y="56"/>
                  </a:lnTo>
                  <a:lnTo>
                    <a:pt x="55" y="60"/>
                  </a:lnTo>
                  <a:lnTo>
                    <a:pt x="56" y="60"/>
                  </a:lnTo>
                  <a:lnTo>
                    <a:pt x="58" y="59"/>
                  </a:lnTo>
                  <a:lnTo>
                    <a:pt x="59" y="60"/>
                  </a:lnTo>
                  <a:lnTo>
                    <a:pt x="63" y="61"/>
                  </a:lnTo>
                  <a:lnTo>
                    <a:pt x="71" y="61"/>
                  </a:lnTo>
                  <a:lnTo>
                    <a:pt x="73" y="60"/>
                  </a:lnTo>
                  <a:lnTo>
                    <a:pt x="73" y="57"/>
                  </a:lnTo>
                  <a:lnTo>
                    <a:pt x="75" y="56"/>
                  </a:lnTo>
                  <a:lnTo>
                    <a:pt x="78" y="57"/>
                  </a:lnTo>
                  <a:lnTo>
                    <a:pt x="80" y="57"/>
                  </a:lnTo>
                  <a:lnTo>
                    <a:pt x="82" y="57"/>
                  </a:lnTo>
                  <a:lnTo>
                    <a:pt x="85" y="56"/>
                  </a:lnTo>
                  <a:lnTo>
                    <a:pt x="89" y="55"/>
                  </a:lnTo>
                  <a:lnTo>
                    <a:pt x="91" y="55"/>
                  </a:lnTo>
                  <a:lnTo>
                    <a:pt x="92" y="55"/>
                  </a:lnTo>
                  <a:lnTo>
                    <a:pt x="92" y="55"/>
                  </a:lnTo>
                  <a:lnTo>
                    <a:pt x="92" y="55"/>
                  </a:lnTo>
                  <a:lnTo>
                    <a:pt x="93" y="56"/>
                  </a:lnTo>
                  <a:lnTo>
                    <a:pt x="95" y="55"/>
                  </a:lnTo>
                  <a:lnTo>
                    <a:pt x="96" y="55"/>
                  </a:lnTo>
                  <a:lnTo>
                    <a:pt x="97" y="53"/>
                  </a:lnTo>
                  <a:lnTo>
                    <a:pt x="100" y="53"/>
                  </a:lnTo>
                  <a:lnTo>
                    <a:pt x="104" y="53"/>
                  </a:lnTo>
                  <a:lnTo>
                    <a:pt x="107" y="53"/>
                  </a:lnTo>
                  <a:lnTo>
                    <a:pt x="108" y="55"/>
                  </a:lnTo>
                  <a:lnTo>
                    <a:pt x="110" y="53"/>
                  </a:lnTo>
                  <a:lnTo>
                    <a:pt x="111" y="55"/>
                  </a:lnTo>
                  <a:lnTo>
                    <a:pt x="112" y="53"/>
                  </a:lnTo>
                  <a:lnTo>
                    <a:pt x="118" y="53"/>
                  </a:lnTo>
                  <a:lnTo>
                    <a:pt x="116" y="52"/>
                  </a:lnTo>
                  <a:lnTo>
                    <a:pt x="116" y="51"/>
                  </a:lnTo>
                  <a:lnTo>
                    <a:pt x="115" y="49"/>
                  </a:lnTo>
                  <a:lnTo>
                    <a:pt x="111" y="45"/>
                  </a:lnTo>
                  <a:lnTo>
                    <a:pt x="108" y="45"/>
                  </a:lnTo>
                  <a:lnTo>
                    <a:pt x="108" y="44"/>
                  </a:lnTo>
                  <a:lnTo>
                    <a:pt x="107" y="42"/>
                  </a:lnTo>
                  <a:lnTo>
                    <a:pt x="107" y="40"/>
                  </a:lnTo>
                  <a:lnTo>
                    <a:pt x="106" y="38"/>
                  </a:lnTo>
                  <a:lnTo>
                    <a:pt x="104" y="37"/>
                  </a:lnTo>
                  <a:lnTo>
                    <a:pt x="103" y="35"/>
                  </a:lnTo>
                  <a:lnTo>
                    <a:pt x="100" y="34"/>
                  </a:lnTo>
                  <a:lnTo>
                    <a:pt x="97" y="31"/>
                  </a:lnTo>
                  <a:lnTo>
                    <a:pt x="96" y="30"/>
                  </a:lnTo>
                  <a:lnTo>
                    <a:pt x="96" y="29"/>
                  </a:lnTo>
                  <a:lnTo>
                    <a:pt x="96" y="27"/>
                  </a:lnTo>
                  <a:lnTo>
                    <a:pt x="95" y="26"/>
                  </a:lnTo>
                  <a:lnTo>
                    <a:pt x="93" y="26"/>
                  </a:lnTo>
                  <a:lnTo>
                    <a:pt x="89" y="26"/>
                  </a:lnTo>
                  <a:lnTo>
                    <a:pt x="88" y="25"/>
                  </a:lnTo>
                  <a:lnTo>
                    <a:pt x="86" y="22"/>
                  </a:lnTo>
                  <a:lnTo>
                    <a:pt x="85" y="22"/>
                  </a:lnTo>
                  <a:lnTo>
                    <a:pt x="82" y="22"/>
                  </a:lnTo>
                  <a:lnTo>
                    <a:pt x="81" y="20"/>
                  </a:lnTo>
                  <a:lnTo>
                    <a:pt x="81" y="18"/>
                  </a:lnTo>
                  <a:lnTo>
                    <a:pt x="81" y="15"/>
                  </a:lnTo>
                  <a:lnTo>
                    <a:pt x="82" y="12"/>
                  </a:lnTo>
                  <a:lnTo>
                    <a:pt x="81" y="9"/>
                  </a:lnTo>
                  <a:lnTo>
                    <a:pt x="78" y="5"/>
                  </a:lnTo>
                  <a:lnTo>
                    <a:pt x="75" y="3"/>
                  </a:lnTo>
                  <a:lnTo>
                    <a:pt x="7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51" name="グループ化 1550"/>
            <p:cNvGrpSpPr>
              <a:grpSpLocks noChangeAspect="1"/>
            </p:cNvGrpSpPr>
            <p:nvPr/>
          </p:nvGrpSpPr>
          <p:grpSpPr bwMode="gray">
            <a:xfrm>
              <a:off x="1280905" y="4960206"/>
              <a:ext cx="363246" cy="391925"/>
              <a:chOff x="1280904" y="4960206"/>
              <a:chExt cx="363246" cy="391925"/>
            </a:xfrm>
            <a:grpFill/>
          </p:grpSpPr>
          <p:sp>
            <p:nvSpPr>
              <p:cNvPr id="1857" name="Freeform 1000"/>
              <p:cNvSpPr>
                <a:spLocks/>
              </p:cNvSpPr>
              <p:nvPr/>
            </p:nvSpPr>
            <p:spPr bwMode="gray">
              <a:xfrm>
                <a:off x="1290462" y="4960206"/>
                <a:ext cx="31864" cy="38236"/>
              </a:xfrm>
              <a:custGeom>
                <a:avLst/>
                <a:gdLst>
                  <a:gd name="T0" fmla="*/ 10 w 10"/>
                  <a:gd name="T1" fmla="*/ 1 h 12"/>
                  <a:gd name="T2" fmla="*/ 8 w 10"/>
                  <a:gd name="T3" fmla="*/ 0 h 12"/>
                  <a:gd name="T4" fmla="*/ 7 w 10"/>
                  <a:gd name="T5" fmla="*/ 0 h 12"/>
                  <a:gd name="T6" fmla="*/ 5 w 10"/>
                  <a:gd name="T7" fmla="*/ 0 h 12"/>
                  <a:gd name="T8" fmla="*/ 4 w 10"/>
                  <a:gd name="T9" fmla="*/ 2 h 12"/>
                  <a:gd name="T10" fmla="*/ 3 w 10"/>
                  <a:gd name="T11" fmla="*/ 4 h 12"/>
                  <a:gd name="T12" fmla="*/ 0 w 10"/>
                  <a:gd name="T13" fmla="*/ 5 h 12"/>
                  <a:gd name="T14" fmla="*/ 1 w 10"/>
                  <a:gd name="T15" fmla="*/ 6 h 12"/>
                  <a:gd name="T16" fmla="*/ 1 w 10"/>
                  <a:gd name="T17" fmla="*/ 8 h 12"/>
                  <a:gd name="T18" fmla="*/ 1 w 10"/>
                  <a:gd name="T19" fmla="*/ 9 h 12"/>
                  <a:gd name="T20" fmla="*/ 3 w 10"/>
                  <a:gd name="T21" fmla="*/ 11 h 12"/>
                  <a:gd name="T22" fmla="*/ 3 w 10"/>
                  <a:gd name="T23" fmla="*/ 12 h 12"/>
                  <a:gd name="T24" fmla="*/ 5 w 10"/>
                  <a:gd name="T25" fmla="*/ 12 h 12"/>
                  <a:gd name="T26" fmla="*/ 5 w 10"/>
                  <a:gd name="T27" fmla="*/ 9 h 12"/>
                  <a:gd name="T28" fmla="*/ 5 w 10"/>
                  <a:gd name="T29" fmla="*/ 6 h 12"/>
                  <a:gd name="T30" fmla="*/ 5 w 10"/>
                  <a:gd name="T31" fmla="*/ 5 h 12"/>
                  <a:gd name="T32" fmla="*/ 8 w 10"/>
                  <a:gd name="T33" fmla="*/ 2 h 12"/>
                  <a:gd name="T34" fmla="*/ 10 w 10"/>
                  <a:gd name="T35" fmla="*/ 2 h 12"/>
                  <a:gd name="T36" fmla="*/ 10 w 10"/>
                  <a:gd name="T3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2">
                    <a:moveTo>
                      <a:pt x="10" y="1"/>
                    </a:moveTo>
                    <a:lnTo>
                      <a:pt x="8" y="0"/>
                    </a:lnTo>
                    <a:lnTo>
                      <a:pt x="7" y="0"/>
                    </a:lnTo>
                    <a:lnTo>
                      <a:pt x="5" y="0"/>
                    </a:lnTo>
                    <a:lnTo>
                      <a:pt x="4" y="2"/>
                    </a:lnTo>
                    <a:lnTo>
                      <a:pt x="3" y="4"/>
                    </a:lnTo>
                    <a:lnTo>
                      <a:pt x="0" y="5"/>
                    </a:lnTo>
                    <a:lnTo>
                      <a:pt x="1" y="6"/>
                    </a:lnTo>
                    <a:lnTo>
                      <a:pt x="1" y="8"/>
                    </a:lnTo>
                    <a:lnTo>
                      <a:pt x="1" y="9"/>
                    </a:lnTo>
                    <a:lnTo>
                      <a:pt x="3" y="11"/>
                    </a:lnTo>
                    <a:lnTo>
                      <a:pt x="3" y="12"/>
                    </a:lnTo>
                    <a:lnTo>
                      <a:pt x="5" y="12"/>
                    </a:lnTo>
                    <a:lnTo>
                      <a:pt x="5" y="9"/>
                    </a:lnTo>
                    <a:lnTo>
                      <a:pt x="5" y="6"/>
                    </a:lnTo>
                    <a:lnTo>
                      <a:pt x="5" y="5"/>
                    </a:lnTo>
                    <a:lnTo>
                      <a:pt x="8" y="2"/>
                    </a:lnTo>
                    <a:lnTo>
                      <a:pt x="10" y="2"/>
                    </a:lnTo>
                    <a:lnTo>
                      <a:pt x="1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58" name="Freeform 989"/>
              <p:cNvSpPr>
                <a:spLocks/>
              </p:cNvSpPr>
              <p:nvPr/>
            </p:nvSpPr>
            <p:spPr bwMode="gray">
              <a:xfrm>
                <a:off x="1280904" y="4998443"/>
                <a:ext cx="363246" cy="353688"/>
              </a:xfrm>
              <a:custGeom>
                <a:avLst/>
                <a:gdLst>
                  <a:gd name="T0" fmla="*/ 2 w 114"/>
                  <a:gd name="T1" fmla="*/ 90 h 111"/>
                  <a:gd name="T2" fmla="*/ 4 w 114"/>
                  <a:gd name="T3" fmla="*/ 81 h 111"/>
                  <a:gd name="T4" fmla="*/ 7 w 114"/>
                  <a:gd name="T5" fmla="*/ 74 h 111"/>
                  <a:gd name="T6" fmla="*/ 8 w 114"/>
                  <a:gd name="T7" fmla="*/ 67 h 111"/>
                  <a:gd name="T8" fmla="*/ 15 w 114"/>
                  <a:gd name="T9" fmla="*/ 62 h 111"/>
                  <a:gd name="T10" fmla="*/ 19 w 114"/>
                  <a:gd name="T11" fmla="*/ 53 h 111"/>
                  <a:gd name="T12" fmla="*/ 19 w 114"/>
                  <a:gd name="T13" fmla="*/ 45 h 111"/>
                  <a:gd name="T14" fmla="*/ 15 w 114"/>
                  <a:gd name="T15" fmla="*/ 38 h 111"/>
                  <a:gd name="T16" fmla="*/ 14 w 114"/>
                  <a:gd name="T17" fmla="*/ 29 h 111"/>
                  <a:gd name="T18" fmla="*/ 14 w 114"/>
                  <a:gd name="T19" fmla="*/ 20 h 111"/>
                  <a:gd name="T20" fmla="*/ 8 w 114"/>
                  <a:gd name="T21" fmla="*/ 8 h 111"/>
                  <a:gd name="T22" fmla="*/ 7 w 114"/>
                  <a:gd name="T23" fmla="*/ 4 h 111"/>
                  <a:gd name="T24" fmla="*/ 13 w 114"/>
                  <a:gd name="T25" fmla="*/ 1 h 111"/>
                  <a:gd name="T26" fmla="*/ 22 w 114"/>
                  <a:gd name="T27" fmla="*/ 0 h 111"/>
                  <a:gd name="T28" fmla="*/ 32 w 114"/>
                  <a:gd name="T29" fmla="*/ 0 h 111"/>
                  <a:gd name="T30" fmla="*/ 43 w 114"/>
                  <a:gd name="T31" fmla="*/ 0 h 111"/>
                  <a:gd name="T32" fmla="*/ 45 w 114"/>
                  <a:gd name="T33" fmla="*/ 3 h 111"/>
                  <a:gd name="T34" fmla="*/ 48 w 114"/>
                  <a:gd name="T35" fmla="*/ 11 h 111"/>
                  <a:gd name="T36" fmla="*/ 55 w 114"/>
                  <a:gd name="T37" fmla="*/ 20 h 111"/>
                  <a:gd name="T38" fmla="*/ 66 w 114"/>
                  <a:gd name="T39" fmla="*/ 19 h 111"/>
                  <a:gd name="T40" fmla="*/ 70 w 114"/>
                  <a:gd name="T41" fmla="*/ 15 h 111"/>
                  <a:gd name="T42" fmla="*/ 71 w 114"/>
                  <a:gd name="T43" fmla="*/ 11 h 111"/>
                  <a:gd name="T44" fmla="*/ 82 w 114"/>
                  <a:gd name="T45" fmla="*/ 12 h 111"/>
                  <a:gd name="T46" fmla="*/ 92 w 114"/>
                  <a:gd name="T47" fmla="*/ 20 h 111"/>
                  <a:gd name="T48" fmla="*/ 92 w 114"/>
                  <a:gd name="T49" fmla="*/ 29 h 111"/>
                  <a:gd name="T50" fmla="*/ 93 w 114"/>
                  <a:gd name="T51" fmla="*/ 37 h 111"/>
                  <a:gd name="T52" fmla="*/ 95 w 114"/>
                  <a:gd name="T53" fmla="*/ 45 h 111"/>
                  <a:gd name="T54" fmla="*/ 93 w 114"/>
                  <a:gd name="T55" fmla="*/ 48 h 111"/>
                  <a:gd name="T56" fmla="*/ 96 w 114"/>
                  <a:gd name="T57" fmla="*/ 49 h 111"/>
                  <a:gd name="T58" fmla="*/ 107 w 114"/>
                  <a:gd name="T59" fmla="*/ 46 h 111"/>
                  <a:gd name="T60" fmla="*/ 111 w 114"/>
                  <a:gd name="T61" fmla="*/ 45 h 111"/>
                  <a:gd name="T62" fmla="*/ 112 w 114"/>
                  <a:gd name="T63" fmla="*/ 46 h 111"/>
                  <a:gd name="T64" fmla="*/ 112 w 114"/>
                  <a:gd name="T65" fmla="*/ 51 h 111"/>
                  <a:gd name="T66" fmla="*/ 111 w 114"/>
                  <a:gd name="T67" fmla="*/ 59 h 111"/>
                  <a:gd name="T68" fmla="*/ 112 w 114"/>
                  <a:gd name="T69" fmla="*/ 64 h 111"/>
                  <a:gd name="T70" fmla="*/ 93 w 114"/>
                  <a:gd name="T71" fmla="*/ 74 h 111"/>
                  <a:gd name="T72" fmla="*/ 93 w 114"/>
                  <a:gd name="T73" fmla="*/ 97 h 111"/>
                  <a:gd name="T74" fmla="*/ 99 w 114"/>
                  <a:gd name="T75" fmla="*/ 103 h 111"/>
                  <a:gd name="T76" fmla="*/ 103 w 114"/>
                  <a:gd name="T77" fmla="*/ 107 h 111"/>
                  <a:gd name="T78" fmla="*/ 91 w 114"/>
                  <a:gd name="T79" fmla="*/ 111 h 111"/>
                  <a:gd name="T80" fmla="*/ 84 w 114"/>
                  <a:gd name="T81" fmla="*/ 111 h 111"/>
                  <a:gd name="T82" fmla="*/ 69 w 114"/>
                  <a:gd name="T83" fmla="*/ 109 h 111"/>
                  <a:gd name="T84" fmla="*/ 60 w 114"/>
                  <a:gd name="T85" fmla="*/ 105 h 111"/>
                  <a:gd name="T86" fmla="*/ 33 w 114"/>
                  <a:gd name="T87" fmla="*/ 105 h 111"/>
                  <a:gd name="T88" fmla="*/ 18 w 114"/>
                  <a:gd name="T89" fmla="*/ 103 h 111"/>
                  <a:gd name="T90" fmla="*/ 10 w 114"/>
                  <a:gd name="T91" fmla="*/ 101 h 111"/>
                  <a:gd name="T92" fmla="*/ 4 w 114"/>
                  <a:gd name="T93" fmla="*/ 103 h 111"/>
                  <a:gd name="T94" fmla="*/ 0 w 114"/>
                  <a:gd name="T95" fmla="*/ 10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11">
                    <a:moveTo>
                      <a:pt x="0" y="97"/>
                    </a:moveTo>
                    <a:lnTo>
                      <a:pt x="0" y="94"/>
                    </a:lnTo>
                    <a:lnTo>
                      <a:pt x="2" y="92"/>
                    </a:lnTo>
                    <a:lnTo>
                      <a:pt x="2" y="90"/>
                    </a:lnTo>
                    <a:lnTo>
                      <a:pt x="3" y="86"/>
                    </a:lnTo>
                    <a:lnTo>
                      <a:pt x="4" y="85"/>
                    </a:lnTo>
                    <a:lnTo>
                      <a:pt x="4" y="82"/>
                    </a:lnTo>
                    <a:lnTo>
                      <a:pt x="4" y="81"/>
                    </a:lnTo>
                    <a:lnTo>
                      <a:pt x="6" y="79"/>
                    </a:lnTo>
                    <a:lnTo>
                      <a:pt x="6" y="78"/>
                    </a:lnTo>
                    <a:lnTo>
                      <a:pt x="6" y="77"/>
                    </a:lnTo>
                    <a:lnTo>
                      <a:pt x="7" y="74"/>
                    </a:lnTo>
                    <a:lnTo>
                      <a:pt x="7" y="72"/>
                    </a:lnTo>
                    <a:lnTo>
                      <a:pt x="7" y="71"/>
                    </a:lnTo>
                    <a:lnTo>
                      <a:pt x="7" y="70"/>
                    </a:lnTo>
                    <a:lnTo>
                      <a:pt x="8" y="67"/>
                    </a:lnTo>
                    <a:lnTo>
                      <a:pt x="10" y="67"/>
                    </a:lnTo>
                    <a:lnTo>
                      <a:pt x="11" y="66"/>
                    </a:lnTo>
                    <a:lnTo>
                      <a:pt x="11" y="63"/>
                    </a:lnTo>
                    <a:lnTo>
                      <a:pt x="15" y="62"/>
                    </a:lnTo>
                    <a:lnTo>
                      <a:pt x="17" y="59"/>
                    </a:lnTo>
                    <a:lnTo>
                      <a:pt x="18" y="57"/>
                    </a:lnTo>
                    <a:lnTo>
                      <a:pt x="18" y="56"/>
                    </a:lnTo>
                    <a:lnTo>
                      <a:pt x="19" y="53"/>
                    </a:lnTo>
                    <a:lnTo>
                      <a:pt x="19" y="51"/>
                    </a:lnTo>
                    <a:lnTo>
                      <a:pt x="19" y="49"/>
                    </a:lnTo>
                    <a:lnTo>
                      <a:pt x="19" y="46"/>
                    </a:lnTo>
                    <a:lnTo>
                      <a:pt x="19" y="45"/>
                    </a:lnTo>
                    <a:lnTo>
                      <a:pt x="19" y="42"/>
                    </a:lnTo>
                    <a:lnTo>
                      <a:pt x="17" y="41"/>
                    </a:lnTo>
                    <a:lnTo>
                      <a:pt x="17" y="38"/>
                    </a:lnTo>
                    <a:lnTo>
                      <a:pt x="15" y="38"/>
                    </a:lnTo>
                    <a:lnTo>
                      <a:pt x="14" y="35"/>
                    </a:lnTo>
                    <a:lnTo>
                      <a:pt x="14" y="30"/>
                    </a:lnTo>
                    <a:lnTo>
                      <a:pt x="14" y="29"/>
                    </a:lnTo>
                    <a:lnTo>
                      <a:pt x="14" y="29"/>
                    </a:lnTo>
                    <a:lnTo>
                      <a:pt x="15" y="27"/>
                    </a:lnTo>
                    <a:lnTo>
                      <a:pt x="15" y="25"/>
                    </a:lnTo>
                    <a:lnTo>
                      <a:pt x="15" y="22"/>
                    </a:lnTo>
                    <a:lnTo>
                      <a:pt x="14" y="20"/>
                    </a:lnTo>
                    <a:lnTo>
                      <a:pt x="11" y="14"/>
                    </a:lnTo>
                    <a:lnTo>
                      <a:pt x="11" y="12"/>
                    </a:lnTo>
                    <a:lnTo>
                      <a:pt x="11" y="11"/>
                    </a:lnTo>
                    <a:lnTo>
                      <a:pt x="8" y="8"/>
                    </a:lnTo>
                    <a:lnTo>
                      <a:pt x="8" y="7"/>
                    </a:lnTo>
                    <a:lnTo>
                      <a:pt x="7" y="5"/>
                    </a:lnTo>
                    <a:lnTo>
                      <a:pt x="7" y="4"/>
                    </a:lnTo>
                    <a:lnTo>
                      <a:pt x="7" y="4"/>
                    </a:lnTo>
                    <a:lnTo>
                      <a:pt x="7" y="3"/>
                    </a:lnTo>
                    <a:lnTo>
                      <a:pt x="7" y="3"/>
                    </a:lnTo>
                    <a:lnTo>
                      <a:pt x="11" y="1"/>
                    </a:lnTo>
                    <a:lnTo>
                      <a:pt x="13" y="1"/>
                    </a:lnTo>
                    <a:lnTo>
                      <a:pt x="15" y="0"/>
                    </a:lnTo>
                    <a:lnTo>
                      <a:pt x="17" y="0"/>
                    </a:lnTo>
                    <a:lnTo>
                      <a:pt x="18" y="0"/>
                    </a:lnTo>
                    <a:lnTo>
                      <a:pt x="22" y="0"/>
                    </a:lnTo>
                    <a:lnTo>
                      <a:pt x="25" y="0"/>
                    </a:lnTo>
                    <a:lnTo>
                      <a:pt x="26" y="0"/>
                    </a:lnTo>
                    <a:lnTo>
                      <a:pt x="29" y="0"/>
                    </a:lnTo>
                    <a:lnTo>
                      <a:pt x="32" y="0"/>
                    </a:lnTo>
                    <a:lnTo>
                      <a:pt x="34" y="0"/>
                    </a:lnTo>
                    <a:lnTo>
                      <a:pt x="39" y="0"/>
                    </a:lnTo>
                    <a:lnTo>
                      <a:pt x="41" y="0"/>
                    </a:lnTo>
                    <a:lnTo>
                      <a:pt x="43" y="0"/>
                    </a:lnTo>
                    <a:lnTo>
                      <a:pt x="43" y="1"/>
                    </a:lnTo>
                    <a:lnTo>
                      <a:pt x="44" y="1"/>
                    </a:lnTo>
                    <a:lnTo>
                      <a:pt x="44" y="1"/>
                    </a:lnTo>
                    <a:lnTo>
                      <a:pt x="45" y="3"/>
                    </a:lnTo>
                    <a:lnTo>
                      <a:pt x="45" y="5"/>
                    </a:lnTo>
                    <a:lnTo>
                      <a:pt x="45" y="8"/>
                    </a:lnTo>
                    <a:lnTo>
                      <a:pt x="47" y="8"/>
                    </a:lnTo>
                    <a:lnTo>
                      <a:pt x="48" y="11"/>
                    </a:lnTo>
                    <a:lnTo>
                      <a:pt x="48" y="14"/>
                    </a:lnTo>
                    <a:lnTo>
                      <a:pt x="49" y="15"/>
                    </a:lnTo>
                    <a:lnTo>
                      <a:pt x="54" y="19"/>
                    </a:lnTo>
                    <a:lnTo>
                      <a:pt x="55" y="20"/>
                    </a:lnTo>
                    <a:lnTo>
                      <a:pt x="58" y="20"/>
                    </a:lnTo>
                    <a:lnTo>
                      <a:pt x="62" y="19"/>
                    </a:lnTo>
                    <a:lnTo>
                      <a:pt x="63" y="19"/>
                    </a:lnTo>
                    <a:lnTo>
                      <a:pt x="66" y="19"/>
                    </a:lnTo>
                    <a:lnTo>
                      <a:pt x="69" y="19"/>
                    </a:lnTo>
                    <a:lnTo>
                      <a:pt x="70" y="16"/>
                    </a:lnTo>
                    <a:lnTo>
                      <a:pt x="70" y="15"/>
                    </a:lnTo>
                    <a:lnTo>
                      <a:pt x="70" y="15"/>
                    </a:lnTo>
                    <a:lnTo>
                      <a:pt x="70" y="15"/>
                    </a:lnTo>
                    <a:lnTo>
                      <a:pt x="71" y="14"/>
                    </a:lnTo>
                    <a:lnTo>
                      <a:pt x="71" y="12"/>
                    </a:lnTo>
                    <a:lnTo>
                      <a:pt x="71" y="11"/>
                    </a:lnTo>
                    <a:lnTo>
                      <a:pt x="78" y="11"/>
                    </a:lnTo>
                    <a:lnTo>
                      <a:pt x="78" y="9"/>
                    </a:lnTo>
                    <a:lnTo>
                      <a:pt x="82" y="9"/>
                    </a:lnTo>
                    <a:lnTo>
                      <a:pt x="82" y="12"/>
                    </a:lnTo>
                    <a:lnTo>
                      <a:pt x="91" y="14"/>
                    </a:lnTo>
                    <a:lnTo>
                      <a:pt x="91" y="14"/>
                    </a:lnTo>
                    <a:lnTo>
                      <a:pt x="92" y="15"/>
                    </a:lnTo>
                    <a:lnTo>
                      <a:pt x="92" y="20"/>
                    </a:lnTo>
                    <a:lnTo>
                      <a:pt x="92" y="22"/>
                    </a:lnTo>
                    <a:lnTo>
                      <a:pt x="92" y="25"/>
                    </a:lnTo>
                    <a:lnTo>
                      <a:pt x="92" y="27"/>
                    </a:lnTo>
                    <a:lnTo>
                      <a:pt x="92" y="29"/>
                    </a:lnTo>
                    <a:lnTo>
                      <a:pt x="92" y="30"/>
                    </a:lnTo>
                    <a:lnTo>
                      <a:pt x="92" y="33"/>
                    </a:lnTo>
                    <a:lnTo>
                      <a:pt x="92" y="34"/>
                    </a:lnTo>
                    <a:lnTo>
                      <a:pt x="93" y="37"/>
                    </a:lnTo>
                    <a:lnTo>
                      <a:pt x="95" y="40"/>
                    </a:lnTo>
                    <a:lnTo>
                      <a:pt x="96" y="42"/>
                    </a:lnTo>
                    <a:lnTo>
                      <a:pt x="96" y="44"/>
                    </a:lnTo>
                    <a:lnTo>
                      <a:pt x="95" y="45"/>
                    </a:lnTo>
                    <a:lnTo>
                      <a:pt x="93" y="46"/>
                    </a:lnTo>
                    <a:lnTo>
                      <a:pt x="93" y="46"/>
                    </a:lnTo>
                    <a:lnTo>
                      <a:pt x="93" y="48"/>
                    </a:lnTo>
                    <a:lnTo>
                      <a:pt x="93" y="48"/>
                    </a:lnTo>
                    <a:lnTo>
                      <a:pt x="95" y="48"/>
                    </a:lnTo>
                    <a:lnTo>
                      <a:pt x="95" y="49"/>
                    </a:lnTo>
                    <a:lnTo>
                      <a:pt x="96" y="49"/>
                    </a:lnTo>
                    <a:lnTo>
                      <a:pt x="96" y="49"/>
                    </a:lnTo>
                    <a:lnTo>
                      <a:pt x="97" y="48"/>
                    </a:lnTo>
                    <a:lnTo>
                      <a:pt x="97" y="46"/>
                    </a:lnTo>
                    <a:lnTo>
                      <a:pt x="99" y="46"/>
                    </a:lnTo>
                    <a:lnTo>
                      <a:pt x="107" y="46"/>
                    </a:lnTo>
                    <a:lnTo>
                      <a:pt x="108" y="45"/>
                    </a:lnTo>
                    <a:lnTo>
                      <a:pt x="110" y="46"/>
                    </a:lnTo>
                    <a:lnTo>
                      <a:pt x="110" y="46"/>
                    </a:lnTo>
                    <a:lnTo>
                      <a:pt x="111" y="45"/>
                    </a:lnTo>
                    <a:lnTo>
                      <a:pt x="112" y="45"/>
                    </a:lnTo>
                    <a:lnTo>
                      <a:pt x="112" y="45"/>
                    </a:lnTo>
                    <a:lnTo>
                      <a:pt x="112" y="46"/>
                    </a:lnTo>
                    <a:lnTo>
                      <a:pt x="112" y="46"/>
                    </a:lnTo>
                    <a:lnTo>
                      <a:pt x="112" y="46"/>
                    </a:lnTo>
                    <a:lnTo>
                      <a:pt x="112" y="48"/>
                    </a:lnTo>
                    <a:lnTo>
                      <a:pt x="112" y="49"/>
                    </a:lnTo>
                    <a:lnTo>
                      <a:pt x="112" y="51"/>
                    </a:lnTo>
                    <a:lnTo>
                      <a:pt x="111" y="52"/>
                    </a:lnTo>
                    <a:lnTo>
                      <a:pt x="111" y="55"/>
                    </a:lnTo>
                    <a:lnTo>
                      <a:pt x="111" y="57"/>
                    </a:lnTo>
                    <a:lnTo>
                      <a:pt x="111" y="59"/>
                    </a:lnTo>
                    <a:lnTo>
                      <a:pt x="111" y="60"/>
                    </a:lnTo>
                    <a:lnTo>
                      <a:pt x="111" y="63"/>
                    </a:lnTo>
                    <a:lnTo>
                      <a:pt x="111" y="63"/>
                    </a:lnTo>
                    <a:lnTo>
                      <a:pt x="112" y="64"/>
                    </a:lnTo>
                    <a:lnTo>
                      <a:pt x="114" y="64"/>
                    </a:lnTo>
                    <a:lnTo>
                      <a:pt x="104" y="64"/>
                    </a:lnTo>
                    <a:lnTo>
                      <a:pt x="93" y="64"/>
                    </a:lnTo>
                    <a:lnTo>
                      <a:pt x="93" y="74"/>
                    </a:lnTo>
                    <a:lnTo>
                      <a:pt x="93" y="82"/>
                    </a:lnTo>
                    <a:lnTo>
                      <a:pt x="93" y="92"/>
                    </a:lnTo>
                    <a:lnTo>
                      <a:pt x="93" y="97"/>
                    </a:lnTo>
                    <a:lnTo>
                      <a:pt x="93" y="97"/>
                    </a:lnTo>
                    <a:lnTo>
                      <a:pt x="95" y="98"/>
                    </a:lnTo>
                    <a:lnTo>
                      <a:pt x="96" y="100"/>
                    </a:lnTo>
                    <a:lnTo>
                      <a:pt x="97" y="101"/>
                    </a:lnTo>
                    <a:lnTo>
                      <a:pt x="99" y="103"/>
                    </a:lnTo>
                    <a:lnTo>
                      <a:pt x="100" y="104"/>
                    </a:lnTo>
                    <a:lnTo>
                      <a:pt x="101" y="104"/>
                    </a:lnTo>
                    <a:lnTo>
                      <a:pt x="103" y="105"/>
                    </a:lnTo>
                    <a:lnTo>
                      <a:pt x="103" y="107"/>
                    </a:lnTo>
                    <a:lnTo>
                      <a:pt x="104" y="107"/>
                    </a:lnTo>
                    <a:lnTo>
                      <a:pt x="104" y="108"/>
                    </a:lnTo>
                    <a:lnTo>
                      <a:pt x="103" y="108"/>
                    </a:lnTo>
                    <a:lnTo>
                      <a:pt x="91" y="111"/>
                    </a:lnTo>
                    <a:lnTo>
                      <a:pt x="88" y="111"/>
                    </a:lnTo>
                    <a:lnTo>
                      <a:pt x="88" y="111"/>
                    </a:lnTo>
                    <a:lnTo>
                      <a:pt x="86" y="111"/>
                    </a:lnTo>
                    <a:lnTo>
                      <a:pt x="84" y="111"/>
                    </a:lnTo>
                    <a:lnTo>
                      <a:pt x="81" y="109"/>
                    </a:lnTo>
                    <a:lnTo>
                      <a:pt x="75" y="109"/>
                    </a:lnTo>
                    <a:lnTo>
                      <a:pt x="71" y="108"/>
                    </a:lnTo>
                    <a:lnTo>
                      <a:pt x="69" y="109"/>
                    </a:lnTo>
                    <a:lnTo>
                      <a:pt x="67" y="109"/>
                    </a:lnTo>
                    <a:lnTo>
                      <a:pt x="65" y="108"/>
                    </a:lnTo>
                    <a:lnTo>
                      <a:pt x="63" y="107"/>
                    </a:lnTo>
                    <a:lnTo>
                      <a:pt x="60" y="105"/>
                    </a:lnTo>
                    <a:lnTo>
                      <a:pt x="56" y="105"/>
                    </a:lnTo>
                    <a:lnTo>
                      <a:pt x="49" y="105"/>
                    </a:lnTo>
                    <a:lnTo>
                      <a:pt x="41" y="105"/>
                    </a:lnTo>
                    <a:lnTo>
                      <a:pt x="33" y="105"/>
                    </a:lnTo>
                    <a:lnTo>
                      <a:pt x="25" y="105"/>
                    </a:lnTo>
                    <a:lnTo>
                      <a:pt x="22" y="105"/>
                    </a:lnTo>
                    <a:lnTo>
                      <a:pt x="21" y="105"/>
                    </a:lnTo>
                    <a:lnTo>
                      <a:pt x="18" y="103"/>
                    </a:lnTo>
                    <a:lnTo>
                      <a:pt x="17" y="103"/>
                    </a:lnTo>
                    <a:lnTo>
                      <a:pt x="15" y="101"/>
                    </a:lnTo>
                    <a:lnTo>
                      <a:pt x="14" y="100"/>
                    </a:lnTo>
                    <a:lnTo>
                      <a:pt x="10" y="101"/>
                    </a:lnTo>
                    <a:lnTo>
                      <a:pt x="8" y="101"/>
                    </a:lnTo>
                    <a:lnTo>
                      <a:pt x="7" y="103"/>
                    </a:lnTo>
                    <a:lnTo>
                      <a:pt x="6" y="103"/>
                    </a:lnTo>
                    <a:lnTo>
                      <a:pt x="4" y="103"/>
                    </a:lnTo>
                    <a:lnTo>
                      <a:pt x="3" y="104"/>
                    </a:lnTo>
                    <a:lnTo>
                      <a:pt x="0" y="105"/>
                    </a:lnTo>
                    <a:lnTo>
                      <a:pt x="0" y="104"/>
                    </a:lnTo>
                    <a:lnTo>
                      <a:pt x="0" y="100"/>
                    </a:lnTo>
                    <a:lnTo>
                      <a:pt x="0" y="98"/>
                    </a:lnTo>
                    <a:lnTo>
                      <a:pt x="0" y="98"/>
                    </a:lnTo>
                    <a:lnTo>
                      <a:pt x="0" y="9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52" name="Freeform 988"/>
            <p:cNvSpPr>
              <a:spLocks noChangeAspect="1"/>
            </p:cNvSpPr>
            <p:nvPr/>
          </p:nvSpPr>
          <p:spPr bwMode="gray">
            <a:xfrm>
              <a:off x="1268160" y="4727603"/>
              <a:ext cx="213487" cy="248537"/>
            </a:xfrm>
            <a:custGeom>
              <a:avLst/>
              <a:gdLst>
                <a:gd name="T0" fmla="*/ 66 w 67"/>
                <a:gd name="T1" fmla="*/ 0 h 78"/>
                <a:gd name="T2" fmla="*/ 62 w 67"/>
                <a:gd name="T3" fmla="*/ 3 h 78"/>
                <a:gd name="T4" fmla="*/ 56 w 67"/>
                <a:gd name="T5" fmla="*/ 0 h 78"/>
                <a:gd name="T6" fmla="*/ 48 w 67"/>
                <a:gd name="T7" fmla="*/ 3 h 78"/>
                <a:gd name="T8" fmla="*/ 44 w 67"/>
                <a:gd name="T9" fmla="*/ 7 h 78"/>
                <a:gd name="T10" fmla="*/ 44 w 67"/>
                <a:gd name="T11" fmla="*/ 16 h 78"/>
                <a:gd name="T12" fmla="*/ 44 w 67"/>
                <a:gd name="T13" fmla="*/ 18 h 78"/>
                <a:gd name="T14" fmla="*/ 37 w 67"/>
                <a:gd name="T15" fmla="*/ 15 h 78"/>
                <a:gd name="T16" fmla="*/ 33 w 67"/>
                <a:gd name="T17" fmla="*/ 15 h 78"/>
                <a:gd name="T18" fmla="*/ 19 w 67"/>
                <a:gd name="T19" fmla="*/ 14 h 78"/>
                <a:gd name="T20" fmla="*/ 18 w 67"/>
                <a:gd name="T21" fmla="*/ 19 h 78"/>
                <a:gd name="T22" fmla="*/ 19 w 67"/>
                <a:gd name="T23" fmla="*/ 23 h 78"/>
                <a:gd name="T24" fmla="*/ 26 w 67"/>
                <a:gd name="T25" fmla="*/ 21 h 78"/>
                <a:gd name="T26" fmla="*/ 29 w 67"/>
                <a:gd name="T27" fmla="*/ 26 h 78"/>
                <a:gd name="T28" fmla="*/ 25 w 67"/>
                <a:gd name="T29" fmla="*/ 33 h 78"/>
                <a:gd name="T30" fmla="*/ 28 w 67"/>
                <a:gd name="T31" fmla="*/ 40 h 78"/>
                <a:gd name="T32" fmla="*/ 28 w 67"/>
                <a:gd name="T33" fmla="*/ 45 h 78"/>
                <a:gd name="T34" fmla="*/ 26 w 67"/>
                <a:gd name="T35" fmla="*/ 53 h 78"/>
                <a:gd name="T36" fmla="*/ 21 w 67"/>
                <a:gd name="T37" fmla="*/ 52 h 78"/>
                <a:gd name="T38" fmla="*/ 15 w 67"/>
                <a:gd name="T39" fmla="*/ 51 h 78"/>
                <a:gd name="T40" fmla="*/ 11 w 67"/>
                <a:gd name="T41" fmla="*/ 51 h 78"/>
                <a:gd name="T42" fmla="*/ 7 w 67"/>
                <a:gd name="T43" fmla="*/ 55 h 78"/>
                <a:gd name="T44" fmla="*/ 4 w 67"/>
                <a:gd name="T45" fmla="*/ 57 h 78"/>
                <a:gd name="T46" fmla="*/ 4 w 67"/>
                <a:gd name="T47" fmla="*/ 62 h 78"/>
                <a:gd name="T48" fmla="*/ 4 w 67"/>
                <a:gd name="T49" fmla="*/ 64 h 78"/>
                <a:gd name="T50" fmla="*/ 2 w 67"/>
                <a:gd name="T51" fmla="*/ 64 h 78"/>
                <a:gd name="T52" fmla="*/ 0 w 67"/>
                <a:gd name="T53" fmla="*/ 68 h 78"/>
                <a:gd name="T54" fmla="*/ 3 w 67"/>
                <a:gd name="T55" fmla="*/ 71 h 78"/>
                <a:gd name="T56" fmla="*/ 6 w 67"/>
                <a:gd name="T57" fmla="*/ 74 h 78"/>
                <a:gd name="T58" fmla="*/ 10 w 67"/>
                <a:gd name="T59" fmla="*/ 77 h 78"/>
                <a:gd name="T60" fmla="*/ 12 w 67"/>
                <a:gd name="T61" fmla="*/ 73 h 78"/>
                <a:gd name="T62" fmla="*/ 15 w 67"/>
                <a:gd name="T63" fmla="*/ 73 h 78"/>
                <a:gd name="T64" fmla="*/ 19 w 67"/>
                <a:gd name="T65" fmla="*/ 77 h 78"/>
                <a:gd name="T66" fmla="*/ 22 w 67"/>
                <a:gd name="T67" fmla="*/ 74 h 78"/>
                <a:gd name="T68" fmla="*/ 26 w 67"/>
                <a:gd name="T69" fmla="*/ 73 h 78"/>
                <a:gd name="T70" fmla="*/ 29 w 67"/>
                <a:gd name="T71" fmla="*/ 73 h 78"/>
                <a:gd name="T72" fmla="*/ 30 w 67"/>
                <a:gd name="T73" fmla="*/ 75 h 78"/>
                <a:gd name="T74" fmla="*/ 37 w 67"/>
                <a:gd name="T75" fmla="*/ 71 h 78"/>
                <a:gd name="T76" fmla="*/ 43 w 67"/>
                <a:gd name="T77" fmla="*/ 67 h 78"/>
                <a:gd name="T78" fmla="*/ 45 w 67"/>
                <a:gd name="T79" fmla="*/ 62 h 78"/>
                <a:gd name="T80" fmla="*/ 45 w 67"/>
                <a:gd name="T81" fmla="*/ 55 h 78"/>
                <a:gd name="T82" fmla="*/ 51 w 67"/>
                <a:gd name="T83" fmla="*/ 45 h 78"/>
                <a:gd name="T84" fmla="*/ 56 w 67"/>
                <a:gd name="T85" fmla="*/ 41 h 78"/>
                <a:gd name="T86" fmla="*/ 59 w 67"/>
                <a:gd name="T87" fmla="*/ 38 h 78"/>
                <a:gd name="T88" fmla="*/ 60 w 67"/>
                <a:gd name="T89" fmla="*/ 23 h 78"/>
                <a:gd name="T90" fmla="*/ 63 w 67"/>
                <a:gd name="T91" fmla="*/ 11 h 78"/>
                <a:gd name="T92" fmla="*/ 67 w 67"/>
                <a:gd name="T93"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78">
                  <a:moveTo>
                    <a:pt x="67" y="0"/>
                  </a:moveTo>
                  <a:lnTo>
                    <a:pt x="66" y="0"/>
                  </a:lnTo>
                  <a:lnTo>
                    <a:pt x="64" y="1"/>
                  </a:lnTo>
                  <a:lnTo>
                    <a:pt x="62" y="3"/>
                  </a:lnTo>
                  <a:lnTo>
                    <a:pt x="59" y="1"/>
                  </a:lnTo>
                  <a:lnTo>
                    <a:pt x="56" y="0"/>
                  </a:lnTo>
                  <a:lnTo>
                    <a:pt x="52" y="0"/>
                  </a:lnTo>
                  <a:lnTo>
                    <a:pt x="48" y="3"/>
                  </a:lnTo>
                  <a:lnTo>
                    <a:pt x="45" y="5"/>
                  </a:lnTo>
                  <a:lnTo>
                    <a:pt x="44" y="7"/>
                  </a:lnTo>
                  <a:lnTo>
                    <a:pt x="44" y="10"/>
                  </a:lnTo>
                  <a:lnTo>
                    <a:pt x="44" y="16"/>
                  </a:lnTo>
                  <a:lnTo>
                    <a:pt x="44" y="18"/>
                  </a:lnTo>
                  <a:lnTo>
                    <a:pt x="44" y="18"/>
                  </a:lnTo>
                  <a:lnTo>
                    <a:pt x="40" y="15"/>
                  </a:lnTo>
                  <a:lnTo>
                    <a:pt x="37" y="15"/>
                  </a:lnTo>
                  <a:lnTo>
                    <a:pt x="36" y="15"/>
                  </a:lnTo>
                  <a:lnTo>
                    <a:pt x="33" y="15"/>
                  </a:lnTo>
                  <a:lnTo>
                    <a:pt x="32" y="14"/>
                  </a:lnTo>
                  <a:lnTo>
                    <a:pt x="19" y="14"/>
                  </a:lnTo>
                  <a:lnTo>
                    <a:pt x="18" y="15"/>
                  </a:lnTo>
                  <a:lnTo>
                    <a:pt x="18" y="19"/>
                  </a:lnTo>
                  <a:lnTo>
                    <a:pt x="18" y="22"/>
                  </a:lnTo>
                  <a:lnTo>
                    <a:pt x="19" y="23"/>
                  </a:lnTo>
                  <a:lnTo>
                    <a:pt x="22" y="19"/>
                  </a:lnTo>
                  <a:lnTo>
                    <a:pt x="26" y="21"/>
                  </a:lnTo>
                  <a:lnTo>
                    <a:pt x="29" y="22"/>
                  </a:lnTo>
                  <a:lnTo>
                    <a:pt x="29" y="26"/>
                  </a:lnTo>
                  <a:lnTo>
                    <a:pt x="26" y="30"/>
                  </a:lnTo>
                  <a:lnTo>
                    <a:pt x="25" y="33"/>
                  </a:lnTo>
                  <a:lnTo>
                    <a:pt x="26" y="36"/>
                  </a:lnTo>
                  <a:lnTo>
                    <a:pt x="28" y="40"/>
                  </a:lnTo>
                  <a:lnTo>
                    <a:pt x="28" y="42"/>
                  </a:lnTo>
                  <a:lnTo>
                    <a:pt x="28" y="45"/>
                  </a:lnTo>
                  <a:lnTo>
                    <a:pt x="26" y="51"/>
                  </a:lnTo>
                  <a:lnTo>
                    <a:pt x="26" y="53"/>
                  </a:lnTo>
                  <a:lnTo>
                    <a:pt x="23" y="55"/>
                  </a:lnTo>
                  <a:lnTo>
                    <a:pt x="21" y="52"/>
                  </a:lnTo>
                  <a:lnTo>
                    <a:pt x="17" y="52"/>
                  </a:lnTo>
                  <a:lnTo>
                    <a:pt x="15" y="51"/>
                  </a:lnTo>
                  <a:lnTo>
                    <a:pt x="14" y="49"/>
                  </a:lnTo>
                  <a:lnTo>
                    <a:pt x="11" y="51"/>
                  </a:lnTo>
                  <a:lnTo>
                    <a:pt x="10" y="52"/>
                  </a:lnTo>
                  <a:lnTo>
                    <a:pt x="7" y="55"/>
                  </a:lnTo>
                  <a:lnTo>
                    <a:pt x="4" y="56"/>
                  </a:lnTo>
                  <a:lnTo>
                    <a:pt x="4" y="57"/>
                  </a:lnTo>
                  <a:lnTo>
                    <a:pt x="4" y="59"/>
                  </a:lnTo>
                  <a:lnTo>
                    <a:pt x="4" y="62"/>
                  </a:lnTo>
                  <a:lnTo>
                    <a:pt x="6" y="63"/>
                  </a:lnTo>
                  <a:lnTo>
                    <a:pt x="4" y="64"/>
                  </a:lnTo>
                  <a:lnTo>
                    <a:pt x="3" y="64"/>
                  </a:lnTo>
                  <a:lnTo>
                    <a:pt x="2" y="64"/>
                  </a:lnTo>
                  <a:lnTo>
                    <a:pt x="0" y="66"/>
                  </a:lnTo>
                  <a:lnTo>
                    <a:pt x="0" y="68"/>
                  </a:lnTo>
                  <a:lnTo>
                    <a:pt x="2" y="70"/>
                  </a:lnTo>
                  <a:lnTo>
                    <a:pt x="3" y="71"/>
                  </a:lnTo>
                  <a:lnTo>
                    <a:pt x="6" y="73"/>
                  </a:lnTo>
                  <a:lnTo>
                    <a:pt x="6" y="74"/>
                  </a:lnTo>
                  <a:lnTo>
                    <a:pt x="7" y="78"/>
                  </a:lnTo>
                  <a:lnTo>
                    <a:pt x="10" y="77"/>
                  </a:lnTo>
                  <a:lnTo>
                    <a:pt x="11" y="75"/>
                  </a:lnTo>
                  <a:lnTo>
                    <a:pt x="12" y="73"/>
                  </a:lnTo>
                  <a:lnTo>
                    <a:pt x="14" y="73"/>
                  </a:lnTo>
                  <a:lnTo>
                    <a:pt x="15" y="73"/>
                  </a:lnTo>
                  <a:lnTo>
                    <a:pt x="17" y="74"/>
                  </a:lnTo>
                  <a:lnTo>
                    <a:pt x="19" y="77"/>
                  </a:lnTo>
                  <a:lnTo>
                    <a:pt x="21" y="75"/>
                  </a:lnTo>
                  <a:lnTo>
                    <a:pt x="22" y="74"/>
                  </a:lnTo>
                  <a:lnTo>
                    <a:pt x="23" y="73"/>
                  </a:lnTo>
                  <a:lnTo>
                    <a:pt x="26" y="73"/>
                  </a:lnTo>
                  <a:lnTo>
                    <a:pt x="28" y="71"/>
                  </a:lnTo>
                  <a:lnTo>
                    <a:pt x="29" y="73"/>
                  </a:lnTo>
                  <a:lnTo>
                    <a:pt x="29" y="75"/>
                  </a:lnTo>
                  <a:lnTo>
                    <a:pt x="30" y="75"/>
                  </a:lnTo>
                  <a:lnTo>
                    <a:pt x="34" y="74"/>
                  </a:lnTo>
                  <a:lnTo>
                    <a:pt x="37" y="71"/>
                  </a:lnTo>
                  <a:lnTo>
                    <a:pt x="40" y="70"/>
                  </a:lnTo>
                  <a:lnTo>
                    <a:pt x="43" y="67"/>
                  </a:lnTo>
                  <a:lnTo>
                    <a:pt x="44" y="64"/>
                  </a:lnTo>
                  <a:lnTo>
                    <a:pt x="45" y="62"/>
                  </a:lnTo>
                  <a:lnTo>
                    <a:pt x="45" y="57"/>
                  </a:lnTo>
                  <a:lnTo>
                    <a:pt x="45" y="55"/>
                  </a:lnTo>
                  <a:lnTo>
                    <a:pt x="47" y="52"/>
                  </a:lnTo>
                  <a:lnTo>
                    <a:pt x="51" y="45"/>
                  </a:lnTo>
                  <a:lnTo>
                    <a:pt x="53" y="42"/>
                  </a:lnTo>
                  <a:lnTo>
                    <a:pt x="56" y="41"/>
                  </a:lnTo>
                  <a:lnTo>
                    <a:pt x="59" y="40"/>
                  </a:lnTo>
                  <a:lnTo>
                    <a:pt x="59" y="38"/>
                  </a:lnTo>
                  <a:lnTo>
                    <a:pt x="60" y="33"/>
                  </a:lnTo>
                  <a:lnTo>
                    <a:pt x="60" y="23"/>
                  </a:lnTo>
                  <a:lnTo>
                    <a:pt x="62" y="15"/>
                  </a:lnTo>
                  <a:lnTo>
                    <a:pt x="63" y="11"/>
                  </a:lnTo>
                  <a:lnTo>
                    <a:pt x="67" y="5"/>
                  </a:lnTo>
                  <a:lnTo>
                    <a:pt x="67" y="3"/>
                  </a:lnTo>
                  <a:lnTo>
                    <a:pt x="67"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53" name="Freeform 1005"/>
            <p:cNvSpPr>
              <a:spLocks noChangeAspect="1"/>
            </p:cNvSpPr>
            <p:nvPr/>
          </p:nvSpPr>
          <p:spPr bwMode="gray">
            <a:xfrm>
              <a:off x="1191687" y="4466321"/>
              <a:ext cx="216673" cy="318637"/>
            </a:xfrm>
            <a:custGeom>
              <a:avLst/>
              <a:gdLst>
                <a:gd name="T0" fmla="*/ 61 w 68"/>
                <a:gd name="T1" fmla="*/ 83 h 100"/>
                <a:gd name="T2" fmla="*/ 54 w 68"/>
                <a:gd name="T3" fmla="*/ 71 h 100"/>
                <a:gd name="T4" fmla="*/ 54 w 68"/>
                <a:gd name="T5" fmla="*/ 64 h 100"/>
                <a:gd name="T6" fmla="*/ 57 w 68"/>
                <a:gd name="T7" fmla="*/ 57 h 100"/>
                <a:gd name="T8" fmla="*/ 62 w 68"/>
                <a:gd name="T9" fmla="*/ 48 h 100"/>
                <a:gd name="T10" fmla="*/ 61 w 68"/>
                <a:gd name="T11" fmla="*/ 45 h 100"/>
                <a:gd name="T12" fmla="*/ 57 w 68"/>
                <a:gd name="T13" fmla="*/ 35 h 100"/>
                <a:gd name="T14" fmla="*/ 53 w 68"/>
                <a:gd name="T15" fmla="*/ 34 h 100"/>
                <a:gd name="T16" fmla="*/ 50 w 68"/>
                <a:gd name="T17" fmla="*/ 29 h 100"/>
                <a:gd name="T18" fmla="*/ 52 w 68"/>
                <a:gd name="T19" fmla="*/ 24 h 100"/>
                <a:gd name="T20" fmla="*/ 57 w 68"/>
                <a:gd name="T21" fmla="*/ 24 h 100"/>
                <a:gd name="T22" fmla="*/ 61 w 68"/>
                <a:gd name="T23" fmla="*/ 24 h 100"/>
                <a:gd name="T24" fmla="*/ 58 w 68"/>
                <a:gd name="T25" fmla="*/ 19 h 100"/>
                <a:gd name="T26" fmla="*/ 57 w 68"/>
                <a:gd name="T27" fmla="*/ 12 h 100"/>
                <a:gd name="T28" fmla="*/ 57 w 68"/>
                <a:gd name="T29" fmla="*/ 7 h 100"/>
                <a:gd name="T30" fmla="*/ 56 w 68"/>
                <a:gd name="T31" fmla="*/ 0 h 100"/>
                <a:gd name="T32" fmla="*/ 53 w 68"/>
                <a:gd name="T33" fmla="*/ 0 h 100"/>
                <a:gd name="T34" fmla="*/ 50 w 68"/>
                <a:gd name="T35" fmla="*/ 3 h 100"/>
                <a:gd name="T36" fmla="*/ 53 w 68"/>
                <a:gd name="T37" fmla="*/ 4 h 100"/>
                <a:gd name="T38" fmla="*/ 53 w 68"/>
                <a:gd name="T39" fmla="*/ 9 h 100"/>
                <a:gd name="T40" fmla="*/ 47 w 68"/>
                <a:gd name="T41" fmla="*/ 14 h 100"/>
                <a:gd name="T42" fmla="*/ 45 w 68"/>
                <a:gd name="T43" fmla="*/ 16 h 100"/>
                <a:gd name="T44" fmla="*/ 42 w 68"/>
                <a:gd name="T45" fmla="*/ 24 h 100"/>
                <a:gd name="T46" fmla="*/ 39 w 68"/>
                <a:gd name="T47" fmla="*/ 33 h 100"/>
                <a:gd name="T48" fmla="*/ 38 w 68"/>
                <a:gd name="T49" fmla="*/ 35 h 100"/>
                <a:gd name="T50" fmla="*/ 32 w 68"/>
                <a:gd name="T51" fmla="*/ 41 h 100"/>
                <a:gd name="T52" fmla="*/ 31 w 68"/>
                <a:gd name="T53" fmla="*/ 49 h 100"/>
                <a:gd name="T54" fmla="*/ 27 w 68"/>
                <a:gd name="T55" fmla="*/ 56 h 100"/>
                <a:gd name="T56" fmla="*/ 21 w 68"/>
                <a:gd name="T57" fmla="*/ 56 h 100"/>
                <a:gd name="T58" fmla="*/ 20 w 68"/>
                <a:gd name="T59" fmla="*/ 55 h 100"/>
                <a:gd name="T60" fmla="*/ 12 w 68"/>
                <a:gd name="T61" fmla="*/ 53 h 100"/>
                <a:gd name="T62" fmla="*/ 9 w 68"/>
                <a:gd name="T63" fmla="*/ 56 h 100"/>
                <a:gd name="T64" fmla="*/ 5 w 68"/>
                <a:gd name="T65" fmla="*/ 60 h 100"/>
                <a:gd name="T66" fmla="*/ 2 w 68"/>
                <a:gd name="T67" fmla="*/ 67 h 100"/>
                <a:gd name="T68" fmla="*/ 0 w 68"/>
                <a:gd name="T69" fmla="*/ 71 h 100"/>
                <a:gd name="T70" fmla="*/ 0 w 68"/>
                <a:gd name="T71" fmla="*/ 74 h 100"/>
                <a:gd name="T72" fmla="*/ 4 w 68"/>
                <a:gd name="T73" fmla="*/ 74 h 100"/>
                <a:gd name="T74" fmla="*/ 8 w 68"/>
                <a:gd name="T75" fmla="*/ 79 h 100"/>
                <a:gd name="T76" fmla="*/ 10 w 68"/>
                <a:gd name="T77" fmla="*/ 79 h 100"/>
                <a:gd name="T78" fmla="*/ 10 w 68"/>
                <a:gd name="T79" fmla="*/ 81 h 100"/>
                <a:gd name="T80" fmla="*/ 10 w 68"/>
                <a:gd name="T81" fmla="*/ 83 h 100"/>
                <a:gd name="T82" fmla="*/ 13 w 68"/>
                <a:gd name="T83" fmla="*/ 86 h 100"/>
                <a:gd name="T84" fmla="*/ 12 w 68"/>
                <a:gd name="T85" fmla="*/ 90 h 100"/>
                <a:gd name="T86" fmla="*/ 19 w 68"/>
                <a:gd name="T87" fmla="*/ 94 h 100"/>
                <a:gd name="T88" fmla="*/ 30 w 68"/>
                <a:gd name="T89" fmla="*/ 94 h 100"/>
                <a:gd name="T90" fmla="*/ 42 w 68"/>
                <a:gd name="T91" fmla="*/ 94 h 100"/>
                <a:gd name="T92" fmla="*/ 57 w 68"/>
                <a:gd name="T93" fmla="*/ 97 h 100"/>
                <a:gd name="T94" fmla="*/ 64 w 68"/>
                <a:gd name="T95" fmla="*/ 97 h 100"/>
                <a:gd name="T96" fmla="*/ 68 w 68"/>
                <a:gd name="T97" fmla="*/ 98 h 100"/>
                <a:gd name="T98" fmla="*/ 68 w 68"/>
                <a:gd name="T99"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 h="100">
                  <a:moveTo>
                    <a:pt x="68" y="89"/>
                  </a:moveTo>
                  <a:lnTo>
                    <a:pt x="64" y="86"/>
                  </a:lnTo>
                  <a:lnTo>
                    <a:pt x="61" y="83"/>
                  </a:lnTo>
                  <a:lnTo>
                    <a:pt x="57" y="76"/>
                  </a:lnTo>
                  <a:lnTo>
                    <a:pt x="56" y="75"/>
                  </a:lnTo>
                  <a:lnTo>
                    <a:pt x="54" y="71"/>
                  </a:lnTo>
                  <a:lnTo>
                    <a:pt x="54" y="70"/>
                  </a:lnTo>
                  <a:lnTo>
                    <a:pt x="54" y="67"/>
                  </a:lnTo>
                  <a:lnTo>
                    <a:pt x="54" y="64"/>
                  </a:lnTo>
                  <a:lnTo>
                    <a:pt x="54" y="61"/>
                  </a:lnTo>
                  <a:lnTo>
                    <a:pt x="56" y="60"/>
                  </a:lnTo>
                  <a:lnTo>
                    <a:pt x="57" y="57"/>
                  </a:lnTo>
                  <a:lnTo>
                    <a:pt x="58" y="55"/>
                  </a:lnTo>
                  <a:lnTo>
                    <a:pt x="60" y="52"/>
                  </a:lnTo>
                  <a:lnTo>
                    <a:pt x="62" y="48"/>
                  </a:lnTo>
                  <a:lnTo>
                    <a:pt x="61" y="48"/>
                  </a:lnTo>
                  <a:lnTo>
                    <a:pt x="61" y="48"/>
                  </a:lnTo>
                  <a:lnTo>
                    <a:pt x="61" y="45"/>
                  </a:lnTo>
                  <a:lnTo>
                    <a:pt x="60" y="42"/>
                  </a:lnTo>
                  <a:lnTo>
                    <a:pt x="58" y="37"/>
                  </a:lnTo>
                  <a:lnTo>
                    <a:pt x="57" y="35"/>
                  </a:lnTo>
                  <a:lnTo>
                    <a:pt x="57" y="35"/>
                  </a:lnTo>
                  <a:lnTo>
                    <a:pt x="56" y="34"/>
                  </a:lnTo>
                  <a:lnTo>
                    <a:pt x="53" y="34"/>
                  </a:lnTo>
                  <a:lnTo>
                    <a:pt x="53" y="33"/>
                  </a:lnTo>
                  <a:lnTo>
                    <a:pt x="50" y="31"/>
                  </a:lnTo>
                  <a:lnTo>
                    <a:pt x="50" y="29"/>
                  </a:lnTo>
                  <a:lnTo>
                    <a:pt x="50" y="26"/>
                  </a:lnTo>
                  <a:lnTo>
                    <a:pt x="52" y="26"/>
                  </a:lnTo>
                  <a:lnTo>
                    <a:pt x="52" y="24"/>
                  </a:lnTo>
                  <a:lnTo>
                    <a:pt x="53" y="24"/>
                  </a:lnTo>
                  <a:lnTo>
                    <a:pt x="54" y="24"/>
                  </a:lnTo>
                  <a:lnTo>
                    <a:pt x="57" y="24"/>
                  </a:lnTo>
                  <a:lnTo>
                    <a:pt x="61" y="26"/>
                  </a:lnTo>
                  <a:lnTo>
                    <a:pt x="61" y="26"/>
                  </a:lnTo>
                  <a:lnTo>
                    <a:pt x="61" y="24"/>
                  </a:lnTo>
                  <a:lnTo>
                    <a:pt x="61" y="23"/>
                  </a:lnTo>
                  <a:lnTo>
                    <a:pt x="61" y="22"/>
                  </a:lnTo>
                  <a:lnTo>
                    <a:pt x="58" y="19"/>
                  </a:lnTo>
                  <a:lnTo>
                    <a:pt x="57" y="16"/>
                  </a:lnTo>
                  <a:lnTo>
                    <a:pt x="57" y="15"/>
                  </a:lnTo>
                  <a:lnTo>
                    <a:pt x="57" y="12"/>
                  </a:lnTo>
                  <a:lnTo>
                    <a:pt x="57" y="11"/>
                  </a:lnTo>
                  <a:lnTo>
                    <a:pt x="58" y="8"/>
                  </a:lnTo>
                  <a:lnTo>
                    <a:pt x="57" y="7"/>
                  </a:lnTo>
                  <a:lnTo>
                    <a:pt x="57" y="5"/>
                  </a:lnTo>
                  <a:lnTo>
                    <a:pt x="56" y="0"/>
                  </a:lnTo>
                  <a:lnTo>
                    <a:pt x="56" y="0"/>
                  </a:lnTo>
                  <a:lnTo>
                    <a:pt x="56" y="0"/>
                  </a:lnTo>
                  <a:lnTo>
                    <a:pt x="54" y="0"/>
                  </a:lnTo>
                  <a:lnTo>
                    <a:pt x="53" y="0"/>
                  </a:lnTo>
                  <a:lnTo>
                    <a:pt x="52" y="3"/>
                  </a:lnTo>
                  <a:lnTo>
                    <a:pt x="50" y="3"/>
                  </a:lnTo>
                  <a:lnTo>
                    <a:pt x="50" y="3"/>
                  </a:lnTo>
                  <a:lnTo>
                    <a:pt x="53" y="3"/>
                  </a:lnTo>
                  <a:lnTo>
                    <a:pt x="53" y="4"/>
                  </a:lnTo>
                  <a:lnTo>
                    <a:pt x="53" y="4"/>
                  </a:lnTo>
                  <a:lnTo>
                    <a:pt x="53" y="5"/>
                  </a:lnTo>
                  <a:lnTo>
                    <a:pt x="53" y="8"/>
                  </a:lnTo>
                  <a:lnTo>
                    <a:pt x="53" y="9"/>
                  </a:lnTo>
                  <a:lnTo>
                    <a:pt x="50" y="12"/>
                  </a:lnTo>
                  <a:lnTo>
                    <a:pt x="50" y="12"/>
                  </a:lnTo>
                  <a:lnTo>
                    <a:pt x="47" y="14"/>
                  </a:lnTo>
                  <a:lnTo>
                    <a:pt x="46" y="14"/>
                  </a:lnTo>
                  <a:lnTo>
                    <a:pt x="45" y="15"/>
                  </a:lnTo>
                  <a:lnTo>
                    <a:pt x="45" y="16"/>
                  </a:lnTo>
                  <a:lnTo>
                    <a:pt x="43" y="18"/>
                  </a:lnTo>
                  <a:lnTo>
                    <a:pt x="43" y="22"/>
                  </a:lnTo>
                  <a:lnTo>
                    <a:pt x="42" y="24"/>
                  </a:lnTo>
                  <a:lnTo>
                    <a:pt x="41" y="26"/>
                  </a:lnTo>
                  <a:lnTo>
                    <a:pt x="41" y="27"/>
                  </a:lnTo>
                  <a:lnTo>
                    <a:pt x="39" y="33"/>
                  </a:lnTo>
                  <a:lnTo>
                    <a:pt x="39" y="34"/>
                  </a:lnTo>
                  <a:lnTo>
                    <a:pt x="39" y="35"/>
                  </a:lnTo>
                  <a:lnTo>
                    <a:pt x="38" y="35"/>
                  </a:lnTo>
                  <a:lnTo>
                    <a:pt x="35" y="37"/>
                  </a:lnTo>
                  <a:lnTo>
                    <a:pt x="34" y="40"/>
                  </a:lnTo>
                  <a:lnTo>
                    <a:pt x="32" y="41"/>
                  </a:lnTo>
                  <a:lnTo>
                    <a:pt x="32" y="44"/>
                  </a:lnTo>
                  <a:lnTo>
                    <a:pt x="32" y="45"/>
                  </a:lnTo>
                  <a:lnTo>
                    <a:pt x="31" y="49"/>
                  </a:lnTo>
                  <a:lnTo>
                    <a:pt x="27" y="55"/>
                  </a:lnTo>
                  <a:lnTo>
                    <a:pt x="27" y="56"/>
                  </a:lnTo>
                  <a:lnTo>
                    <a:pt x="27" y="56"/>
                  </a:lnTo>
                  <a:lnTo>
                    <a:pt x="26" y="57"/>
                  </a:lnTo>
                  <a:lnTo>
                    <a:pt x="23" y="57"/>
                  </a:lnTo>
                  <a:lnTo>
                    <a:pt x="21" y="56"/>
                  </a:lnTo>
                  <a:lnTo>
                    <a:pt x="21" y="56"/>
                  </a:lnTo>
                  <a:lnTo>
                    <a:pt x="21" y="55"/>
                  </a:lnTo>
                  <a:lnTo>
                    <a:pt x="20" y="55"/>
                  </a:lnTo>
                  <a:lnTo>
                    <a:pt x="19" y="53"/>
                  </a:lnTo>
                  <a:lnTo>
                    <a:pt x="16" y="53"/>
                  </a:lnTo>
                  <a:lnTo>
                    <a:pt x="12" y="53"/>
                  </a:lnTo>
                  <a:lnTo>
                    <a:pt x="10" y="53"/>
                  </a:lnTo>
                  <a:lnTo>
                    <a:pt x="9" y="53"/>
                  </a:lnTo>
                  <a:lnTo>
                    <a:pt x="9" y="56"/>
                  </a:lnTo>
                  <a:lnTo>
                    <a:pt x="8" y="57"/>
                  </a:lnTo>
                  <a:lnTo>
                    <a:pt x="6" y="59"/>
                  </a:lnTo>
                  <a:lnTo>
                    <a:pt x="5" y="60"/>
                  </a:lnTo>
                  <a:lnTo>
                    <a:pt x="4" y="63"/>
                  </a:lnTo>
                  <a:lnTo>
                    <a:pt x="2" y="66"/>
                  </a:lnTo>
                  <a:lnTo>
                    <a:pt x="2" y="67"/>
                  </a:lnTo>
                  <a:lnTo>
                    <a:pt x="2" y="68"/>
                  </a:lnTo>
                  <a:lnTo>
                    <a:pt x="1" y="71"/>
                  </a:lnTo>
                  <a:lnTo>
                    <a:pt x="0" y="71"/>
                  </a:lnTo>
                  <a:lnTo>
                    <a:pt x="0" y="72"/>
                  </a:lnTo>
                  <a:lnTo>
                    <a:pt x="0" y="72"/>
                  </a:lnTo>
                  <a:lnTo>
                    <a:pt x="0" y="74"/>
                  </a:lnTo>
                  <a:lnTo>
                    <a:pt x="1" y="75"/>
                  </a:lnTo>
                  <a:lnTo>
                    <a:pt x="1" y="74"/>
                  </a:lnTo>
                  <a:lnTo>
                    <a:pt x="4" y="74"/>
                  </a:lnTo>
                  <a:lnTo>
                    <a:pt x="4" y="76"/>
                  </a:lnTo>
                  <a:lnTo>
                    <a:pt x="5" y="78"/>
                  </a:lnTo>
                  <a:lnTo>
                    <a:pt x="8" y="79"/>
                  </a:lnTo>
                  <a:lnTo>
                    <a:pt x="9" y="79"/>
                  </a:lnTo>
                  <a:lnTo>
                    <a:pt x="9" y="79"/>
                  </a:lnTo>
                  <a:lnTo>
                    <a:pt x="10" y="79"/>
                  </a:lnTo>
                  <a:lnTo>
                    <a:pt x="10" y="79"/>
                  </a:lnTo>
                  <a:lnTo>
                    <a:pt x="10" y="81"/>
                  </a:lnTo>
                  <a:lnTo>
                    <a:pt x="10" y="81"/>
                  </a:lnTo>
                  <a:lnTo>
                    <a:pt x="10" y="82"/>
                  </a:lnTo>
                  <a:lnTo>
                    <a:pt x="10" y="82"/>
                  </a:lnTo>
                  <a:lnTo>
                    <a:pt x="10" y="83"/>
                  </a:lnTo>
                  <a:lnTo>
                    <a:pt x="10" y="83"/>
                  </a:lnTo>
                  <a:lnTo>
                    <a:pt x="12" y="85"/>
                  </a:lnTo>
                  <a:lnTo>
                    <a:pt x="13" y="86"/>
                  </a:lnTo>
                  <a:lnTo>
                    <a:pt x="13" y="86"/>
                  </a:lnTo>
                  <a:lnTo>
                    <a:pt x="12" y="87"/>
                  </a:lnTo>
                  <a:lnTo>
                    <a:pt x="12" y="90"/>
                  </a:lnTo>
                  <a:lnTo>
                    <a:pt x="10" y="96"/>
                  </a:lnTo>
                  <a:lnTo>
                    <a:pt x="12" y="96"/>
                  </a:lnTo>
                  <a:lnTo>
                    <a:pt x="19" y="94"/>
                  </a:lnTo>
                  <a:lnTo>
                    <a:pt x="26" y="94"/>
                  </a:lnTo>
                  <a:lnTo>
                    <a:pt x="27" y="94"/>
                  </a:lnTo>
                  <a:lnTo>
                    <a:pt x="30" y="94"/>
                  </a:lnTo>
                  <a:lnTo>
                    <a:pt x="34" y="94"/>
                  </a:lnTo>
                  <a:lnTo>
                    <a:pt x="35" y="94"/>
                  </a:lnTo>
                  <a:lnTo>
                    <a:pt x="42" y="94"/>
                  </a:lnTo>
                  <a:lnTo>
                    <a:pt x="43" y="96"/>
                  </a:lnTo>
                  <a:lnTo>
                    <a:pt x="56" y="96"/>
                  </a:lnTo>
                  <a:lnTo>
                    <a:pt x="57" y="97"/>
                  </a:lnTo>
                  <a:lnTo>
                    <a:pt x="60" y="97"/>
                  </a:lnTo>
                  <a:lnTo>
                    <a:pt x="61" y="97"/>
                  </a:lnTo>
                  <a:lnTo>
                    <a:pt x="64" y="97"/>
                  </a:lnTo>
                  <a:lnTo>
                    <a:pt x="68" y="100"/>
                  </a:lnTo>
                  <a:lnTo>
                    <a:pt x="68" y="100"/>
                  </a:lnTo>
                  <a:lnTo>
                    <a:pt x="68" y="98"/>
                  </a:lnTo>
                  <a:lnTo>
                    <a:pt x="68" y="92"/>
                  </a:lnTo>
                  <a:lnTo>
                    <a:pt x="68" y="89"/>
                  </a:lnTo>
                  <a:lnTo>
                    <a:pt x="68" y="8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54" name="Freeform 1013"/>
            <p:cNvSpPr>
              <a:spLocks noChangeAspect="1"/>
            </p:cNvSpPr>
            <p:nvPr/>
          </p:nvSpPr>
          <p:spPr bwMode="gray">
            <a:xfrm>
              <a:off x="1134333" y="4820006"/>
              <a:ext cx="9560" cy="6373"/>
            </a:xfrm>
            <a:custGeom>
              <a:avLst/>
              <a:gdLst>
                <a:gd name="T0" fmla="*/ 1 w 3"/>
                <a:gd name="T1" fmla="*/ 0 h 2"/>
                <a:gd name="T2" fmla="*/ 3 w 3"/>
                <a:gd name="T3" fmla="*/ 0 h 2"/>
                <a:gd name="T4" fmla="*/ 3 w 3"/>
                <a:gd name="T5" fmla="*/ 0 h 2"/>
                <a:gd name="T6" fmla="*/ 3 w 3"/>
                <a:gd name="T7" fmla="*/ 1 h 2"/>
                <a:gd name="T8" fmla="*/ 1 w 3"/>
                <a:gd name="T9" fmla="*/ 2 h 2"/>
                <a:gd name="T10" fmla="*/ 1 w 3"/>
                <a:gd name="T11" fmla="*/ 2 h 2"/>
                <a:gd name="T12" fmla="*/ 0 w 3"/>
                <a:gd name="T13" fmla="*/ 2 h 2"/>
                <a:gd name="T14" fmla="*/ 0 w 3"/>
                <a:gd name="T15" fmla="*/ 1 h 2"/>
                <a:gd name="T16" fmla="*/ 0 w 3"/>
                <a:gd name="T17" fmla="*/ 1 h 2"/>
                <a:gd name="T18" fmla="*/ 1 w 3"/>
                <a:gd name="T19" fmla="*/ 0 h 2"/>
                <a:gd name="T20" fmla="*/ 1 w 3"/>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1" y="0"/>
                  </a:moveTo>
                  <a:lnTo>
                    <a:pt x="3" y="0"/>
                  </a:lnTo>
                  <a:lnTo>
                    <a:pt x="3" y="0"/>
                  </a:lnTo>
                  <a:lnTo>
                    <a:pt x="3" y="1"/>
                  </a:lnTo>
                  <a:lnTo>
                    <a:pt x="1" y="2"/>
                  </a:lnTo>
                  <a:lnTo>
                    <a:pt x="1" y="2"/>
                  </a:lnTo>
                  <a:lnTo>
                    <a:pt x="0" y="2"/>
                  </a:lnTo>
                  <a:lnTo>
                    <a:pt x="0" y="1"/>
                  </a:lnTo>
                  <a:lnTo>
                    <a:pt x="0" y="1"/>
                  </a:lnTo>
                  <a:lnTo>
                    <a:pt x="1"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55" name="Freeform 1014"/>
            <p:cNvSpPr>
              <a:spLocks noChangeAspect="1"/>
            </p:cNvSpPr>
            <p:nvPr/>
          </p:nvSpPr>
          <p:spPr bwMode="gray">
            <a:xfrm>
              <a:off x="1198060" y="4765839"/>
              <a:ext cx="162506" cy="178436"/>
            </a:xfrm>
            <a:custGeom>
              <a:avLst/>
              <a:gdLst>
                <a:gd name="T0" fmla="*/ 21 w 51"/>
                <a:gd name="T1" fmla="*/ 54 h 56"/>
                <a:gd name="T2" fmla="*/ 17 w 51"/>
                <a:gd name="T3" fmla="*/ 50 h 56"/>
                <a:gd name="T4" fmla="*/ 10 w 51"/>
                <a:gd name="T5" fmla="*/ 43 h 56"/>
                <a:gd name="T6" fmla="*/ 6 w 51"/>
                <a:gd name="T7" fmla="*/ 39 h 56"/>
                <a:gd name="T8" fmla="*/ 3 w 51"/>
                <a:gd name="T9" fmla="*/ 35 h 56"/>
                <a:gd name="T10" fmla="*/ 2 w 51"/>
                <a:gd name="T11" fmla="*/ 29 h 56"/>
                <a:gd name="T12" fmla="*/ 2 w 51"/>
                <a:gd name="T13" fmla="*/ 28 h 56"/>
                <a:gd name="T14" fmla="*/ 3 w 51"/>
                <a:gd name="T15" fmla="*/ 26 h 56"/>
                <a:gd name="T16" fmla="*/ 6 w 51"/>
                <a:gd name="T17" fmla="*/ 22 h 56"/>
                <a:gd name="T18" fmla="*/ 6 w 51"/>
                <a:gd name="T19" fmla="*/ 18 h 56"/>
                <a:gd name="T20" fmla="*/ 8 w 51"/>
                <a:gd name="T21" fmla="*/ 19 h 56"/>
                <a:gd name="T22" fmla="*/ 10 w 51"/>
                <a:gd name="T23" fmla="*/ 19 h 56"/>
                <a:gd name="T24" fmla="*/ 8 w 51"/>
                <a:gd name="T25" fmla="*/ 19 h 56"/>
                <a:gd name="T26" fmla="*/ 6 w 51"/>
                <a:gd name="T27" fmla="*/ 17 h 56"/>
                <a:gd name="T28" fmla="*/ 6 w 51"/>
                <a:gd name="T29" fmla="*/ 15 h 56"/>
                <a:gd name="T30" fmla="*/ 7 w 51"/>
                <a:gd name="T31" fmla="*/ 14 h 56"/>
                <a:gd name="T32" fmla="*/ 11 w 51"/>
                <a:gd name="T33" fmla="*/ 11 h 56"/>
                <a:gd name="T34" fmla="*/ 24 w 51"/>
                <a:gd name="T35" fmla="*/ 10 h 56"/>
                <a:gd name="T36" fmla="*/ 22 w 51"/>
                <a:gd name="T37" fmla="*/ 3 h 56"/>
                <a:gd name="T38" fmla="*/ 25 w 51"/>
                <a:gd name="T39" fmla="*/ 0 h 56"/>
                <a:gd name="T40" fmla="*/ 32 w 51"/>
                <a:gd name="T41" fmla="*/ 0 h 56"/>
                <a:gd name="T42" fmla="*/ 40 w 51"/>
                <a:gd name="T43" fmla="*/ 0 h 56"/>
                <a:gd name="T44" fmla="*/ 40 w 51"/>
                <a:gd name="T45" fmla="*/ 3 h 56"/>
                <a:gd name="T46" fmla="*/ 40 w 51"/>
                <a:gd name="T47" fmla="*/ 10 h 56"/>
                <a:gd name="T48" fmla="*/ 44 w 51"/>
                <a:gd name="T49" fmla="*/ 7 h 56"/>
                <a:gd name="T50" fmla="*/ 51 w 51"/>
                <a:gd name="T51" fmla="*/ 10 h 56"/>
                <a:gd name="T52" fmla="*/ 48 w 51"/>
                <a:gd name="T53" fmla="*/ 18 h 56"/>
                <a:gd name="T54" fmla="*/ 48 w 51"/>
                <a:gd name="T55" fmla="*/ 24 h 56"/>
                <a:gd name="T56" fmla="*/ 50 w 51"/>
                <a:gd name="T57" fmla="*/ 30 h 56"/>
                <a:gd name="T58" fmla="*/ 48 w 51"/>
                <a:gd name="T59" fmla="*/ 39 h 56"/>
                <a:gd name="T60" fmla="*/ 45 w 51"/>
                <a:gd name="T61" fmla="*/ 43 h 56"/>
                <a:gd name="T62" fmla="*/ 39 w 51"/>
                <a:gd name="T63" fmla="*/ 40 h 56"/>
                <a:gd name="T64" fmla="*/ 36 w 51"/>
                <a:gd name="T65" fmla="*/ 37 h 56"/>
                <a:gd name="T66" fmla="*/ 32 w 51"/>
                <a:gd name="T67" fmla="*/ 40 h 56"/>
                <a:gd name="T68" fmla="*/ 26 w 51"/>
                <a:gd name="T69" fmla="*/ 44 h 56"/>
                <a:gd name="T70" fmla="*/ 26 w 51"/>
                <a:gd name="T71" fmla="*/ 47 h 56"/>
                <a:gd name="T72" fmla="*/ 28 w 51"/>
                <a:gd name="T73" fmla="*/ 51 h 56"/>
                <a:gd name="T74" fmla="*/ 25 w 51"/>
                <a:gd name="T75" fmla="*/ 52 h 56"/>
                <a:gd name="T76" fmla="*/ 22 w 51"/>
                <a:gd name="T77"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 h="56">
                  <a:moveTo>
                    <a:pt x="22" y="56"/>
                  </a:moveTo>
                  <a:lnTo>
                    <a:pt x="21" y="54"/>
                  </a:lnTo>
                  <a:lnTo>
                    <a:pt x="19" y="52"/>
                  </a:lnTo>
                  <a:lnTo>
                    <a:pt x="17" y="50"/>
                  </a:lnTo>
                  <a:lnTo>
                    <a:pt x="11" y="45"/>
                  </a:lnTo>
                  <a:lnTo>
                    <a:pt x="10" y="43"/>
                  </a:lnTo>
                  <a:lnTo>
                    <a:pt x="8" y="41"/>
                  </a:lnTo>
                  <a:lnTo>
                    <a:pt x="6" y="39"/>
                  </a:lnTo>
                  <a:lnTo>
                    <a:pt x="6" y="39"/>
                  </a:lnTo>
                  <a:lnTo>
                    <a:pt x="3" y="35"/>
                  </a:lnTo>
                  <a:lnTo>
                    <a:pt x="3" y="32"/>
                  </a:lnTo>
                  <a:lnTo>
                    <a:pt x="2" y="29"/>
                  </a:lnTo>
                  <a:lnTo>
                    <a:pt x="0" y="28"/>
                  </a:lnTo>
                  <a:lnTo>
                    <a:pt x="2" y="28"/>
                  </a:lnTo>
                  <a:lnTo>
                    <a:pt x="3" y="28"/>
                  </a:lnTo>
                  <a:lnTo>
                    <a:pt x="3" y="26"/>
                  </a:lnTo>
                  <a:lnTo>
                    <a:pt x="4" y="25"/>
                  </a:lnTo>
                  <a:lnTo>
                    <a:pt x="6" y="22"/>
                  </a:lnTo>
                  <a:lnTo>
                    <a:pt x="6" y="18"/>
                  </a:lnTo>
                  <a:lnTo>
                    <a:pt x="6" y="18"/>
                  </a:lnTo>
                  <a:lnTo>
                    <a:pt x="7" y="19"/>
                  </a:lnTo>
                  <a:lnTo>
                    <a:pt x="8" y="19"/>
                  </a:lnTo>
                  <a:lnTo>
                    <a:pt x="10" y="19"/>
                  </a:lnTo>
                  <a:lnTo>
                    <a:pt x="10" y="19"/>
                  </a:lnTo>
                  <a:lnTo>
                    <a:pt x="10" y="19"/>
                  </a:lnTo>
                  <a:lnTo>
                    <a:pt x="8" y="19"/>
                  </a:lnTo>
                  <a:lnTo>
                    <a:pt x="7" y="18"/>
                  </a:lnTo>
                  <a:lnTo>
                    <a:pt x="6" y="17"/>
                  </a:lnTo>
                  <a:lnTo>
                    <a:pt x="6" y="17"/>
                  </a:lnTo>
                  <a:lnTo>
                    <a:pt x="6" y="15"/>
                  </a:lnTo>
                  <a:lnTo>
                    <a:pt x="7" y="15"/>
                  </a:lnTo>
                  <a:lnTo>
                    <a:pt x="7" y="14"/>
                  </a:lnTo>
                  <a:lnTo>
                    <a:pt x="7" y="13"/>
                  </a:lnTo>
                  <a:lnTo>
                    <a:pt x="11" y="11"/>
                  </a:lnTo>
                  <a:lnTo>
                    <a:pt x="24" y="11"/>
                  </a:lnTo>
                  <a:lnTo>
                    <a:pt x="24" y="10"/>
                  </a:lnTo>
                  <a:lnTo>
                    <a:pt x="22" y="7"/>
                  </a:lnTo>
                  <a:lnTo>
                    <a:pt x="22" y="3"/>
                  </a:lnTo>
                  <a:lnTo>
                    <a:pt x="24" y="0"/>
                  </a:lnTo>
                  <a:lnTo>
                    <a:pt x="25" y="0"/>
                  </a:lnTo>
                  <a:lnTo>
                    <a:pt x="28" y="0"/>
                  </a:lnTo>
                  <a:lnTo>
                    <a:pt x="32" y="0"/>
                  </a:lnTo>
                  <a:lnTo>
                    <a:pt x="33" y="0"/>
                  </a:lnTo>
                  <a:lnTo>
                    <a:pt x="40" y="0"/>
                  </a:lnTo>
                  <a:lnTo>
                    <a:pt x="41" y="2"/>
                  </a:lnTo>
                  <a:lnTo>
                    <a:pt x="40" y="3"/>
                  </a:lnTo>
                  <a:lnTo>
                    <a:pt x="40" y="7"/>
                  </a:lnTo>
                  <a:lnTo>
                    <a:pt x="40" y="10"/>
                  </a:lnTo>
                  <a:lnTo>
                    <a:pt x="41" y="11"/>
                  </a:lnTo>
                  <a:lnTo>
                    <a:pt x="44" y="7"/>
                  </a:lnTo>
                  <a:lnTo>
                    <a:pt x="48" y="9"/>
                  </a:lnTo>
                  <a:lnTo>
                    <a:pt x="51" y="10"/>
                  </a:lnTo>
                  <a:lnTo>
                    <a:pt x="51" y="14"/>
                  </a:lnTo>
                  <a:lnTo>
                    <a:pt x="48" y="18"/>
                  </a:lnTo>
                  <a:lnTo>
                    <a:pt x="47" y="21"/>
                  </a:lnTo>
                  <a:lnTo>
                    <a:pt x="48" y="24"/>
                  </a:lnTo>
                  <a:lnTo>
                    <a:pt x="50" y="28"/>
                  </a:lnTo>
                  <a:lnTo>
                    <a:pt x="50" y="30"/>
                  </a:lnTo>
                  <a:lnTo>
                    <a:pt x="50" y="33"/>
                  </a:lnTo>
                  <a:lnTo>
                    <a:pt x="48" y="39"/>
                  </a:lnTo>
                  <a:lnTo>
                    <a:pt x="48" y="41"/>
                  </a:lnTo>
                  <a:lnTo>
                    <a:pt x="45" y="43"/>
                  </a:lnTo>
                  <a:lnTo>
                    <a:pt x="43" y="40"/>
                  </a:lnTo>
                  <a:lnTo>
                    <a:pt x="39" y="40"/>
                  </a:lnTo>
                  <a:lnTo>
                    <a:pt x="37" y="39"/>
                  </a:lnTo>
                  <a:lnTo>
                    <a:pt x="36" y="37"/>
                  </a:lnTo>
                  <a:lnTo>
                    <a:pt x="33" y="39"/>
                  </a:lnTo>
                  <a:lnTo>
                    <a:pt x="32" y="40"/>
                  </a:lnTo>
                  <a:lnTo>
                    <a:pt x="29" y="43"/>
                  </a:lnTo>
                  <a:lnTo>
                    <a:pt x="26" y="44"/>
                  </a:lnTo>
                  <a:lnTo>
                    <a:pt x="26" y="45"/>
                  </a:lnTo>
                  <a:lnTo>
                    <a:pt x="26" y="47"/>
                  </a:lnTo>
                  <a:lnTo>
                    <a:pt x="26" y="50"/>
                  </a:lnTo>
                  <a:lnTo>
                    <a:pt x="28" y="51"/>
                  </a:lnTo>
                  <a:lnTo>
                    <a:pt x="26" y="52"/>
                  </a:lnTo>
                  <a:lnTo>
                    <a:pt x="25" y="52"/>
                  </a:lnTo>
                  <a:lnTo>
                    <a:pt x="24" y="52"/>
                  </a:lnTo>
                  <a:lnTo>
                    <a:pt x="22" y="54"/>
                  </a:lnTo>
                  <a:lnTo>
                    <a:pt x="22" y="5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56" name="グループ化 1555"/>
            <p:cNvGrpSpPr>
              <a:grpSpLocks noChangeAspect="1"/>
            </p:cNvGrpSpPr>
            <p:nvPr/>
          </p:nvGrpSpPr>
          <p:grpSpPr bwMode="gray">
            <a:xfrm>
              <a:off x="1195633" y="4718322"/>
              <a:ext cx="78899" cy="88941"/>
              <a:chOff x="1195633" y="4718322"/>
              <a:chExt cx="78899" cy="88941"/>
            </a:xfrm>
            <a:grpFill/>
          </p:grpSpPr>
          <p:sp>
            <p:nvSpPr>
              <p:cNvPr id="1855" name="Freeform 996"/>
              <p:cNvSpPr>
                <a:spLocks/>
              </p:cNvSpPr>
              <p:nvPr/>
            </p:nvSpPr>
            <p:spPr bwMode="gray">
              <a:xfrm>
                <a:off x="1217177" y="4765839"/>
                <a:ext cx="57355" cy="41424"/>
              </a:xfrm>
              <a:custGeom>
                <a:avLst/>
                <a:gdLst>
                  <a:gd name="T0" fmla="*/ 18 w 18"/>
                  <a:gd name="T1" fmla="*/ 0 h 13"/>
                  <a:gd name="T2" fmla="*/ 11 w 18"/>
                  <a:gd name="T3" fmla="*/ 0 h 13"/>
                  <a:gd name="T4" fmla="*/ 4 w 18"/>
                  <a:gd name="T5" fmla="*/ 2 h 13"/>
                  <a:gd name="T6" fmla="*/ 2 w 18"/>
                  <a:gd name="T7" fmla="*/ 2 h 13"/>
                  <a:gd name="T8" fmla="*/ 2 w 18"/>
                  <a:gd name="T9" fmla="*/ 3 h 13"/>
                  <a:gd name="T10" fmla="*/ 2 w 18"/>
                  <a:gd name="T11" fmla="*/ 6 h 13"/>
                  <a:gd name="T12" fmla="*/ 1 w 18"/>
                  <a:gd name="T13" fmla="*/ 7 h 13"/>
                  <a:gd name="T14" fmla="*/ 0 w 18"/>
                  <a:gd name="T15" fmla="*/ 10 h 13"/>
                  <a:gd name="T16" fmla="*/ 2 w 18"/>
                  <a:gd name="T17" fmla="*/ 11 h 13"/>
                  <a:gd name="T18" fmla="*/ 2 w 18"/>
                  <a:gd name="T19" fmla="*/ 11 h 13"/>
                  <a:gd name="T20" fmla="*/ 1 w 18"/>
                  <a:gd name="T21" fmla="*/ 13 h 13"/>
                  <a:gd name="T22" fmla="*/ 1 w 18"/>
                  <a:gd name="T23" fmla="*/ 13 h 13"/>
                  <a:gd name="T24" fmla="*/ 5 w 18"/>
                  <a:gd name="T25" fmla="*/ 11 h 13"/>
                  <a:gd name="T26" fmla="*/ 18 w 18"/>
                  <a:gd name="T27" fmla="*/ 11 h 13"/>
                  <a:gd name="T28" fmla="*/ 18 w 18"/>
                  <a:gd name="T29" fmla="*/ 10 h 13"/>
                  <a:gd name="T30" fmla="*/ 16 w 18"/>
                  <a:gd name="T31" fmla="*/ 7 h 13"/>
                  <a:gd name="T32" fmla="*/ 16 w 18"/>
                  <a:gd name="T33" fmla="*/ 3 h 13"/>
                  <a:gd name="T34" fmla="*/ 18 w 18"/>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13">
                    <a:moveTo>
                      <a:pt x="18" y="0"/>
                    </a:moveTo>
                    <a:lnTo>
                      <a:pt x="11" y="0"/>
                    </a:lnTo>
                    <a:lnTo>
                      <a:pt x="4" y="2"/>
                    </a:lnTo>
                    <a:lnTo>
                      <a:pt x="2" y="2"/>
                    </a:lnTo>
                    <a:lnTo>
                      <a:pt x="2" y="3"/>
                    </a:lnTo>
                    <a:lnTo>
                      <a:pt x="2" y="6"/>
                    </a:lnTo>
                    <a:lnTo>
                      <a:pt x="1" y="7"/>
                    </a:lnTo>
                    <a:lnTo>
                      <a:pt x="0" y="10"/>
                    </a:lnTo>
                    <a:lnTo>
                      <a:pt x="2" y="11"/>
                    </a:lnTo>
                    <a:lnTo>
                      <a:pt x="2" y="11"/>
                    </a:lnTo>
                    <a:lnTo>
                      <a:pt x="1" y="13"/>
                    </a:lnTo>
                    <a:lnTo>
                      <a:pt x="1" y="13"/>
                    </a:lnTo>
                    <a:lnTo>
                      <a:pt x="5" y="11"/>
                    </a:lnTo>
                    <a:lnTo>
                      <a:pt x="18" y="11"/>
                    </a:lnTo>
                    <a:lnTo>
                      <a:pt x="18" y="10"/>
                    </a:lnTo>
                    <a:lnTo>
                      <a:pt x="16" y="7"/>
                    </a:lnTo>
                    <a:lnTo>
                      <a:pt x="16" y="3"/>
                    </a:lnTo>
                    <a:lnTo>
                      <a:pt x="18"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56" name="フリーフォーム 1855"/>
              <p:cNvSpPr>
                <a:spLocks noChangeAspect="1"/>
              </p:cNvSpPr>
              <p:nvPr/>
            </p:nvSpPr>
            <p:spPr bwMode="gray">
              <a:xfrm>
                <a:off x="1195633" y="4718322"/>
                <a:ext cx="10800" cy="11899"/>
              </a:xfrm>
              <a:custGeom>
                <a:avLst/>
                <a:gdLst>
                  <a:gd name="connsiteX0" fmla="*/ 42862 w 397669"/>
                  <a:gd name="connsiteY0" fmla="*/ 400050 h 438150"/>
                  <a:gd name="connsiteX1" fmla="*/ 223837 w 397669"/>
                  <a:gd name="connsiteY1" fmla="*/ 438150 h 438150"/>
                  <a:gd name="connsiteX2" fmla="*/ 397669 w 397669"/>
                  <a:gd name="connsiteY2" fmla="*/ 21431 h 438150"/>
                  <a:gd name="connsiteX3" fmla="*/ 226219 w 397669"/>
                  <a:gd name="connsiteY3" fmla="*/ 0 h 438150"/>
                  <a:gd name="connsiteX4" fmla="*/ 150019 w 397669"/>
                  <a:gd name="connsiteY4" fmla="*/ 95250 h 438150"/>
                  <a:gd name="connsiteX5" fmla="*/ 169069 w 397669"/>
                  <a:gd name="connsiteY5" fmla="*/ 164306 h 438150"/>
                  <a:gd name="connsiteX6" fmla="*/ 128587 w 397669"/>
                  <a:gd name="connsiteY6" fmla="*/ 242887 h 438150"/>
                  <a:gd name="connsiteX7" fmla="*/ 33337 w 397669"/>
                  <a:gd name="connsiteY7" fmla="*/ 250031 h 438150"/>
                  <a:gd name="connsiteX8" fmla="*/ 0 w 397669"/>
                  <a:gd name="connsiteY8" fmla="*/ 342900 h 438150"/>
                  <a:gd name="connsiteX9" fmla="*/ 42862 w 397669"/>
                  <a:gd name="connsiteY9" fmla="*/ 4000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669" h="438150">
                    <a:moveTo>
                      <a:pt x="42862" y="400050"/>
                    </a:moveTo>
                    <a:lnTo>
                      <a:pt x="223837" y="438150"/>
                    </a:lnTo>
                    <a:lnTo>
                      <a:pt x="397669" y="21431"/>
                    </a:lnTo>
                    <a:lnTo>
                      <a:pt x="226219" y="0"/>
                    </a:lnTo>
                    <a:lnTo>
                      <a:pt x="150019" y="95250"/>
                    </a:lnTo>
                    <a:lnTo>
                      <a:pt x="169069" y="164306"/>
                    </a:lnTo>
                    <a:lnTo>
                      <a:pt x="128587" y="242887"/>
                    </a:lnTo>
                    <a:lnTo>
                      <a:pt x="33337" y="250031"/>
                    </a:lnTo>
                    <a:lnTo>
                      <a:pt x="0" y="342900"/>
                    </a:lnTo>
                    <a:lnTo>
                      <a:pt x="42862" y="40005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57" name="Freeform 1026"/>
            <p:cNvSpPr>
              <a:spLocks noChangeAspect="1"/>
            </p:cNvSpPr>
            <p:nvPr/>
          </p:nvSpPr>
          <p:spPr bwMode="gray">
            <a:xfrm>
              <a:off x="2144408" y="4466321"/>
              <a:ext cx="44609" cy="57355"/>
            </a:xfrm>
            <a:custGeom>
              <a:avLst/>
              <a:gdLst>
                <a:gd name="T0" fmla="*/ 14 w 14"/>
                <a:gd name="T1" fmla="*/ 3 h 18"/>
                <a:gd name="T2" fmla="*/ 12 w 14"/>
                <a:gd name="T3" fmla="*/ 3 h 18"/>
                <a:gd name="T4" fmla="*/ 12 w 14"/>
                <a:gd name="T5" fmla="*/ 1 h 18"/>
                <a:gd name="T6" fmla="*/ 11 w 14"/>
                <a:gd name="T7" fmla="*/ 0 h 18"/>
                <a:gd name="T8" fmla="*/ 11 w 14"/>
                <a:gd name="T9" fmla="*/ 0 h 18"/>
                <a:gd name="T10" fmla="*/ 8 w 14"/>
                <a:gd name="T11" fmla="*/ 1 h 18"/>
                <a:gd name="T12" fmla="*/ 6 w 14"/>
                <a:gd name="T13" fmla="*/ 3 h 18"/>
                <a:gd name="T14" fmla="*/ 6 w 14"/>
                <a:gd name="T15" fmla="*/ 4 h 18"/>
                <a:gd name="T16" fmla="*/ 4 w 14"/>
                <a:gd name="T17" fmla="*/ 4 h 18"/>
                <a:gd name="T18" fmla="*/ 3 w 14"/>
                <a:gd name="T19" fmla="*/ 8 h 18"/>
                <a:gd name="T20" fmla="*/ 3 w 14"/>
                <a:gd name="T21" fmla="*/ 9 h 18"/>
                <a:gd name="T22" fmla="*/ 1 w 14"/>
                <a:gd name="T23" fmla="*/ 12 h 18"/>
                <a:gd name="T24" fmla="*/ 0 w 14"/>
                <a:gd name="T25" fmla="*/ 14 h 18"/>
                <a:gd name="T26" fmla="*/ 0 w 14"/>
                <a:gd name="T27" fmla="*/ 14 h 18"/>
                <a:gd name="T28" fmla="*/ 0 w 14"/>
                <a:gd name="T29" fmla="*/ 15 h 18"/>
                <a:gd name="T30" fmla="*/ 1 w 14"/>
                <a:gd name="T31" fmla="*/ 16 h 18"/>
                <a:gd name="T32" fmla="*/ 4 w 14"/>
                <a:gd name="T33" fmla="*/ 16 h 18"/>
                <a:gd name="T34" fmla="*/ 4 w 14"/>
                <a:gd name="T35" fmla="*/ 16 h 18"/>
                <a:gd name="T36" fmla="*/ 6 w 14"/>
                <a:gd name="T37" fmla="*/ 16 h 18"/>
                <a:gd name="T38" fmla="*/ 6 w 14"/>
                <a:gd name="T39" fmla="*/ 16 h 18"/>
                <a:gd name="T40" fmla="*/ 6 w 14"/>
                <a:gd name="T41" fmla="*/ 16 h 18"/>
                <a:gd name="T42" fmla="*/ 8 w 14"/>
                <a:gd name="T43" fmla="*/ 15 h 18"/>
                <a:gd name="T44" fmla="*/ 8 w 14"/>
                <a:gd name="T45" fmla="*/ 16 h 18"/>
                <a:gd name="T46" fmla="*/ 10 w 14"/>
                <a:gd name="T47" fmla="*/ 16 h 18"/>
                <a:gd name="T48" fmla="*/ 10 w 14"/>
                <a:gd name="T49" fmla="*/ 18 h 18"/>
                <a:gd name="T50" fmla="*/ 11 w 14"/>
                <a:gd name="T51" fmla="*/ 16 h 18"/>
                <a:gd name="T52" fmla="*/ 12 w 14"/>
                <a:gd name="T53" fmla="*/ 14 h 18"/>
                <a:gd name="T54" fmla="*/ 12 w 14"/>
                <a:gd name="T55" fmla="*/ 12 h 18"/>
                <a:gd name="T56" fmla="*/ 14 w 14"/>
                <a:gd name="T57" fmla="*/ 12 h 18"/>
                <a:gd name="T58" fmla="*/ 12 w 14"/>
                <a:gd name="T59" fmla="*/ 12 h 18"/>
                <a:gd name="T60" fmla="*/ 12 w 14"/>
                <a:gd name="T61" fmla="*/ 11 h 18"/>
                <a:gd name="T62" fmla="*/ 12 w 14"/>
                <a:gd name="T63" fmla="*/ 11 h 18"/>
                <a:gd name="T64" fmla="*/ 11 w 14"/>
                <a:gd name="T65" fmla="*/ 11 h 18"/>
                <a:gd name="T66" fmla="*/ 10 w 14"/>
                <a:gd name="T67" fmla="*/ 11 h 18"/>
                <a:gd name="T68" fmla="*/ 8 w 14"/>
                <a:gd name="T69" fmla="*/ 11 h 18"/>
                <a:gd name="T70" fmla="*/ 8 w 14"/>
                <a:gd name="T71" fmla="*/ 12 h 18"/>
                <a:gd name="T72" fmla="*/ 8 w 14"/>
                <a:gd name="T73" fmla="*/ 12 h 18"/>
                <a:gd name="T74" fmla="*/ 7 w 14"/>
                <a:gd name="T75" fmla="*/ 12 h 18"/>
                <a:gd name="T76" fmla="*/ 7 w 14"/>
                <a:gd name="T77" fmla="*/ 11 h 18"/>
                <a:gd name="T78" fmla="*/ 7 w 14"/>
                <a:gd name="T79" fmla="*/ 11 h 18"/>
                <a:gd name="T80" fmla="*/ 8 w 14"/>
                <a:gd name="T81" fmla="*/ 11 h 18"/>
                <a:gd name="T82" fmla="*/ 8 w 14"/>
                <a:gd name="T83" fmla="*/ 11 h 18"/>
                <a:gd name="T84" fmla="*/ 8 w 14"/>
                <a:gd name="T85" fmla="*/ 11 h 18"/>
                <a:gd name="T86" fmla="*/ 10 w 14"/>
                <a:gd name="T87" fmla="*/ 9 h 18"/>
                <a:gd name="T88" fmla="*/ 10 w 14"/>
                <a:gd name="T89" fmla="*/ 9 h 18"/>
                <a:gd name="T90" fmla="*/ 11 w 14"/>
                <a:gd name="T91" fmla="*/ 9 h 18"/>
                <a:gd name="T92" fmla="*/ 11 w 14"/>
                <a:gd name="T93" fmla="*/ 8 h 18"/>
                <a:gd name="T94" fmla="*/ 12 w 14"/>
                <a:gd name="T95" fmla="*/ 8 h 18"/>
                <a:gd name="T96" fmla="*/ 14 w 14"/>
                <a:gd name="T97" fmla="*/ 7 h 18"/>
                <a:gd name="T98" fmla="*/ 14 w 14"/>
                <a:gd name="T99" fmla="*/ 5 h 18"/>
                <a:gd name="T100" fmla="*/ 14 w 14"/>
                <a:gd name="T101" fmla="*/ 4 h 18"/>
                <a:gd name="T102" fmla="*/ 14 w 14"/>
                <a:gd name="T10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 h="18">
                  <a:moveTo>
                    <a:pt x="14" y="3"/>
                  </a:moveTo>
                  <a:lnTo>
                    <a:pt x="12" y="3"/>
                  </a:lnTo>
                  <a:lnTo>
                    <a:pt x="12" y="1"/>
                  </a:lnTo>
                  <a:lnTo>
                    <a:pt x="11" y="0"/>
                  </a:lnTo>
                  <a:lnTo>
                    <a:pt x="11" y="0"/>
                  </a:lnTo>
                  <a:lnTo>
                    <a:pt x="8" y="1"/>
                  </a:lnTo>
                  <a:lnTo>
                    <a:pt x="6" y="3"/>
                  </a:lnTo>
                  <a:lnTo>
                    <a:pt x="6" y="4"/>
                  </a:lnTo>
                  <a:lnTo>
                    <a:pt x="4" y="4"/>
                  </a:lnTo>
                  <a:lnTo>
                    <a:pt x="3" y="8"/>
                  </a:lnTo>
                  <a:lnTo>
                    <a:pt x="3" y="9"/>
                  </a:lnTo>
                  <a:lnTo>
                    <a:pt x="1" y="12"/>
                  </a:lnTo>
                  <a:lnTo>
                    <a:pt x="0" y="14"/>
                  </a:lnTo>
                  <a:lnTo>
                    <a:pt x="0" y="14"/>
                  </a:lnTo>
                  <a:lnTo>
                    <a:pt x="0" y="15"/>
                  </a:lnTo>
                  <a:lnTo>
                    <a:pt x="1" y="16"/>
                  </a:lnTo>
                  <a:lnTo>
                    <a:pt x="4" y="16"/>
                  </a:lnTo>
                  <a:lnTo>
                    <a:pt x="4" y="16"/>
                  </a:lnTo>
                  <a:lnTo>
                    <a:pt x="6" y="16"/>
                  </a:lnTo>
                  <a:lnTo>
                    <a:pt x="6" y="16"/>
                  </a:lnTo>
                  <a:lnTo>
                    <a:pt x="6" y="16"/>
                  </a:lnTo>
                  <a:lnTo>
                    <a:pt x="8" y="15"/>
                  </a:lnTo>
                  <a:lnTo>
                    <a:pt x="8" y="16"/>
                  </a:lnTo>
                  <a:lnTo>
                    <a:pt x="10" y="16"/>
                  </a:lnTo>
                  <a:lnTo>
                    <a:pt x="10" y="18"/>
                  </a:lnTo>
                  <a:lnTo>
                    <a:pt x="11" y="16"/>
                  </a:lnTo>
                  <a:lnTo>
                    <a:pt x="12" y="14"/>
                  </a:lnTo>
                  <a:lnTo>
                    <a:pt x="12" y="12"/>
                  </a:lnTo>
                  <a:lnTo>
                    <a:pt x="14" y="12"/>
                  </a:lnTo>
                  <a:lnTo>
                    <a:pt x="12" y="12"/>
                  </a:lnTo>
                  <a:lnTo>
                    <a:pt x="12" y="11"/>
                  </a:lnTo>
                  <a:lnTo>
                    <a:pt x="12" y="11"/>
                  </a:lnTo>
                  <a:lnTo>
                    <a:pt x="11" y="11"/>
                  </a:lnTo>
                  <a:lnTo>
                    <a:pt x="10" y="11"/>
                  </a:lnTo>
                  <a:lnTo>
                    <a:pt x="8" y="11"/>
                  </a:lnTo>
                  <a:lnTo>
                    <a:pt x="8" y="12"/>
                  </a:lnTo>
                  <a:lnTo>
                    <a:pt x="8" y="12"/>
                  </a:lnTo>
                  <a:lnTo>
                    <a:pt x="7" y="12"/>
                  </a:lnTo>
                  <a:lnTo>
                    <a:pt x="7" y="11"/>
                  </a:lnTo>
                  <a:lnTo>
                    <a:pt x="7" y="11"/>
                  </a:lnTo>
                  <a:lnTo>
                    <a:pt x="8" y="11"/>
                  </a:lnTo>
                  <a:lnTo>
                    <a:pt x="8" y="11"/>
                  </a:lnTo>
                  <a:lnTo>
                    <a:pt x="8" y="11"/>
                  </a:lnTo>
                  <a:lnTo>
                    <a:pt x="10" y="9"/>
                  </a:lnTo>
                  <a:lnTo>
                    <a:pt x="10" y="9"/>
                  </a:lnTo>
                  <a:lnTo>
                    <a:pt x="11" y="9"/>
                  </a:lnTo>
                  <a:lnTo>
                    <a:pt x="11" y="8"/>
                  </a:lnTo>
                  <a:lnTo>
                    <a:pt x="12" y="8"/>
                  </a:lnTo>
                  <a:lnTo>
                    <a:pt x="14" y="7"/>
                  </a:lnTo>
                  <a:lnTo>
                    <a:pt x="14" y="5"/>
                  </a:lnTo>
                  <a:lnTo>
                    <a:pt x="14" y="4"/>
                  </a:lnTo>
                  <a:lnTo>
                    <a:pt x="1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58" name="Freeform 997"/>
            <p:cNvSpPr>
              <a:spLocks noChangeAspect="1"/>
            </p:cNvSpPr>
            <p:nvPr/>
          </p:nvSpPr>
          <p:spPr bwMode="gray">
            <a:xfrm>
              <a:off x="1991464" y="4310187"/>
              <a:ext cx="187997" cy="168878"/>
            </a:xfrm>
            <a:custGeom>
              <a:avLst/>
              <a:gdLst>
                <a:gd name="T0" fmla="*/ 58 w 59"/>
                <a:gd name="T1" fmla="*/ 49 h 53"/>
                <a:gd name="T2" fmla="*/ 58 w 59"/>
                <a:gd name="T3" fmla="*/ 47 h 53"/>
                <a:gd name="T4" fmla="*/ 56 w 59"/>
                <a:gd name="T5" fmla="*/ 46 h 53"/>
                <a:gd name="T6" fmla="*/ 54 w 59"/>
                <a:gd name="T7" fmla="*/ 45 h 53"/>
                <a:gd name="T8" fmla="*/ 52 w 59"/>
                <a:gd name="T9" fmla="*/ 42 h 53"/>
                <a:gd name="T10" fmla="*/ 51 w 59"/>
                <a:gd name="T11" fmla="*/ 41 h 53"/>
                <a:gd name="T12" fmla="*/ 48 w 59"/>
                <a:gd name="T13" fmla="*/ 39 h 53"/>
                <a:gd name="T14" fmla="*/ 47 w 59"/>
                <a:gd name="T15" fmla="*/ 38 h 53"/>
                <a:gd name="T16" fmla="*/ 44 w 59"/>
                <a:gd name="T17" fmla="*/ 32 h 53"/>
                <a:gd name="T18" fmla="*/ 40 w 59"/>
                <a:gd name="T19" fmla="*/ 31 h 53"/>
                <a:gd name="T20" fmla="*/ 37 w 59"/>
                <a:gd name="T21" fmla="*/ 30 h 53"/>
                <a:gd name="T22" fmla="*/ 36 w 59"/>
                <a:gd name="T23" fmla="*/ 28 h 53"/>
                <a:gd name="T24" fmla="*/ 34 w 59"/>
                <a:gd name="T25" fmla="*/ 30 h 53"/>
                <a:gd name="T26" fmla="*/ 32 w 59"/>
                <a:gd name="T27" fmla="*/ 26 h 53"/>
                <a:gd name="T28" fmla="*/ 32 w 59"/>
                <a:gd name="T29" fmla="*/ 24 h 53"/>
                <a:gd name="T30" fmla="*/ 30 w 59"/>
                <a:gd name="T31" fmla="*/ 24 h 53"/>
                <a:gd name="T32" fmla="*/ 30 w 59"/>
                <a:gd name="T33" fmla="*/ 27 h 53"/>
                <a:gd name="T34" fmla="*/ 29 w 59"/>
                <a:gd name="T35" fmla="*/ 27 h 53"/>
                <a:gd name="T36" fmla="*/ 28 w 59"/>
                <a:gd name="T37" fmla="*/ 23 h 53"/>
                <a:gd name="T38" fmla="*/ 26 w 59"/>
                <a:gd name="T39" fmla="*/ 23 h 53"/>
                <a:gd name="T40" fmla="*/ 26 w 59"/>
                <a:gd name="T41" fmla="*/ 21 h 53"/>
                <a:gd name="T42" fmla="*/ 23 w 59"/>
                <a:gd name="T43" fmla="*/ 17 h 53"/>
                <a:gd name="T44" fmla="*/ 23 w 59"/>
                <a:gd name="T45" fmla="*/ 10 h 53"/>
                <a:gd name="T46" fmla="*/ 22 w 59"/>
                <a:gd name="T47" fmla="*/ 6 h 53"/>
                <a:gd name="T48" fmla="*/ 19 w 59"/>
                <a:gd name="T49" fmla="*/ 2 h 53"/>
                <a:gd name="T50" fmla="*/ 19 w 59"/>
                <a:gd name="T51" fmla="*/ 0 h 53"/>
                <a:gd name="T52" fmla="*/ 17 w 59"/>
                <a:gd name="T53" fmla="*/ 4 h 53"/>
                <a:gd name="T54" fmla="*/ 10 w 59"/>
                <a:gd name="T55" fmla="*/ 6 h 53"/>
                <a:gd name="T56" fmla="*/ 6 w 59"/>
                <a:gd name="T57" fmla="*/ 9 h 53"/>
                <a:gd name="T58" fmla="*/ 4 w 59"/>
                <a:gd name="T59" fmla="*/ 15 h 53"/>
                <a:gd name="T60" fmla="*/ 0 w 59"/>
                <a:gd name="T61" fmla="*/ 27 h 53"/>
                <a:gd name="T62" fmla="*/ 0 w 59"/>
                <a:gd name="T63" fmla="*/ 35 h 53"/>
                <a:gd name="T64" fmla="*/ 4 w 59"/>
                <a:gd name="T65" fmla="*/ 35 h 53"/>
                <a:gd name="T66" fmla="*/ 6 w 59"/>
                <a:gd name="T67" fmla="*/ 35 h 53"/>
                <a:gd name="T68" fmla="*/ 8 w 59"/>
                <a:gd name="T69" fmla="*/ 35 h 53"/>
                <a:gd name="T70" fmla="*/ 12 w 59"/>
                <a:gd name="T71" fmla="*/ 30 h 53"/>
                <a:gd name="T72" fmla="*/ 15 w 59"/>
                <a:gd name="T73" fmla="*/ 31 h 53"/>
                <a:gd name="T74" fmla="*/ 17 w 59"/>
                <a:gd name="T75" fmla="*/ 34 h 53"/>
                <a:gd name="T76" fmla="*/ 22 w 59"/>
                <a:gd name="T77" fmla="*/ 34 h 53"/>
                <a:gd name="T78" fmla="*/ 23 w 59"/>
                <a:gd name="T79" fmla="*/ 32 h 53"/>
                <a:gd name="T80" fmla="*/ 25 w 59"/>
                <a:gd name="T81" fmla="*/ 34 h 53"/>
                <a:gd name="T82" fmla="*/ 28 w 59"/>
                <a:gd name="T83" fmla="*/ 32 h 53"/>
                <a:gd name="T84" fmla="*/ 30 w 59"/>
                <a:gd name="T85" fmla="*/ 34 h 53"/>
                <a:gd name="T86" fmla="*/ 32 w 59"/>
                <a:gd name="T87" fmla="*/ 34 h 53"/>
                <a:gd name="T88" fmla="*/ 36 w 59"/>
                <a:gd name="T89" fmla="*/ 35 h 53"/>
                <a:gd name="T90" fmla="*/ 40 w 59"/>
                <a:gd name="T91" fmla="*/ 38 h 53"/>
                <a:gd name="T92" fmla="*/ 45 w 59"/>
                <a:gd name="T93" fmla="*/ 43 h 53"/>
                <a:gd name="T94" fmla="*/ 48 w 59"/>
                <a:gd name="T95" fmla="*/ 47 h 53"/>
                <a:gd name="T96" fmla="*/ 51 w 59"/>
                <a:gd name="T97" fmla="*/ 49 h 53"/>
                <a:gd name="T98" fmla="*/ 54 w 59"/>
                <a:gd name="T99" fmla="*/ 53 h 53"/>
                <a:gd name="T100" fmla="*/ 59 w 59"/>
                <a:gd name="T101"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 h="53">
                  <a:moveTo>
                    <a:pt x="59" y="47"/>
                  </a:moveTo>
                  <a:lnTo>
                    <a:pt x="58" y="47"/>
                  </a:lnTo>
                  <a:lnTo>
                    <a:pt x="58" y="49"/>
                  </a:lnTo>
                  <a:lnTo>
                    <a:pt x="58" y="47"/>
                  </a:lnTo>
                  <a:lnTo>
                    <a:pt x="58" y="47"/>
                  </a:lnTo>
                  <a:lnTo>
                    <a:pt x="58" y="47"/>
                  </a:lnTo>
                  <a:lnTo>
                    <a:pt x="56" y="47"/>
                  </a:lnTo>
                  <a:lnTo>
                    <a:pt x="56" y="47"/>
                  </a:lnTo>
                  <a:lnTo>
                    <a:pt x="56" y="46"/>
                  </a:lnTo>
                  <a:lnTo>
                    <a:pt x="56" y="46"/>
                  </a:lnTo>
                  <a:lnTo>
                    <a:pt x="55" y="46"/>
                  </a:lnTo>
                  <a:lnTo>
                    <a:pt x="54" y="45"/>
                  </a:lnTo>
                  <a:lnTo>
                    <a:pt x="54" y="45"/>
                  </a:lnTo>
                  <a:lnTo>
                    <a:pt x="52" y="43"/>
                  </a:lnTo>
                  <a:lnTo>
                    <a:pt x="52" y="42"/>
                  </a:lnTo>
                  <a:lnTo>
                    <a:pt x="52" y="42"/>
                  </a:lnTo>
                  <a:lnTo>
                    <a:pt x="51" y="42"/>
                  </a:lnTo>
                  <a:lnTo>
                    <a:pt x="51" y="41"/>
                  </a:lnTo>
                  <a:lnTo>
                    <a:pt x="49" y="39"/>
                  </a:lnTo>
                  <a:lnTo>
                    <a:pt x="49" y="39"/>
                  </a:lnTo>
                  <a:lnTo>
                    <a:pt x="48" y="39"/>
                  </a:lnTo>
                  <a:lnTo>
                    <a:pt x="48" y="39"/>
                  </a:lnTo>
                  <a:lnTo>
                    <a:pt x="48" y="39"/>
                  </a:lnTo>
                  <a:lnTo>
                    <a:pt x="47" y="38"/>
                  </a:lnTo>
                  <a:lnTo>
                    <a:pt x="47" y="38"/>
                  </a:lnTo>
                  <a:lnTo>
                    <a:pt x="45" y="36"/>
                  </a:lnTo>
                  <a:lnTo>
                    <a:pt x="44" y="32"/>
                  </a:lnTo>
                  <a:lnTo>
                    <a:pt x="43" y="32"/>
                  </a:lnTo>
                  <a:lnTo>
                    <a:pt x="40" y="32"/>
                  </a:lnTo>
                  <a:lnTo>
                    <a:pt x="40" y="31"/>
                  </a:lnTo>
                  <a:lnTo>
                    <a:pt x="38" y="31"/>
                  </a:lnTo>
                  <a:lnTo>
                    <a:pt x="38" y="31"/>
                  </a:lnTo>
                  <a:lnTo>
                    <a:pt x="37" y="30"/>
                  </a:lnTo>
                  <a:lnTo>
                    <a:pt x="37" y="30"/>
                  </a:lnTo>
                  <a:lnTo>
                    <a:pt x="36" y="28"/>
                  </a:lnTo>
                  <a:lnTo>
                    <a:pt x="36" y="28"/>
                  </a:lnTo>
                  <a:lnTo>
                    <a:pt x="34" y="30"/>
                  </a:lnTo>
                  <a:lnTo>
                    <a:pt x="34" y="30"/>
                  </a:lnTo>
                  <a:lnTo>
                    <a:pt x="34" y="30"/>
                  </a:lnTo>
                  <a:lnTo>
                    <a:pt x="33" y="27"/>
                  </a:lnTo>
                  <a:lnTo>
                    <a:pt x="32" y="27"/>
                  </a:lnTo>
                  <a:lnTo>
                    <a:pt x="32" y="26"/>
                  </a:lnTo>
                  <a:lnTo>
                    <a:pt x="33" y="26"/>
                  </a:lnTo>
                  <a:lnTo>
                    <a:pt x="32" y="26"/>
                  </a:lnTo>
                  <a:lnTo>
                    <a:pt x="32" y="24"/>
                  </a:lnTo>
                  <a:lnTo>
                    <a:pt x="32" y="24"/>
                  </a:lnTo>
                  <a:lnTo>
                    <a:pt x="30" y="24"/>
                  </a:lnTo>
                  <a:lnTo>
                    <a:pt x="30" y="24"/>
                  </a:lnTo>
                  <a:lnTo>
                    <a:pt x="30" y="26"/>
                  </a:lnTo>
                  <a:lnTo>
                    <a:pt x="30" y="27"/>
                  </a:lnTo>
                  <a:lnTo>
                    <a:pt x="30" y="27"/>
                  </a:lnTo>
                  <a:lnTo>
                    <a:pt x="30" y="27"/>
                  </a:lnTo>
                  <a:lnTo>
                    <a:pt x="29" y="27"/>
                  </a:lnTo>
                  <a:lnTo>
                    <a:pt x="29" y="27"/>
                  </a:lnTo>
                  <a:lnTo>
                    <a:pt x="29" y="26"/>
                  </a:lnTo>
                  <a:lnTo>
                    <a:pt x="29" y="26"/>
                  </a:lnTo>
                  <a:lnTo>
                    <a:pt x="28" y="23"/>
                  </a:lnTo>
                  <a:lnTo>
                    <a:pt x="28" y="23"/>
                  </a:lnTo>
                  <a:lnTo>
                    <a:pt x="28" y="23"/>
                  </a:lnTo>
                  <a:lnTo>
                    <a:pt x="26" y="23"/>
                  </a:lnTo>
                  <a:lnTo>
                    <a:pt x="26" y="23"/>
                  </a:lnTo>
                  <a:lnTo>
                    <a:pt x="26" y="21"/>
                  </a:lnTo>
                  <a:lnTo>
                    <a:pt x="26" y="21"/>
                  </a:lnTo>
                  <a:lnTo>
                    <a:pt x="25" y="20"/>
                  </a:lnTo>
                  <a:lnTo>
                    <a:pt x="25" y="19"/>
                  </a:lnTo>
                  <a:lnTo>
                    <a:pt x="23" y="17"/>
                  </a:lnTo>
                  <a:lnTo>
                    <a:pt x="23" y="15"/>
                  </a:lnTo>
                  <a:lnTo>
                    <a:pt x="23" y="13"/>
                  </a:lnTo>
                  <a:lnTo>
                    <a:pt x="23" y="10"/>
                  </a:lnTo>
                  <a:lnTo>
                    <a:pt x="22" y="10"/>
                  </a:lnTo>
                  <a:lnTo>
                    <a:pt x="22" y="8"/>
                  </a:lnTo>
                  <a:lnTo>
                    <a:pt x="22" y="6"/>
                  </a:lnTo>
                  <a:lnTo>
                    <a:pt x="22" y="5"/>
                  </a:lnTo>
                  <a:lnTo>
                    <a:pt x="21" y="4"/>
                  </a:lnTo>
                  <a:lnTo>
                    <a:pt x="19" y="2"/>
                  </a:lnTo>
                  <a:lnTo>
                    <a:pt x="19" y="1"/>
                  </a:lnTo>
                  <a:lnTo>
                    <a:pt x="19" y="0"/>
                  </a:lnTo>
                  <a:lnTo>
                    <a:pt x="19" y="0"/>
                  </a:lnTo>
                  <a:lnTo>
                    <a:pt x="18" y="0"/>
                  </a:lnTo>
                  <a:lnTo>
                    <a:pt x="18" y="1"/>
                  </a:lnTo>
                  <a:lnTo>
                    <a:pt x="17" y="4"/>
                  </a:lnTo>
                  <a:lnTo>
                    <a:pt x="14" y="5"/>
                  </a:lnTo>
                  <a:lnTo>
                    <a:pt x="12" y="5"/>
                  </a:lnTo>
                  <a:lnTo>
                    <a:pt x="10" y="6"/>
                  </a:lnTo>
                  <a:lnTo>
                    <a:pt x="8" y="8"/>
                  </a:lnTo>
                  <a:lnTo>
                    <a:pt x="7" y="9"/>
                  </a:lnTo>
                  <a:lnTo>
                    <a:pt x="6" y="9"/>
                  </a:lnTo>
                  <a:lnTo>
                    <a:pt x="4" y="10"/>
                  </a:lnTo>
                  <a:lnTo>
                    <a:pt x="4" y="13"/>
                  </a:lnTo>
                  <a:lnTo>
                    <a:pt x="4" y="15"/>
                  </a:lnTo>
                  <a:lnTo>
                    <a:pt x="3" y="19"/>
                  </a:lnTo>
                  <a:lnTo>
                    <a:pt x="2" y="24"/>
                  </a:lnTo>
                  <a:lnTo>
                    <a:pt x="0" y="27"/>
                  </a:lnTo>
                  <a:lnTo>
                    <a:pt x="0" y="30"/>
                  </a:lnTo>
                  <a:lnTo>
                    <a:pt x="0" y="32"/>
                  </a:lnTo>
                  <a:lnTo>
                    <a:pt x="0" y="35"/>
                  </a:lnTo>
                  <a:lnTo>
                    <a:pt x="2" y="35"/>
                  </a:lnTo>
                  <a:lnTo>
                    <a:pt x="3" y="35"/>
                  </a:lnTo>
                  <a:lnTo>
                    <a:pt x="4" y="35"/>
                  </a:lnTo>
                  <a:lnTo>
                    <a:pt x="4" y="35"/>
                  </a:lnTo>
                  <a:lnTo>
                    <a:pt x="6" y="35"/>
                  </a:lnTo>
                  <a:lnTo>
                    <a:pt x="6" y="35"/>
                  </a:lnTo>
                  <a:lnTo>
                    <a:pt x="6" y="34"/>
                  </a:lnTo>
                  <a:lnTo>
                    <a:pt x="7" y="34"/>
                  </a:lnTo>
                  <a:lnTo>
                    <a:pt x="8" y="35"/>
                  </a:lnTo>
                  <a:lnTo>
                    <a:pt x="8" y="35"/>
                  </a:lnTo>
                  <a:lnTo>
                    <a:pt x="10" y="36"/>
                  </a:lnTo>
                  <a:lnTo>
                    <a:pt x="12" y="30"/>
                  </a:lnTo>
                  <a:lnTo>
                    <a:pt x="12" y="31"/>
                  </a:lnTo>
                  <a:lnTo>
                    <a:pt x="14" y="31"/>
                  </a:lnTo>
                  <a:lnTo>
                    <a:pt x="15" y="31"/>
                  </a:lnTo>
                  <a:lnTo>
                    <a:pt x="15" y="32"/>
                  </a:lnTo>
                  <a:lnTo>
                    <a:pt x="15" y="32"/>
                  </a:lnTo>
                  <a:lnTo>
                    <a:pt x="17" y="34"/>
                  </a:lnTo>
                  <a:lnTo>
                    <a:pt x="18" y="34"/>
                  </a:lnTo>
                  <a:lnTo>
                    <a:pt x="19" y="34"/>
                  </a:lnTo>
                  <a:lnTo>
                    <a:pt x="22" y="34"/>
                  </a:lnTo>
                  <a:lnTo>
                    <a:pt x="22" y="32"/>
                  </a:lnTo>
                  <a:lnTo>
                    <a:pt x="22" y="32"/>
                  </a:lnTo>
                  <a:lnTo>
                    <a:pt x="23" y="32"/>
                  </a:lnTo>
                  <a:lnTo>
                    <a:pt x="23" y="32"/>
                  </a:lnTo>
                  <a:lnTo>
                    <a:pt x="25" y="34"/>
                  </a:lnTo>
                  <a:lnTo>
                    <a:pt x="25" y="34"/>
                  </a:lnTo>
                  <a:lnTo>
                    <a:pt x="25" y="34"/>
                  </a:lnTo>
                  <a:lnTo>
                    <a:pt x="26" y="34"/>
                  </a:lnTo>
                  <a:lnTo>
                    <a:pt x="28" y="32"/>
                  </a:lnTo>
                  <a:lnTo>
                    <a:pt x="28" y="32"/>
                  </a:lnTo>
                  <a:lnTo>
                    <a:pt x="29" y="34"/>
                  </a:lnTo>
                  <a:lnTo>
                    <a:pt x="30" y="34"/>
                  </a:lnTo>
                  <a:lnTo>
                    <a:pt x="30" y="34"/>
                  </a:lnTo>
                  <a:lnTo>
                    <a:pt x="30" y="34"/>
                  </a:lnTo>
                  <a:lnTo>
                    <a:pt x="32" y="34"/>
                  </a:lnTo>
                  <a:lnTo>
                    <a:pt x="33" y="34"/>
                  </a:lnTo>
                  <a:lnTo>
                    <a:pt x="34" y="34"/>
                  </a:lnTo>
                  <a:lnTo>
                    <a:pt x="36" y="35"/>
                  </a:lnTo>
                  <a:lnTo>
                    <a:pt x="37" y="36"/>
                  </a:lnTo>
                  <a:lnTo>
                    <a:pt x="38" y="36"/>
                  </a:lnTo>
                  <a:lnTo>
                    <a:pt x="40" y="38"/>
                  </a:lnTo>
                  <a:lnTo>
                    <a:pt x="41" y="41"/>
                  </a:lnTo>
                  <a:lnTo>
                    <a:pt x="43" y="42"/>
                  </a:lnTo>
                  <a:lnTo>
                    <a:pt x="45" y="43"/>
                  </a:lnTo>
                  <a:lnTo>
                    <a:pt x="47" y="45"/>
                  </a:lnTo>
                  <a:lnTo>
                    <a:pt x="48" y="46"/>
                  </a:lnTo>
                  <a:lnTo>
                    <a:pt x="48" y="47"/>
                  </a:lnTo>
                  <a:lnTo>
                    <a:pt x="48" y="47"/>
                  </a:lnTo>
                  <a:lnTo>
                    <a:pt x="49" y="49"/>
                  </a:lnTo>
                  <a:lnTo>
                    <a:pt x="51" y="49"/>
                  </a:lnTo>
                  <a:lnTo>
                    <a:pt x="52" y="50"/>
                  </a:lnTo>
                  <a:lnTo>
                    <a:pt x="52" y="52"/>
                  </a:lnTo>
                  <a:lnTo>
                    <a:pt x="54" y="53"/>
                  </a:lnTo>
                  <a:lnTo>
                    <a:pt x="54" y="52"/>
                  </a:lnTo>
                  <a:lnTo>
                    <a:pt x="56" y="50"/>
                  </a:lnTo>
                  <a:lnTo>
                    <a:pt x="59" y="49"/>
                  </a:lnTo>
                  <a:lnTo>
                    <a:pt x="59" y="4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59" name="Freeform 995"/>
            <p:cNvSpPr>
              <a:spLocks noChangeAspect="1"/>
            </p:cNvSpPr>
            <p:nvPr/>
          </p:nvSpPr>
          <p:spPr bwMode="gray">
            <a:xfrm>
              <a:off x="1029180" y="4434456"/>
              <a:ext cx="331381" cy="274027"/>
            </a:xfrm>
            <a:custGeom>
              <a:avLst/>
              <a:gdLst>
                <a:gd name="T0" fmla="*/ 104 w 104"/>
                <a:gd name="T1" fmla="*/ 14 h 86"/>
                <a:gd name="T2" fmla="*/ 101 w 104"/>
                <a:gd name="T3" fmla="*/ 13 h 86"/>
                <a:gd name="T4" fmla="*/ 98 w 104"/>
                <a:gd name="T5" fmla="*/ 8 h 86"/>
                <a:gd name="T6" fmla="*/ 96 w 104"/>
                <a:gd name="T7" fmla="*/ 4 h 86"/>
                <a:gd name="T8" fmla="*/ 93 w 104"/>
                <a:gd name="T9" fmla="*/ 0 h 86"/>
                <a:gd name="T10" fmla="*/ 92 w 104"/>
                <a:gd name="T11" fmla="*/ 3 h 86"/>
                <a:gd name="T12" fmla="*/ 89 w 104"/>
                <a:gd name="T13" fmla="*/ 3 h 86"/>
                <a:gd name="T14" fmla="*/ 86 w 104"/>
                <a:gd name="T15" fmla="*/ 6 h 86"/>
                <a:gd name="T16" fmla="*/ 82 w 104"/>
                <a:gd name="T17" fmla="*/ 6 h 86"/>
                <a:gd name="T18" fmla="*/ 77 w 104"/>
                <a:gd name="T19" fmla="*/ 4 h 86"/>
                <a:gd name="T20" fmla="*/ 67 w 104"/>
                <a:gd name="T21" fmla="*/ 4 h 86"/>
                <a:gd name="T22" fmla="*/ 61 w 104"/>
                <a:gd name="T23" fmla="*/ 8 h 86"/>
                <a:gd name="T24" fmla="*/ 55 w 104"/>
                <a:gd name="T25" fmla="*/ 8 h 86"/>
                <a:gd name="T26" fmla="*/ 49 w 104"/>
                <a:gd name="T27" fmla="*/ 6 h 86"/>
                <a:gd name="T28" fmla="*/ 42 w 104"/>
                <a:gd name="T29" fmla="*/ 6 h 86"/>
                <a:gd name="T30" fmla="*/ 38 w 104"/>
                <a:gd name="T31" fmla="*/ 8 h 86"/>
                <a:gd name="T32" fmla="*/ 31 w 104"/>
                <a:gd name="T33" fmla="*/ 3 h 86"/>
                <a:gd name="T34" fmla="*/ 22 w 104"/>
                <a:gd name="T35" fmla="*/ 0 h 86"/>
                <a:gd name="T36" fmla="*/ 15 w 104"/>
                <a:gd name="T37" fmla="*/ 2 h 86"/>
                <a:gd name="T38" fmla="*/ 12 w 104"/>
                <a:gd name="T39" fmla="*/ 7 h 86"/>
                <a:gd name="T40" fmla="*/ 10 w 104"/>
                <a:gd name="T41" fmla="*/ 10 h 86"/>
                <a:gd name="T42" fmla="*/ 7 w 104"/>
                <a:gd name="T43" fmla="*/ 13 h 86"/>
                <a:gd name="T44" fmla="*/ 8 w 104"/>
                <a:gd name="T45" fmla="*/ 19 h 86"/>
                <a:gd name="T46" fmla="*/ 7 w 104"/>
                <a:gd name="T47" fmla="*/ 22 h 86"/>
                <a:gd name="T48" fmla="*/ 10 w 104"/>
                <a:gd name="T49" fmla="*/ 28 h 86"/>
                <a:gd name="T50" fmla="*/ 8 w 104"/>
                <a:gd name="T51" fmla="*/ 32 h 86"/>
                <a:gd name="T52" fmla="*/ 7 w 104"/>
                <a:gd name="T53" fmla="*/ 33 h 86"/>
                <a:gd name="T54" fmla="*/ 8 w 104"/>
                <a:gd name="T55" fmla="*/ 34 h 86"/>
                <a:gd name="T56" fmla="*/ 5 w 104"/>
                <a:gd name="T57" fmla="*/ 37 h 86"/>
                <a:gd name="T58" fmla="*/ 3 w 104"/>
                <a:gd name="T59" fmla="*/ 43 h 86"/>
                <a:gd name="T60" fmla="*/ 0 w 104"/>
                <a:gd name="T61" fmla="*/ 51 h 86"/>
                <a:gd name="T62" fmla="*/ 0 w 104"/>
                <a:gd name="T63" fmla="*/ 62 h 86"/>
                <a:gd name="T64" fmla="*/ 10 w 104"/>
                <a:gd name="T65" fmla="*/ 67 h 86"/>
                <a:gd name="T66" fmla="*/ 19 w 104"/>
                <a:gd name="T67" fmla="*/ 70 h 86"/>
                <a:gd name="T68" fmla="*/ 20 w 104"/>
                <a:gd name="T69" fmla="*/ 73 h 86"/>
                <a:gd name="T70" fmla="*/ 22 w 104"/>
                <a:gd name="T71" fmla="*/ 76 h 86"/>
                <a:gd name="T72" fmla="*/ 23 w 104"/>
                <a:gd name="T73" fmla="*/ 77 h 86"/>
                <a:gd name="T74" fmla="*/ 26 w 104"/>
                <a:gd name="T75" fmla="*/ 84 h 86"/>
                <a:gd name="T76" fmla="*/ 29 w 104"/>
                <a:gd name="T77" fmla="*/ 85 h 86"/>
                <a:gd name="T78" fmla="*/ 34 w 104"/>
                <a:gd name="T79" fmla="*/ 85 h 86"/>
                <a:gd name="T80" fmla="*/ 36 w 104"/>
                <a:gd name="T81" fmla="*/ 86 h 86"/>
                <a:gd name="T82" fmla="*/ 37 w 104"/>
                <a:gd name="T83" fmla="*/ 85 h 86"/>
                <a:gd name="T84" fmla="*/ 40 w 104"/>
                <a:gd name="T85" fmla="*/ 84 h 86"/>
                <a:gd name="T86" fmla="*/ 48 w 104"/>
                <a:gd name="T87" fmla="*/ 85 h 86"/>
                <a:gd name="T88" fmla="*/ 51 w 104"/>
                <a:gd name="T89" fmla="*/ 81 h 86"/>
                <a:gd name="T90" fmla="*/ 52 w 104"/>
                <a:gd name="T91" fmla="*/ 81 h 86"/>
                <a:gd name="T92" fmla="*/ 53 w 104"/>
                <a:gd name="T93" fmla="*/ 76 h 86"/>
                <a:gd name="T94" fmla="*/ 57 w 104"/>
                <a:gd name="T95" fmla="*/ 69 h 86"/>
                <a:gd name="T96" fmla="*/ 60 w 104"/>
                <a:gd name="T97" fmla="*/ 63 h 86"/>
                <a:gd name="T98" fmla="*/ 67 w 104"/>
                <a:gd name="T99" fmla="*/ 63 h 86"/>
                <a:gd name="T100" fmla="*/ 72 w 104"/>
                <a:gd name="T101" fmla="*/ 65 h 86"/>
                <a:gd name="T102" fmla="*/ 74 w 104"/>
                <a:gd name="T103" fmla="*/ 67 h 86"/>
                <a:gd name="T104" fmla="*/ 78 w 104"/>
                <a:gd name="T105" fmla="*/ 66 h 86"/>
                <a:gd name="T106" fmla="*/ 83 w 104"/>
                <a:gd name="T107" fmla="*/ 55 h 86"/>
                <a:gd name="T108" fmla="*/ 85 w 104"/>
                <a:gd name="T109" fmla="*/ 50 h 86"/>
                <a:gd name="T110" fmla="*/ 90 w 104"/>
                <a:gd name="T111" fmla="*/ 45 h 86"/>
                <a:gd name="T112" fmla="*/ 92 w 104"/>
                <a:gd name="T113" fmla="*/ 37 h 86"/>
                <a:gd name="T114" fmla="*/ 94 w 104"/>
                <a:gd name="T115" fmla="*/ 32 h 86"/>
                <a:gd name="T116" fmla="*/ 96 w 104"/>
                <a:gd name="T117" fmla="*/ 25 h 86"/>
                <a:gd name="T118" fmla="*/ 101 w 104"/>
                <a:gd name="T119" fmla="*/ 22 h 86"/>
                <a:gd name="T120" fmla="*/ 104 w 104"/>
                <a:gd name="T121" fmla="*/ 1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 h="86">
                  <a:moveTo>
                    <a:pt x="104" y="18"/>
                  </a:moveTo>
                  <a:lnTo>
                    <a:pt x="104" y="15"/>
                  </a:lnTo>
                  <a:lnTo>
                    <a:pt x="104" y="14"/>
                  </a:lnTo>
                  <a:lnTo>
                    <a:pt x="104" y="14"/>
                  </a:lnTo>
                  <a:lnTo>
                    <a:pt x="104" y="13"/>
                  </a:lnTo>
                  <a:lnTo>
                    <a:pt x="101" y="13"/>
                  </a:lnTo>
                  <a:lnTo>
                    <a:pt x="101" y="13"/>
                  </a:lnTo>
                  <a:lnTo>
                    <a:pt x="100" y="11"/>
                  </a:lnTo>
                  <a:lnTo>
                    <a:pt x="98" y="8"/>
                  </a:lnTo>
                  <a:lnTo>
                    <a:pt x="98" y="7"/>
                  </a:lnTo>
                  <a:lnTo>
                    <a:pt x="97" y="6"/>
                  </a:lnTo>
                  <a:lnTo>
                    <a:pt x="96" y="4"/>
                  </a:lnTo>
                  <a:lnTo>
                    <a:pt x="94" y="3"/>
                  </a:lnTo>
                  <a:lnTo>
                    <a:pt x="94" y="2"/>
                  </a:lnTo>
                  <a:lnTo>
                    <a:pt x="93" y="0"/>
                  </a:lnTo>
                  <a:lnTo>
                    <a:pt x="93" y="0"/>
                  </a:lnTo>
                  <a:lnTo>
                    <a:pt x="93" y="0"/>
                  </a:lnTo>
                  <a:lnTo>
                    <a:pt x="92" y="3"/>
                  </a:lnTo>
                  <a:lnTo>
                    <a:pt x="90" y="3"/>
                  </a:lnTo>
                  <a:lnTo>
                    <a:pt x="89" y="3"/>
                  </a:lnTo>
                  <a:lnTo>
                    <a:pt x="89" y="3"/>
                  </a:lnTo>
                  <a:lnTo>
                    <a:pt x="89" y="4"/>
                  </a:lnTo>
                  <a:lnTo>
                    <a:pt x="87" y="6"/>
                  </a:lnTo>
                  <a:lnTo>
                    <a:pt x="86" y="6"/>
                  </a:lnTo>
                  <a:lnTo>
                    <a:pt x="85" y="6"/>
                  </a:lnTo>
                  <a:lnTo>
                    <a:pt x="83" y="6"/>
                  </a:lnTo>
                  <a:lnTo>
                    <a:pt x="82" y="6"/>
                  </a:lnTo>
                  <a:lnTo>
                    <a:pt x="81" y="4"/>
                  </a:lnTo>
                  <a:lnTo>
                    <a:pt x="79" y="4"/>
                  </a:lnTo>
                  <a:lnTo>
                    <a:pt x="77" y="4"/>
                  </a:lnTo>
                  <a:lnTo>
                    <a:pt x="75" y="4"/>
                  </a:lnTo>
                  <a:lnTo>
                    <a:pt x="71" y="4"/>
                  </a:lnTo>
                  <a:lnTo>
                    <a:pt x="67" y="4"/>
                  </a:lnTo>
                  <a:lnTo>
                    <a:pt x="66" y="6"/>
                  </a:lnTo>
                  <a:lnTo>
                    <a:pt x="63" y="7"/>
                  </a:lnTo>
                  <a:lnTo>
                    <a:pt x="61" y="8"/>
                  </a:lnTo>
                  <a:lnTo>
                    <a:pt x="60" y="10"/>
                  </a:lnTo>
                  <a:lnTo>
                    <a:pt x="59" y="10"/>
                  </a:lnTo>
                  <a:lnTo>
                    <a:pt x="55" y="8"/>
                  </a:lnTo>
                  <a:lnTo>
                    <a:pt x="55" y="8"/>
                  </a:lnTo>
                  <a:lnTo>
                    <a:pt x="53" y="8"/>
                  </a:lnTo>
                  <a:lnTo>
                    <a:pt x="49" y="6"/>
                  </a:lnTo>
                  <a:lnTo>
                    <a:pt x="46" y="4"/>
                  </a:lnTo>
                  <a:lnTo>
                    <a:pt x="44" y="4"/>
                  </a:lnTo>
                  <a:lnTo>
                    <a:pt x="42" y="6"/>
                  </a:lnTo>
                  <a:lnTo>
                    <a:pt x="40" y="7"/>
                  </a:lnTo>
                  <a:lnTo>
                    <a:pt x="40" y="8"/>
                  </a:lnTo>
                  <a:lnTo>
                    <a:pt x="38" y="8"/>
                  </a:lnTo>
                  <a:lnTo>
                    <a:pt x="37" y="7"/>
                  </a:lnTo>
                  <a:lnTo>
                    <a:pt x="36" y="7"/>
                  </a:lnTo>
                  <a:lnTo>
                    <a:pt x="31" y="3"/>
                  </a:lnTo>
                  <a:lnTo>
                    <a:pt x="26" y="0"/>
                  </a:lnTo>
                  <a:lnTo>
                    <a:pt x="23" y="0"/>
                  </a:lnTo>
                  <a:lnTo>
                    <a:pt x="22" y="0"/>
                  </a:lnTo>
                  <a:lnTo>
                    <a:pt x="20" y="0"/>
                  </a:lnTo>
                  <a:lnTo>
                    <a:pt x="18" y="0"/>
                  </a:lnTo>
                  <a:lnTo>
                    <a:pt x="15" y="2"/>
                  </a:lnTo>
                  <a:lnTo>
                    <a:pt x="12" y="3"/>
                  </a:lnTo>
                  <a:lnTo>
                    <a:pt x="12" y="4"/>
                  </a:lnTo>
                  <a:lnTo>
                    <a:pt x="12" y="7"/>
                  </a:lnTo>
                  <a:lnTo>
                    <a:pt x="11" y="8"/>
                  </a:lnTo>
                  <a:lnTo>
                    <a:pt x="11" y="10"/>
                  </a:lnTo>
                  <a:lnTo>
                    <a:pt x="10" y="10"/>
                  </a:lnTo>
                  <a:lnTo>
                    <a:pt x="8" y="11"/>
                  </a:lnTo>
                  <a:lnTo>
                    <a:pt x="8" y="11"/>
                  </a:lnTo>
                  <a:lnTo>
                    <a:pt x="7" y="13"/>
                  </a:lnTo>
                  <a:lnTo>
                    <a:pt x="7" y="14"/>
                  </a:lnTo>
                  <a:lnTo>
                    <a:pt x="8" y="18"/>
                  </a:lnTo>
                  <a:lnTo>
                    <a:pt x="8" y="19"/>
                  </a:lnTo>
                  <a:lnTo>
                    <a:pt x="7" y="21"/>
                  </a:lnTo>
                  <a:lnTo>
                    <a:pt x="7" y="22"/>
                  </a:lnTo>
                  <a:lnTo>
                    <a:pt x="7" y="22"/>
                  </a:lnTo>
                  <a:lnTo>
                    <a:pt x="8" y="25"/>
                  </a:lnTo>
                  <a:lnTo>
                    <a:pt x="8" y="25"/>
                  </a:lnTo>
                  <a:lnTo>
                    <a:pt x="10" y="28"/>
                  </a:lnTo>
                  <a:lnTo>
                    <a:pt x="10" y="30"/>
                  </a:lnTo>
                  <a:lnTo>
                    <a:pt x="10" y="30"/>
                  </a:lnTo>
                  <a:lnTo>
                    <a:pt x="8" y="32"/>
                  </a:lnTo>
                  <a:lnTo>
                    <a:pt x="8" y="32"/>
                  </a:lnTo>
                  <a:lnTo>
                    <a:pt x="7" y="32"/>
                  </a:lnTo>
                  <a:lnTo>
                    <a:pt x="7" y="33"/>
                  </a:lnTo>
                  <a:lnTo>
                    <a:pt x="8" y="33"/>
                  </a:lnTo>
                  <a:lnTo>
                    <a:pt x="8" y="34"/>
                  </a:lnTo>
                  <a:lnTo>
                    <a:pt x="8" y="34"/>
                  </a:lnTo>
                  <a:lnTo>
                    <a:pt x="7" y="34"/>
                  </a:lnTo>
                  <a:lnTo>
                    <a:pt x="7" y="36"/>
                  </a:lnTo>
                  <a:lnTo>
                    <a:pt x="5" y="37"/>
                  </a:lnTo>
                  <a:lnTo>
                    <a:pt x="4" y="39"/>
                  </a:lnTo>
                  <a:lnTo>
                    <a:pt x="3" y="41"/>
                  </a:lnTo>
                  <a:lnTo>
                    <a:pt x="3" y="43"/>
                  </a:lnTo>
                  <a:lnTo>
                    <a:pt x="1" y="47"/>
                  </a:lnTo>
                  <a:lnTo>
                    <a:pt x="0" y="48"/>
                  </a:lnTo>
                  <a:lnTo>
                    <a:pt x="0" y="51"/>
                  </a:lnTo>
                  <a:lnTo>
                    <a:pt x="0" y="56"/>
                  </a:lnTo>
                  <a:lnTo>
                    <a:pt x="0" y="60"/>
                  </a:lnTo>
                  <a:lnTo>
                    <a:pt x="0" y="62"/>
                  </a:lnTo>
                  <a:lnTo>
                    <a:pt x="0" y="67"/>
                  </a:lnTo>
                  <a:lnTo>
                    <a:pt x="0" y="69"/>
                  </a:lnTo>
                  <a:lnTo>
                    <a:pt x="10" y="67"/>
                  </a:lnTo>
                  <a:lnTo>
                    <a:pt x="14" y="69"/>
                  </a:lnTo>
                  <a:lnTo>
                    <a:pt x="15" y="69"/>
                  </a:lnTo>
                  <a:lnTo>
                    <a:pt x="19" y="70"/>
                  </a:lnTo>
                  <a:lnTo>
                    <a:pt x="20" y="71"/>
                  </a:lnTo>
                  <a:lnTo>
                    <a:pt x="20" y="73"/>
                  </a:lnTo>
                  <a:lnTo>
                    <a:pt x="20" y="73"/>
                  </a:lnTo>
                  <a:lnTo>
                    <a:pt x="22" y="74"/>
                  </a:lnTo>
                  <a:lnTo>
                    <a:pt x="22" y="74"/>
                  </a:lnTo>
                  <a:lnTo>
                    <a:pt x="22" y="76"/>
                  </a:lnTo>
                  <a:lnTo>
                    <a:pt x="23" y="77"/>
                  </a:lnTo>
                  <a:lnTo>
                    <a:pt x="25" y="77"/>
                  </a:lnTo>
                  <a:lnTo>
                    <a:pt x="23" y="77"/>
                  </a:lnTo>
                  <a:lnTo>
                    <a:pt x="23" y="80"/>
                  </a:lnTo>
                  <a:lnTo>
                    <a:pt x="25" y="82"/>
                  </a:lnTo>
                  <a:lnTo>
                    <a:pt x="26" y="84"/>
                  </a:lnTo>
                  <a:lnTo>
                    <a:pt x="27" y="85"/>
                  </a:lnTo>
                  <a:lnTo>
                    <a:pt x="29" y="86"/>
                  </a:lnTo>
                  <a:lnTo>
                    <a:pt x="29" y="85"/>
                  </a:lnTo>
                  <a:lnTo>
                    <a:pt x="30" y="85"/>
                  </a:lnTo>
                  <a:lnTo>
                    <a:pt x="31" y="86"/>
                  </a:lnTo>
                  <a:lnTo>
                    <a:pt x="34" y="85"/>
                  </a:lnTo>
                  <a:lnTo>
                    <a:pt x="34" y="86"/>
                  </a:lnTo>
                  <a:lnTo>
                    <a:pt x="34" y="85"/>
                  </a:lnTo>
                  <a:lnTo>
                    <a:pt x="36" y="86"/>
                  </a:lnTo>
                  <a:lnTo>
                    <a:pt x="36" y="85"/>
                  </a:lnTo>
                  <a:lnTo>
                    <a:pt x="37" y="85"/>
                  </a:lnTo>
                  <a:lnTo>
                    <a:pt x="37" y="85"/>
                  </a:lnTo>
                  <a:lnTo>
                    <a:pt x="38" y="85"/>
                  </a:lnTo>
                  <a:lnTo>
                    <a:pt x="38" y="84"/>
                  </a:lnTo>
                  <a:lnTo>
                    <a:pt x="40" y="84"/>
                  </a:lnTo>
                  <a:lnTo>
                    <a:pt x="42" y="85"/>
                  </a:lnTo>
                  <a:lnTo>
                    <a:pt x="45" y="85"/>
                  </a:lnTo>
                  <a:lnTo>
                    <a:pt x="48" y="85"/>
                  </a:lnTo>
                  <a:lnTo>
                    <a:pt x="49" y="82"/>
                  </a:lnTo>
                  <a:lnTo>
                    <a:pt x="49" y="81"/>
                  </a:lnTo>
                  <a:lnTo>
                    <a:pt x="51" y="81"/>
                  </a:lnTo>
                  <a:lnTo>
                    <a:pt x="51" y="82"/>
                  </a:lnTo>
                  <a:lnTo>
                    <a:pt x="51" y="81"/>
                  </a:lnTo>
                  <a:lnTo>
                    <a:pt x="52" y="81"/>
                  </a:lnTo>
                  <a:lnTo>
                    <a:pt x="53" y="78"/>
                  </a:lnTo>
                  <a:lnTo>
                    <a:pt x="53" y="77"/>
                  </a:lnTo>
                  <a:lnTo>
                    <a:pt x="53" y="76"/>
                  </a:lnTo>
                  <a:lnTo>
                    <a:pt x="55" y="73"/>
                  </a:lnTo>
                  <a:lnTo>
                    <a:pt x="56" y="70"/>
                  </a:lnTo>
                  <a:lnTo>
                    <a:pt x="57" y="69"/>
                  </a:lnTo>
                  <a:lnTo>
                    <a:pt x="59" y="67"/>
                  </a:lnTo>
                  <a:lnTo>
                    <a:pt x="60" y="66"/>
                  </a:lnTo>
                  <a:lnTo>
                    <a:pt x="60" y="63"/>
                  </a:lnTo>
                  <a:lnTo>
                    <a:pt x="61" y="63"/>
                  </a:lnTo>
                  <a:lnTo>
                    <a:pt x="63" y="63"/>
                  </a:lnTo>
                  <a:lnTo>
                    <a:pt x="67" y="63"/>
                  </a:lnTo>
                  <a:lnTo>
                    <a:pt x="70" y="63"/>
                  </a:lnTo>
                  <a:lnTo>
                    <a:pt x="71" y="65"/>
                  </a:lnTo>
                  <a:lnTo>
                    <a:pt x="72" y="65"/>
                  </a:lnTo>
                  <a:lnTo>
                    <a:pt x="72" y="66"/>
                  </a:lnTo>
                  <a:lnTo>
                    <a:pt x="72" y="66"/>
                  </a:lnTo>
                  <a:lnTo>
                    <a:pt x="74" y="67"/>
                  </a:lnTo>
                  <a:lnTo>
                    <a:pt x="77" y="67"/>
                  </a:lnTo>
                  <a:lnTo>
                    <a:pt x="78" y="66"/>
                  </a:lnTo>
                  <a:lnTo>
                    <a:pt x="78" y="66"/>
                  </a:lnTo>
                  <a:lnTo>
                    <a:pt x="78" y="65"/>
                  </a:lnTo>
                  <a:lnTo>
                    <a:pt x="82" y="59"/>
                  </a:lnTo>
                  <a:lnTo>
                    <a:pt x="83" y="55"/>
                  </a:lnTo>
                  <a:lnTo>
                    <a:pt x="83" y="54"/>
                  </a:lnTo>
                  <a:lnTo>
                    <a:pt x="83" y="51"/>
                  </a:lnTo>
                  <a:lnTo>
                    <a:pt x="85" y="50"/>
                  </a:lnTo>
                  <a:lnTo>
                    <a:pt x="86" y="47"/>
                  </a:lnTo>
                  <a:lnTo>
                    <a:pt x="89" y="45"/>
                  </a:lnTo>
                  <a:lnTo>
                    <a:pt x="90" y="45"/>
                  </a:lnTo>
                  <a:lnTo>
                    <a:pt x="90" y="44"/>
                  </a:lnTo>
                  <a:lnTo>
                    <a:pt x="90" y="43"/>
                  </a:lnTo>
                  <a:lnTo>
                    <a:pt x="92" y="37"/>
                  </a:lnTo>
                  <a:lnTo>
                    <a:pt x="92" y="36"/>
                  </a:lnTo>
                  <a:lnTo>
                    <a:pt x="93" y="34"/>
                  </a:lnTo>
                  <a:lnTo>
                    <a:pt x="94" y="32"/>
                  </a:lnTo>
                  <a:lnTo>
                    <a:pt x="94" y="28"/>
                  </a:lnTo>
                  <a:lnTo>
                    <a:pt x="96" y="26"/>
                  </a:lnTo>
                  <a:lnTo>
                    <a:pt x="96" y="25"/>
                  </a:lnTo>
                  <a:lnTo>
                    <a:pt x="97" y="24"/>
                  </a:lnTo>
                  <a:lnTo>
                    <a:pt x="98" y="24"/>
                  </a:lnTo>
                  <a:lnTo>
                    <a:pt x="101" y="22"/>
                  </a:lnTo>
                  <a:lnTo>
                    <a:pt x="101" y="22"/>
                  </a:lnTo>
                  <a:lnTo>
                    <a:pt x="104" y="19"/>
                  </a:lnTo>
                  <a:lnTo>
                    <a:pt x="104" y="1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0" name="Freeform 986"/>
            <p:cNvSpPr>
              <a:spLocks noChangeAspect="1"/>
            </p:cNvSpPr>
            <p:nvPr/>
          </p:nvSpPr>
          <p:spPr bwMode="gray">
            <a:xfrm>
              <a:off x="949523" y="4141311"/>
              <a:ext cx="458837" cy="353688"/>
            </a:xfrm>
            <a:custGeom>
              <a:avLst/>
              <a:gdLst>
                <a:gd name="T0" fmla="*/ 138 w 144"/>
                <a:gd name="T1" fmla="*/ 26 h 111"/>
                <a:gd name="T2" fmla="*/ 136 w 144"/>
                <a:gd name="T3" fmla="*/ 22 h 111"/>
                <a:gd name="T4" fmla="*/ 134 w 144"/>
                <a:gd name="T5" fmla="*/ 20 h 111"/>
                <a:gd name="T6" fmla="*/ 132 w 144"/>
                <a:gd name="T7" fmla="*/ 5 h 111"/>
                <a:gd name="T8" fmla="*/ 128 w 144"/>
                <a:gd name="T9" fmla="*/ 2 h 111"/>
                <a:gd name="T10" fmla="*/ 119 w 144"/>
                <a:gd name="T11" fmla="*/ 0 h 111"/>
                <a:gd name="T12" fmla="*/ 106 w 144"/>
                <a:gd name="T13" fmla="*/ 0 h 111"/>
                <a:gd name="T14" fmla="*/ 93 w 144"/>
                <a:gd name="T15" fmla="*/ 9 h 111"/>
                <a:gd name="T16" fmla="*/ 73 w 144"/>
                <a:gd name="T17" fmla="*/ 24 h 111"/>
                <a:gd name="T18" fmla="*/ 51 w 144"/>
                <a:gd name="T19" fmla="*/ 39 h 111"/>
                <a:gd name="T20" fmla="*/ 37 w 144"/>
                <a:gd name="T21" fmla="*/ 43 h 111"/>
                <a:gd name="T22" fmla="*/ 37 w 144"/>
                <a:gd name="T23" fmla="*/ 44 h 111"/>
                <a:gd name="T24" fmla="*/ 37 w 144"/>
                <a:gd name="T25" fmla="*/ 72 h 111"/>
                <a:gd name="T26" fmla="*/ 35 w 144"/>
                <a:gd name="T27" fmla="*/ 73 h 111"/>
                <a:gd name="T28" fmla="*/ 32 w 144"/>
                <a:gd name="T29" fmla="*/ 76 h 111"/>
                <a:gd name="T30" fmla="*/ 29 w 144"/>
                <a:gd name="T31" fmla="*/ 77 h 111"/>
                <a:gd name="T32" fmla="*/ 26 w 144"/>
                <a:gd name="T33" fmla="*/ 77 h 111"/>
                <a:gd name="T34" fmla="*/ 2 w 144"/>
                <a:gd name="T35" fmla="*/ 81 h 111"/>
                <a:gd name="T36" fmla="*/ 0 w 144"/>
                <a:gd name="T37" fmla="*/ 85 h 111"/>
                <a:gd name="T38" fmla="*/ 3 w 144"/>
                <a:gd name="T39" fmla="*/ 88 h 111"/>
                <a:gd name="T40" fmla="*/ 3 w 144"/>
                <a:gd name="T41" fmla="*/ 91 h 111"/>
                <a:gd name="T42" fmla="*/ 9 w 144"/>
                <a:gd name="T43" fmla="*/ 96 h 111"/>
                <a:gd name="T44" fmla="*/ 11 w 144"/>
                <a:gd name="T45" fmla="*/ 100 h 111"/>
                <a:gd name="T46" fmla="*/ 15 w 144"/>
                <a:gd name="T47" fmla="*/ 103 h 111"/>
                <a:gd name="T48" fmla="*/ 18 w 144"/>
                <a:gd name="T49" fmla="*/ 102 h 111"/>
                <a:gd name="T50" fmla="*/ 21 w 144"/>
                <a:gd name="T51" fmla="*/ 105 h 111"/>
                <a:gd name="T52" fmla="*/ 19 w 144"/>
                <a:gd name="T53" fmla="*/ 105 h 111"/>
                <a:gd name="T54" fmla="*/ 19 w 144"/>
                <a:gd name="T55" fmla="*/ 106 h 111"/>
                <a:gd name="T56" fmla="*/ 22 w 144"/>
                <a:gd name="T57" fmla="*/ 109 h 111"/>
                <a:gd name="T58" fmla="*/ 24 w 144"/>
                <a:gd name="T59" fmla="*/ 106 h 111"/>
                <a:gd name="T60" fmla="*/ 26 w 144"/>
                <a:gd name="T61" fmla="*/ 106 h 111"/>
                <a:gd name="T62" fmla="*/ 30 w 144"/>
                <a:gd name="T63" fmla="*/ 110 h 111"/>
                <a:gd name="T64" fmla="*/ 32 w 144"/>
                <a:gd name="T65" fmla="*/ 106 h 111"/>
                <a:gd name="T66" fmla="*/ 33 w 144"/>
                <a:gd name="T67" fmla="*/ 103 h 111"/>
                <a:gd name="T68" fmla="*/ 36 w 144"/>
                <a:gd name="T69" fmla="*/ 100 h 111"/>
                <a:gd name="T70" fmla="*/ 37 w 144"/>
                <a:gd name="T71" fmla="*/ 95 h 111"/>
                <a:gd name="T72" fmla="*/ 45 w 144"/>
                <a:gd name="T73" fmla="*/ 92 h 111"/>
                <a:gd name="T74" fmla="*/ 51 w 144"/>
                <a:gd name="T75" fmla="*/ 92 h 111"/>
                <a:gd name="T76" fmla="*/ 62 w 144"/>
                <a:gd name="T77" fmla="*/ 99 h 111"/>
                <a:gd name="T78" fmla="*/ 65 w 144"/>
                <a:gd name="T79" fmla="*/ 99 h 111"/>
                <a:gd name="T80" fmla="*/ 71 w 144"/>
                <a:gd name="T81" fmla="*/ 96 h 111"/>
                <a:gd name="T82" fmla="*/ 80 w 144"/>
                <a:gd name="T83" fmla="*/ 100 h 111"/>
                <a:gd name="T84" fmla="*/ 85 w 144"/>
                <a:gd name="T85" fmla="*/ 102 h 111"/>
                <a:gd name="T86" fmla="*/ 91 w 144"/>
                <a:gd name="T87" fmla="*/ 98 h 111"/>
                <a:gd name="T88" fmla="*/ 100 w 144"/>
                <a:gd name="T89" fmla="*/ 96 h 111"/>
                <a:gd name="T90" fmla="*/ 106 w 144"/>
                <a:gd name="T91" fmla="*/ 96 h 111"/>
                <a:gd name="T92" fmla="*/ 110 w 144"/>
                <a:gd name="T93" fmla="*/ 98 h 111"/>
                <a:gd name="T94" fmla="*/ 114 w 144"/>
                <a:gd name="T95" fmla="*/ 96 h 111"/>
                <a:gd name="T96" fmla="*/ 115 w 144"/>
                <a:gd name="T97" fmla="*/ 95 h 111"/>
                <a:gd name="T98" fmla="*/ 118 w 144"/>
                <a:gd name="T99" fmla="*/ 92 h 111"/>
                <a:gd name="T100" fmla="*/ 118 w 144"/>
                <a:gd name="T101" fmla="*/ 91 h 111"/>
                <a:gd name="T102" fmla="*/ 118 w 144"/>
                <a:gd name="T103" fmla="*/ 88 h 111"/>
                <a:gd name="T104" fmla="*/ 119 w 144"/>
                <a:gd name="T105" fmla="*/ 87 h 111"/>
                <a:gd name="T106" fmla="*/ 119 w 144"/>
                <a:gd name="T107" fmla="*/ 85 h 111"/>
                <a:gd name="T108" fmla="*/ 122 w 144"/>
                <a:gd name="T109" fmla="*/ 83 h 111"/>
                <a:gd name="T110" fmla="*/ 137 w 144"/>
                <a:gd name="T111" fmla="*/ 65 h 111"/>
                <a:gd name="T112" fmla="*/ 141 w 144"/>
                <a:gd name="T113" fmla="*/ 3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11">
                  <a:moveTo>
                    <a:pt x="140" y="28"/>
                  </a:moveTo>
                  <a:lnTo>
                    <a:pt x="138" y="28"/>
                  </a:lnTo>
                  <a:lnTo>
                    <a:pt x="138" y="26"/>
                  </a:lnTo>
                  <a:lnTo>
                    <a:pt x="137" y="25"/>
                  </a:lnTo>
                  <a:lnTo>
                    <a:pt x="137" y="24"/>
                  </a:lnTo>
                  <a:lnTo>
                    <a:pt x="136" y="22"/>
                  </a:lnTo>
                  <a:lnTo>
                    <a:pt x="136" y="22"/>
                  </a:lnTo>
                  <a:lnTo>
                    <a:pt x="136" y="20"/>
                  </a:lnTo>
                  <a:lnTo>
                    <a:pt x="134" y="20"/>
                  </a:lnTo>
                  <a:lnTo>
                    <a:pt x="134" y="5"/>
                  </a:lnTo>
                  <a:lnTo>
                    <a:pt x="132" y="6"/>
                  </a:lnTo>
                  <a:lnTo>
                    <a:pt x="132" y="5"/>
                  </a:lnTo>
                  <a:lnTo>
                    <a:pt x="130" y="3"/>
                  </a:lnTo>
                  <a:lnTo>
                    <a:pt x="128" y="3"/>
                  </a:lnTo>
                  <a:lnTo>
                    <a:pt x="128" y="2"/>
                  </a:lnTo>
                  <a:lnTo>
                    <a:pt x="126" y="2"/>
                  </a:lnTo>
                  <a:lnTo>
                    <a:pt x="125" y="0"/>
                  </a:lnTo>
                  <a:lnTo>
                    <a:pt x="119" y="0"/>
                  </a:lnTo>
                  <a:lnTo>
                    <a:pt x="111" y="0"/>
                  </a:lnTo>
                  <a:lnTo>
                    <a:pt x="107" y="0"/>
                  </a:lnTo>
                  <a:lnTo>
                    <a:pt x="106" y="0"/>
                  </a:lnTo>
                  <a:lnTo>
                    <a:pt x="106" y="0"/>
                  </a:lnTo>
                  <a:lnTo>
                    <a:pt x="102" y="3"/>
                  </a:lnTo>
                  <a:lnTo>
                    <a:pt x="93" y="9"/>
                  </a:lnTo>
                  <a:lnTo>
                    <a:pt x="86" y="14"/>
                  </a:lnTo>
                  <a:lnTo>
                    <a:pt x="80" y="18"/>
                  </a:lnTo>
                  <a:lnTo>
                    <a:pt x="73" y="24"/>
                  </a:lnTo>
                  <a:lnTo>
                    <a:pt x="66" y="29"/>
                  </a:lnTo>
                  <a:lnTo>
                    <a:pt x="58" y="33"/>
                  </a:lnTo>
                  <a:lnTo>
                    <a:pt x="51" y="39"/>
                  </a:lnTo>
                  <a:lnTo>
                    <a:pt x="48" y="40"/>
                  </a:lnTo>
                  <a:lnTo>
                    <a:pt x="39" y="42"/>
                  </a:lnTo>
                  <a:lnTo>
                    <a:pt x="37" y="43"/>
                  </a:lnTo>
                  <a:lnTo>
                    <a:pt x="37" y="43"/>
                  </a:lnTo>
                  <a:lnTo>
                    <a:pt x="37" y="43"/>
                  </a:lnTo>
                  <a:lnTo>
                    <a:pt x="37" y="44"/>
                  </a:lnTo>
                  <a:lnTo>
                    <a:pt x="37" y="54"/>
                  </a:lnTo>
                  <a:lnTo>
                    <a:pt x="37" y="62"/>
                  </a:lnTo>
                  <a:lnTo>
                    <a:pt x="37" y="72"/>
                  </a:lnTo>
                  <a:lnTo>
                    <a:pt x="37" y="72"/>
                  </a:lnTo>
                  <a:lnTo>
                    <a:pt x="35" y="73"/>
                  </a:lnTo>
                  <a:lnTo>
                    <a:pt x="35" y="73"/>
                  </a:lnTo>
                  <a:lnTo>
                    <a:pt x="35" y="74"/>
                  </a:lnTo>
                  <a:lnTo>
                    <a:pt x="32" y="76"/>
                  </a:lnTo>
                  <a:lnTo>
                    <a:pt x="32" y="76"/>
                  </a:lnTo>
                  <a:lnTo>
                    <a:pt x="32" y="77"/>
                  </a:lnTo>
                  <a:lnTo>
                    <a:pt x="32" y="79"/>
                  </a:lnTo>
                  <a:lnTo>
                    <a:pt x="29" y="77"/>
                  </a:lnTo>
                  <a:lnTo>
                    <a:pt x="28" y="77"/>
                  </a:lnTo>
                  <a:lnTo>
                    <a:pt x="28" y="79"/>
                  </a:lnTo>
                  <a:lnTo>
                    <a:pt x="26" y="77"/>
                  </a:lnTo>
                  <a:lnTo>
                    <a:pt x="11" y="79"/>
                  </a:lnTo>
                  <a:lnTo>
                    <a:pt x="7" y="81"/>
                  </a:lnTo>
                  <a:lnTo>
                    <a:pt x="2" y="81"/>
                  </a:lnTo>
                  <a:lnTo>
                    <a:pt x="2" y="81"/>
                  </a:lnTo>
                  <a:lnTo>
                    <a:pt x="2" y="84"/>
                  </a:lnTo>
                  <a:lnTo>
                    <a:pt x="0" y="85"/>
                  </a:lnTo>
                  <a:lnTo>
                    <a:pt x="2" y="85"/>
                  </a:lnTo>
                  <a:lnTo>
                    <a:pt x="3" y="87"/>
                  </a:lnTo>
                  <a:lnTo>
                    <a:pt x="3" y="88"/>
                  </a:lnTo>
                  <a:lnTo>
                    <a:pt x="3" y="88"/>
                  </a:lnTo>
                  <a:lnTo>
                    <a:pt x="3" y="89"/>
                  </a:lnTo>
                  <a:lnTo>
                    <a:pt x="3" y="91"/>
                  </a:lnTo>
                  <a:lnTo>
                    <a:pt x="6" y="92"/>
                  </a:lnTo>
                  <a:lnTo>
                    <a:pt x="9" y="95"/>
                  </a:lnTo>
                  <a:lnTo>
                    <a:pt x="9" y="96"/>
                  </a:lnTo>
                  <a:lnTo>
                    <a:pt x="10" y="99"/>
                  </a:lnTo>
                  <a:lnTo>
                    <a:pt x="11" y="100"/>
                  </a:lnTo>
                  <a:lnTo>
                    <a:pt x="11" y="100"/>
                  </a:lnTo>
                  <a:lnTo>
                    <a:pt x="13" y="102"/>
                  </a:lnTo>
                  <a:lnTo>
                    <a:pt x="14" y="103"/>
                  </a:lnTo>
                  <a:lnTo>
                    <a:pt x="15" y="103"/>
                  </a:lnTo>
                  <a:lnTo>
                    <a:pt x="15" y="103"/>
                  </a:lnTo>
                  <a:lnTo>
                    <a:pt x="17" y="103"/>
                  </a:lnTo>
                  <a:lnTo>
                    <a:pt x="18" y="102"/>
                  </a:lnTo>
                  <a:lnTo>
                    <a:pt x="18" y="102"/>
                  </a:lnTo>
                  <a:lnTo>
                    <a:pt x="19" y="102"/>
                  </a:lnTo>
                  <a:lnTo>
                    <a:pt x="21" y="105"/>
                  </a:lnTo>
                  <a:lnTo>
                    <a:pt x="21" y="105"/>
                  </a:lnTo>
                  <a:lnTo>
                    <a:pt x="21" y="105"/>
                  </a:lnTo>
                  <a:lnTo>
                    <a:pt x="19" y="105"/>
                  </a:lnTo>
                  <a:lnTo>
                    <a:pt x="19" y="105"/>
                  </a:lnTo>
                  <a:lnTo>
                    <a:pt x="18" y="106"/>
                  </a:lnTo>
                  <a:lnTo>
                    <a:pt x="19" y="106"/>
                  </a:lnTo>
                  <a:lnTo>
                    <a:pt x="19" y="107"/>
                  </a:lnTo>
                  <a:lnTo>
                    <a:pt x="22" y="109"/>
                  </a:lnTo>
                  <a:lnTo>
                    <a:pt x="22" y="109"/>
                  </a:lnTo>
                  <a:lnTo>
                    <a:pt x="22" y="107"/>
                  </a:lnTo>
                  <a:lnTo>
                    <a:pt x="22" y="106"/>
                  </a:lnTo>
                  <a:lnTo>
                    <a:pt x="24" y="106"/>
                  </a:lnTo>
                  <a:lnTo>
                    <a:pt x="25" y="106"/>
                  </a:lnTo>
                  <a:lnTo>
                    <a:pt x="25" y="105"/>
                  </a:lnTo>
                  <a:lnTo>
                    <a:pt x="26" y="106"/>
                  </a:lnTo>
                  <a:lnTo>
                    <a:pt x="28" y="107"/>
                  </a:lnTo>
                  <a:lnTo>
                    <a:pt x="30" y="109"/>
                  </a:lnTo>
                  <a:lnTo>
                    <a:pt x="30" y="110"/>
                  </a:lnTo>
                  <a:lnTo>
                    <a:pt x="33" y="111"/>
                  </a:lnTo>
                  <a:lnTo>
                    <a:pt x="33" y="110"/>
                  </a:lnTo>
                  <a:lnTo>
                    <a:pt x="32" y="106"/>
                  </a:lnTo>
                  <a:lnTo>
                    <a:pt x="32" y="105"/>
                  </a:lnTo>
                  <a:lnTo>
                    <a:pt x="33" y="103"/>
                  </a:lnTo>
                  <a:lnTo>
                    <a:pt x="33" y="103"/>
                  </a:lnTo>
                  <a:lnTo>
                    <a:pt x="35" y="102"/>
                  </a:lnTo>
                  <a:lnTo>
                    <a:pt x="36" y="102"/>
                  </a:lnTo>
                  <a:lnTo>
                    <a:pt x="36" y="100"/>
                  </a:lnTo>
                  <a:lnTo>
                    <a:pt x="37" y="99"/>
                  </a:lnTo>
                  <a:lnTo>
                    <a:pt x="37" y="96"/>
                  </a:lnTo>
                  <a:lnTo>
                    <a:pt x="37" y="95"/>
                  </a:lnTo>
                  <a:lnTo>
                    <a:pt x="40" y="94"/>
                  </a:lnTo>
                  <a:lnTo>
                    <a:pt x="43" y="92"/>
                  </a:lnTo>
                  <a:lnTo>
                    <a:pt x="45" y="92"/>
                  </a:lnTo>
                  <a:lnTo>
                    <a:pt x="47" y="92"/>
                  </a:lnTo>
                  <a:lnTo>
                    <a:pt x="48" y="92"/>
                  </a:lnTo>
                  <a:lnTo>
                    <a:pt x="51" y="92"/>
                  </a:lnTo>
                  <a:lnTo>
                    <a:pt x="56" y="95"/>
                  </a:lnTo>
                  <a:lnTo>
                    <a:pt x="61" y="99"/>
                  </a:lnTo>
                  <a:lnTo>
                    <a:pt x="62" y="99"/>
                  </a:lnTo>
                  <a:lnTo>
                    <a:pt x="63" y="100"/>
                  </a:lnTo>
                  <a:lnTo>
                    <a:pt x="65" y="100"/>
                  </a:lnTo>
                  <a:lnTo>
                    <a:pt x="65" y="99"/>
                  </a:lnTo>
                  <a:lnTo>
                    <a:pt x="67" y="98"/>
                  </a:lnTo>
                  <a:lnTo>
                    <a:pt x="69" y="96"/>
                  </a:lnTo>
                  <a:lnTo>
                    <a:pt x="71" y="96"/>
                  </a:lnTo>
                  <a:lnTo>
                    <a:pt x="74" y="98"/>
                  </a:lnTo>
                  <a:lnTo>
                    <a:pt x="78" y="100"/>
                  </a:lnTo>
                  <a:lnTo>
                    <a:pt x="80" y="100"/>
                  </a:lnTo>
                  <a:lnTo>
                    <a:pt x="80" y="100"/>
                  </a:lnTo>
                  <a:lnTo>
                    <a:pt x="84" y="102"/>
                  </a:lnTo>
                  <a:lnTo>
                    <a:pt x="85" y="102"/>
                  </a:lnTo>
                  <a:lnTo>
                    <a:pt x="86" y="100"/>
                  </a:lnTo>
                  <a:lnTo>
                    <a:pt x="88" y="99"/>
                  </a:lnTo>
                  <a:lnTo>
                    <a:pt x="91" y="98"/>
                  </a:lnTo>
                  <a:lnTo>
                    <a:pt x="92" y="96"/>
                  </a:lnTo>
                  <a:lnTo>
                    <a:pt x="96" y="96"/>
                  </a:lnTo>
                  <a:lnTo>
                    <a:pt x="100" y="96"/>
                  </a:lnTo>
                  <a:lnTo>
                    <a:pt x="102" y="96"/>
                  </a:lnTo>
                  <a:lnTo>
                    <a:pt x="104" y="96"/>
                  </a:lnTo>
                  <a:lnTo>
                    <a:pt x="106" y="96"/>
                  </a:lnTo>
                  <a:lnTo>
                    <a:pt x="107" y="98"/>
                  </a:lnTo>
                  <a:lnTo>
                    <a:pt x="108" y="98"/>
                  </a:lnTo>
                  <a:lnTo>
                    <a:pt x="110" y="98"/>
                  </a:lnTo>
                  <a:lnTo>
                    <a:pt x="111" y="98"/>
                  </a:lnTo>
                  <a:lnTo>
                    <a:pt x="112" y="98"/>
                  </a:lnTo>
                  <a:lnTo>
                    <a:pt x="114" y="96"/>
                  </a:lnTo>
                  <a:lnTo>
                    <a:pt x="114" y="95"/>
                  </a:lnTo>
                  <a:lnTo>
                    <a:pt x="114" y="95"/>
                  </a:lnTo>
                  <a:lnTo>
                    <a:pt x="115" y="95"/>
                  </a:lnTo>
                  <a:lnTo>
                    <a:pt x="117" y="95"/>
                  </a:lnTo>
                  <a:lnTo>
                    <a:pt x="118" y="92"/>
                  </a:lnTo>
                  <a:lnTo>
                    <a:pt x="118" y="92"/>
                  </a:lnTo>
                  <a:lnTo>
                    <a:pt x="118" y="92"/>
                  </a:lnTo>
                  <a:lnTo>
                    <a:pt x="118" y="92"/>
                  </a:lnTo>
                  <a:lnTo>
                    <a:pt x="118" y="91"/>
                  </a:lnTo>
                  <a:lnTo>
                    <a:pt x="117" y="91"/>
                  </a:lnTo>
                  <a:lnTo>
                    <a:pt x="117" y="89"/>
                  </a:lnTo>
                  <a:lnTo>
                    <a:pt x="118" y="88"/>
                  </a:lnTo>
                  <a:lnTo>
                    <a:pt x="119" y="88"/>
                  </a:lnTo>
                  <a:lnTo>
                    <a:pt x="119" y="87"/>
                  </a:lnTo>
                  <a:lnTo>
                    <a:pt x="119" y="87"/>
                  </a:lnTo>
                  <a:lnTo>
                    <a:pt x="119" y="87"/>
                  </a:lnTo>
                  <a:lnTo>
                    <a:pt x="121" y="87"/>
                  </a:lnTo>
                  <a:lnTo>
                    <a:pt x="119" y="85"/>
                  </a:lnTo>
                  <a:lnTo>
                    <a:pt x="121" y="84"/>
                  </a:lnTo>
                  <a:lnTo>
                    <a:pt x="122" y="84"/>
                  </a:lnTo>
                  <a:lnTo>
                    <a:pt x="122" y="83"/>
                  </a:lnTo>
                  <a:lnTo>
                    <a:pt x="123" y="83"/>
                  </a:lnTo>
                  <a:lnTo>
                    <a:pt x="123" y="80"/>
                  </a:lnTo>
                  <a:lnTo>
                    <a:pt x="137" y="65"/>
                  </a:lnTo>
                  <a:lnTo>
                    <a:pt x="138" y="63"/>
                  </a:lnTo>
                  <a:lnTo>
                    <a:pt x="138" y="47"/>
                  </a:lnTo>
                  <a:lnTo>
                    <a:pt x="141" y="35"/>
                  </a:lnTo>
                  <a:lnTo>
                    <a:pt x="144" y="31"/>
                  </a:lnTo>
                  <a:lnTo>
                    <a:pt x="140" y="2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1" name="Freeform 1002"/>
            <p:cNvSpPr>
              <a:spLocks noChangeAspect="1"/>
            </p:cNvSpPr>
            <p:nvPr/>
          </p:nvSpPr>
          <p:spPr bwMode="gray">
            <a:xfrm>
              <a:off x="971827" y="4475879"/>
              <a:ext cx="89218" cy="178436"/>
            </a:xfrm>
            <a:custGeom>
              <a:avLst/>
              <a:gdLst>
                <a:gd name="T0" fmla="*/ 23 w 28"/>
                <a:gd name="T1" fmla="*/ 5 h 56"/>
                <a:gd name="T2" fmla="*/ 21 w 28"/>
                <a:gd name="T3" fmla="*/ 2 h 56"/>
                <a:gd name="T4" fmla="*/ 18 w 28"/>
                <a:gd name="T5" fmla="*/ 0 h 56"/>
                <a:gd name="T6" fmla="*/ 17 w 28"/>
                <a:gd name="T7" fmla="*/ 1 h 56"/>
                <a:gd name="T8" fmla="*/ 15 w 28"/>
                <a:gd name="T9" fmla="*/ 2 h 56"/>
                <a:gd name="T10" fmla="*/ 15 w 28"/>
                <a:gd name="T11" fmla="*/ 4 h 56"/>
                <a:gd name="T12" fmla="*/ 15 w 28"/>
                <a:gd name="T13" fmla="*/ 5 h 56"/>
                <a:gd name="T14" fmla="*/ 14 w 28"/>
                <a:gd name="T15" fmla="*/ 6 h 56"/>
                <a:gd name="T16" fmla="*/ 14 w 28"/>
                <a:gd name="T17" fmla="*/ 6 h 56"/>
                <a:gd name="T18" fmla="*/ 11 w 28"/>
                <a:gd name="T19" fmla="*/ 9 h 56"/>
                <a:gd name="T20" fmla="*/ 8 w 28"/>
                <a:gd name="T21" fmla="*/ 9 h 56"/>
                <a:gd name="T22" fmla="*/ 6 w 28"/>
                <a:gd name="T23" fmla="*/ 8 h 56"/>
                <a:gd name="T24" fmla="*/ 4 w 28"/>
                <a:gd name="T25" fmla="*/ 11 h 56"/>
                <a:gd name="T26" fmla="*/ 3 w 28"/>
                <a:gd name="T27" fmla="*/ 11 h 56"/>
                <a:gd name="T28" fmla="*/ 3 w 28"/>
                <a:gd name="T29" fmla="*/ 12 h 56"/>
                <a:gd name="T30" fmla="*/ 2 w 28"/>
                <a:gd name="T31" fmla="*/ 12 h 56"/>
                <a:gd name="T32" fmla="*/ 2 w 28"/>
                <a:gd name="T33" fmla="*/ 13 h 56"/>
                <a:gd name="T34" fmla="*/ 0 w 28"/>
                <a:gd name="T35" fmla="*/ 16 h 56"/>
                <a:gd name="T36" fmla="*/ 0 w 28"/>
                <a:gd name="T37" fmla="*/ 19 h 56"/>
                <a:gd name="T38" fmla="*/ 2 w 28"/>
                <a:gd name="T39" fmla="*/ 20 h 56"/>
                <a:gd name="T40" fmla="*/ 3 w 28"/>
                <a:gd name="T41" fmla="*/ 20 h 56"/>
                <a:gd name="T42" fmla="*/ 7 w 28"/>
                <a:gd name="T43" fmla="*/ 26 h 56"/>
                <a:gd name="T44" fmla="*/ 8 w 28"/>
                <a:gd name="T45" fmla="*/ 31 h 56"/>
                <a:gd name="T46" fmla="*/ 8 w 28"/>
                <a:gd name="T47" fmla="*/ 34 h 56"/>
                <a:gd name="T48" fmla="*/ 10 w 28"/>
                <a:gd name="T49" fmla="*/ 38 h 56"/>
                <a:gd name="T50" fmla="*/ 8 w 28"/>
                <a:gd name="T51" fmla="*/ 50 h 56"/>
                <a:gd name="T52" fmla="*/ 10 w 28"/>
                <a:gd name="T53" fmla="*/ 54 h 56"/>
                <a:gd name="T54" fmla="*/ 10 w 28"/>
                <a:gd name="T55" fmla="*/ 56 h 56"/>
                <a:gd name="T56" fmla="*/ 18 w 28"/>
                <a:gd name="T57" fmla="*/ 56 h 56"/>
                <a:gd name="T58" fmla="*/ 18 w 28"/>
                <a:gd name="T59" fmla="*/ 49 h 56"/>
                <a:gd name="T60" fmla="*/ 18 w 28"/>
                <a:gd name="T61" fmla="*/ 43 h 56"/>
                <a:gd name="T62" fmla="*/ 18 w 28"/>
                <a:gd name="T63" fmla="*/ 35 h 56"/>
                <a:gd name="T64" fmla="*/ 21 w 28"/>
                <a:gd name="T65" fmla="*/ 30 h 56"/>
                <a:gd name="T66" fmla="*/ 22 w 28"/>
                <a:gd name="T67" fmla="*/ 26 h 56"/>
                <a:gd name="T68" fmla="*/ 25 w 28"/>
                <a:gd name="T69" fmla="*/ 23 h 56"/>
                <a:gd name="T70" fmla="*/ 26 w 28"/>
                <a:gd name="T71" fmla="*/ 21 h 56"/>
                <a:gd name="T72" fmla="*/ 26 w 28"/>
                <a:gd name="T73" fmla="*/ 20 h 56"/>
                <a:gd name="T74" fmla="*/ 25 w 28"/>
                <a:gd name="T75" fmla="*/ 19 h 56"/>
                <a:gd name="T76" fmla="*/ 26 w 28"/>
                <a:gd name="T77" fmla="*/ 19 h 56"/>
                <a:gd name="T78" fmla="*/ 28 w 28"/>
                <a:gd name="T79" fmla="*/ 17 h 56"/>
                <a:gd name="T80" fmla="*/ 26 w 28"/>
                <a:gd name="T81" fmla="*/ 12 h 56"/>
                <a:gd name="T82" fmla="*/ 25 w 28"/>
                <a:gd name="T83" fmla="*/ 9 h 56"/>
                <a:gd name="T84" fmla="*/ 25 w 28"/>
                <a:gd name="T85"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 h="56">
                  <a:moveTo>
                    <a:pt x="26" y="6"/>
                  </a:moveTo>
                  <a:lnTo>
                    <a:pt x="23" y="5"/>
                  </a:lnTo>
                  <a:lnTo>
                    <a:pt x="23" y="4"/>
                  </a:lnTo>
                  <a:lnTo>
                    <a:pt x="21" y="2"/>
                  </a:lnTo>
                  <a:lnTo>
                    <a:pt x="19" y="1"/>
                  </a:lnTo>
                  <a:lnTo>
                    <a:pt x="18" y="0"/>
                  </a:lnTo>
                  <a:lnTo>
                    <a:pt x="18" y="1"/>
                  </a:lnTo>
                  <a:lnTo>
                    <a:pt x="17" y="1"/>
                  </a:lnTo>
                  <a:lnTo>
                    <a:pt x="15" y="1"/>
                  </a:lnTo>
                  <a:lnTo>
                    <a:pt x="15" y="2"/>
                  </a:lnTo>
                  <a:lnTo>
                    <a:pt x="15" y="4"/>
                  </a:lnTo>
                  <a:lnTo>
                    <a:pt x="15" y="4"/>
                  </a:lnTo>
                  <a:lnTo>
                    <a:pt x="15" y="4"/>
                  </a:lnTo>
                  <a:lnTo>
                    <a:pt x="15" y="5"/>
                  </a:lnTo>
                  <a:lnTo>
                    <a:pt x="14" y="5"/>
                  </a:lnTo>
                  <a:lnTo>
                    <a:pt x="14" y="6"/>
                  </a:lnTo>
                  <a:lnTo>
                    <a:pt x="14" y="6"/>
                  </a:lnTo>
                  <a:lnTo>
                    <a:pt x="14" y="6"/>
                  </a:lnTo>
                  <a:lnTo>
                    <a:pt x="11" y="9"/>
                  </a:lnTo>
                  <a:lnTo>
                    <a:pt x="11" y="9"/>
                  </a:lnTo>
                  <a:lnTo>
                    <a:pt x="10" y="8"/>
                  </a:lnTo>
                  <a:lnTo>
                    <a:pt x="8" y="9"/>
                  </a:lnTo>
                  <a:lnTo>
                    <a:pt x="7" y="8"/>
                  </a:lnTo>
                  <a:lnTo>
                    <a:pt x="6" y="8"/>
                  </a:lnTo>
                  <a:lnTo>
                    <a:pt x="6" y="9"/>
                  </a:lnTo>
                  <a:lnTo>
                    <a:pt x="4" y="11"/>
                  </a:lnTo>
                  <a:lnTo>
                    <a:pt x="4" y="11"/>
                  </a:lnTo>
                  <a:lnTo>
                    <a:pt x="3" y="11"/>
                  </a:lnTo>
                  <a:lnTo>
                    <a:pt x="3" y="11"/>
                  </a:lnTo>
                  <a:lnTo>
                    <a:pt x="3" y="12"/>
                  </a:lnTo>
                  <a:lnTo>
                    <a:pt x="3" y="12"/>
                  </a:lnTo>
                  <a:lnTo>
                    <a:pt x="2" y="12"/>
                  </a:lnTo>
                  <a:lnTo>
                    <a:pt x="2" y="13"/>
                  </a:lnTo>
                  <a:lnTo>
                    <a:pt x="2" y="13"/>
                  </a:lnTo>
                  <a:lnTo>
                    <a:pt x="0" y="15"/>
                  </a:lnTo>
                  <a:lnTo>
                    <a:pt x="0" y="16"/>
                  </a:lnTo>
                  <a:lnTo>
                    <a:pt x="0" y="17"/>
                  </a:lnTo>
                  <a:lnTo>
                    <a:pt x="0" y="19"/>
                  </a:lnTo>
                  <a:lnTo>
                    <a:pt x="0" y="19"/>
                  </a:lnTo>
                  <a:lnTo>
                    <a:pt x="2" y="20"/>
                  </a:lnTo>
                  <a:lnTo>
                    <a:pt x="3" y="20"/>
                  </a:lnTo>
                  <a:lnTo>
                    <a:pt x="3" y="20"/>
                  </a:lnTo>
                  <a:lnTo>
                    <a:pt x="6" y="23"/>
                  </a:lnTo>
                  <a:lnTo>
                    <a:pt x="7" y="26"/>
                  </a:lnTo>
                  <a:lnTo>
                    <a:pt x="7" y="30"/>
                  </a:lnTo>
                  <a:lnTo>
                    <a:pt x="8" y="31"/>
                  </a:lnTo>
                  <a:lnTo>
                    <a:pt x="8" y="32"/>
                  </a:lnTo>
                  <a:lnTo>
                    <a:pt x="8" y="34"/>
                  </a:lnTo>
                  <a:lnTo>
                    <a:pt x="10" y="35"/>
                  </a:lnTo>
                  <a:lnTo>
                    <a:pt x="10" y="38"/>
                  </a:lnTo>
                  <a:lnTo>
                    <a:pt x="10" y="47"/>
                  </a:lnTo>
                  <a:lnTo>
                    <a:pt x="8" y="50"/>
                  </a:lnTo>
                  <a:lnTo>
                    <a:pt x="8" y="52"/>
                  </a:lnTo>
                  <a:lnTo>
                    <a:pt x="10" y="54"/>
                  </a:lnTo>
                  <a:lnTo>
                    <a:pt x="10" y="56"/>
                  </a:lnTo>
                  <a:lnTo>
                    <a:pt x="10" y="56"/>
                  </a:lnTo>
                  <a:lnTo>
                    <a:pt x="11" y="56"/>
                  </a:lnTo>
                  <a:lnTo>
                    <a:pt x="18" y="56"/>
                  </a:lnTo>
                  <a:lnTo>
                    <a:pt x="18" y="54"/>
                  </a:lnTo>
                  <a:lnTo>
                    <a:pt x="18" y="49"/>
                  </a:lnTo>
                  <a:lnTo>
                    <a:pt x="18" y="47"/>
                  </a:lnTo>
                  <a:lnTo>
                    <a:pt x="18" y="43"/>
                  </a:lnTo>
                  <a:lnTo>
                    <a:pt x="18" y="38"/>
                  </a:lnTo>
                  <a:lnTo>
                    <a:pt x="18" y="35"/>
                  </a:lnTo>
                  <a:lnTo>
                    <a:pt x="19" y="34"/>
                  </a:lnTo>
                  <a:lnTo>
                    <a:pt x="21" y="30"/>
                  </a:lnTo>
                  <a:lnTo>
                    <a:pt x="21" y="28"/>
                  </a:lnTo>
                  <a:lnTo>
                    <a:pt x="22" y="26"/>
                  </a:lnTo>
                  <a:lnTo>
                    <a:pt x="23" y="24"/>
                  </a:lnTo>
                  <a:lnTo>
                    <a:pt x="25" y="23"/>
                  </a:lnTo>
                  <a:lnTo>
                    <a:pt x="25" y="21"/>
                  </a:lnTo>
                  <a:lnTo>
                    <a:pt x="26" y="21"/>
                  </a:lnTo>
                  <a:lnTo>
                    <a:pt x="26" y="21"/>
                  </a:lnTo>
                  <a:lnTo>
                    <a:pt x="26" y="20"/>
                  </a:lnTo>
                  <a:lnTo>
                    <a:pt x="25" y="20"/>
                  </a:lnTo>
                  <a:lnTo>
                    <a:pt x="25" y="19"/>
                  </a:lnTo>
                  <a:lnTo>
                    <a:pt x="26" y="19"/>
                  </a:lnTo>
                  <a:lnTo>
                    <a:pt x="26" y="19"/>
                  </a:lnTo>
                  <a:lnTo>
                    <a:pt x="28" y="17"/>
                  </a:lnTo>
                  <a:lnTo>
                    <a:pt x="28" y="17"/>
                  </a:lnTo>
                  <a:lnTo>
                    <a:pt x="28" y="15"/>
                  </a:lnTo>
                  <a:lnTo>
                    <a:pt x="26" y="12"/>
                  </a:lnTo>
                  <a:lnTo>
                    <a:pt x="26" y="12"/>
                  </a:lnTo>
                  <a:lnTo>
                    <a:pt x="25" y="9"/>
                  </a:lnTo>
                  <a:lnTo>
                    <a:pt x="25" y="9"/>
                  </a:lnTo>
                  <a:lnTo>
                    <a:pt x="25" y="8"/>
                  </a:lnTo>
                  <a:lnTo>
                    <a:pt x="26"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2" name="Freeform 994"/>
            <p:cNvSpPr>
              <a:spLocks noChangeAspect="1"/>
            </p:cNvSpPr>
            <p:nvPr/>
          </p:nvSpPr>
          <p:spPr bwMode="gray">
            <a:xfrm>
              <a:off x="860305" y="4514115"/>
              <a:ext cx="124269" cy="181624"/>
            </a:xfrm>
            <a:custGeom>
              <a:avLst/>
              <a:gdLst>
                <a:gd name="T0" fmla="*/ 39 w 39"/>
                <a:gd name="T1" fmla="*/ 45 h 57"/>
                <a:gd name="T2" fmla="*/ 35 w 39"/>
                <a:gd name="T3" fmla="*/ 41 h 57"/>
                <a:gd name="T4" fmla="*/ 34 w 39"/>
                <a:gd name="T5" fmla="*/ 38 h 57"/>
                <a:gd name="T6" fmla="*/ 34 w 39"/>
                <a:gd name="T7" fmla="*/ 30 h 57"/>
                <a:gd name="T8" fmla="*/ 34 w 39"/>
                <a:gd name="T9" fmla="*/ 19 h 57"/>
                <a:gd name="T10" fmla="*/ 32 w 39"/>
                <a:gd name="T11" fmla="*/ 15 h 57"/>
                <a:gd name="T12" fmla="*/ 31 w 39"/>
                <a:gd name="T13" fmla="*/ 11 h 57"/>
                <a:gd name="T14" fmla="*/ 31 w 39"/>
                <a:gd name="T15" fmla="*/ 8 h 57"/>
                <a:gd name="T16" fmla="*/ 28 w 39"/>
                <a:gd name="T17" fmla="*/ 5 h 57"/>
                <a:gd name="T18" fmla="*/ 27 w 39"/>
                <a:gd name="T19" fmla="*/ 3 h 57"/>
                <a:gd name="T20" fmla="*/ 28 w 39"/>
                <a:gd name="T21" fmla="*/ 1 h 57"/>
                <a:gd name="T22" fmla="*/ 28 w 39"/>
                <a:gd name="T23" fmla="*/ 0 h 57"/>
                <a:gd name="T24" fmla="*/ 27 w 39"/>
                <a:gd name="T25" fmla="*/ 0 h 57"/>
                <a:gd name="T26" fmla="*/ 24 w 39"/>
                <a:gd name="T27" fmla="*/ 0 h 57"/>
                <a:gd name="T28" fmla="*/ 21 w 39"/>
                <a:gd name="T29" fmla="*/ 1 h 57"/>
                <a:gd name="T30" fmla="*/ 15 w 39"/>
                <a:gd name="T31" fmla="*/ 1 h 57"/>
                <a:gd name="T32" fmla="*/ 8 w 39"/>
                <a:gd name="T33" fmla="*/ 0 h 57"/>
                <a:gd name="T34" fmla="*/ 4 w 39"/>
                <a:gd name="T35" fmla="*/ 1 h 57"/>
                <a:gd name="T36" fmla="*/ 2 w 39"/>
                <a:gd name="T37" fmla="*/ 4 h 57"/>
                <a:gd name="T38" fmla="*/ 4 w 39"/>
                <a:gd name="T39" fmla="*/ 5 h 57"/>
                <a:gd name="T40" fmla="*/ 4 w 39"/>
                <a:gd name="T41" fmla="*/ 7 h 57"/>
                <a:gd name="T42" fmla="*/ 4 w 39"/>
                <a:gd name="T43" fmla="*/ 11 h 57"/>
                <a:gd name="T44" fmla="*/ 4 w 39"/>
                <a:gd name="T45" fmla="*/ 14 h 57"/>
                <a:gd name="T46" fmla="*/ 5 w 39"/>
                <a:gd name="T47" fmla="*/ 15 h 57"/>
                <a:gd name="T48" fmla="*/ 5 w 39"/>
                <a:gd name="T49" fmla="*/ 16 h 57"/>
                <a:gd name="T50" fmla="*/ 4 w 39"/>
                <a:gd name="T51" fmla="*/ 18 h 57"/>
                <a:gd name="T52" fmla="*/ 5 w 39"/>
                <a:gd name="T53" fmla="*/ 19 h 57"/>
                <a:gd name="T54" fmla="*/ 6 w 39"/>
                <a:gd name="T55" fmla="*/ 26 h 57"/>
                <a:gd name="T56" fmla="*/ 6 w 39"/>
                <a:gd name="T57" fmla="*/ 26 h 57"/>
                <a:gd name="T58" fmla="*/ 5 w 39"/>
                <a:gd name="T59" fmla="*/ 27 h 57"/>
                <a:gd name="T60" fmla="*/ 4 w 39"/>
                <a:gd name="T61" fmla="*/ 30 h 57"/>
                <a:gd name="T62" fmla="*/ 2 w 39"/>
                <a:gd name="T63" fmla="*/ 33 h 57"/>
                <a:gd name="T64" fmla="*/ 2 w 39"/>
                <a:gd name="T65" fmla="*/ 35 h 57"/>
                <a:gd name="T66" fmla="*/ 0 w 39"/>
                <a:gd name="T67" fmla="*/ 38 h 57"/>
                <a:gd name="T68" fmla="*/ 0 w 39"/>
                <a:gd name="T69" fmla="*/ 42 h 57"/>
                <a:gd name="T70" fmla="*/ 2 w 39"/>
                <a:gd name="T71" fmla="*/ 48 h 57"/>
                <a:gd name="T72" fmla="*/ 4 w 39"/>
                <a:gd name="T73" fmla="*/ 49 h 57"/>
                <a:gd name="T74" fmla="*/ 5 w 39"/>
                <a:gd name="T75" fmla="*/ 51 h 57"/>
                <a:gd name="T76" fmla="*/ 4 w 39"/>
                <a:gd name="T77" fmla="*/ 53 h 57"/>
                <a:gd name="T78" fmla="*/ 2 w 39"/>
                <a:gd name="T79" fmla="*/ 53 h 57"/>
                <a:gd name="T80" fmla="*/ 1 w 39"/>
                <a:gd name="T81" fmla="*/ 55 h 57"/>
                <a:gd name="T82" fmla="*/ 11 w 39"/>
                <a:gd name="T83" fmla="*/ 57 h 57"/>
                <a:gd name="T84" fmla="*/ 16 w 39"/>
                <a:gd name="T85" fmla="*/ 55 h 57"/>
                <a:gd name="T86" fmla="*/ 23 w 39"/>
                <a:gd name="T87" fmla="*/ 53 h 57"/>
                <a:gd name="T88" fmla="*/ 30 w 39"/>
                <a:gd name="T89" fmla="*/ 49 h 57"/>
                <a:gd name="T90" fmla="*/ 32 w 39"/>
                <a:gd name="T91" fmla="*/ 49 h 57"/>
                <a:gd name="T92" fmla="*/ 37 w 39"/>
                <a:gd name="T93" fmla="*/ 49 h 57"/>
                <a:gd name="T94" fmla="*/ 39 w 39"/>
                <a:gd name="T9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 h="57">
                  <a:moveTo>
                    <a:pt x="39" y="45"/>
                  </a:moveTo>
                  <a:lnTo>
                    <a:pt x="39" y="45"/>
                  </a:lnTo>
                  <a:lnTo>
                    <a:pt x="37" y="42"/>
                  </a:lnTo>
                  <a:lnTo>
                    <a:pt x="35" y="41"/>
                  </a:lnTo>
                  <a:lnTo>
                    <a:pt x="34" y="40"/>
                  </a:lnTo>
                  <a:lnTo>
                    <a:pt x="34" y="38"/>
                  </a:lnTo>
                  <a:lnTo>
                    <a:pt x="34" y="34"/>
                  </a:lnTo>
                  <a:lnTo>
                    <a:pt x="34" y="30"/>
                  </a:lnTo>
                  <a:lnTo>
                    <a:pt x="34" y="23"/>
                  </a:lnTo>
                  <a:lnTo>
                    <a:pt x="34" y="19"/>
                  </a:lnTo>
                  <a:lnTo>
                    <a:pt x="32" y="16"/>
                  </a:lnTo>
                  <a:lnTo>
                    <a:pt x="32" y="15"/>
                  </a:lnTo>
                  <a:lnTo>
                    <a:pt x="32" y="14"/>
                  </a:lnTo>
                  <a:lnTo>
                    <a:pt x="31" y="11"/>
                  </a:lnTo>
                  <a:lnTo>
                    <a:pt x="31" y="8"/>
                  </a:lnTo>
                  <a:lnTo>
                    <a:pt x="31" y="8"/>
                  </a:lnTo>
                  <a:lnTo>
                    <a:pt x="30" y="7"/>
                  </a:lnTo>
                  <a:lnTo>
                    <a:pt x="28" y="5"/>
                  </a:lnTo>
                  <a:lnTo>
                    <a:pt x="27" y="4"/>
                  </a:lnTo>
                  <a:lnTo>
                    <a:pt x="27" y="3"/>
                  </a:lnTo>
                  <a:lnTo>
                    <a:pt x="28" y="3"/>
                  </a:lnTo>
                  <a:lnTo>
                    <a:pt x="28" y="1"/>
                  </a:lnTo>
                  <a:lnTo>
                    <a:pt x="28" y="0"/>
                  </a:lnTo>
                  <a:lnTo>
                    <a:pt x="28" y="0"/>
                  </a:lnTo>
                  <a:lnTo>
                    <a:pt x="27" y="0"/>
                  </a:lnTo>
                  <a:lnTo>
                    <a:pt x="27" y="0"/>
                  </a:lnTo>
                  <a:lnTo>
                    <a:pt x="27" y="0"/>
                  </a:lnTo>
                  <a:lnTo>
                    <a:pt x="24" y="0"/>
                  </a:lnTo>
                  <a:lnTo>
                    <a:pt x="21" y="1"/>
                  </a:lnTo>
                  <a:lnTo>
                    <a:pt x="21" y="1"/>
                  </a:lnTo>
                  <a:lnTo>
                    <a:pt x="19" y="1"/>
                  </a:lnTo>
                  <a:lnTo>
                    <a:pt x="15" y="1"/>
                  </a:lnTo>
                  <a:lnTo>
                    <a:pt x="9" y="1"/>
                  </a:lnTo>
                  <a:lnTo>
                    <a:pt x="8" y="0"/>
                  </a:lnTo>
                  <a:lnTo>
                    <a:pt x="6" y="0"/>
                  </a:lnTo>
                  <a:lnTo>
                    <a:pt x="4" y="1"/>
                  </a:lnTo>
                  <a:lnTo>
                    <a:pt x="2" y="3"/>
                  </a:lnTo>
                  <a:lnTo>
                    <a:pt x="2" y="4"/>
                  </a:lnTo>
                  <a:lnTo>
                    <a:pt x="2" y="5"/>
                  </a:lnTo>
                  <a:lnTo>
                    <a:pt x="4" y="5"/>
                  </a:lnTo>
                  <a:lnTo>
                    <a:pt x="4" y="7"/>
                  </a:lnTo>
                  <a:lnTo>
                    <a:pt x="4" y="7"/>
                  </a:lnTo>
                  <a:lnTo>
                    <a:pt x="4" y="9"/>
                  </a:lnTo>
                  <a:lnTo>
                    <a:pt x="4" y="11"/>
                  </a:lnTo>
                  <a:lnTo>
                    <a:pt x="4" y="12"/>
                  </a:lnTo>
                  <a:lnTo>
                    <a:pt x="4" y="14"/>
                  </a:lnTo>
                  <a:lnTo>
                    <a:pt x="5" y="14"/>
                  </a:lnTo>
                  <a:lnTo>
                    <a:pt x="5" y="15"/>
                  </a:lnTo>
                  <a:lnTo>
                    <a:pt x="4" y="16"/>
                  </a:lnTo>
                  <a:lnTo>
                    <a:pt x="5" y="16"/>
                  </a:lnTo>
                  <a:lnTo>
                    <a:pt x="4" y="18"/>
                  </a:lnTo>
                  <a:lnTo>
                    <a:pt x="4" y="18"/>
                  </a:lnTo>
                  <a:lnTo>
                    <a:pt x="5" y="18"/>
                  </a:lnTo>
                  <a:lnTo>
                    <a:pt x="5" y="19"/>
                  </a:lnTo>
                  <a:lnTo>
                    <a:pt x="6" y="23"/>
                  </a:lnTo>
                  <a:lnTo>
                    <a:pt x="6" y="26"/>
                  </a:lnTo>
                  <a:lnTo>
                    <a:pt x="6" y="26"/>
                  </a:lnTo>
                  <a:lnTo>
                    <a:pt x="6" y="26"/>
                  </a:lnTo>
                  <a:lnTo>
                    <a:pt x="5" y="27"/>
                  </a:lnTo>
                  <a:lnTo>
                    <a:pt x="5" y="27"/>
                  </a:lnTo>
                  <a:lnTo>
                    <a:pt x="4" y="27"/>
                  </a:lnTo>
                  <a:lnTo>
                    <a:pt x="4" y="30"/>
                  </a:lnTo>
                  <a:lnTo>
                    <a:pt x="2" y="31"/>
                  </a:lnTo>
                  <a:lnTo>
                    <a:pt x="2" y="33"/>
                  </a:lnTo>
                  <a:lnTo>
                    <a:pt x="2" y="34"/>
                  </a:lnTo>
                  <a:lnTo>
                    <a:pt x="2" y="35"/>
                  </a:lnTo>
                  <a:lnTo>
                    <a:pt x="1" y="37"/>
                  </a:lnTo>
                  <a:lnTo>
                    <a:pt x="0" y="38"/>
                  </a:lnTo>
                  <a:lnTo>
                    <a:pt x="0" y="41"/>
                  </a:lnTo>
                  <a:lnTo>
                    <a:pt x="0" y="42"/>
                  </a:lnTo>
                  <a:lnTo>
                    <a:pt x="1" y="45"/>
                  </a:lnTo>
                  <a:lnTo>
                    <a:pt x="2" y="48"/>
                  </a:lnTo>
                  <a:lnTo>
                    <a:pt x="2" y="49"/>
                  </a:lnTo>
                  <a:lnTo>
                    <a:pt x="4" y="49"/>
                  </a:lnTo>
                  <a:lnTo>
                    <a:pt x="4" y="49"/>
                  </a:lnTo>
                  <a:lnTo>
                    <a:pt x="5" y="51"/>
                  </a:lnTo>
                  <a:lnTo>
                    <a:pt x="5" y="53"/>
                  </a:lnTo>
                  <a:lnTo>
                    <a:pt x="4" y="53"/>
                  </a:lnTo>
                  <a:lnTo>
                    <a:pt x="2" y="53"/>
                  </a:lnTo>
                  <a:lnTo>
                    <a:pt x="2" y="53"/>
                  </a:lnTo>
                  <a:lnTo>
                    <a:pt x="1" y="53"/>
                  </a:lnTo>
                  <a:lnTo>
                    <a:pt x="1" y="55"/>
                  </a:lnTo>
                  <a:lnTo>
                    <a:pt x="6" y="56"/>
                  </a:lnTo>
                  <a:lnTo>
                    <a:pt x="11" y="57"/>
                  </a:lnTo>
                  <a:lnTo>
                    <a:pt x="15" y="56"/>
                  </a:lnTo>
                  <a:lnTo>
                    <a:pt x="16" y="55"/>
                  </a:lnTo>
                  <a:lnTo>
                    <a:pt x="17" y="55"/>
                  </a:lnTo>
                  <a:lnTo>
                    <a:pt x="23" y="53"/>
                  </a:lnTo>
                  <a:lnTo>
                    <a:pt x="27" y="51"/>
                  </a:lnTo>
                  <a:lnTo>
                    <a:pt x="30" y="49"/>
                  </a:lnTo>
                  <a:lnTo>
                    <a:pt x="31" y="49"/>
                  </a:lnTo>
                  <a:lnTo>
                    <a:pt x="32" y="49"/>
                  </a:lnTo>
                  <a:lnTo>
                    <a:pt x="35" y="48"/>
                  </a:lnTo>
                  <a:lnTo>
                    <a:pt x="37" y="49"/>
                  </a:lnTo>
                  <a:lnTo>
                    <a:pt x="38" y="48"/>
                  </a:lnTo>
                  <a:lnTo>
                    <a:pt x="39" y="46"/>
                  </a:lnTo>
                  <a:lnTo>
                    <a:pt x="39" y="4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3" name="Freeform 984"/>
            <p:cNvSpPr>
              <a:spLocks noChangeAspect="1"/>
            </p:cNvSpPr>
            <p:nvPr/>
          </p:nvSpPr>
          <p:spPr bwMode="gray">
            <a:xfrm>
              <a:off x="946336" y="4514115"/>
              <a:ext cx="60542" cy="143387"/>
            </a:xfrm>
            <a:custGeom>
              <a:avLst/>
              <a:gdLst>
                <a:gd name="T0" fmla="*/ 12 w 19"/>
                <a:gd name="T1" fmla="*/ 45 h 45"/>
                <a:gd name="T2" fmla="*/ 12 w 19"/>
                <a:gd name="T3" fmla="*/ 45 h 45"/>
                <a:gd name="T4" fmla="*/ 10 w 19"/>
                <a:gd name="T5" fmla="*/ 42 h 45"/>
                <a:gd name="T6" fmla="*/ 8 w 19"/>
                <a:gd name="T7" fmla="*/ 41 h 45"/>
                <a:gd name="T8" fmla="*/ 7 w 19"/>
                <a:gd name="T9" fmla="*/ 40 h 45"/>
                <a:gd name="T10" fmla="*/ 7 w 19"/>
                <a:gd name="T11" fmla="*/ 38 h 45"/>
                <a:gd name="T12" fmla="*/ 7 w 19"/>
                <a:gd name="T13" fmla="*/ 34 h 45"/>
                <a:gd name="T14" fmla="*/ 7 w 19"/>
                <a:gd name="T15" fmla="*/ 30 h 45"/>
                <a:gd name="T16" fmla="*/ 7 w 19"/>
                <a:gd name="T17" fmla="*/ 23 h 45"/>
                <a:gd name="T18" fmla="*/ 7 w 19"/>
                <a:gd name="T19" fmla="*/ 19 h 45"/>
                <a:gd name="T20" fmla="*/ 5 w 19"/>
                <a:gd name="T21" fmla="*/ 16 h 45"/>
                <a:gd name="T22" fmla="*/ 5 w 19"/>
                <a:gd name="T23" fmla="*/ 15 h 45"/>
                <a:gd name="T24" fmla="*/ 5 w 19"/>
                <a:gd name="T25" fmla="*/ 14 h 45"/>
                <a:gd name="T26" fmla="*/ 4 w 19"/>
                <a:gd name="T27" fmla="*/ 11 h 45"/>
                <a:gd name="T28" fmla="*/ 4 w 19"/>
                <a:gd name="T29" fmla="*/ 8 h 45"/>
                <a:gd name="T30" fmla="*/ 4 w 19"/>
                <a:gd name="T31" fmla="*/ 8 h 45"/>
                <a:gd name="T32" fmla="*/ 3 w 19"/>
                <a:gd name="T33" fmla="*/ 7 h 45"/>
                <a:gd name="T34" fmla="*/ 1 w 19"/>
                <a:gd name="T35" fmla="*/ 5 h 45"/>
                <a:gd name="T36" fmla="*/ 0 w 19"/>
                <a:gd name="T37" fmla="*/ 4 h 45"/>
                <a:gd name="T38" fmla="*/ 0 w 19"/>
                <a:gd name="T39" fmla="*/ 3 h 45"/>
                <a:gd name="T40" fmla="*/ 1 w 19"/>
                <a:gd name="T41" fmla="*/ 3 h 45"/>
                <a:gd name="T42" fmla="*/ 1 w 19"/>
                <a:gd name="T43" fmla="*/ 1 h 45"/>
                <a:gd name="T44" fmla="*/ 1 w 19"/>
                <a:gd name="T45" fmla="*/ 0 h 45"/>
                <a:gd name="T46" fmla="*/ 1 w 19"/>
                <a:gd name="T47" fmla="*/ 0 h 45"/>
                <a:gd name="T48" fmla="*/ 0 w 19"/>
                <a:gd name="T49" fmla="*/ 0 h 45"/>
                <a:gd name="T50" fmla="*/ 0 w 19"/>
                <a:gd name="T51" fmla="*/ 0 h 45"/>
                <a:gd name="T52" fmla="*/ 0 w 19"/>
                <a:gd name="T53" fmla="*/ 0 h 45"/>
                <a:gd name="T54" fmla="*/ 0 w 19"/>
                <a:gd name="T55" fmla="*/ 0 h 45"/>
                <a:gd name="T56" fmla="*/ 5 w 19"/>
                <a:gd name="T57" fmla="*/ 1 h 45"/>
                <a:gd name="T58" fmla="*/ 5 w 19"/>
                <a:gd name="T59" fmla="*/ 1 h 45"/>
                <a:gd name="T60" fmla="*/ 7 w 19"/>
                <a:gd name="T61" fmla="*/ 1 h 45"/>
                <a:gd name="T62" fmla="*/ 7 w 19"/>
                <a:gd name="T63" fmla="*/ 1 h 45"/>
                <a:gd name="T64" fmla="*/ 10 w 19"/>
                <a:gd name="T65" fmla="*/ 1 h 45"/>
                <a:gd name="T66" fmla="*/ 10 w 19"/>
                <a:gd name="T67" fmla="*/ 1 h 45"/>
                <a:gd name="T68" fmla="*/ 10 w 19"/>
                <a:gd name="T69" fmla="*/ 1 h 45"/>
                <a:gd name="T70" fmla="*/ 8 w 19"/>
                <a:gd name="T71" fmla="*/ 3 h 45"/>
                <a:gd name="T72" fmla="*/ 8 w 19"/>
                <a:gd name="T73" fmla="*/ 4 h 45"/>
                <a:gd name="T74" fmla="*/ 8 w 19"/>
                <a:gd name="T75" fmla="*/ 5 h 45"/>
                <a:gd name="T76" fmla="*/ 8 w 19"/>
                <a:gd name="T77" fmla="*/ 7 h 45"/>
                <a:gd name="T78" fmla="*/ 8 w 19"/>
                <a:gd name="T79" fmla="*/ 7 h 45"/>
                <a:gd name="T80" fmla="*/ 10 w 19"/>
                <a:gd name="T81" fmla="*/ 8 h 45"/>
                <a:gd name="T82" fmla="*/ 11 w 19"/>
                <a:gd name="T83" fmla="*/ 8 h 45"/>
                <a:gd name="T84" fmla="*/ 11 w 19"/>
                <a:gd name="T85" fmla="*/ 8 h 45"/>
                <a:gd name="T86" fmla="*/ 14 w 19"/>
                <a:gd name="T87" fmla="*/ 11 h 45"/>
                <a:gd name="T88" fmla="*/ 15 w 19"/>
                <a:gd name="T89" fmla="*/ 14 h 45"/>
                <a:gd name="T90" fmla="*/ 15 w 19"/>
                <a:gd name="T91" fmla="*/ 18 h 45"/>
                <a:gd name="T92" fmla="*/ 16 w 19"/>
                <a:gd name="T93" fmla="*/ 19 h 45"/>
                <a:gd name="T94" fmla="*/ 16 w 19"/>
                <a:gd name="T95" fmla="*/ 20 h 45"/>
                <a:gd name="T96" fmla="*/ 16 w 19"/>
                <a:gd name="T97" fmla="*/ 22 h 45"/>
                <a:gd name="T98" fmla="*/ 18 w 19"/>
                <a:gd name="T99" fmla="*/ 23 h 45"/>
                <a:gd name="T100" fmla="*/ 18 w 19"/>
                <a:gd name="T101" fmla="*/ 26 h 45"/>
                <a:gd name="T102" fmla="*/ 18 w 19"/>
                <a:gd name="T103" fmla="*/ 35 h 45"/>
                <a:gd name="T104" fmla="*/ 16 w 19"/>
                <a:gd name="T105" fmla="*/ 38 h 45"/>
                <a:gd name="T106" fmla="*/ 16 w 19"/>
                <a:gd name="T107" fmla="*/ 40 h 45"/>
                <a:gd name="T108" fmla="*/ 18 w 19"/>
                <a:gd name="T109" fmla="*/ 42 h 45"/>
                <a:gd name="T110" fmla="*/ 18 w 19"/>
                <a:gd name="T111" fmla="*/ 44 h 45"/>
                <a:gd name="T112" fmla="*/ 18 w 19"/>
                <a:gd name="T113" fmla="*/ 44 h 45"/>
                <a:gd name="T114" fmla="*/ 19 w 19"/>
                <a:gd name="T115" fmla="*/ 44 h 45"/>
                <a:gd name="T116" fmla="*/ 15 w 19"/>
                <a:gd name="T117" fmla="*/ 45 h 45"/>
                <a:gd name="T118" fmla="*/ 12 w 19"/>
                <a:gd name="T1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 h="45">
                  <a:moveTo>
                    <a:pt x="12" y="45"/>
                  </a:moveTo>
                  <a:lnTo>
                    <a:pt x="12" y="45"/>
                  </a:lnTo>
                  <a:lnTo>
                    <a:pt x="10" y="42"/>
                  </a:lnTo>
                  <a:lnTo>
                    <a:pt x="8" y="41"/>
                  </a:lnTo>
                  <a:lnTo>
                    <a:pt x="7" y="40"/>
                  </a:lnTo>
                  <a:lnTo>
                    <a:pt x="7" y="38"/>
                  </a:lnTo>
                  <a:lnTo>
                    <a:pt x="7" y="34"/>
                  </a:lnTo>
                  <a:lnTo>
                    <a:pt x="7" y="30"/>
                  </a:lnTo>
                  <a:lnTo>
                    <a:pt x="7" y="23"/>
                  </a:lnTo>
                  <a:lnTo>
                    <a:pt x="7" y="19"/>
                  </a:lnTo>
                  <a:lnTo>
                    <a:pt x="5" y="16"/>
                  </a:lnTo>
                  <a:lnTo>
                    <a:pt x="5" y="15"/>
                  </a:lnTo>
                  <a:lnTo>
                    <a:pt x="5" y="14"/>
                  </a:lnTo>
                  <a:lnTo>
                    <a:pt x="4" y="11"/>
                  </a:lnTo>
                  <a:lnTo>
                    <a:pt x="4" y="8"/>
                  </a:lnTo>
                  <a:lnTo>
                    <a:pt x="4" y="8"/>
                  </a:lnTo>
                  <a:lnTo>
                    <a:pt x="3" y="7"/>
                  </a:lnTo>
                  <a:lnTo>
                    <a:pt x="1" y="5"/>
                  </a:lnTo>
                  <a:lnTo>
                    <a:pt x="0" y="4"/>
                  </a:lnTo>
                  <a:lnTo>
                    <a:pt x="0" y="3"/>
                  </a:lnTo>
                  <a:lnTo>
                    <a:pt x="1" y="3"/>
                  </a:lnTo>
                  <a:lnTo>
                    <a:pt x="1" y="1"/>
                  </a:lnTo>
                  <a:lnTo>
                    <a:pt x="1" y="0"/>
                  </a:lnTo>
                  <a:lnTo>
                    <a:pt x="1" y="0"/>
                  </a:lnTo>
                  <a:lnTo>
                    <a:pt x="0" y="0"/>
                  </a:lnTo>
                  <a:lnTo>
                    <a:pt x="0" y="0"/>
                  </a:lnTo>
                  <a:lnTo>
                    <a:pt x="0" y="0"/>
                  </a:lnTo>
                  <a:lnTo>
                    <a:pt x="0" y="0"/>
                  </a:lnTo>
                  <a:lnTo>
                    <a:pt x="5" y="1"/>
                  </a:lnTo>
                  <a:lnTo>
                    <a:pt x="5" y="1"/>
                  </a:lnTo>
                  <a:lnTo>
                    <a:pt x="7" y="1"/>
                  </a:lnTo>
                  <a:lnTo>
                    <a:pt x="7" y="1"/>
                  </a:lnTo>
                  <a:lnTo>
                    <a:pt x="10" y="1"/>
                  </a:lnTo>
                  <a:lnTo>
                    <a:pt x="10" y="1"/>
                  </a:lnTo>
                  <a:lnTo>
                    <a:pt x="10" y="1"/>
                  </a:lnTo>
                  <a:lnTo>
                    <a:pt x="8" y="3"/>
                  </a:lnTo>
                  <a:lnTo>
                    <a:pt x="8" y="4"/>
                  </a:lnTo>
                  <a:lnTo>
                    <a:pt x="8" y="5"/>
                  </a:lnTo>
                  <a:lnTo>
                    <a:pt x="8" y="7"/>
                  </a:lnTo>
                  <a:lnTo>
                    <a:pt x="8" y="7"/>
                  </a:lnTo>
                  <a:lnTo>
                    <a:pt x="10" y="8"/>
                  </a:lnTo>
                  <a:lnTo>
                    <a:pt x="11" y="8"/>
                  </a:lnTo>
                  <a:lnTo>
                    <a:pt x="11" y="8"/>
                  </a:lnTo>
                  <a:lnTo>
                    <a:pt x="14" y="11"/>
                  </a:lnTo>
                  <a:lnTo>
                    <a:pt x="15" y="14"/>
                  </a:lnTo>
                  <a:lnTo>
                    <a:pt x="15" y="18"/>
                  </a:lnTo>
                  <a:lnTo>
                    <a:pt x="16" y="19"/>
                  </a:lnTo>
                  <a:lnTo>
                    <a:pt x="16" y="20"/>
                  </a:lnTo>
                  <a:lnTo>
                    <a:pt x="16" y="22"/>
                  </a:lnTo>
                  <a:lnTo>
                    <a:pt x="18" y="23"/>
                  </a:lnTo>
                  <a:lnTo>
                    <a:pt x="18" y="26"/>
                  </a:lnTo>
                  <a:lnTo>
                    <a:pt x="18" y="35"/>
                  </a:lnTo>
                  <a:lnTo>
                    <a:pt x="16" y="38"/>
                  </a:lnTo>
                  <a:lnTo>
                    <a:pt x="16" y="40"/>
                  </a:lnTo>
                  <a:lnTo>
                    <a:pt x="18" y="42"/>
                  </a:lnTo>
                  <a:lnTo>
                    <a:pt x="18" y="44"/>
                  </a:lnTo>
                  <a:lnTo>
                    <a:pt x="18" y="44"/>
                  </a:lnTo>
                  <a:lnTo>
                    <a:pt x="19" y="44"/>
                  </a:lnTo>
                  <a:lnTo>
                    <a:pt x="15" y="45"/>
                  </a:lnTo>
                  <a:lnTo>
                    <a:pt x="12" y="4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4" name="Freeform 983"/>
            <p:cNvSpPr>
              <a:spLocks noChangeAspect="1"/>
            </p:cNvSpPr>
            <p:nvPr/>
          </p:nvSpPr>
          <p:spPr bwMode="gray">
            <a:xfrm>
              <a:off x="707360" y="4523675"/>
              <a:ext cx="172064" cy="184809"/>
            </a:xfrm>
            <a:custGeom>
              <a:avLst/>
              <a:gdLst>
                <a:gd name="T0" fmla="*/ 15 w 54"/>
                <a:gd name="T1" fmla="*/ 56 h 58"/>
                <a:gd name="T2" fmla="*/ 28 w 54"/>
                <a:gd name="T3" fmla="*/ 52 h 58"/>
                <a:gd name="T4" fmla="*/ 42 w 54"/>
                <a:gd name="T5" fmla="*/ 50 h 58"/>
                <a:gd name="T6" fmla="*/ 49 w 54"/>
                <a:gd name="T7" fmla="*/ 52 h 58"/>
                <a:gd name="T8" fmla="*/ 52 w 54"/>
                <a:gd name="T9" fmla="*/ 50 h 58"/>
                <a:gd name="T10" fmla="*/ 52 w 54"/>
                <a:gd name="T11" fmla="*/ 46 h 58"/>
                <a:gd name="T12" fmla="*/ 48 w 54"/>
                <a:gd name="T13" fmla="*/ 39 h 58"/>
                <a:gd name="T14" fmla="*/ 50 w 54"/>
                <a:gd name="T15" fmla="*/ 32 h 58"/>
                <a:gd name="T16" fmla="*/ 52 w 54"/>
                <a:gd name="T17" fmla="*/ 27 h 58"/>
                <a:gd name="T18" fmla="*/ 54 w 54"/>
                <a:gd name="T19" fmla="*/ 23 h 58"/>
                <a:gd name="T20" fmla="*/ 53 w 54"/>
                <a:gd name="T21" fmla="*/ 16 h 58"/>
                <a:gd name="T22" fmla="*/ 53 w 54"/>
                <a:gd name="T23" fmla="*/ 13 h 58"/>
                <a:gd name="T24" fmla="*/ 52 w 54"/>
                <a:gd name="T25" fmla="*/ 12 h 58"/>
                <a:gd name="T26" fmla="*/ 50 w 54"/>
                <a:gd name="T27" fmla="*/ 9 h 58"/>
                <a:gd name="T28" fmla="*/ 48 w 54"/>
                <a:gd name="T29" fmla="*/ 8 h 58"/>
                <a:gd name="T30" fmla="*/ 41 w 54"/>
                <a:gd name="T31" fmla="*/ 8 h 58"/>
                <a:gd name="T32" fmla="*/ 37 w 54"/>
                <a:gd name="T33" fmla="*/ 11 h 58"/>
                <a:gd name="T34" fmla="*/ 35 w 54"/>
                <a:gd name="T35" fmla="*/ 9 h 58"/>
                <a:gd name="T36" fmla="*/ 33 w 54"/>
                <a:gd name="T37" fmla="*/ 8 h 58"/>
                <a:gd name="T38" fmla="*/ 31 w 54"/>
                <a:gd name="T39" fmla="*/ 6 h 58"/>
                <a:gd name="T40" fmla="*/ 30 w 54"/>
                <a:gd name="T41" fmla="*/ 5 h 58"/>
                <a:gd name="T42" fmla="*/ 28 w 54"/>
                <a:gd name="T43" fmla="*/ 4 h 58"/>
                <a:gd name="T44" fmla="*/ 24 w 54"/>
                <a:gd name="T45" fmla="*/ 2 h 58"/>
                <a:gd name="T46" fmla="*/ 23 w 54"/>
                <a:gd name="T47" fmla="*/ 5 h 58"/>
                <a:gd name="T48" fmla="*/ 20 w 54"/>
                <a:gd name="T49" fmla="*/ 2 h 58"/>
                <a:gd name="T50" fmla="*/ 20 w 54"/>
                <a:gd name="T51" fmla="*/ 1 h 58"/>
                <a:gd name="T52" fmla="*/ 18 w 54"/>
                <a:gd name="T53" fmla="*/ 1 h 58"/>
                <a:gd name="T54" fmla="*/ 16 w 54"/>
                <a:gd name="T55" fmla="*/ 4 h 58"/>
                <a:gd name="T56" fmla="*/ 13 w 54"/>
                <a:gd name="T57" fmla="*/ 5 h 58"/>
                <a:gd name="T58" fmla="*/ 12 w 54"/>
                <a:gd name="T59" fmla="*/ 4 h 58"/>
                <a:gd name="T60" fmla="*/ 11 w 54"/>
                <a:gd name="T61" fmla="*/ 5 h 58"/>
                <a:gd name="T62" fmla="*/ 8 w 54"/>
                <a:gd name="T63" fmla="*/ 4 h 58"/>
                <a:gd name="T64" fmla="*/ 7 w 54"/>
                <a:gd name="T65" fmla="*/ 4 h 58"/>
                <a:gd name="T66" fmla="*/ 4 w 54"/>
                <a:gd name="T67" fmla="*/ 6 h 58"/>
                <a:gd name="T68" fmla="*/ 4 w 54"/>
                <a:gd name="T69" fmla="*/ 12 h 58"/>
                <a:gd name="T70" fmla="*/ 5 w 54"/>
                <a:gd name="T71" fmla="*/ 15 h 58"/>
                <a:gd name="T72" fmla="*/ 7 w 54"/>
                <a:gd name="T73" fmla="*/ 16 h 58"/>
                <a:gd name="T74" fmla="*/ 7 w 54"/>
                <a:gd name="T75" fmla="*/ 19 h 58"/>
                <a:gd name="T76" fmla="*/ 7 w 54"/>
                <a:gd name="T77" fmla="*/ 20 h 58"/>
                <a:gd name="T78" fmla="*/ 7 w 54"/>
                <a:gd name="T79" fmla="*/ 22 h 58"/>
                <a:gd name="T80" fmla="*/ 2 w 54"/>
                <a:gd name="T81" fmla="*/ 22 h 58"/>
                <a:gd name="T82" fmla="*/ 2 w 54"/>
                <a:gd name="T83" fmla="*/ 23 h 58"/>
                <a:gd name="T84" fmla="*/ 5 w 54"/>
                <a:gd name="T85" fmla="*/ 24 h 58"/>
                <a:gd name="T86" fmla="*/ 4 w 54"/>
                <a:gd name="T87" fmla="*/ 26 h 58"/>
                <a:gd name="T88" fmla="*/ 4 w 54"/>
                <a:gd name="T89" fmla="*/ 28 h 58"/>
                <a:gd name="T90" fmla="*/ 1 w 54"/>
                <a:gd name="T91" fmla="*/ 31 h 58"/>
                <a:gd name="T92" fmla="*/ 2 w 54"/>
                <a:gd name="T93" fmla="*/ 32 h 58"/>
                <a:gd name="T94" fmla="*/ 0 w 54"/>
                <a:gd name="T95" fmla="*/ 38 h 58"/>
                <a:gd name="T96" fmla="*/ 1 w 54"/>
                <a:gd name="T97" fmla="*/ 39 h 58"/>
                <a:gd name="T98" fmla="*/ 4 w 54"/>
                <a:gd name="T99" fmla="*/ 41 h 58"/>
                <a:gd name="T100" fmla="*/ 5 w 54"/>
                <a:gd name="T101" fmla="*/ 42 h 58"/>
                <a:gd name="T102" fmla="*/ 8 w 54"/>
                <a:gd name="T103" fmla="*/ 43 h 58"/>
                <a:gd name="T104" fmla="*/ 11 w 54"/>
                <a:gd name="T105" fmla="*/ 46 h 58"/>
                <a:gd name="T106" fmla="*/ 11 w 54"/>
                <a:gd name="T107" fmla="*/ 49 h 58"/>
                <a:gd name="T108" fmla="*/ 9 w 54"/>
                <a:gd name="T109" fmla="*/ 52 h 58"/>
                <a:gd name="T110" fmla="*/ 9 w 54"/>
                <a:gd name="T111"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 h="58">
                  <a:moveTo>
                    <a:pt x="9" y="57"/>
                  </a:moveTo>
                  <a:lnTo>
                    <a:pt x="9" y="57"/>
                  </a:lnTo>
                  <a:lnTo>
                    <a:pt x="12" y="58"/>
                  </a:lnTo>
                  <a:lnTo>
                    <a:pt x="15" y="56"/>
                  </a:lnTo>
                  <a:lnTo>
                    <a:pt x="19" y="54"/>
                  </a:lnTo>
                  <a:lnTo>
                    <a:pt x="22" y="53"/>
                  </a:lnTo>
                  <a:lnTo>
                    <a:pt x="26" y="52"/>
                  </a:lnTo>
                  <a:lnTo>
                    <a:pt x="28" y="52"/>
                  </a:lnTo>
                  <a:lnTo>
                    <a:pt x="34" y="50"/>
                  </a:lnTo>
                  <a:lnTo>
                    <a:pt x="35" y="50"/>
                  </a:lnTo>
                  <a:lnTo>
                    <a:pt x="39" y="50"/>
                  </a:lnTo>
                  <a:lnTo>
                    <a:pt x="42" y="50"/>
                  </a:lnTo>
                  <a:lnTo>
                    <a:pt x="45" y="52"/>
                  </a:lnTo>
                  <a:lnTo>
                    <a:pt x="48" y="52"/>
                  </a:lnTo>
                  <a:lnTo>
                    <a:pt x="49" y="52"/>
                  </a:lnTo>
                  <a:lnTo>
                    <a:pt x="49" y="52"/>
                  </a:lnTo>
                  <a:lnTo>
                    <a:pt x="49" y="50"/>
                  </a:lnTo>
                  <a:lnTo>
                    <a:pt x="50" y="50"/>
                  </a:lnTo>
                  <a:lnTo>
                    <a:pt x="50" y="50"/>
                  </a:lnTo>
                  <a:lnTo>
                    <a:pt x="52" y="50"/>
                  </a:lnTo>
                  <a:lnTo>
                    <a:pt x="53" y="50"/>
                  </a:lnTo>
                  <a:lnTo>
                    <a:pt x="53" y="48"/>
                  </a:lnTo>
                  <a:lnTo>
                    <a:pt x="52" y="46"/>
                  </a:lnTo>
                  <a:lnTo>
                    <a:pt x="52" y="46"/>
                  </a:lnTo>
                  <a:lnTo>
                    <a:pt x="50" y="46"/>
                  </a:lnTo>
                  <a:lnTo>
                    <a:pt x="50" y="45"/>
                  </a:lnTo>
                  <a:lnTo>
                    <a:pt x="49" y="42"/>
                  </a:lnTo>
                  <a:lnTo>
                    <a:pt x="48" y="39"/>
                  </a:lnTo>
                  <a:lnTo>
                    <a:pt x="48" y="38"/>
                  </a:lnTo>
                  <a:lnTo>
                    <a:pt x="48" y="35"/>
                  </a:lnTo>
                  <a:lnTo>
                    <a:pt x="49" y="34"/>
                  </a:lnTo>
                  <a:lnTo>
                    <a:pt x="50" y="32"/>
                  </a:lnTo>
                  <a:lnTo>
                    <a:pt x="50" y="31"/>
                  </a:lnTo>
                  <a:lnTo>
                    <a:pt x="50" y="30"/>
                  </a:lnTo>
                  <a:lnTo>
                    <a:pt x="50" y="28"/>
                  </a:lnTo>
                  <a:lnTo>
                    <a:pt x="52" y="27"/>
                  </a:lnTo>
                  <a:lnTo>
                    <a:pt x="52" y="24"/>
                  </a:lnTo>
                  <a:lnTo>
                    <a:pt x="53" y="24"/>
                  </a:lnTo>
                  <a:lnTo>
                    <a:pt x="53" y="24"/>
                  </a:lnTo>
                  <a:lnTo>
                    <a:pt x="54" y="23"/>
                  </a:lnTo>
                  <a:lnTo>
                    <a:pt x="54" y="23"/>
                  </a:lnTo>
                  <a:lnTo>
                    <a:pt x="54" y="23"/>
                  </a:lnTo>
                  <a:lnTo>
                    <a:pt x="54" y="20"/>
                  </a:lnTo>
                  <a:lnTo>
                    <a:pt x="53" y="16"/>
                  </a:lnTo>
                  <a:lnTo>
                    <a:pt x="53" y="15"/>
                  </a:lnTo>
                  <a:lnTo>
                    <a:pt x="52" y="15"/>
                  </a:lnTo>
                  <a:lnTo>
                    <a:pt x="52" y="15"/>
                  </a:lnTo>
                  <a:lnTo>
                    <a:pt x="53" y="13"/>
                  </a:lnTo>
                  <a:lnTo>
                    <a:pt x="52" y="13"/>
                  </a:lnTo>
                  <a:lnTo>
                    <a:pt x="53" y="12"/>
                  </a:lnTo>
                  <a:lnTo>
                    <a:pt x="53" y="11"/>
                  </a:lnTo>
                  <a:lnTo>
                    <a:pt x="52" y="12"/>
                  </a:lnTo>
                  <a:lnTo>
                    <a:pt x="52" y="12"/>
                  </a:lnTo>
                  <a:lnTo>
                    <a:pt x="50" y="11"/>
                  </a:lnTo>
                  <a:lnTo>
                    <a:pt x="50" y="9"/>
                  </a:lnTo>
                  <a:lnTo>
                    <a:pt x="50" y="9"/>
                  </a:lnTo>
                  <a:lnTo>
                    <a:pt x="49" y="9"/>
                  </a:lnTo>
                  <a:lnTo>
                    <a:pt x="48" y="6"/>
                  </a:lnTo>
                  <a:lnTo>
                    <a:pt x="48" y="6"/>
                  </a:lnTo>
                  <a:lnTo>
                    <a:pt x="48" y="8"/>
                  </a:lnTo>
                  <a:lnTo>
                    <a:pt x="45" y="6"/>
                  </a:lnTo>
                  <a:lnTo>
                    <a:pt x="44" y="6"/>
                  </a:lnTo>
                  <a:lnTo>
                    <a:pt x="42" y="8"/>
                  </a:lnTo>
                  <a:lnTo>
                    <a:pt x="41" y="8"/>
                  </a:lnTo>
                  <a:lnTo>
                    <a:pt x="39" y="9"/>
                  </a:lnTo>
                  <a:lnTo>
                    <a:pt x="38" y="9"/>
                  </a:lnTo>
                  <a:lnTo>
                    <a:pt x="38" y="9"/>
                  </a:lnTo>
                  <a:lnTo>
                    <a:pt x="37" y="11"/>
                  </a:lnTo>
                  <a:lnTo>
                    <a:pt x="35" y="9"/>
                  </a:lnTo>
                  <a:lnTo>
                    <a:pt x="35" y="9"/>
                  </a:lnTo>
                  <a:lnTo>
                    <a:pt x="35" y="9"/>
                  </a:lnTo>
                  <a:lnTo>
                    <a:pt x="35" y="9"/>
                  </a:lnTo>
                  <a:lnTo>
                    <a:pt x="34" y="9"/>
                  </a:lnTo>
                  <a:lnTo>
                    <a:pt x="34" y="9"/>
                  </a:lnTo>
                  <a:lnTo>
                    <a:pt x="34" y="9"/>
                  </a:lnTo>
                  <a:lnTo>
                    <a:pt x="33" y="8"/>
                  </a:lnTo>
                  <a:lnTo>
                    <a:pt x="33" y="8"/>
                  </a:lnTo>
                  <a:lnTo>
                    <a:pt x="33" y="8"/>
                  </a:lnTo>
                  <a:lnTo>
                    <a:pt x="33" y="6"/>
                  </a:lnTo>
                  <a:lnTo>
                    <a:pt x="31" y="6"/>
                  </a:lnTo>
                  <a:lnTo>
                    <a:pt x="31" y="6"/>
                  </a:lnTo>
                  <a:lnTo>
                    <a:pt x="31" y="5"/>
                  </a:lnTo>
                  <a:lnTo>
                    <a:pt x="30" y="5"/>
                  </a:lnTo>
                  <a:lnTo>
                    <a:pt x="30" y="5"/>
                  </a:lnTo>
                  <a:lnTo>
                    <a:pt x="30" y="4"/>
                  </a:lnTo>
                  <a:lnTo>
                    <a:pt x="30" y="4"/>
                  </a:lnTo>
                  <a:lnTo>
                    <a:pt x="30" y="4"/>
                  </a:lnTo>
                  <a:lnTo>
                    <a:pt x="28" y="4"/>
                  </a:lnTo>
                  <a:lnTo>
                    <a:pt x="27" y="4"/>
                  </a:lnTo>
                  <a:lnTo>
                    <a:pt x="27" y="2"/>
                  </a:lnTo>
                  <a:lnTo>
                    <a:pt x="27" y="2"/>
                  </a:lnTo>
                  <a:lnTo>
                    <a:pt x="24" y="2"/>
                  </a:lnTo>
                  <a:lnTo>
                    <a:pt x="24" y="2"/>
                  </a:lnTo>
                  <a:lnTo>
                    <a:pt x="23" y="4"/>
                  </a:lnTo>
                  <a:lnTo>
                    <a:pt x="23" y="4"/>
                  </a:lnTo>
                  <a:lnTo>
                    <a:pt x="23" y="5"/>
                  </a:lnTo>
                  <a:lnTo>
                    <a:pt x="22" y="5"/>
                  </a:lnTo>
                  <a:lnTo>
                    <a:pt x="22" y="4"/>
                  </a:lnTo>
                  <a:lnTo>
                    <a:pt x="22" y="2"/>
                  </a:lnTo>
                  <a:lnTo>
                    <a:pt x="20" y="2"/>
                  </a:lnTo>
                  <a:lnTo>
                    <a:pt x="20" y="1"/>
                  </a:lnTo>
                  <a:lnTo>
                    <a:pt x="20" y="1"/>
                  </a:lnTo>
                  <a:lnTo>
                    <a:pt x="20" y="0"/>
                  </a:lnTo>
                  <a:lnTo>
                    <a:pt x="20" y="1"/>
                  </a:lnTo>
                  <a:lnTo>
                    <a:pt x="19" y="1"/>
                  </a:lnTo>
                  <a:lnTo>
                    <a:pt x="19" y="1"/>
                  </a:lnTo>
                  <a:lnTo>
                    <a:pt x="18" y="1"/>
                  </a:lnTo>
                  <a:lnTo>
                    <a:pt x="18" y="1"/>
                  </a:lnTo>
                  <a:lnTo>
                    <a:pt x="16" y="1"/>
                  </a:lnTo>
                  <a:lnTo>
                    <a:pt x="16" y="1"/>
                  </a:lnTo>
                  <a:lnTo>
                    <a:pt x="16" y="2"/>
                  </a:lnTo>
                  <a:lnTo>
                    <a:pt x="16" y="4"/>
                  </a:lnTo>
                  <a:lnTo>
                    <a:pt x="16" y="4"/>
                  </a:lnTo>
                  <a:lnTo>
                    <a:pt x="15" y="4"/>
                  </a:lnTo>
                  <a:lnTo>
                    <a:pt x="13" y="4"/>
                  </a:lnTo>
                  <a:lnTo>
                    <a:pt x="13" y="5"/>
                  </a:lnTo>
                  <a:lnTo>
                    <a:pt x="13" y="5"/>
                  </a:lnTo>
                  <a:lnTo>
                    <a:pt x="12" y="5"/>
                  </a:lnTo>
                  <a:lnTo>
                    <a:pt x="12" y="5"/>
                  </a:lnTo>
                  <a:lnTo>
                    <a:pt x="12" y="4"/>
                  </a:lnTo>
                  <a:lnTo>
                    <a:pt x="11" y="4"/>
                  </a:lnTo>
                  <a:lnTo>
                    <a:pt x="11" y="4"/>
                  </a:lnTo>
                  <a:lnTo>
                    <a:pt x="11" y="5"/>
                  </a:lnTo>
                  <a:lnTo>
                    <a:pt x="11" y="5"/>
                  </a:lnTo>
                  <a:lnTo>
                    <a:pt x="11" y="4"/>
                  </a:lnTo>
                  <a:lnTo>
                    <a:pt x="9" y="2"/>
                  </a:lnTo>
                  <a:lnTo>
                    <a:pt x="9" y="2"/>
                  </a:lnTo>
                  <a:lnTo>
                    <a:pt x="8" y="4"/>
                  </a:lnTo>
                  <a:lnTo>
                    <a:pt x="8" y="2"/>
                  </a:lnTo>
                  <a:lnTo>
                    <a:pt x="7" y="4"/>
                  </a:lnTo>
                  <a:lnTo>
                    <a:pt x="7" y="4"/>
                  </a:lnTo>
                  <a:lnTo>
                    <a:pt x="7" y="4"/>
                  </a:lnTo>
                  <a:lnTo>
                    <a:pt x="7" y="5"/>
                  </a:lnTo>
                  <a:lnTo>
                    <a:pt x="5" y="5"/>
                  </a:lnTo>
                  <a:lnTo>
                    <a:pt x="5" y="5"/>
                  </a:lnTo>
                  <a:lnTo>
                    <a:pt x="4" y="6"/>
                  </a:lnTo>
                  <a:lnTo>
                    <a:pt x="4" y="6"/>
                  </a:lnTo>
                  <a:lnTo>
                    <a:pt x="4" y="8"/>
                  </a:lnTo>
                  <a:lnTo>
                    <a:pt x="4" y="9"/>
                  </a:lnTo>
                  <a:lnTo>
                    <a:pt x="4" y="12"/>
                  </a:lnTo>
                  <a:lnTo>
                    <a:pt x="4" y="12"/>
                  </a:lnTo>
                  <a:lnTo>
                    <a:pt x="5" y="12"/>
                  </a:lnTo>
                  <a:lnTo>
                    <a:pt x="5" y="12"/>
                  </a:lnTo>
                  <a:lnTo>
                    <a:pt x="5" y="15"/>
                  </a:lnTo>
                  <a:lnTo>
                    <a:pt x="7" y="15"/>
                  </a:lnTo>
                  <a:lnTo>
                    <a:pt x="7" y="16"/>
                  </a:lnTo>
                  <a:lnTo>
                    <a:pt x="7" y="16"/>
                  </a:lnTo>
                  <a:lnTo>
                    <a:pt x="7" y="16"/>
                  </a:lnTo>
                  <a:lnTo>
                    <a:pt x="5" y="16"/>
                  </a:lnTo>
                  <a:lnTo>
                    <a:pt x="5" y="17"/>
                  </a:lnTo>
                  <a:lnTo>
                    <a:pt x="5" y="17"/>
                  </a:lnTo>
                  <a:lnTo>
                    <a:pt x="7" y="19"/>
                  </a:lnTo>
                  <a:lnTo>
                    <a:pt x="7" y="19"/>
                  </a:lnTo>
                  <a:lnTo>
                    <a:pt x="7" y="19"/>
                  </a:lnTo>
                  <a:lnTo>
                    <a:pt x="8" y="20"/>
                  </a:lnTo>
                  <a:lnTo>
                    <a:pt x="7" y="20"/>
                  </a:lnTo>
                  <a:lnTo>
                    <a:pt x="8" y="22"/>
                  </a:lnTo>
                  <a:lnTo>
                    <a:pt x="7" y="22"/>
                  </a:lnTo>
                  <a:lnTo>
                    <a:pt x="7" y="22"/>
                  </a:lnTo>
                  <a:lnTo>
                    <a:pt x="7" y="22"/>
                  </a:lnTo>
                  <a:lnTo>
                    <a:pt x="5" y="22"/>
                  </a:lnTo>
                  <a:lnTo>
                    <a:pt x="5" y="20"/>
                  </a:lnTo>
                  <a:lnTo>
                    <a:pt x="4" y="20"/>
                  </a:lnTo>
                  <a:lnTo>
                    <a:pt x="2" y="22"/>
                  </a:lnTo>
                  <a:lnTo>
                    <a:pt x="2" y="22"/>
                  </a:lnTo>
                  <a:lnTo>
                    <a:pt x="2" y="22"/>
                  </a:lnTo>
                  <a:lnTo>
                    <a:pt x="2" y="22"/>
                  </a:lnTo>
                  <a:lnTo>
                    <a:pt x="2" y="23"/>
                  </a:lnTo>
                  <a:lnTo>
                    <a:pt x="2" y="23"/>
                  </a:lnTo>
                  <a:lnTo>
                    <a:pt x="4" y="23"/>
                  </a:lnTo>
                  <a:lnTo>
                    <a:pt x="4" y="23"/>
                  </a:lnTo>
                  <a:lnTo>
                    <a:pt x="5" y="24"/>
                  </a:lnTo>
                  <a:lnTo>
                    <a:pt x="4" y="24"/>
                  </a:lnTo>
                  <a:lnTo>
                    <a:pt x="5" y="24"/>
                  </a:lnTo>
                  <a:lnTo>
                    <a:pt x="5" y="24"/>
                  </a:lnTo>
                  <a:lnTo>
                    <a:pt x="4" y="26"/>
                  </a:lnTo>
                  <a:lnTo>
                    <a:pt x="4" y="26"/>
                  </a:lnTo>
                  <a:lnTo>
                    <a:pt x="4" y="27"/>
                  </a:lnTo>
                  <a:lnTo>
                    <a:pt x="4" y="28"/>
                  </a:lnTo>
                  <a:lnTo>
                    <a:pt x="4" y="28"/>
                  </a:lnTo>
                  <a:lnTo>
                    <a:pt x="1" y="28"/>
                  </a:lnTo>
                  <a:lnTo>
                    <a:pt x="0" y="30"/>
                  </a:lnTo>
                  <a:lnTo>
                    <a:pt x="1" y="30"/>
                  </a:lnTo>
                  <a:lnTo>
                    <a:pt x="1" y="31"/>
                  </a:lnTo>
                  <a:lnTo>
                    <a:pt x="1" y="31"/>
                  </a:lnTo>
                  <a:lnTo>
                    <a:pt x="1" y="32"/>
                  </a:lnTo>
                  <a:lnTo>
                    <a:pt x="1" y="32"/>
                  </a:lnTo>
                  <a:lnTo>
                    <a:pt x="2" y="32"/>
                  </a:lnTo>
                  <a:lnTo>
                    <a:pt x="1" y="35"/>
                  </a:lnTo>
                  <a:lnTo>
                    <a:pt x="1" y="37"/>
                  </a:lnTo>
                  <a:lnTo>
                    <a:pt x="0" y="38"/>
                  </a:lnTo>
                  <a:lnTo>
                    <a:pt x="0" y="38"/>
                  </a:lnTo>
                  <a:lnTo>
                    <a:pt x="0" y="38"/>
                  </a:lnTo>
                  <a:lnTo>
                    <a:pt x="0" y="38"/>
                  </a:lnTo>
                  <a:lnTo>
                    <a:pt x="0" y="39"/>
                  </a:lnTo>
                  <a:lnTo>
                    <a:pt x="1" y="39"/>
                  </a:lnTo>
                  <a:lnTo>
                    <a:pt x="1" y="39"/>
                  </a:lnTo>
                  <a:lnTo>
                    <a:pt x="1" y="39"/>
                  </a:lnTo>
                  <a:lnTo>
                    <a:pt x="2" y="39"/>
                  </a:lnTo>
                  <a:lnTo>
                    <a:pt x="4" y="41"/>
                  </a:lnTo>
                  <a:lnTo>
                    <a:pt x="5" y="41"/>
                  </a:lnTo>
                  <a:lnTo>
                    <a:pt x="5" y="41"/>
                  </a:lnTo>
                  <a:lnTo>
                    <a:pt x="5" y="41"/>
                  </a:lnTo>
                  <a:lnTo>
                    <a:pt x="5" y="42"/>
                  </a:lnTo>
                  <a:lnTo>
                    <a:pt x="7" y="42"/>
                  </a:lnTo>
                  <a:lnTo>
                    <a:pt x="7" y="43"/>
                  </a:lnTo>
                  <a:lnTo>
                    <a:pt x="7" y="43"/>
                  </a:lnTo>
                  <a:lnTo>
                    <a:pt x="8" y="43"/>
                  </a:lnTo>
                  <a:lnTo>
                    <a:pt x="9" y="45"/>
                  </a:lnTo>
                  <a:lnTo>
                    <a:pt x="9" y="45"/>
                  </a:lnTo>
                  <a:lnTo>
                    <a:pt x="9" y="45"/>
                  </a:lnTo>
                  <a:lnTo>
                    <a:pt x="11" y="46"/>
                  </a:lnTo>
                  <a:lnTo>
                    <a:pt x="11" y="48"/>
                  </a:lnTo>
                  <a:lnTo>
                    <a:pt x="9" y="48"/>
                  </a:lnTo>
                  <a:lnTo>
                    <a:pt x="11" y="49"/>
                  </a:lnTo>
                  <a:lnTo>
                    <a:pt x="11" y="49"/>
                  </a:lnTo>
                  <a:lnTo>
                    <a:pt x="9" y="49"/>
                  </a:lnTo>
                  <a:lnTo>
                    <a:pt x="9" y="50"/>
                  </a:lnTo>
                  <a:lnTo>
                    <a:pt x="9" y="50"/>
                  </a:lnTo>
                  <a:lnTo>
                    <a:pt x="9" y="52"/>
                  </a:lnTo>
                  <a:lnTo>
                    <a:pt x="9" y="52"/>
                  </a:lnTo>
                  <a:lnTo>
                    <a:pt x="9" y="52"/>
                  </a:lnTo>
                  <a:lnTo>
                    <a:pt x="9" y="53"/>
                  </a:lnTo>
                  <a:lnTo>
                    <a:pt x="9" y="5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5" name="Freeform 1007"/>
            <p:cNvSpPr>
              <a:spLocks noChangeAspect="1"/>
            </p:cNvSpPr>
            <p:nvPr/>
          </p:nvSpPr>
          <p:spPr bwMode="gray">
            <a:xfrm>
              <a:off x="802951" y="4399406"/>
              <a:ext cx="216673" cy="162506"/>
            </a:xfrm>
            <a:custGeom>
              <a:avLst/>
              <a:gdLst>
                <a:gd name="T0" fmla="*/ 65 w 68"/>
                <a:gd name="T1" fmla="*/ 25 h 51"/>
                <a:gd name="T2" fmla="*/ 65 w 68"/>
                <a:gd name="T3" fmla="*/ 24 h 51"/>
                <a:gd name="T4" fmla="*/ 67 w 68"/>
                <a:gd name="T5" fmla="*/ 24 h 51"/>
                <a:gd name="T6" fmla="*/ 65 w 68"/>
                <a:gd name="T7" fmla="*/ 21 h 51"/>
                <a:gd name="T8" fmla="*/ 63 w 68"/>
                <a:gd name="T9" fmla="*/ 22 h 51"/>
                <a:gd name="T10" fmla="*/ 61 w 68"/>
                <a:gd name="T11" fmla="*/ 22 h 51"/>
                <a:gd name="T12" fmla="*/ 60 w 68"/>
                <a:gd name="T13" fmla="*/ 22 h 51"/>
                <a:gd name="T14" fmla="*/ 57 w 68"/>
                <a:gd name="T15" fmla="*/ 19 h 51"/>
                <a:gd name="T16" fmla="*/ 55 w 68"/>
                <a:gd name="T17" fmla="*/ 15 h 51"/>
                <a:gd name="T18" fmla="*/ 49 w 68"/>
                <a:gd name="T19" fmla="*/ 10 h 51"/>
                <a:gd name="T20" fmla="*/ 49 w 68"/>
                <a:gd name="T21" fmla="*/ 7 h 51"/>
                <a:gd name="T22" fmla="*/ 49 w 68"/>
                <a:gd name="T23" fmla="*/ 6 h 51"/>
                <a:gd name="T24" fmla="*/ 48 w 68"/>
                <a:gd name="T25" fmla="*/ 3 h 51"/>
                <a:gd name="T26" fmla="*/ 42 w 68"/>
                <a:gd name="T27" fmla="*/ 0 h 51"/>
                <a:gd name="T28" fmla="*/ 35 w 68"/>
                <a:gd name="T29" fmla="*/ 4 h 51"/>
                <a:gd name="T30" fmla="*/ 24 w 68"/>
                <a:gd name="T31" fmla="*/ 13 h 51"/>
                <a:gd name="T32" fmla="*/ 14 w 68"/>
                <a:gd name="T33" fmla="*/ 15 h 51"/>
                <a:gd name="T34" fmla="*/ 11 w 68"/>
                <a:gd name="T35" fmla="*/ 18 h 51"/>
                <a:gd name="T36" fmla="*/ 9 w 68"/>
                <a:gd name="T37" fmla="*/ 22 h 51"/>
                <a:gd name="T38" fmla="*/ 4 w 68"/>
                <a:gd name="T39" fmla="*/ 29 h 51"/>
                <a:gd name="T40" fmla="*/ 1 w 68"/>
                <a:gd name="T41" fmla="*/ 32 h 51"/>
                <a:gd name="T42" fmla="*/ 0 w 68"/>
                <a:gd name="T43" fmla="*/ 39 h 51"/>
                <a:gd name="T44" fmla="*/ 0 w 68"/>
                <a:gd name="T45" fmla="*/ 43 h 51"/>
                <a:gd name="T46" fmla="*/ 0 w 68"/>
                <a:gd name="T47" fmla="*/ 44 h 51"/>
                <a:gd name="T48" fmla="*/ 1 w 68"/>
                <a:gd name="T49" fmla="*/ 45 h 51"/>
                <a:gd name="T50" fmla="*/ 3 w 68"/>
                <a:gd name="T51" fmla="*/ 47 h 51"/>
                <a:gd name="T52" fmla="*/ 4 w 68"/>
                <a:gd name="T53" fmla="*/ 48 h 51"/>
                <a:gd name="T54" fmla="*/ 5 w 68"/>
                <a:gd name="T55" fmla="*/ 48 h 51"/>
                <a:gd name="T56" fmla="*/ 7 w 68"/>
                <a:gd name="T57" fmla="*/ 50 h 51"/>
                <a:gd name="T58" fmla="*/ 9 w 68"/>
                <a:gd name="T59" fmla="*/ 48 h 51"/>
                <a:gd name="T60" fmla="*/ 14 w 68"/>
                <a:gd name="T61" fmla="*/ 45 h 51"/>
                <a:gd name="T62" fmla="*/ 18 w 68"/>
                <a:gd name="T63" fmla="*/ 45 h 51"/>
                <a:gd name="T64" fmla="*/ 20 w 68"/>
                <a:gd name="T65" fmla="*/ 48 h 51"/>
                <a:gd name="T66" fmla="*/ 22 w 68"/>
                <a:gd name="T67" fmla="*/ 51 h 51"/>
                <a:gd name="T68" fmla="*/ 22 w 68"/>
                <a:gd name="T69" fmla="*/ 50 h 51"/>
                <a:gd name="T70" fmla="*/ 22 w 68"/>
                <a:gd name="T71" fmla="*/ 45 h 51"/>
                <a:gd name="T72" fmla="*/ 22 w 68"/>
                <a:gd name="T73" fmla="*/ 41 h 51"/>
                <a:gd name="T74" fmla="*/ 20 w 68"/>
                <a:gd name="T75" fmla="*/ 39 h 51"/>
                <a:gd name="T76" fmla="*/ 26 w 68"/>
                <a:gd name="T77" fmla="*/ 36 h 51"/>
                <a:gd name="T78" fmla="*/ 37 w 68"/>
                <a:gd name="T79" fmla="*/ 37 h 51"/>
                <a:gd name="T80" fmla="*/ 42 w 68"/>
                <a:gd name="T81" fmla="*/ 36 h 51"/>
                <a:gd name="T82" fmla="*/ 50 w 68"/>
                <a:gd name="T83" fmla="*/ 37 h 51"/>
                <a:gd name="T84" fmla="*/ 52 w 68"/>
                <a:gd name="T85" fmla="*/ 37 h 51"/>
                <a:gd name="T86" fmla="*/ 55 w 68"/>
                <a:gd name="T87" fmla="*/ 36 h 51"/>
                <a:gd name="T88" fmla="*/ 56 w 68"/>
                <a:gd name="T89" fmla="*/ 35 h 51"/>
                <a:gd name="T90" fmla="*/ 57 w 68"/>
                <a:gd name="T91" fmla="*/ 35 h 51"/>
                <a:gd name="T92" fmla="*/ 60 w 68"/>
                <a:gd name="T93" fmla="*/ 32 h 51"/>
                <a:gd name="T94" fmla="*/ 64 w 68"/>
                <a:gd name="T95" fmla="*/ 33 h 51"/>
                <a:gd name="T96" fmla="*/ 67 w 68"/>
                <a:gd name="T97" fmla="*/ 30 h 51"/>
                <a:gd name="T98" fmla="*/ 68 w 68"/>
                <a:gd name="T99"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 h="51">
                  <a:moveTo>
                    <a:pt x="68" y="28"/>
                  </a:moveTo>
                  <a:lnTo>
                    <a:pt x="65" y="26"/>
                  </a:lnTo>
                  <a:lnTo>
                    <a:pt x="65" y="25"/>
                  </a:lnTo>
                  <a:lnTo>
                    <a:pt x="64" y="25"/>
                  </a:lnTo>
                  <a:lnTo>
                    <a:pt x="65" y="24"/>
                  </a:lnTo>
                  <a:lnTo>
                    <a:pt x="65" y="24"/>
                  </a:lnTo>
                  <a:lnTo>
                    <a:pt x="67" y="24"/>
                  </a:lnTo>
                  <a:lnTo>
                    <a:pt x="67" y="24"/>
                  </a:lnTo>
                  <a:lnTo>
                    <a:pt x="67" y="24"/>
                  </a:lnTo>
                  <a:lnTo>
                    <a:pt x="65" y="21"/>
                  </a:lnTo>
                  <a:lnTo>
                    <a:pt x="65" y="21"/>
                  </a:lnTo>
                  <a:lnTo>
                    <a:pt x="65" y="21"/>
                  </a:lnTo>
                  <a:lnTo>
                    <a:pt x="64" y="21"/>
                  </a:lnTo>
                  <a:lnTo>
                    <a:pt x="64" y="21"/>
                  </a:lnTo>
                  <a:lnTo>
                    <a:pt x="63" y="22"/>
                  </a:lnTo>
                  <a:lnTo>
                    <a:pt x="63" y="22"/>
                  </a:lnTo>
                  <a:lnTo>
                    <a:pt x="63" y="22"/>
                  </a:lnTo>
                  <a:lnTo>
                    <a:pt x="61" y="22"/>
                  </a:lnTo>
                  <a:lnTo>
                    <a:pt x="61" y="22"/>
                  </a:lnTo>
                  <a:lnTo>
                    <a:pt x="60" y="22"/>
                  </a:lnTo>
                  <a:lnTo>
                    <a:pt x="60" y="22"/>
                  </a:lnTo>
                  <a:lnTo>
                    <a:pt x="60" y="22"/>
                  </a:lnTo>
                  <a:lnTo>
                    <a:pt x="59" y="21"/>
                  </a:lnTo>
                  <a:lnTo>
                    <a:pt x="57" y="19"/>
                  </a:lnTo>
                  <a:lnTo>
                    <a:pt x="57" y="19"/>
                  </a:lnTo>
                  <a:lnTo>
                    <a:pt x="56" y="18"/>
                  </a:lnTo>
                  <a:lnTo>
                    <a:pt x="55" y="15"/>
                  </a:lnTo>
                  <a:lnTo>
                    <a:pt x="55" y="14"/>
                  </a:lnTo>
                  <a:lnTo>
                    <a:pt x="52" y="11"/>
                  </a:lnTo>
                  <a:lnTo>
                    <a:pt x="49" y="10"/>
                  </a:lnTo>
                  <a:lnTo>
                    <a:pt x="49" y="8"/>
                  </a:lnTo>
                  <a:lnTo>
                    <a:pt x="49" y="7"/>
                  </a:lnTo>
                  <a:lnTo>
                    <a:pt x="49" y="7"/>
                  </a:lnTo>
                  <a:lnTo>
                    <a:pt x="49" y="6"/>
                  </a:lnTo>
                  <a:lnTo>
                    <a:pt x="49" y="6"/>
                  </a:lnTo>
                  <a:lnTo>
                    <a:pt x="49" y="6"/>
                  </a:lnTo>
                  <a:lnTo>
                    <a:pt x="48" y="4"/>
                  </a:lnTo>
                  <a:lnTo>
                    <a:pt x="46" y="4"/>
                  </a:lnTo>
                  <a:lnTo>
                    <a:pt x="48" y="3"/>
                  </a:lnTo>
                  <a:lnTo>
                    <a:pt x="48" y="2"/>
                  </a:lnTo>
                  <a:lnTo>
                    <a:pt x="48" y="0"/>
                  </a:lnTo>
                  <a:lnTo>
                    <a:pt x="42" y="0"/>
                  </a:lnTo>
                  <a:lnTo>
                    <a:pt x="39" y="2"/>
                  </a:lnTo>
                  <a:lnTo>
                    <a:pt x="38" y="3"/>
                  </a:lnTo>
                  <a:lnTo>
                    <a:pt x="35" y="4"/>
                  </a:lnTo>
                  <a:lnTo>
                    <a:pt x="30" y="8"/>
                  </a:lnTo>
                  <a:lnTo>
                    <a:pt x="27" y="11"/>
                  </a:lnTo>
                  <a:lnTo>
                    <a:pt x="24" y="13"/>
                  </a:lnTo>
                  <a:lnTo>
                    <a:pt x="18" y="15"/>
                  </a:lnTo>
                  <a:lnTo>
                    <a:pt x="16" y="15"/>
                  </a:lnTo>
                  <a:lnTo>
                    <a:pt x="14" y="15"/>
                  </a:lnTo>
                  <a:lnTo>
                    <a:pt x="14" y="17"/>
                  </a:lnTo>
                  <a:lnTo>
                    <a:pt x="12" y="17"/>
                  </a:lnTo>
                  <a:lnTo>
                    <a:pt x="11" y="18"/>
                  </a:lnTo>
                  <a:lnTo>
                    <a:pt x="9" y="19"/>
                  </a:lnTo>
                  <a:lnTo>
                    <a:pt x="9" y="19"/>
                  </a:lnTo>
                  <a:lnTo>
                    <a:pt x="9" y="22"/>
                  </a:lnTo>
                  <a:lnTo>
                    <a:pt x="8" y="25"/>
                  </a:lnTo>
                  <a:lnTo>
                    <a:pt x="7" y="26"/>
                  </a:lnTo>
                  <a:lnTo>
                    <a:pt x="4" y="29"/>
                  </a:lnTo>
                  <a:lnTo>
                    <a:pt x="3" y="30"/>
                  </a:lnTo>
                  <a:lnTo>
                    <a:pt x="3" y="30"/>
                  </a:lnTo>
                  <a:lnTo>
                    <a:pt x="1" y="32"/>
                  </a:lnTo>
                  <a:lnTo>
                    <a:pt x="1" y="35"/>
                  </a:lnTo>
                  <a:lnTo>
                    <a:pt x="0" y="37"/>
                  </a:lnTo>
                  <a:lnTo>
                    <a:pt x="0" y="39"/>
                  </a:lnTo>
                  <a:lnTo>
                    <a:pt x="0" y="41"/>
                  </a:lnTo>
                  <a:lnTo>
                    <a:pt x="0" y="43"/>
                  </a:lnTo>
                  <a:lnTo>
                    <a:pt x="0" y="43"/>
                  </a:lnTo>
                  <a:lnTo>
                    <a:pt x="0" y="43"/>
                  </a:lnTo>
                  <a:lnTo>
                    <a:pt x="0" y="44"/>
                  </a:lnTo>
                  <a:lnTo>
                    <a:pt x="0" y="44"/>
                  </a:lnTo>
                  <a:lnTo>
                    <a:pt x="1" y="44"/>
                  </a:lnTo>
                  <a:lnTo>
                    <a:pt x="1" y="45"/>
                  </a:lnTo>
                  <a:lnTo>
                    <a:pt x="1" y="45"/>
                  </a:lnTo>
                  <a:lnTo>
                    <a:pt x="3" y="45"/>
                  </a:lnTo>
                  <a:lnTo>
                    <a:pt x="3" y="47"/>
                  </a:lnTo>
                  <a:lnTo>
                    <a:pt x="3" y="47"/>
                  </a:lnTo>
                  <a:lnTo>
                    <a:pt x="3" y="47"/>
                  </a:lnTo>
                  <a:lnTo>
                    <a:pt x="4" y="48"/>
                  </a:lnTo>
                  <a:lnTo>
                    <a:pt x="4" y="48"/>
                  </a:lnTo>
                  <a:lnTo>
                    <a:pt x="4" y="48"/>
                  </a:lnTo>
                  <a:lnTo>
                    <a:pt x="5" y="48"/>
                  </a:lnTo>
                  <a:lnTo>
                    <a:pt x="5" y="48"/>
                  </a:lnTo>
                  <a:lnTo>
                    <a:pt x="5" y="48"/>
                  </a:lnTo>
                  <a:lnTo>
                    <a:pt x="5" y="48"/>
                  </a:lnTo>
                  <a:lnTo>
                    <a:pt x="7" y="50"/>
                  </a:lnTo>
                  <a:lnTo>
                    <a:pt x="8" y="48"/>
                  </a:lnTo>
                  <a:lnTo>
                    <a:pt x="8" y="48"/>
                  </a:lnTo>
                  <a:lnTo>
                    <a:pt x="9" y="48"/>
                  </a:lnTo>
                  <a:lnTo>
                    <a:pt x="11" y="47"/>
                  </a:lnTo>
                  <a:lnTo>
                    <a:pt x="12" y="47"/>
                  </a:lnTo>
                  <a:lnTo>
                    <a:pt x="14" y="45"/>
                  </a:lnTo>
                  <a:lnTo>
                    <a:pt x="15" y="45"/>
                  </a:lnTo>
                  <a:lnTo>
                    <a:pt x="18" y="47"/>
                  </a:lnTo>
                  <a:lnTo>
                    <a:pt x="18" y="45"/>
                  </a:lnTo>
                  <a:lnTo>
                    <a:pt x="18" y="45"/>
                  </a:lnTo>
                  <a:lnTo>
                    <a:pt x="19" y="48"/>
                  </a:lnTo>
                  <a:lnTo>
                    <a:pt x="20" y="48"/>
                  </a:lnTo>
                  <a:lnTo>
                    <a:pt x="20" y="48"/>
                  </a:lnTo>
                  <a:lnTo>
                    <a:pt x="20" y="50"/>
                  </a:lnTo>
                  <a:lnTo>
                    <a:pt x="22" y="51"/>
                  </a:lnTo>
                  <a:lnTo>
                    <a:pt x="22" y="51"/>
                  </a:lnTo>
                  <a:lnTo>
                    <a:pt x="23" y="50"/>
                  </a:lnTo>
                  <a:lnTo>
                    <a:pt x="22" y="50"/>
                  </a:lnTo>
                  <a:lnTo>
                    <a:pt x="22" y="48"/>
                  </a:lnTo>
                  <a:lnTo>
                    <a:pt x="22" y="47"/>
                  </a:lnTo>
                  <a:lnTo>
                    <a:pt x="22" y="45"/>
                  </a:lnTo>
                  <a:lnTo>
                    <a:pt x="22" y="43"/>
                  </a:lnTo>
                  <a:lnTo>
                    <a:pt x="22" y="43"/>
                  </a:lnTo>
                  <a:lnTo>
                    <a:pt x="22" y="41"/>
                  </a:lnTo>
                  <a:lnTo>
                    <a:pt x="20" y="41"/>
                  </a:lnTo>
                  <a:lnTo>
                    <a:pt x="20" y="40"/>
                  </a:lnTo>
                  <a:lnTo>
                    <a:pt x="20" y="39"/>
                  </a:lnTo>
                  <a:lnTo>
                    <a:pt x="22" y="37"/>
                  </a:lnTo>
                  <a:lnTo>
                    <a:pt x="24" y="36"/>
                  </a:lnTo>
                  <a:lnTo>
                    <a:pt x="26" y="36"/>
                  </a:lnTo>
                  <a:lnTo>
                    <a:pt x="27" y="37"/>
                  </a:lnTo>
                  <a:lnTo>
                    <a:pt x="33" y="37"/>
                  </a:lnTo>
                  <a:lnTo>
                    <a:pt x="37" y="37"/>
                  </a:lnTo>
                  <a:lnTo>
                    <a:pt x="39" y="37"/>
                  </a:lnTo>
                  <a:lnTo>
                    <a:pt x="39" y="37"/>
                  </a:lnTo>
                  <a:lnTo>
                    <a:pt x="42" y="36"/>
                  </a:lnTo>
                  <a:lnTo>
                    <a:pt x="45" y="36"/>
                  </a:lnTo>
                  <a:lnTo>
                    <a:pt x="45" y="36"/>
                  </a:lnTo>
                  <a:lnTo>
                    <a:pt x="50" y="37"/>
                  </a:lnTo>
                  <a:lnTo>
                    <a:pt x="50" y="37"/>
                  </a:lnTo>
                  <a:lnTo>
                    <a:pt x="52" y="37"/>
                  </a:lnTo>
                  <a:lnTo>
                    <a:pt x="52" y="37"/>
                  </a:lnTo>
                  <a:lnTo>
                    <a:pt x="55" y="37"/>
                  </a:lnTo>
                  <a:lnTo>
                    <a:pt x="55" y="37"/>
                  </a:lnTo>
                  <a:lnTo>
                    <a:pt x="55" y="36"/>
                  </a:lnTo>
                  <a:lnTo>
                    <a:pt x="56" y="36"/>
                  </a:lnTo>
                  <a:lnTo>
                    <a:pt x="56" y="36"/>
                  </a:lnTo>
                  <a:lnTo>
                    <a:pt x="56" y="35"/>
                  </a:lnTo>
                  <a:lnTo>
                    <a:pt x="56" y="35"/>
                  </a:lnTo>
                  <a:lnTo>
                    <a:pt x="57" y="35"/>
                  </a:lnTo>
                  <a:lnTo>
                    <a:pt x="57" y="35"/>
                  </a:lnTo>
                  <a:lnTo>
                    <a:pt x="59" y="33"/>
                  </a:lnTo>
                  <a:lnTo>
                    <a:pt x="59" y="32"/>
                  </a:lnTo>
                  <a:lnTo>
                    <a:pt x="60" y="32"/>
                  </a:lnTo>
                  <a:lnTo>
                    <a:pt x="61" y="33"/>
                  </a:lnTo>
                  <a:lnTo>
                    <a:pt x="63" y="32"/>
                  </a:lnTo>
                  <a:lnTo>
                    <a:pt x="64" y="33"/>
                  </a:lnTo>
                  <a:lnTo>
                    <a:pt x="64" y="33"/>
                  </a:lnTo>
                  <a:lnTo>
                    <a:pt x="67" y="30"/>
                  </a:lnTo>
                  <a:lnTo>
                    <a:pt x="67" y="30"/>
                  </a:lnTo>
                  <a:lnTo>
                    <a:pt x="67" y="30"/>
                  </a:lnTo>
                  <a:lnTo>
                    <a:pt x="67" y="29"/>
                  </a:lnTo>
                  <a:lnTo>
                    <a:pt x="68" y="29"/>
                  </a:lnTo>
                  <a:lnTo>
                    <a:pt x="68" y="28"/>
                  </a:lnTo>
                  <a:lnTo>
                    <a:pt x="68" y="2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6" name="Freeform 993"/>
            <p:cNvSpPr>
              <a:spLocks noChangeAspect="1"/>
            </p:cNvSpPr>
            <p:nvPr/>
          </p:nvSpPr>
          <p:spPr bwMode="gray">
            <a:xfrm>
              <a:off x="624514" y="4587403"/>
              <a:ext cx="117897" cy="117897"/>
            </a:xfrm>
            <a:custGeom>
              <a:avLst/>
              <a:gdLst>
                <a:gd name="T0" fmla="*/ 0 w 37"/>
                <a:gd name="T1" fmla="*/ 14 h 37"/>
                <a:gd name="T2" fmla="*/ 1 w 37"/>
                <a:gd name="T3" fmla="*/ 12 h 37"/>
                <a:gd name="T4" fmla="*/ 1 w 37"/>
                <a:gd name="T5" fmla="*/ 11 h 37"/>
                <a:gd name="T6" fmla="*/ 2 w 37"/>
                <a:gd name="T7" fmla="*/ 11 h 37"/>
                <a:gd name="T8" fmla="*/ 4 w 37"/>
                <a:gd name="T9" fmla="*/ 10 h 37"/>
                <a:gd name="T10" fmla="*/ 5 w 37"/>
                <a:gd name="T11" fmla="*/ 8 h 37"/>
                <a:gd name="T12" fmla="*/ 7 w 37"/>
                <a:gd name="T13" fmla="*/ 7 h 37"/>
                <a:gd name="T14" fmla="*/ 8 w 37"/>
                <a:gd name="T15" fmla="*/ 4 h 37"/>
                <a:gd name="T16" fmla="*/ 9 w 37"/>
                <a:gd name="T17" fmla="*/ 3 h 37"/>
                <a:gd name="T18" fmla="*/ 11 w 37"/>
                <a:gd name="T19" fmla="*/ 3 h 37"/>
                <a:gd name="T20" fmla="*/ 9 w 37"/>
                <a:gd name="T21" fmla="*/ 2 h 37"/>
                <a:gd name="T22" fmla="*/ 11 w 37"/>
                <a:gd name="T23" fmla="*/ 0 h 37"/>
                <a:gd name="T24" fmla="*/ 12 w 37"/>
                <a:gd name="T25" fmla="*/ 0 h 37"/>
                <a:gd name="T26" fmla="*/ 13 w 37"/>
                <a:gd name="T27" fmla="*/ 2 h 37"/>
                <a:gd name="T28" fmla="*/ 15 w 37"/>
                <a:gd name="T29" fmla="*/ 0 h 37"/>
                <a:gd name="T30" fmla="*/ 16 w 37"/>
                <a:gd name="T31" fmla="*/ 0 h 37"/>
                <a:gd name="T32" fmla="*/ 18 w 37"/>
                <a:gd name="T33" fmla="*/ 2 h 37"/>
                <a:gd name="T34" fmla="*/ 18 w 37"/>
                <a:gd name="T35" fmla="*/ 4 h 37"/>
                <a:gd name="T36" fmla="*/ 19 w 37"/>
                <a:gd name="T37" fmla="*/ 7 h 37"/>
                <a:gd name="T38" fmla="*/ 18 w 37"/>
                <a:gd name="T39" fmla="*/ 10 h 37"/>
                <a:gd name="T40" fmla="*/ 18 w 37"/>
                <a:gd name="T41" fmla="*/ 11 h 37"/>
                <a:gd name="T42" fmla="*/ 18 w 37"/>
                <a:gd name="T43" fmla="*/ 11 h 37"/>
                <a:gd name="T44" fmla="*/ 19 w 37"/>
                <a:gd name="T45" fmla="*/ 10 h 37"/>
                <a:gd name="T46" fmla="*/ 20 w 37"/>
                <a:gd name="T47" fmla="*/ 12 h 37"/>
                <a:gd name="T48" fmla="*/ 22 w 37"/>
                <a:gd name="T49" fmla="*/ 11 h 37"/>
                <a:gd name="T50" fmla="*/ 23 w 37"/>
                <a:gd name="T51" fmla="*/ 11 h 37"/>
                <a:gd name="T52" fmla="*/ 24 w 37"/>
                <a:gd name="T53" fmla="*/ 8 h 37"/>
                <a:gd name="T54" fmla="*/ 26 w 37"/>
                <a:gd name="T55" fmla="*/ 8 h 37"/>
                <a:gd name="T56" fmla="*/ 27 w 37"/>
                <a:gd name="T57" fmla="*/ 10 h 37"/>
                <a:gd name="T58" fmla="*/ 27 w 37"/>
                <a:gd name="T59" fmla="*/ 11 h 37"/>
                <a:gd name="T60" fmla="*/ 27 w 37"/>
                <a:gd name="T61" fmla="*/ 12 h 37"/>
                <a:gd name="T62" fmla="*/ 27 w 37"/>
                <a:gd name="T63" fmla="*/ 15 h 37"/>
                <a:gd name="T64" fmla="*/ 26 w 37"/>
                <a:gd name="T65" fmla="*/ 18 h 37"/>
                <a:gd name="T66" fmla="*/ 26 w 37"/>
                <a:gd name="T67" fmla="*/ 18 h 37"/>
                <a:gd name="T68" fmla="*/ 26 w 37"/>
                <a:gd name="T69" fmla="*/ 19 h 37"/>
                <a:gd name="T70" fmla="*/ 27 w 37"/>
                <a:gd name="T71" fmla="*/ 19 h 37"/>
                <a:gd name="T72" fmla="*/ 28 w 37"/>
                <a:gd name="T73" fmla="*/ 19 h 37"/>
                <a:gd name="T74" fmla="*/ 31 w 37"/>
                <a:gd name="T75" fmla="*/ 21 h 37"/>
                <a:gd name="T76" fmla="*/ 31 w 37"/>
                <a:gd name="T77" fmla="*/ 21 h 37"/>
                <a:gd name="T78" fmla="*/ 33 w 37"/>
                <a:gd name="T79" fmla="*/ 22 h 37"/>
                <a:gd name="T80" fmla="*/ 33 w 37"/>
                <a:gd name="T81" fmla="*/ 23 h 37"/>
                <a:gd name="T82" fmla="*/ 35 w 37"/>
                <a:gd name="T83" fmla="*/ 25 h 37"/>
                <a:gd name="T84" fmla="*/ 35 w 37"/>
                <a:gd name="T85" fmla="*/ 25 h 37"/>
                <a:gd name="T86" fmla="*/ 37 w 37"/>
                <a:gd name="T87" fmla="*/ 28 h 37"/>
                <a:gd name="T88" fmla="*/ 37 w 37"/>
                <a:gd name="T89" fmla="*/ 29 h 37"/>
                <a:gd name="T90" fmla="*/ 35 w 37"/>
                <a:gd name="T91" fmla="*/ 29 h 37"/>
                <a:gd name="T92" fmla="*/ 35 w 37"/>
                <a:gd name="T93" fmla="*/ 30 h 37"/>
                <a:gd name="T94" fmla="*/ 35 w 37"/>
                <a:gd name="T95" fmla="*/ 32 h 37"/>
                <a:gd name="T96" fmla="*/ 35 w 37"/>
                <a:gd name="T97" fmla="*/ 33 h 37"/>
                <a:gd name="T98" fmla="*/ 31 w 37"/>
                <a:gd name="T99" fmla="*/ 37 h 37"/>
                <a:gd name="T100" fmla="*/ 30 w 37"/>
                <a:gd name="T101" fmla="*/ 36 h 37"/>
                <a:gd name="T102" fmla="*/ 27 w 37"/>
                <a:gd name="T103" fmla="*/ 36 h 37"/>
                <a:gd name="T104" fmla="*/ 24 w 37"/>
                <a:gd name="T105" fmla="*/ 34 h 37"/>
                <a:gd name="T106" fmla="*/ 22 w 37"/>
                <a:gd name="T107" fmla="*/ 32 h 37"/>
                <a:gd name="T108" fmla="*/ 16 w 37"/>
                <a:gd name="T109" fmla="*/ 28 h 37"/>
                <a:gd name="T110" fmla="*/ 9 w 37"/>
                <a:gd name="T111" fmla="*/ 22 h 37"/>
                <a:gd name="T112" fmla="*/ 7 w 37"/>
                <a:gd name="T113" fmla="*/ 21 h 37"/>
                <a:gd name="T114" fmla="*/ 4 w 37"/>
                <a:gd name="T115" fmla="*/ 18 h 37"/>
                <a:gd name="T116" fmla="*/ 2 w 37"/>
                <a:gd name="T117" fmla="*/ 17 h 37"/>
                <a:gd name="T118" fmla="*/ 1 w 37"/>
                <a:gd name="T119" fmla="*/ 15 h 37"/>
                <a:gd name="T120" fmla="*/ 0 w 37"/>
                <a:gd name="T121" fmla="*/ 15 h 37"/>
                <a:gd name="T122" fmla="*/ 0 w 37"/>
                <a:gd name="T123"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 h="37">
                  <a:moveTo>
                    <a:pt x="0" y="14"/>
                  </a:moveTo>
                  <a:lnTo>
                    <a:pt x="0" y="14"/>
                  </a:lnTo>
                  <a:lnTo>
                    <a:pt x="1" y="14"/>
                  </a:lnTo>
                  <a:lnTo>
                    <a:pt x="1" y="12"/>
                  </a:lnTo>
                  <a:lnTo>
                    <a:pt x="1" y="12"/>
                  </a:lnTo>
                  <a:lnTo>
                    <a:pt x="1" y="11"/>
                  </a:lnTo>
                  <a:lnTo>
                    <a:pt x="1" y="11"/>
                  </a:lnTo>
                  <a:lnTo>
                    <a:pt x="2" y="11"/>
                  </a:lnTo>
                  <a:lnTo>
                    <a:pt x="2" y="11"/>
                  </a:lnTo>
                  <a:lnTo>
                    <a:pt x="4" y="10"/>
                  </a:lnTo>
                  <a:lnTo>
                    <a:pt x="5" y="10"/>
                  </a:lnTo>
                  <a:lnTo>
                    <a:pt x="5" y="8"/>
                  </a:lnTo>
                  <a:lnTo>
                    <a:pt x="7" y="8"/>
                  </a:lnTo>
                  <a:lnTo>
                    <a:pt x="7" y="7"/>
                  </a:lnTo>
                  <a:lnTo>
                    <a:pt x="8" y="7"/>
                  </a:lnTo>
                  <a:lnTo>
                    <a:pt x="8" y="4"/>
                  </a:lnTo>
                  <a:lnTo>
                    <a:pt x="8" y="4"/>
                  </a:lnTo>
                  <a:lnTo>
                    <a:pt x="9" y="3"/>
                  </a:lnTo>
                  <a:lnTo>
                    <a:pt x="11" y="3"/>
                  </a:lnTo>
                  <a:lnTo>
                    <a:pt x="11" y="3"/>
                  </a:lnTo>
                  <a:lnTo>
                    <a:pt x="9" y="3"/>
                  </a:lnTo>
                  <a:lnTo>
                    <a:pt x="9" y="2"/>
                  </a:lnTo>
                  <a:lnTo>
                    <a:pt x="11" y="2"/>
                  </a:lnTo>
                  <a:lnTo>
                    <a:pt x="11" y="0"/>
                  </a:lnTo>
                  <a:lnTo>
                    <a:pt x="12" y="0"/>
                  </a:lnTo>
                  <a:lnTo>
                    <a:pt x="12" y="0"/>
                  </a:lnTo>
                  <a:lnTo>
                    <a:pt x="13" y="2"/>
                  </a:lnTo>
                  <a:lnTo>
                    <a:pt x="13" y="2"/>
                  </a:lnTo>
                  <a:lnTo>
                    <a:pt x="13" y="0"/>
                  </a:lnTo>
                  <a:lnTo>
                    <a:pt x="15" y="0"/>
                  </a:lnTo>
                  <a:lnTo>
                    <a:pt x="16" y="0"/>
                  </a:lnTo>
                  <a:lnTo>
                    <a:pt x="16" y="0"/>
                  </a:lnTo>
                  <a:lnTo>
                    <a:pt x="16" y="2"/>
                  </a:lnTo>
                  <a:lnTo>
                    <a:pt x="18" y="2"/>
                  </a:lnTo>
                  <a:lnTo>
                    <a:pt x="18" y="3"/>
                  </a:lnTo>
                  <a:lnTo>
                    <a:pt x="18" y="4"/>
                  </a:lnTo>
                  <a:lnTo>
                    <a:pt x="18" y="7"/>
                  </a:lnTo>
                  <a:lnTo>
                    <a:pt x="19" y="7"/>
                  </a:lnTo>
                  <a:lnTo>
                    <a:pt x="19" y="10"/>
                  </a:lnTo>
                  <a:lnTo>
                    <a:pt x="18" y="10"/>
                  </a:lnTo>
                  <a:lnTo>
                    <a:pt x="18" y="10"/>
                  </a:lnTo>
                  <a:lnTo>
                    <a:pt x="18" y="11"/>
                  </a:lnTo>
                  <a:lnTo>
                    <a:pt x="18" y="11"/>
                  </a:lnTo>
                  <a:lnTo>
                    <a:pt x="18" y="11"/>
                  </a:lnTo>
                  <a:lnTo>
                    <a:pt x="19" y="10"/>
                  </a:lnTo>
                  <a:lnTo>
                    <a:pt x="19" y="10"/>
                  </a:lnTo>
                  <a:lnTo>
                    <a:pt x="20" y="11"/>
                  </a:lnTo>
                  <a:lnTo>
                    <a:pt x="20" y="12"/>
                  </a:lnTo>
                  <a:lnTo>
                    <a:pt x="22" y="12"/>
                  </a:lnTo>
                  <a:lnTo>
                    <a:pt x="22" y="11"/>
                  </a:lnTo>
                  <a:lnTo>
                    <a:pt x="23" y="11"/>
                  </a:lnTo>
                  <a:lnTo>
                    <a:pt x="23" y="11"/>
                  </a:lnTo>
                  <a:lnTo>
                    <a:pt x="24" y="10"/>
                  </a:lnTo>
                  <a:lnTo>
                    <a:pt x="24" y="8"/>
                  </a:lnTo>
                  <a:lnTo>
                    <a:pt x="24" y="8"/>
                  </a:lnTo>
                  <a:lnTo>
                    <a:pt x="26" y="8"/>
                  </a:lnTo>
                  <a:lnTo>
                    <a:pt x="26" y="10"/>
                  </a:lnTo>
                  <a:lnTo>
                    <a:pt x="27" y="10"/>
                  </a:lnTo>
                  <a:lnTo>
                    <a:pt x="27" y="11"/>
                  </a:lnTo>
                  <a:lnTo>
                    <a:pt x="27" y="11"/>
                  </a:lnTo>
                  <a:lnTo>
                    <a:pt x="27" y="12"/>
                  </a:lnTo>
                  <a:lnTo>
                    <a:pt x="27" y="12"/>
                  </a:lnTo>
                  <a:lnTo>
                    <a:pt x="28" y="12"/>
                  </a:lnTo>
                  <a:lnTo>
                    <a:pt x="27" y="15"/>
                  </a:lnTo>
                  <a:lnTo>
                    <a:pt x="27" y="17"/>
                  </a:lnTo>
                  <a:lnTo>
                    <a:pt x="26" y="18"/>
                  </a:lnTo>
                  <a:lnTo>
                    <a:pt x="26" y="18"/>
                  </a:lnTo>
                  <a:lnTo>
                    <a:pt x="26" y="18"/>
                  </a:lnTo>
                  <a:lnTo>
                    <a:pt x="26" y="18"/>
                  </a:lnTo>
                  <a:lnTo>
                    <a:pt x="26" y="19"/>
                  </a:lnTo>
                  <a:lnTo>
                    <a:pt x="27" y="19"/>
                  </a:lnTo>
                  <a:lnTo>
                    <a:pt x="27" y="19"/>
                  </a:lnTo>
                  <a:lnTo>
                    <a:pt x="27" y="19"/>
                  </a:lnTo>
                  <a:lnTo>
                    <a:pt x="28" y="19"/>
                  </a:lnTo>
                  <a:lnTo>
                    <a:pt x="30" y="21"/>
                  </a:lnTo>
                  <a:lnTo>
                    <a:pt x="31" y="21"/>
                  </a:lnTo>
                  <a:lnTo>
                    <a:pt x="31" y="21"/>
                  </a:lnTo>
                  <a:lnTo>
                    <a:pt x="31" y="21"/>
                  </a:lnTo>
                  <a:lnTo>
                    <a:pt x="31" y="22"/>
                  </a:lnTo>
                  <a:lnTo>
                    <a:pt x="33" y="22"/>
                  </a:lnTo>
                  <a:lnTo>
                    <a:pt x="33" y="23"/>
                  </a:lnTo>
                  <a:lnTo>
                    <a:pt x="33" y="23"/>
                  </a:lnTo>
                  <a:lnTo>
                    <a:pt x="34" y="23"/>
                  </a:lnTo>
                  <a:lnTo>
                    <a:pt x="35" y="25"/>
                  </a:lnTo>
                  <a:lnTo>
                    <a:pt x="35" y="25"/>
                  </a:lnTo>
                  <a:lnTo>
                    <a:pt x="35" y="25"/>
                  </a:lnTo>
                  <a:lnTo>
                    <a:pt x="37" y="26"/>
                  </a:lnTo>
                  <a:lnTo>
                    <a:pt x="37" y="28"/>
                  </a:lnTo>
                  <a:lnTo>
                    <a:pt x="35" y="28"/>
                  </a:lnTo>
                  <a:lnTo>
                    <a:pt x="37" y="29"/>
                  </a:lnTo>
                  <a:lnTo>
                    <a:pt x="37" y="29"/>
                  </a:lnTo>
                  <a:lnTo>
                    <a:pt x="35" y="29"/>
                  </a:lnTo>
                  <a:lnTo>
                    <a:pt x="35" y="30"/>
                  </a:lnTo>
                  <a:lnTo>
                    <a:pt x="35" y="30"/>
                  </a:lnTo>
                  <a:lnTo>
                    <a:pt x="35" y="32"/>
                  </a:lnTo>
                  <a:lnTo>
                    <a:pt x="35" y="32"/>
                  </a:lnTo>
                  <a:lnTo>
                    <a:pt x="35" y="32"/>
                  </a:lnTo>
                  <a:lnTo>
                    <a:pt x="35" y="33"/>
                  </a:lnTo>
                  <a:lnTo>
                    <a:pt x="35" y="37"/>
                  </a:lnTo>
                  <a:lnTo>
                    <a:pt x="31" y="37"/>
                  </a:lnTo>
                  <a:lnTo>
                    <a:pt x="30" y="36"/>
                  </a:lnTo>
                  <a:lnTo>
                    <a:pt x="30" y="36"/>
                  </a:lnTo>
                  <a:lnTo>
                    <a:pt x="28" y="36"/>
                  </a:lnTo>
                  <a:lnTo>
                    <a:pt x="27" y="36"/>
                  </a:lnTo>
                  <a:lnTo>
                    <a:pt x="26" y="34"/>
                  </a:lnTo>
                  <a:lnTo>
                    <a:pt x="24" y="34"/>
                  </a:lnTo>
                  <a:lnTo>
                    <a:pt x="23" y="33"/>
                  </a:lnTo>
                  <a:lnTo>
                    <a:pt x="22" y="32"/>
                  </a:lnTo>
                  <a:lnTo>
                    <a:pt x="19" y="30"/>
                  </a:lnTo>
                  <a:lnTo>
                    <a:pt x="16" y="28"/>
                  </a:lnTo>
                  <a:lnTo>
                    <a:pt x="11" y="23"/>
                  </a:lnTo>
                  <a:lnTo>
                    <a:pt x="9" y="22"/>
                  </a:lnTo>
                  <a:lnTo>
                    <a:pt x="9" y="22"/>
                  </a:lnTo>
                  <a:lnTo>
                    <a:pt x="7" y="21"/>
                  </a:lnTo>
                  <a:lnTo>
                    <a:pt x="5" y="21"/>
                  </a:lnTo>
                  <a:lnTo>
                    <a:pt x="4" y="18"/>
                  </a:lnTo>
                  <a:lnTo>
                    <a:pt x="2" y="17"/>
                  </a:lnTo>
                  <a:lnTo>
                    <a:pt x="2" y="17"/>
                  </a:lnTo>
                  <a:lnTo>
                    <a:pt x="2" y="17"/>
                  </a:lnTo>
                  <a:lnTo>
                    <a:pt x="1" y="15"/>
                  </a:lnTo>
                  <a:lnTo>
                    <a:pt x="0" y="15"/>
                  </a:lnTo>
                  <a:lnTo>
                    <a:pt x="0" y="15"/>
                  </a:lnTo>
                  <a:lnTo>
                    <a:pt x="0" y="14"/>
                  </a:lnTo>
                  <a:lnTo>
                    <a:pt x="0" y="14"/>
                  </a:lnTo>
                  <a:lnTo>
                    <a:pt x="0" y="1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7" name="Freeform 978"/>
            <p:cNvSpPr>
              <a:spLocks noChangeAspect="1"/>
            </p:cNvSpPr>
            <p:nvPr/>
          </p:nvSpPr>
          <p:spPr bwMode="gray">
            <a:xfrm>
              <a:off x="570345" y="4542792"/>
              <a:ext cx="82845" cy="89218"/>
            </a:xfrm>
            <a:custGeom>
              <a:avLst/>
              <a:gdLst/>
              <a:ahLst/>
              <a:cxnLst/>
              <a:rect l="l" t="t" r="r" b="b"/>
              <a:pathLst>
                <a:path w="82845" h="89218">
                  <a:moveTo>
                    <a:pt x="12745" y="76473"/>
                  </a:moveTo>
                  <a:lnTo>
                    <a:pt x="19118" y="76473"/>
                  </a:lnTo>
                  <a:lnTo>
                    <a:pt x="22305" y="76473"/>
                  </a:lnTo>
                  <a:lnTo>
                    <a:pt x="22305" y="79660"/>
                  </a:lnTo>
                  <a:lnTo>
                    <a:pt x="19118" y="79660"/>
                  </a:lnTo>
                  <a:close/>
                  <a:moveTo>
                    <a:pt x="41423" y="0"/>
                  </a:moveTo>
                  <a:lnTo>
                    <a:pt x="54168" y="0"/>
                  </a:lnTo>
                  <a:lnTo>
                    <a:pt x="60541" y="0"/>
                  </a:lnTo>
                  <a:lnTo>
                    <a:pt x="60541" y="6372"/>
                  </a:lnTo>
                  <a:lnTo>
                    <a:pt x="66914" y="9559"/>
                  </a:lnTo>
                  <a:lnTo>
                    <a:pt x="70100" y="15932"/>
                  </a:lnTo>
                  <a:lnTo>
                    <a:pt x="70100" y="19118"/>
                  </a:lnTo>
                  <a:lnTo>
                    <a:pt x="76473" y="19118"/>
                  </a:lnTo>
                  <a:lnTo>
                    <a:pt x="76473" y="22304"/>
                  </a:lnTo>
                  <a:lnTo>
                    <a:pt x="76473" y="28677"/>
                  </a:lnTo>
                  <a:lnTo>
                    <a:pt x="76473" y="31863"/>
                  </a:lnTo>
                  <a:lnTo>
                    <a:pt x="79659" y="31863"/>
                  </a:lnTo>
                  <a:lnTo>
                    <a:pt x="79659" y="41422"/>
                  </a:lnTo>
                  <a:lnTo>
                    <a:pt x="76473" y="44609"/>
                  </a:lnTo>
                  <a:lnTo>
                    <a:pt x="76473" y="50981"/>
                  </a:lnTo>
                  <a:lnTo>
                    <a:pt x="79659" y="50981"/>
                  </a:lnTo>
                  <a:lnTo>
                    <a:pt x="82845" y="44609"/>
                  </a:lnTo>
                  <a:lnTo>
                    <a:pt x="82845" y="50981"/>
                  </a:lnTo>
                  <a:lnTo>
                    <a:pt x="82845" y="54168"/>
                  </a:lnTo>
                  <a:lnTo>
                    <a:pt x="79659" y="57354"/>
                  </a:lnTo>
                  <a:lnTo>
                    <a:pt x="79659" y="66913"/>
                  </a:lnTo>
                  <a:lnTo>
                    <a:pt x="76473" y="66913"/>
                  </a:lnTo>
                  <a:lnTo>
                    <a:pt x="76473" y="70100"/>
                  </a:lnTo>
                  <a:lnTo>
                    <a:pt x="70100" y="70100"/>
                  </a:lnTo>
                  <a:lnTo>
                    <a:pt x="70100" y="76472"/>
                  </a:lnTo>
                  <a:lnTo>
                    <a:pt x="66914" y="76472"/>
                  </a:lnTo>
                  <a:lnTo>
                    <a:pt x="60541" y="79659"/>
                  </a:lnTo>
                  <a:lnTo>
                    <a:pt x="57354" y="79659"/>
                  </a:lnTo>
                  <a:lnTo>
                    <a:pt x="57354" y="82846"/>
                  </a:lnTo>
                  <a:lnTo>
                    <a:pt x="57354" y="89218"/>
                  </a:lnTo>
                  <a:lnTo>
                    <a:pt x="54168" y="89218"/>
                  </a:lnTo>
                  <a:lnTo>
                    <a:pt x="47795" y="89218"/>
                  </a:lnTo>
                  <a:lnTo>
                    <a:pt x="31864" y="79659"/>
                  </a:lnTo>
                  <a:lnTo>
                    <a:pt x="28677" y="79659"/>
                  </a:lnTo>
                  <a:lnTo>
                    <a:pt x="28677" y="76472"/>
                  </a:lnTo>
                  <a:lnTo>
                    <a:pt x="22305" y="70100"/>
                  </a:lnTo>
                  <a:lnTo>
                    <a:pt x="19118" y="66913"/>
                  </a:lnTo>
                  <a:lnTo>
                    <a:pt x="12745" y="66913"/>
                  </a:lnTo>
                  <a:lnTo>
                    <a:pt x="9559" y="63727"/>
                  </a:lnTo>
                  <a:lnTo>
                    <a:pt x="12745" y="63727"/>
                  </a:lnTo>
                  <a:lnTo>
                    <a:pt x="9559" y="57354"/>
                  </a:lnTo>
                  <a:lnTo>
                    <a:pt x="6373" y="54168"/>
                  </a:lnTo>
                  <a:lnTo>
                    <a:pt x="0" y="50981"/>
                  </a:lnTo>
                  <a:lnTo>
                    <a:pt x="6373" y="50981"/>
                  </a:lnTo>
                  <a:lnTo>
                    <a:pt x="6373" y="44609"/>
                  </a:lnTo>
                  <a:lnTo>
                    <a:pt x="0" y="44609"/>
                  </a:lnTo>
                  <a:lnTo>
                    <a:pt x="0" y="41422"/>
                  </a:lnTo>
                  <a:lnTo>
                    <a:pt x="0" y="35050"/>
                  </a:lnTo>
                  <a:lnTo>
                    <a:pt x="0" y="31863"/>
                  </a:lnTo>
                  <a:lnTo>
                    <a:pt x="0" y="28677"/>
                  </a:lnTo>
                  <a:lnTo>
                    <a:pt x="6373" y="28677"/>
                  </a:lnTo>
                  <a:lnTo>
                    <a:pt x="9559" y="28677"/>
                  </a:lnTo>
                  <a:lnTo>
                    <a:pt x="12745" y="22304"/>
                  </a:lnTo>
                  <a:lnTo>
                    <a:pt x="19118" y="19118"/>
                  </a:lnTo>
                  <a:lnTo>
                    <a:pt x="22305" y="15932"/>
                  </a:lnTo>
                  <a:lnTo>
                    <a:pt x="22305" y="9559"/>
                  </a:lnTo>
                  <a:lnTo>
                    <a:pt x="22305" y="6372"/>
                  </a:lnTo>
                  <a:lnTo>
                    <a:pt x="28677" y="6372"/>
                  </a:lnTo>
                  <a:lnTo>
                    <a:pt x="31864" y="6372"/>
                  </a:lnTo>
                  <a:lnTo>
                    <a:pt x="35050" y="6372"/>
                  </a:lnTo>
                  <a:lnTo>
                    <a:pt x="41423" y="637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8" name="Freeform 1008"/>
            <p:cNvSpPr>
              <a:spLocks noChangeAspect="1"/>
            </p:cNvSpPr>
            <p:nvPr/>
          </p:nvSpPr>
          <p:spPr bwMode="gray">
            <a:xfrm>
              <a:off x="519363" y="4466321"/>
              <a:ext cx="213487" cy="159318"/>
            </a:xfrm>
            <a:custGeom>
              <a:avLst/>
              <a:gdLst>
                <a:gd name="T0" fmla="*/ 64 w 67"/>
                <a:gd name="T1" fmla="*/ 35 h 50"/>
                <a:gd name="T2" fmla="*/ 66 w 67"/>
                <a:gd name="T3" fmla="*/ 34 h 50"/>
                <a:gd name="T4" fmla="*/ 63 w 67"/>
                <a:gd name="T5" fmla="*/ 30 h 50"/>
                <a:gd name="T6" fmla="*/ 63 w 67"/>
                <a:gd name="T7" fmla="*/ 24 h 50"/>
                <a:gd name="T8" fmla="*/ 63 w 67"/>
                <a:gd name="T9" fmla="*/ 22 h 50"/>
                <a:gd name="T10" fmla="*/ 60 w 67"/>
                <a:gd name="T11" fmla="*/ 15 h 50"/>
                <a:gd name="T12" fmla="*/ 57 w 67"/>
                <a:gd name="T13" fmla="*/ 15 h 50"/>
                <a:gd name="T14" fmla="*/ 60 w 67"/>
                <a:gd name="T15" fmla="*/ 14 h 50"/>
                <a:gd name="T16" fmla="*/ 59 w 67"/>
                <a:gd name="T17" fmla="*/ 11 h 50"/>
                <a:gd name="T18" fmla="*/ 56 w 67"/>
                <a:gd name="T19" fmla="*/ 7 h 50"/>
                <a:gd name="T20" fmla="*/ 55 w 67"/>
                <a:gd name="T21" fmla="*/ 5 h 50"/>
                <a:gd name="T22" fmla="*/ 53 w 67"/>
                <a:gd name="T23" fmla="*/ 3 h 50"/>
                <a:gd name="T24" fmla="*/ 52 w 67"/>
                <a:gd name="T25" fmla="*/ 3 h 50"/>
                <a:gd name="T26" fmla="*/ 48 w 67"/>
                <a:gd name="T27" fmla="*/ 7 h 50"/>
                <a:gd name="T28" fmla="*/ 42 w 67"/>
                <a:gd name="T29" fmla="*/ 5 h 50"/>
                <a:gd name="T30" fmla="*/ 38 w 67"/>
                <a:gd name="T31" fmla="*/ 5 h 50"/>
                <a:gd name="T32" fmla="*/ 34 w 67"/>
                <a:gd name="T33" fmla="*/ 7 h 50"/>
                <a:gd name="T34" fmla="*/ 34 w 67"/>
                <a:gd name="T35" fmla="*/ 3 h 50"/>
                <a:gd name="T36" fmla="*/ 29 w 67"/>
                <a:gd name="T37" fmla="*/ 3 h 50"/>
                <a:gd name="T38" fmla="*/ 25 w 67"/>
                <a:gd name="T39" fmla="*/ 3 h 50"/>
                <a:gd name="T40" fmla="*/ 20 w 67"/>
                <a:gd name="T41" fmla="*/ 1 h 50"/>
                <a:gd name="T42" fmla="*/ 16 w 67"/>
                <a:gd name="T43" fmla="*/ 0 h 50"/>
                <a:gd name="T44" fmla="*/ 14 w 67"/>
                <a:gd name="T45" fmla="*/ 3 h 50"/>
                <a:gd name="T46" fmla="*/ 11 w 67"/>
                <a:gd name="T47" fmla="*/ 4 h 50"/>
                <a:gd name="T48" fmla="*/ 11 w 67"/>
                <a:gd name="T49" fmla="*/ 9 h 50"/>
                <a:gd name="T50" fmla="*/ 3 w 67"/>
                <a:gd name="T51" fmla="*/ 14 h 50"/>
                <a:gd name="T52" fmla="*/ 0 w 67"/>
                <a:gd name="T53" fmla="*/ 18 h 50"/>
                <a:gd name="T54" fmla="*/ 3 w 67"/>
                <a:gd name="T55" fmla="*/ 16 h 50"/>
                <a:gd name="T56" fmla="*/ 5 w 67"/>
                <a:gd name="T57" fmla="*/ 22 h 50"/>
                <a:gd name="T58" fmla="*/ 11 w 67"/>
                <a:gd name="T59" fmla="*/ 26 h 50"/>
                <a:gd name="T60" fmla="*/ 15 w 67"/>
                <a:gd name="T61" fmla="*/ 31 h 50"/>
                <a:gd name="T62" fmla="*/ 18 w 67"/>
                <a:gd name="T63" fmla="*/ 33 h 50"/>
                <a:gd name="T64" fmla="*/ 20 w 67"/>
                <a:gd name="T65" fmla="*/ 31 h 50"/>
                <a:gd name="T66" fmla="*/ 23 w 67"/>
                <a:gd name="T67" fmla="*/ 27 h 50"/>
                <a:gd name="T68" fmla="*/ 26 w 67"/>
                <a:gd name="T69" fmla="*/ 26 h 50"/>
                <a:gd name="T70" fmla="*/ 35 w 67"/>
                <a:gd name="T71" fmla="*/ 24 h 50"/>
                <a:gd name="T72" fmla="*/ 38 w 67"/>
                <a:gd name="T73" fmla="*/ 29 h 50"/>
                <a:gd name="T74" fmla="*/ 40 w 67"/>
                <a:gd name="T75" fmla="*/ 31 h 50"/>
                <a:gd name="T76" fmla="*/ 40 w 67"/>
                <a:gd name="T77" fmla="*/ 33 h 50"/>
                <a:gd name="T78" fmla="*/ 41 w 67"/>
                <a:gd name="T79" fmla="*/ 37 h 50"/>
                <a:gd name="T80" fmla="*/ 41 w 67"/>
                <a:gd name="T81" fmla="*/ 40 h 50"/>
                <a:gd name="T82" fmla="*/ 44 w 67"/>
                <a:gd name="T83" fmla="*/ 40 h 50"/>
                <a:gd name="T84" fmla="*/ 46 w 67"/>
                <a:gd name="T85" fmla="*/ 40 h 50"/>
                <a:gd name="T86" fmla="*/ 49 w 67"/>
                <a:gd name="T87" fmla="*/ 40 h 50"/>
                <a:gd name="T88" fmla="*/ 52 w 67"/>
                <a:gd name="T89" fmla="*/ 45 h 50"/>
                <a:gd name="T90" fmla="*/ 51 w 67"/>
                <a:gd name="T91" fmla="*/ 49 h 50"/>
                <a:gd name="T92" fmla="*/ 53 w 67"/>
                <a:gd name="T93" fmla="*/ 50 h 50"/>
                <a:gd name="T94" fmla="*/ 57 w 67"/>
                <a:gd name="T95" fmla="*/ 48 h 50"/>
                <a:gd name="T96" fmla="*/ 60 w 67"/>
                <a:gd name="T97" fmla="*/ 46 h 50"/>
                <a:gd name="T98" fmla="*/ 63 w 67"/>
                <a:gd name="T99" fmla="*/ 44 h 50"/>
                <a:gd name="T100" fmla="*/ 63 w 67"/>
                <a:gd name="T101" fmla="*/ 41 h 50"/>
                <a:gd name="T102" fmla="*/ 61 w 67"/>
                <a:gd name="T103" fmla="*/ 40 h 50"/>
                <a:gd name="T104" fmla="*/ 64 w 67"/>
                <a:gd name="T105" fmla="*/ 40 h 50"/>
                <a:gd name="T106" fmla="*/ 66 w 67"/>
                <a:gd name="T10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 h="50">
                  <a:moveTo>
                    <a:pt x="67" y="38"/>
                  </a:moveTo>
                  <a:lnTo>
                    <a:pt x="66" y="37"/>
                  </a:lnTo>
                  <a:lnTo>
                    <a:pt x="66" y="37"/>
                  </a:lnTo>
                  <a:lnTo>
                    <a:pt x="66" y="37"/>
                  </a:lnTo>
                  <a:lnTo>
                    <a:pt x="64" y="35"/>
                  </a:lnTo>
                  <a:lnTo>
                    <a:pt x="64" y="35"/>
                  </a:lnTo>
                  <a:lnTo>
                    <a:pt x="64" y="34"/>
                  </a:lnTo>
                  <a:lnTo>
                    <a:pt x="66" y="34"/>
                  </a:lnTo>
                  <a:lnTo>
                    <a:pt x="66" y="34"/>
                  </a:lnTo>
                  <a:lnTo>
                    <a:pt x="66" y="34"/>
                  </a:lnTo>
                  <a:lnTo>
                    <a:pt x="66" y="33"/>
                  </a:lnTo>
                  <a:lnTo>
                    <a:pt x="64" y="33"/>
                  </a:lnTo>
                  <a:lnTo>
                    <a:pt x="64" y="30"/>
                  </a:lnTo>
                  <a:lnTo>
                    <a:pt x="64" y="30"/>
                  </a:lnTo>
                  <a:lnTo>
                    <a:pt x="63" y="30"/>
                  </a:lnTo>
                  <a:lnTo>
                    <a:pt x="63" y="30"/>
                  </a:lnTo>
                  <a:lnTo>
                    <a:pt x="63" y="27"/>
                  </a:lnTo>
                  <a:lnTo>
                    <a:pt x="63" y="26"/>
                  </a:lnTo>
                  <a:lnTo>
                    <a:pt x="63" y="24"/>
                  </a:lnTo>
                  <a:lnTo>
                    <a:pt x="63" y="24"/>
                  </a:lnTo>
                  <a:lnTo>
                    <a:pt x="64" y="23"/>
                  </a:lnTo>
                  <a:lnTo>
                    <a:pt x="64" y="23"/>
                  </a:lnTo>
                  <a:lnTo>
                    <a:pt x="64" y="22"/>
                  </a:lnTo>
                  <a:lnTo>
                    <a:pt x="64" y="22"/>
                  </a:lnTo>
                  <a:lnTo>
                    <a:pt x="63" y="22"/>
                  </a:lnTo>
                  <a:lnTo>
                    <a:pt x="63" y="20"/>
                  </a:lnTo>
                  <a:lnTo>
                    <a:pt x="61" y="20"/>
                  </a:lnTo>
                  <a:lnTo>
                    <a:pt x="61" y="19"/>
                  </a:lnTo>
                  <a:lnTo>
                    <a:pt x="61" y="16"/>
                  </a:lnTo>
                  <a:lnTo>
                    <a:pt x="60" y="15"/>
                  </a:lnTo>
                  <a:lnTo>
                    <a:pt x="60" y="15"/>
                  </a:lnTo>
                  <a:lnTo>
                    <a:pt x="59" y="15"/>
                  </a:lnTo>
                  <a:lnTo>
                    <a:pt x="59" y="16"/>
                  </a:lnTo>
                  <a:lnTo>
                    <a:pt x="57" y="16"/>
                  </a:lnTo>
                  <a:lnTo>
                    <a:pt x="57" y="15"/>
                  </a:lnTo>
                  <a:lnTo>
                    <a:pt x="57" y="15"/>
                  </a:lnTo>
                  <a:lnTo>
                    <a:pt x="59" y="15"/>
                  </a:lnTo>
                  <a:lnTo>
                    <a:pt x="59" y="14"/>
                  </a:lnTo>
                  <a:lnTo>
                    <a:pt x="60" y="14"/>
                  </a:lnTo>
                  <a:lnTo>
                    <a:pt x="60" y="14"/>
                  </a:lnTo>
                  <a:lnTo>
                    <a:pt x="60" y="14"/>
                  </a:lnTo>
                  <a:lnTo>
                    <a:pt x="60" y="12"/>
                  </a:lnTo>
                  <a:lnTo>
                    <a:pt x="60" y="12"/>
                  </a:lnTo>
                  <a:lnTo>
                    <a:pt x="59" y="12"/>
                  </a:lnTo>
                  <a:lnTo>
                    <a:pt x="59" y="11"/>
                  </a:lnTo>
                  <a:lnTo>
                    <a:pt x="59" y="11"/>
                  </a:lnTo>
                  <a:lnTo>
                    <a:pt x="57" y="9"/>
                  </a:lnTo>
                  <a:lnTo>
                    <a:pt x="56" y="9"/>
                  </a:lnTo>
                  <a:lnTo>
                    <a:pt x="56" y="9"/>
                  </a:lnTo>
                  <a:lnTo>
                    <a:pt x="56" y="7"/>
                  </a:lnTo>
                  <a:lnTo>
                    <a:pt x="56" y="7"/>
                  </a:lnTo>
                  <a:lnTo>
                    <a:pt x="56" y="5"/>
                  </a:lnTo>
                  <a:lnTo>
                    <a:pt x="56" y="5"/>
                  </a:lnTo>
                  <a:lnTo>
                    <a:pt x="56" y="4"/>
                  </a:lnTo>
                  <a:lnTo>
                    <a:pt x="55" y="5"/>
                  </a:lnTo>
                  <a:lnTo>
                    <a:pt x="55" y="4"/>
                  </a:lnTo>
                  <a:lnTo>
                    <a:pt x="55" y="3"/>
                  </a:lnTo>
                  <a:lnTo>
                    <a:pt x="55" y="3"/>
                  </a:lnTo>
                  <a:lnTo>
                    <a:pt x="55" y="3"/>
                  </a:lnTo>
                  <a:lnTo>
                    <a:pt x="53" y="3"/>
                  </a:lnTo>
                  <a:lnTo>
                    <a:pt x="53" y="3"/>
                  </a:lnTo>
                  <a:lnTo>
                    <a:pt x="53" y="3"/>
                  </a:lnTo>
                  <a:lnTo>
                    <a:pt x="52" y="1"/>
                  </a:lnTo>
                  <a:lnTo>
                    <a:pt x="52" y="1"/>
                  </a:lnTo>
                  <a:lnTo>
                    <a:pt x="52" y="3"/>
                  </a:lnTo>
                  <a:lnTo>
                    <a:pt x="52" y="4"/>
                  </a:lnTo>
                  <a:lnTo>
                    <a:pt x="51" y="4"/>
                  </a:lnTo>
                  <a:lnTo>
                    <a:pt x="49" y="5"/>
                  </a:lnTo>
                  <a:lnTo>
                    <a:pt x="49" y="5"/>
                  </a:lnTo>
                  <a:lnTo>
                    <a:pt x="48" y="7"/>
                  </a:lnTo>
                  <a:lnTo>
                    <a:pt x="46" y="5"/>
                  </a:lnTo>
                  <a:lnTo>
                    <a:pt x="45" y="5"/>
                  </a:lnTo>
                  <a:lnTo>
                    <a:pt x="44" y="4"/>
                  </a:lnTo>
                  <a:lnTo>
                    <a:pt x="42" y="4"/>
                  </a:lnTo>
                  <a:lnTo>
                    <a:pt x="42" y="5"/>
                  </a:lnTo>
                  <a:lnTo>
                    <a:pt x="41" y="5"/>
                  </a:lnTo>
                  <a:lnTo>
                    <a:pt x="41" y="7"/>
                  </a:lnTo>
                  <a:lnTo>
                    <a:pt x="40" y="7"/>
                  </a:lnTo>
                  <a:lnTo>
                    <a:pt x="40" y="7"/>
                  </a:lnTo>
                  <a:lnTo>
                    <a:pt x="38" y="5"/>
                  </a:lnTo>
                  <a:lnTo>
                    <a:pt x="37" y="4"/>
                  </a:lnTo>
                  <a:lnTo>
                    <a:pt x="37" y="5"/>
                  </a:lnTo>
                  <a:lnTo>
                    <a:pt x="35" y="5"/>
                  </a:lnTo>
                  <a:lnTo>
                    <a:pt x="35" y="7"/>
                  </a:lnTo>
                  <a:lnTo>
                    <a:pt x="34" y="7"/>
                  </a:lnTo>
                  <a:lnTo>
                    <a:pt x="34" y="5"/>
                  </a:lnTo>
                  <a:lnTo>
                    <a:pt x="33" y="5"/>
                  </a:lnTo>
                  <a:lnTo>
                    <a:pt x="33" y="4"/>
                  </a:lnTo>
                  <a:lnTo>
                    <a:pt x="34" y="4"/>
                  </a:lnTo>
                  <a:lnTo>
                    <a:pt x="34" y="3"/>
                  </a:lnTo>
                  <a:lnTo>
                    <a:pt x="34" y="3"/>
                  </a:lnTo>
                  <a:lnTo>
                    <a:pt x="33" y="3"/>
                  </a:lnTo>
                  <a:lnTo>
                    <a:pt x="31" y="3"/>
                  </a:lnTo>
                  <a:lnTo>
                    <a:pt x="30" y="3"/>
                  </a:lnTo>
                  <a:lnTo>
                    <a:pt x="29" y="3"/>
                  </a:lnTo>
                  <a:lnTo>
                    <a:pt x="29" y="3"/>
                  </a:lnTo>
                  <a:lnTo>
                    <a:pt x="27" y="3"/>
                  </a:lnTo>
                  <a:lnTo>
                    <a:pt x="26" y="4"/>
                  </a:lnTo>
                  <a:lnTo>
                    <a:pt x="25" y="4"/>
                  </a:lnTo>
                  <a:lnTo>
                    <a:pt x="25" y="3"/>
                  </a:lnTo>
                  <a:lnTo>
                    <a:pt x="23" y="3"/>
                  </a:lnTo>
                  <a:lnTo>
                    <a:pt x="22" y="3"/>
                  </a:lnTo>
                  <a:lnTo>
                    <a:pt x="22" y="3"/>
                  </a:lnTo>
                  <a:lnTo>
                    <a:pt x="20" y="1"/>
                  </a:lnTo>
                  <a:lnTo>
                    <a:pt x="20" y="1"/>
                  </a:lnTo>
                  <a:lnTo>
                    <a:pt x="19" y="3"/>
                  </a:lnTo>
                  <a:lnTo>
                    <a:pt x="19" y="3"/>
                  </a:lnTo>
                  <a:lnTo>
                    <a:pt x="19" y="1"/>
                  </a:lnTo>
                  <a:lnTo>
                    <a:pt x="18" y="1"/>
                  </a:lnTo>
                  <a:lnTo>
                    <a:pt x="16" y="0"/>
                  </a:lnTo>
                  <a:lnTo>
                    <a:pt x="16" y="1"/>
                  </a:lnTo>
                  <a:lnTo>
                    <a:pt x="15" y="0"/>
                  </a:lnTo>
                  <a:lnTo>
                    <a:pt x="12" y="0"/>
                  </a:lnTo>
                  <a:lnTo>
                    <a:pt x="12" y="1"/>
                  </a:lnTo>
                  <a:lnTo>
                    <a:pt x="14" y="3"/>
                  </a:lnTo>
                  <a:lnTo>
                    <a:pt x="14" y="3"/>
                  </a:lnTo>
                  <a:lnTo>
                    <a:pt x="14" y="4"/>
                  </a:lnTo>
                  <a:lnTo>
                    <a:pt x="12" y="4"/>
                  </a:lnTo>
                  <a:lnTo>
                    <a:pt x="12" y="4"/>
                  </a:lnTo>
                  <a:lnTo>
                    <a:pt x="11" y="4"/>
                  </a:lnTo>
                  <a:lnTo>
                    <a:pt x="11" y="5"/>
                  </a:lnTo>
                  <a:lnTo>
                    <a:pt x="12" y="5"/>
                  </a:lnTo>
                  <a:lnTo>
                    <a:pt x="12" y="7"/>
                  </a:lnTo>
                  <a:lnTo>
                    <a:pt x="12" y="9"/>
                  </a:lnTo>
                  <a:lnTo>
                    <a:pt x="11" y="9"/>
                  </a:lnTo>
                  <a:lnTo>
                    <a:pt x="11" y="9"/>
                  </a:lnTo>
                  <a:lnTo>
                    <a:pt x="8" y="9"/>
                  </a:lnTo>
                  <a:lnTo>
                    <a:pt x="5" y="11"/>
                  </a:lnTo>
                  <a:lnTo>
                    <a:pt x="4" y="12"/>
                  </a:lnTo>
                  <a:lnTo>
                    <a:pt x="3" y="14"/>
                  </a:lnTo>
                  <a:lnTo>
                    <a:pt x="3" y="15"/>
                  </a:lnTo>
                  <a:lnTo>
                    <a:pt x="3" y="15"/>
                  </a:lnTo>
                  <a:lnTo>
                    <a:pt x="1" y="16"/>
                  </a:lnTo>
                  <a:lnTo>
                    <a:pt x="0" y="16"/>
                  </a:lnTo>
                  <a:lnTo>
                    <a:pt x="0" y="18"/>
                  </a:lnTo>
                  <a:lnTo>
                    <a:pt x="1" y="18"/>
                  </a:lnTo>
                  <a:lnTo>
                    <a:pt x="1" y="18"/>
                  </a:lnTo>
                  <a:lnTo>
                    <a:pt x="1" y="18"/>
                  </a:lnTo>
                  <a:lnTo>
                    <a:pt x="3" y="16"/>
                  </a:lnTo>
                  <a:lnTo>
                    <a:pt x="3" y="16"/>
                  </a:lnTo>
                  <a:lnTo>
                    <a:pt x="3" y="16"/>
                  </a:lnTo>
                  <a:lnTo>
                    <a:pt x="4" y="19"/>
                  </a:lnTo>
                  <a:lnTo>
                    <a:pt x="5" y="19"/>
                  </a:lnTo>
                  <a:lnTo>
                    <a:pt x="5" y="19"/>
                  </a:lnTo>
                  <a:lnTo>
                    <a:pt x="5" y="22"/>
                  </a:lnTo>
                  <a:lnTo>
                    <a:pt x="7" y="23"/>
                  </a:lnTo>
                  <a:lnTo>
                    <a:pt x="7" y="24"/>
                  </a:lnTo>
                  <a:lnTo>
                    <a:pt x="8" y="24"/>
                  </a:lnTo>
                  <a:lnTo>
                    <a:pt x="10" y="26"/>
                  </a:lnTo>
                  <a:lnTo>
                    <a:pt x="11" y="26"/>
                  </a:lnTo>
                  <a:lnTo>
                    <a:pt x="12" y="27"/>
                  </a:lnTo>
                  <a:lnTo>
                    <a:pt x="12" y="30"/>
                  </a:lnTo>
                  <a:lnTo>
                    <a:pt x="14" y="30"/>
                  </a:lnTo>
                  <a:lnTo>
                    <a:pt x="15" y="31"/>
                  </a:lnTo>
                  <a:lnTo>
                    <a:pt x="15" y="31"/>
                  </a:lnTo>
                  <a:lnTo>
                    <a:pt x="15" y="31"/>
                  </a:lnTo>
                  <a:lnTo>
                    <a:pt x="15" y="31"/>
                  </a:lnTo>
                  <a:lnTo>
                    <a:pt x="16" y="33"/>
                  </a:lnTo>
                  <a:lnTo>
                    <a:pt x="16" y="33"/>
                  </a:lnTo>
                  <a:lnTo>
                    <a:pt x="18" y="33"/>
                  </a:lnTo>
                  <a:lnTo>
                    <a:pt x="18" y="33"/>
                  </a:lnTo>
                  <a:lnTo>
                    <a:pt x="19" y="33"/>
                  </a:lnTo>
                  <a:lnTo>
                    <a:pt x="19" y="33"/>
                  </a:lnTo>
                  <a:lnTo>
                    <a:pt x="20" y="31"/>
                  </a:lnTo>
                  <a:lnTo>
                    <a:pt x="20" y="31"/>
                  </a:lnTo>
                  <a:lnTo>
                    <a:pt x="20" y="31"/>
                  </a:lnTo>
                  <a:lnTo>
                    <a:pt x="22" y="30"/>
                  </a:lnTo>
                  <a:lnTo>
                    <a:pt x="22" y="30"/>
                  </a:lnTo>
                  <a:lnTo>
                    <a:pt x="23" y="29"/>
                  </a:lnTo>
                  <a:lnTo>
                    <a:pt x="23" y="27"/>
                  </a:lnTo>
                  <a:lnTo>
                    <a:pt x="23" y="26"/>
                  </a:lnTo>
                  <a:lnTo>
                    <a:pt x="25" y="26"/>
                  </a:lnTo>
                  <a:lnTo>
                    <a:pt x="26" y="26"/>
                  </a:lnTo>
                  <a:lnTo>
                    <a:pt x="26" y="26"/>
                  </a:lnTo>
                  <a:lnTo>
                    <a:pt x="26" y="26"/>
                  </a:lnTo>
                  <a:lnTo>
                    <a:pt x="27" y="26"/>
                  </a:lnTo>
                  <a:lnTo>
                    <a:pt x="29" y="26"/>
                  </a:lnTo>
                  <a:lnTo>
                    <a:pt x="29" y="24"/>
                  </a:lnTo>
                  <a:lnTo>
                    <a:pt x="33" y="24"/>
                  </a:lnTo>
                  <a:lnTo>
                    <a:pt x="35" y="24"/>
                  </a:lnTo>
                  <a:lnTo>
                    <a:pt x="35" y="26"/>
                  </a:lnTo>
                  <a:lnTo>
                    <a:pt x="37" y="27"/>
                  </a:lnTo>
                  <a:lnTo>
                    <a:pt x="37" y="27"/>
                  </a:lnTo>
                  <a:lnTo>
                    <a:pt x="38" y="29"/>
                  </a:lnTo>
                  <a:lnTo>
                    <a:pt x="38" y="29"/>
                  </a:lnTo>
                  <a:lnTo>
                    <a:pt x="38" y="29"/>
                  </a:lnTo>
                  <a:lnTo>
                    <a:pt x="38" y="30"/>
                  </a:lnTo>
                  <a:lnTo>
                    <a:pt x="38" y="30"/>
                  </a:lnTo>
                  <a:lnTo>
                    <a:pt x="40" y="30"/>
                  </a:lnTo>
                  <a:lnTo>
                    <a:pt x="40" y="31"/>
                  </a:lnTo>
                  <a:lnTo>
                    <a:pt x="40" y="31"/>
                  </a:lnTo>
                  <a:lnTo>
                    <a:pt x="40" y="31"/>
                  </a:lnTo>
                  <a:lnTo>
                    <a:pt x="40" y="33"/>
                  </a:lnTo>
                  <a:lnTo>
                    <a:pt x="40" y="33"/>
                  </a:lnTo>
                  <a:lnTo>
                    <a:pt x="40" y="33"/>
                  </a:lnTo>
                  <a:lnTo>
                    <a:pt x="40" y="34"/>
                  </a:lnTo>
                  <a:lnTo>
                    <a:pt x="41" y="34"/>
                  </a:lnTo>
                  <a:lnTo>
                    <a:pt x="41" y="34"/>
                  </a:lnTo>
                  <a:lnTo>
                    <a:pt x="41" y="37"/>
                  </a:lnTo>
                  <a:lnTo>
                    <a:pt x="41" y="37"/>
                  </a:lnTo>
                  <a:lnTo>
                    <a:pt x="41" y="37"/>
                  </a:lnTo>
                  <a:lnTo>
                    <a:pt x="40" y="38"/>
                  </a:lnTo>
                  <a:lnTo>
                    <a:pt x="40" y="40"/>
                  </a:lnTo>
                  <a:lnTo>
                    <a:pt x="40" y="40"/>
                  </a:lnTo>
                  <a:lnTo>
                    <a:pt x="41" y="40"/>
                  </a:lnTo>
                  <a:lnTo>
                    <a:pt x="42" y="38"/>
                  </a:lnTo>
                  <a:lnTo>
                    <a:pt x="42" y="38"/>
                  </a:lnTo>
                  <a:lnTo>
                    <a:pt x="42" y="38"/>
                  </a:lnTo>
                  <a:lnTo>
                    <a:pt x="42" y="40"/>
                  </a:lnTo>
                  <a:lnTo>
                    <a:pt x="44" y="40"/>
                  </a:lnTo>
                  <a:lnTo>
                    <a:pt x="44" y="38"/>
                  </a:lnTo>
                  <a:lnTo>
                    <a:pt x="45" y="38"/>
                  </a:lnTo>
                  <a:lnTo>
                    <a:pt x="45" y="38"/>
                  </a:lnTo>
                  <a:lnTo>
                    <a:pt x="46" y="40"/>
                  </a:lnTo>
                  <a:lnTo>
                    <a:pt x="46" y="40"/>
                  </a:lnTo>
                  <a:lnTo>
                    <a:pt x="46" y="38"/>
                  </a:lnTo>
                  <a:lnTo>
                    <a:pt x="48" y="38"/>
                  </a:lnTo>
                  <a:lnTo>
                    <a:pt x="49" y="38"/>
                  </a:lnTo>
                  <a:lnTo>
                    <a:pt x="49" y="38"/>
                  </a:lnTo>
                  <a:lnTo>
                    <a:pt x="49" y="40"/>
                  </a:lnTo>
                  <a:lnTo>
                    <a:pt x="51" y="40"/>
                  </a:lnTo>
                  <a:lnTo>
                    <a:pt x="51" y="41"/>
                  </a:lnTo>
                  <a:lnTo>
                    <a:pt x="51" y="42"/>
                  </a:lnTo>
                  <a:lnTo>
                    <a:pt x="51" y="45"/>
                  </a:lnTo>
                  <a:lnTo>
                    <a:pt x="52" y="45"/>
                  </a:lnTo>
                  <a:lnTo>
                    <a:pt x="52" y="48"/>
                  </a:lnTo>
                  <a:lnTo>
                    <a:pt x="51" y="48"/>
                  </a:lnTo>
                  <a:lnTo>
                    <a:pt x="51" y="48"/>
                  </a:lnTo>
                  <a:lnTo>
                    <a:pt x="51" y="49"/>
                  </a:lnTo>
                  <a:lnTo>
                    <a:pt x="51" y="49"/>
                  </a:lnTo>
                  <a:lnTo>
                    <a:pt x="51" y="49"/>
                  </a:lnTo>
                  <a:lnTo>
                    <a:pt x="52" y="48"/>
                  </a:lnTo>
                  <a:lnTo>
                    <a:pt x="52" y="48"/>
                  </a:lnTo>
                  <a:lnTo>
                    <a:pt x="53" y="49"/>
                  </a:lnTo>
                  <a:lnTo>
                    <a:pt x="53" y="50"/>
                  </a:lnTo>
                  <a:lnTo>
                    <a:pt x="55" y="50"/>
                  </a:lnTo>
                  <a:lnTo>
                    <a:pt x="55" y="49"/>
                  </a:lnTo>
                  <a:lnTo>
                    <a:pt x="56" y="49"/>
                  </a:lnTo>
                  <a:lnTo>
                    <a:pt x="56" y="49"/>
                  </a:lnTo>
                  <a:lnTo>
                    <a:pt x="57" y="48"/>
                  </a:lnTo>
                  <a:lnTo>
                    <a:pt x="57" y="46"/>
                  </a:lnTo>
                  <a:lnTo>
                    <a:pt x="57" y="46"/>
                  </a:lnTo>
                  <a:lnTo>
                    <a:pt x="59" y="46"/>
                  </a:lnTo>
                  <a:lnTo>
                    <a:pt x="59" y="48"/>
                  </a:lnTo>
                  <a:lnTo>
                    <a:pt x="60" y="46"/>
                  </a:lnTo>
                  <a:lnTo>
                    <a:pt x="63" y="46"/>
                  </a:lnTo>
                  <a:lnTo>
                    <a:pt x="63" y="46"/>
                  </a:lnTo>
                  <a:lnTo>
                    <a:pt x="63" y="45"/>
                  </a:lnTo>
                  <a:lnTo>
                    <a:pt x="63" y="44"/>
                  </a:lnTo>
                  <a:lnTo>
                    <a:pt x="63" y="44"/>
                  </a:lnTo>
                  <a:lnTo>
                    <a:pt x="64" y="42"/>
                  </a:lnTo>
                  <a:lnTo>
                    <a:pt x="64" y="42"/>
                  </a:lnTo>
                  <a:lnTo>
                    <a:pt x="63" y="42"/>
                  </a:lnTo>
                  <a:lnTo>
                    <a:pt x="64" y="42"/>
                  </a:lnTo>
                  <a:lnTo>
                    <a:pt x="63" y="41"/>
                  </a:lnTo>
                  <a:lnTo>
                    <a:pt x="63" y="41"/>
                  </a:lnTo>
                  <a:lnTo>
                    <a:pt x="61" y="41"/>
                  </a:lnTo>
                  <a:lnTo>
                    <a:pt x="61" y="41"/>
                  </a:lnTo>
                  <a:lnTo>
                    <a:pt x="61" y="40"/>
                  </a:lnTo>
                  <a:lnTo>
                    <a:pt x="61" y="40"/>
                  </a:lnTo>
                  <a:lnTo>
                    <a:pt x="61" y="40"/>
                  </a:lnTo>
                  <a:lnTo>
                    <a:pt x="61" y="40"/>
                  </a:lnTo>
                  <a:lnTo>
                    <a:pt x="63" y="38"/>
                  </a:lnTo>
                  <a:lnTo>
                    <a:pt x="64" y="38"/>
                  </a:lnTo>
                  <a:lnTo>
                    <a:pt x="64" y="40"/>
                  </a:lnTo>
                  <a:lnTo>
                    <a:pt x="66" y="40"/>
                  </a:lnTo>
                  <a:lnTo>
                    <a:pt x="66" y="40"/>
                  </a:lnTo>
                  <a:lnTo>
                    <a:pt x="66" y="40"/>
                  </a:lnTo>
                  <a:lnTo>
                    <a:pt x="67" y="40"/>
                  </a:lnTo>
                  <a:lnTo>
                    <a:pt x="66" y="38"/>
                  </a:lnTo>
                  <a:lnTo>
                    <a:pt x="67" y="3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69" name="Freeform 1004"/>
            <p:cNvSpPr>
              <a:spLocks noChangeAspect="1"/>
            </p:cNvSpPr>
            <p:nvPr/>
          </p:nvSpPr>
          <p:spPr bwMode="gray">
            <a:xfrm>
              <a:off x="602209" y="4093515"/>
              <a:ext cx="465209" cy="446091"/>
            </a:xfrm>
            <a:custGeom>
              <a:avLst/>
              <a:gdLst>
                <a:gd name="T0" fmla="*/ 142 w 146"/>
                <a:gd name="T1" fmla="*/ 58 h 140"/>
                <a:gd name="T2" fmla="*/ 138 w 146"/>
                <a:gd name="T3" fmla="*/ 57 h 140"/>
                <a:gd name="T4" fmla="*/ 138 w 146"/>
                <a:gd name="T5" fmla="*/ 54 h 140"/>
                <a:gd name="T6" fmla="*/ 138 w 146"/>
                <a:gd name="T7" fmla="*/ 51 h 140"/>
                <a:gd name="T8" fmla="*/ 134 w 146"/>
                <a:gd name="T9" fmla="*/ 48 h 140"/>
                <a:gd name="T10" fmla="*/ 130 w 146"/>
                <a:gd name="T11" fmla="*/ 47 h 140"/>
                <a:gd name="T12" fmla="*/ 124 w 146"/>
                <a:gd name="T13" fmla="*/ 44 h 140"/>
                <a:gd name="T14" fmla="*/ 119 w 146"/>
                <a:gd name="T15" fmla="*/ 41 h 140"/>
                <a:gd name="T16" fmla="*/ 77 w 146"/>
                <a:gd name="T17" fmla="*/ 9 h 140"/>
                <a:gd name="T18" fmla="*/ 52 w 146"/>
                <a:gd name="T19" fmla="*/ 29 h 140"/>
                <a:gd name="T20" fmla="*/ 57 w 146"/>
                <a:gd name="T21" fmla="*/ 73 h 140"/>
                <a:gd name="T22" fmla="*/ 45 w 146"/>
                <a:gd name="T23" fmla="*/ 92 h 140"/>
                <a:gd name="T24" fmla="*/ 12 w 146"/>
                <a:gd name="T25" fmla="*/ 94 h 140"/>
                <a:gd name="T26" fmla="*/ 8 w 146"/>
                <a:gd name="T27" fmla="*/ 88 h 140"/>
                <a:gd name="T28" fmla="*/ 4 w 146"/>
                <a:gd name="T29" fmla="*/ 95 h 140"/>
                <a:gd name="T30" fmla="*/ 1 w 146"/>
                <a:gd name="T31" fmla="*/ 102 h 140"/>
                <a:gd name="T32" fmla="*/ 3 w 146"/>
                <a:gd name="T33" fmla="*/ 103 h 140"/>
                <a:gd name="T34" fmla="*/ 3 w 146"/>
                <a:gd name="T35" fmla="*/ 107 h 140"/>
                <a:gd name="T36" fmla="*/ 4 w 146"/>
                <a:gd name="T37" fmla="*/ 111 h 140"/>
                <a:gd name="T38" fmla="*/ 7 w 146"/>
                <a:gd name="T39" fmla="*/ 113 h 140"/>
                <a:gd name="T40" fmla="*/ 8 w 146"/>
                <a:gd name="T41" fmla="*/ 115 h 140"/>
                <a:gd name="T42" fmla="*/ 8 w 146"/>
                <a:gd name="T43" fmla="*/ 115 h 140"/>
                <a:gd name="T44" fmla="*/ 8 w 146"/>
                <a:gd name="T45" fmla="*/ 120 h 140"/>
                <a:gd name="T46" fmla="*/ 7 w 146"/>
                <a:gd name="T47" fmla="*/ 122 h 140"/>
                <a:gd name="T48" fmla="*/ 11 w 146"/>
                <a:gd name="T49" fmla="*/ 122 h 140"/>
                <a:gd name="T50" fmla="*/ 15 w 146"/>
                <a:gd name="T51" fmla="*/ 124 h 140"/>
                <a:gd name="T52" fmla="*/ 19 w 146"/>
                <a:gd name="T53" fmla="*/ 122 h 140"/>
                <a:gd name="T54" fmla="*/ 25 w 146"/>
                <a:gd name="T55" fmla="*/ 121 h 140"/>
                <a:gd name="T56" fmla="*/ 27 w 146"/>
                <a:gd name="T57" fmla="*/ 120 h 140"/>
                <a:gd name="T58" fmla="*/ 29 w 146"/>
                <a:gd name="T59" fmla="*/ 120 h 140"/>
                <a:gd name="T60" fmla="*/ 30 w 146"/>
                <a:gd name="T61" fmla="*/ 122 h 140"/>
                <a:gd name="T62" fmla="*/ 31 w 146"/>
                <a:gd name="T63" fmla="*/ 126 h 140"/>
                <a:gd name="T64" fmla="*/ 34 w 146"/>
                <a:gd name="T65" fmla="*/ 129 h 140"/>
                <a:gd name="T66" fmla="*/ 33 w 146"/>
                <a:gd name="T67" fmla="*/ 132 h 140"/>
                <a:gd name="T68" fmla="*/ 33 w 146"/>
                <a:gd name="T69" fmla="*/ 132 h 140"/>
                <a:gd name="T70" fmla="*/ 35 w 146"/>
                <a:gd name="T71" fmla="*/ 137 h 140"/>
                <a:gd name="T72" fmla="*/ 38 w 146"/>
                <a:gd name="T73" fmla="*/ 140 h 140"/>
                <a:gd name="T74" fmla="*/ 41 w 146"/>
                <a:gd name="T75" fmla="*/ 137 h 140"/>
                <a:gd name="T76" fmla="*/ 44 w 146"/>
                <a:gd name="T77" fmla="*/ 140 h 140"/>
                <a:gd name="T78" fmla="*/ 45 w 146"/>
                <a:gd name="T79" fmla="*/ 140 h 140"/>
                <a:gd name="T80" fmla="*/ 48 w 146"/>
                <a:gd name="T81" fmla="*/ 139 h 140"/>
                <a:gd name="T82" fmla="*/ 49 w 146"/>
                <a:gd name="T83" fmla="*/ 136 h 140"/>
                <a:gd name="T84" fmla="*/ 53 w 146"/>
                <a:gd name="T85" fmla="*/ 136 h 140"/>
                <a:gd name="T86" fmla="*/ 55 w 146"/>
                <a:gd name="T87" fmla="*/ 137 h 140"/>
                <a:gd name="T88" fmla="*/ 56 w 146"/>
                <a:gd name="T89" fmla="*/ 139 h 140"/>
                <a:gd name="T90" fmla="*/ 60 w 146"/>
                <a:gd name="T91" fmla="*/ 139 h 140"/>
                <a:gd name="T92" fmla="*/ 63 w 146"/>
                <a:gd name="T93" fmla="*/ 133 h 140"/>
                <a:gd name="T94" fmla="*/ 67 w 146"/>
                <a:gd name="T95" fmla="*/ 125 h 140"/>
                <a:gd name="T96" fmla="*/ 72 w 146"/>
                <a:gd name="T97" fmla="*/ 115 h 140"/>
                <a:gd name="T98" fmla="*/ 79 w 146"/>
                <a:gd name="T99" fmla="*/ 111 h 140"/>
                <a:gd name="T100" fmla="*/ 96 w 146"/>
                <a:gd name="T101" fmla="*/ 102 h 140"/>
                <a:gd name="T102" fmla="*/ 105 w 146"/>
                <a:gd name="T103" fmla="*/ 96 h 140"/>
                <a:gd name="T104" fmla="*/ 137 w 146"/>
                <a:gd name="T105" fmla="*/ 94 h 140"/>
                <a:gd name="T106" fmla="*/ 141 w 146"/>
                <a:gd name="T107" fmla="*/ 91 h 140"/>
                <a:gd name="T108" fmla="*/ 146 w 146"/>
                <a:gd name="T109" fmla="*/ 87 h 140"/>
                <a:gd name="T110" fmla="*/ 146 w 146"/>
                <a:gd name="T111" fmla="*/ 5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6" h="140">
                  <a:moveTo>
                    <a:pt x="146" y="58"/>
                  </a:moveTo>
                  <a:lnTo>
                    <a:pt x="146" y="58"/>
                  </a:lnTo>
                  <a:lnTo>
                    <a:pt x="145" y="58"/>
                  </a:lnTo>
                  <a:lnTo>
                    <a:pt x="144" y="58"/>
                  </a:lnTo>
                  <a:lnTo>
                    <a:pt x="142" y="58"/>
                  </a:lnTo>
                  <a:lnTo>
                    <a:pt x="141" y="59"/>
                  </a:lnTo>
                  <a:lnTo>
                    <a:pt x="139" y="59"/>
                  </a:lnTo>
                  <a:lnTo>
                    <a:pt x="139" y="59"/>
                  </a:lnTo>
                  <a:lnTo>
                    <a:pt x="138" y="58"/>
                  </a:lnTo>
                  <a:lnTo>
                    <a:pt x="138" y="57"/>
                  </a:lnTo>
                  <a:lnTo>
                    <a:pt x="138" y="57"/>
                  </a:lnTo>
                  <a:lnTo>
                    <a:pt x="138" y="55"/>
                  </a:lnTo>
                  <a:lnTo>
                    <a:pt x="138" y="55"/>
                  </a:lnTo>
                  <a:lnTo>
                    <a:pt x="138" y="54"/>
                  </a:lnTo>
                  <a:lnTo>
                    <a:pt x="138" y="54"/>
                  </a:lnTo>
                  <a:lnTo>
                    <a:pt x="138" y="54"/>
                  </a:lnTo>
                  <a:lnTo>
                    <a:pt x="138" y="52"/>
                  </a:lnTo>
                  <a:lnTo>
                    <a:pt x="138" y="52"/>
                  </a:lnTo>
                  <a:lnTo>
                    <a:pt x="138" y="51"/>
                  </a:lnTo>
                  <a:lnTo>
                    <a:pt x="138" y="51"/>
                  </a:lnTo>
                  <a:lnTo>
                    <a:pt x="138" y="51"/>
                  </a:lnTo>
                  <a:lnTo>
                    <a:pt x="137" y="50"/>
                  </a:lnTo>
                  <a:lnTo>
                    <a:pt x="135" y="50"/>
                  </a:lnTo>
                  <a:lnTo>
                    <a:pt x="134" y="48"/>
                  </a:lnTo>
                  <a:lnTo>
                    <a:pt x="134" y="48"/>
                  </a:lnTo>
                  <a:lnTo>
                    <a:pt x="133" y="48"/>
                  </a:lnTo>
                  <a:lnTo>
                    <a:pt x="131" y="48"/>
                  </a:lnTo>
                  <a:lnTo>
                    <a:pt x="130" y="48"/>
                  </a:lnTo>
                  <a:lnTo>
                    <a:pt x="130" y="47"/>
                  </a:lnTo>
                  <a:lnTo>
                    <a:pt x="130" y="47"/>
                  </a:lnTo>
                  <a:lnTo>
                    <a:pt x="128" y="47"/>
                  </a:lnTo>
                  <a:lnTo>
                    <a:pt x="127" y="47"/>
                  </a:lnTo>
                  <a:lnTo>
                    <a:pt x="126" y="46"/>
                  </a:lnTo>
                  <a:lnTo>
                    <a:pt x="124" y="46"/>
                  </a:lnTo>
                  <a:lnTo>
                    <a:pt x="124" y="44"/>
                  </a:lnTo>
                  <a:lnTo>
                    <a:pt x="124" y="43"/>
                  </a:lnTo>
                  <a:lnTo>
                    <a:pt x="123" y="43"/>
                  </a:lnTo>
                  <a:lnTo>
                    <a:pt x="122" y="41"/>
                  </a:lnTo>
                  <a:lnTo>
                    <a:pt x="120" y="41"/>
                  </a:lnTo>
                  <a:lnTo>
                    <a:pt x="119" y="41"/>
                  </a:lnTo>
                  <a:lnTo>
                    <a:pt x="119" y="40"/>
                  </a:lnTo>
                  <a:lnTo>
                    <a:pt x="120" y="39"/>
                  </a:lnTo>
                  <a:lnTo>
                    <a:pt x="119" y="39"/>
                  </a:lnTo>
                  <a:lnTo>
                    <a:pt x="119" y="37"/>
                  </a:lnTo>
                  <a:lnTo>
                    <a:pt x="77" y="9"/>
                  </a:lnTo>
                  <a:lnTo>
                    <a:pt x="66" y="0"/>
                  </a:lnTo>
                  <a:lnTo>
                    <a:pt x="49" y="0"/>
                  </a:lnTo>
                  <a:lnTo>
                    <a:pt x="51" y="10"/>
                  </a:lnTo>
                  <a:lnTo>
                    <a:pt x="52" y="20"/>
                  </a:lnTo>
                  <a:lnTo>
                    <a:pt x="52" y="29"/>
                  </a:lnTo>
                  <a:lnTo>
                    <a:pt x="53" y="37"/>
                  </a:lnTo>
                  <a:lnTo>
                    <a:pt x="55" y="47"/>
                  </a:lnTo>
                  <a:lnTo>
                    <a:pt x="55" y="55"/>
                  </a:lnTo>
                  <a:lnTo>
                    <a:pt x="56" y="65"/>
                  </a:lnTo>
                  <a:lnTo>
                    <a:pt x="57" y="73"/>
                  </a:lnTo>
                  <a:lnTo>
                    <a:pt x="59" y="83"/>
                  </a:lnTo>
                  <a:lnTo>
                    <a:pt x="61" y="84"/>
                  </a:lnTo>
                  <a:lnTo>
                    <a:pt x="60" y="92"/>
                  </a:lnTo>
                  <a:lnTo>
                    <a:pt x="57" y="92"/>
                  </a:lnTo>
                  <a:lnTo>
                    <a:pt x="45" y="92"/>
                  </a:lnTo>
                  <a:lnTo>
                    <a:pt x="33" y="91"/>
                  </a:lnTo>
                  <a:lnTo>
                    <a:pt x="19" y="91"/>
                  </a:lnTo>
                  <a:lnTo>
                    <a:pt x="15" y="95"/>
                  </a:lnTo>
                  <a:lnTo>
                    <a:pt x="15" y="95"/>
                  </a:lnTo>
                  <a:lnTo>
                    <a:pt x="12" y="94"/>
                  </a:lnTo>
                  <a:lnTo>
                    <a:pt x="11" y="91"/>
                  </a:lnTo>
                  <a:lnTo>
                    <a:pt x="9" y="89"/>
                  </a:lnTo>
                  <a:lnTo>
                    <a:pt x="9" y="88"/>
                  </a:lnTo>
                  <a:lnTo>
                    <a:pt x="8" y="88"/>
                  </a:lnTo>
                  <a:lnTo>
                    <a:pt x="8" y="88"/>
                  </a:lnTo>
                  <a:lnTo>
                    <a:pt x="7" y="88"/>
                  </a:lnTo>
                  <a:lnTo>
                    <a:pt x="7" y="88"/>
                  </a:lnTo>
                  <a:lnTo>
                    <a:pt x="5" y="89"/>
                  </a:lnTo>
                  <a:lnTo>
                    <a:pt x="5" y="92"/>
                  </a:lnTo>
                  <a:lnTo>
                    <a:pt x="4" y="95"/>
                  </a:lnTo>
                  <a:lnTo>
                    <a:pt x="0" y="98"/>
                  </a:lnTo>
                  <a:lnTo>
                    <a:pt x="1" y="99"/>
                  </a:lnTo>
                  <a:lnTo>
                    <a:pt x="1" y="99"/>
                  </a:lnTo>
                  <a:lnTo>
                    <a:pt x="0" y="100"/>
                  </a:lnTo>
                  <a:lnTo>
                    <a:pt x="1" y="102"/>
                  </a:lnTo>
                  <a:lnTo>
                    <a:pt x="1" y="102"/>
                  </a:lnTo>
                  <a:lnTo>
                    <a:pt x="1" y="102"/>
                  </a:lnTo>
                  <a:lnTo>
                    <a:pt x="1" y="102"/>
                  </a:lnTo>
                  <a:lnTo>
                    <a:pt x="1" y="102"/>
                  </a:lnTo>
                  <a:lnTo>
                    <a:pt x="3" y="103"/>
                  </a:lnTo>
                  <a:lnTo>
                    <a:pt x="3" y="104"/>
                  </a:lnTo>
                  <a:lnTo>
                    <a:pt x="3" y="104"/>
                  </a:lnTo>
                  <a:lnTo>
                    <a:pt x="3" y="106"/>
                  </a:lnTo>
                  <a:lnTo>
                    <a:pt x="3" y="107"/>
                  </a:lnTo>
                  <a:lnTo>
                    <a:pt x="3" y="107"/>
                  </a:lnTo>
                  <a:lnTo>
                    <a:pt x="1" y="109"/>
                  </a:lnTo>
                  <a:lnTo>
                    <a:pt x="3" y="110"/>
                  </a:lnTo>
                  <a:lnTo>
                    <a:pt x="4" y="111"/>
                  </a:lnTo>
                  <a:lnTo>
                    <a:pt x="4" y="111"/>
                  </a:lnTo>
                  <a:lnTo>
                    <a:pt x="4" y="111"/>
                  </a:lnTo>
                  <a:lnTo>
                    <a:pt x="5" y="111"/>
                  </a:lnTo>
                  <a:lnTo>
                    <a:pt x="5" y="111"/>
                  </a:lnTo>
                  <a:lnTo>
                    <a:pt x="5" y="111"/>
                  </a:lnTo>
                  <a:lnTo>
                    <a:pt x="7" y="111"/>
                  </a:lnTo>
                  <a:lnTo>
                    <a:pt x="7" y="113"/>
                  </a:lnTo>
                  <a:lnTo>
                    <a:pt x="7" y="113"/>
                  </a:lnTo>
                  <a:lnTo>
                    <a:pt x="7" y="114"/>
                  </a:lnTo>
                  <a:lnTo>
                    <a:pt x="8" y="114"/>
                  </a:lnTo>
                  <a:lnTo>
                    <a:pt x="8" y="115"/>
                  </a:lnTo>
                  <a:lnTo>
                    <a:pt x="8" y="115"/>
                  </a:lnTo>
                  <a:lnTo>
                    <a:pt x="8" y="115"/>
                  </a:lnTo>
                  <a:lnTo>
                    <a:pt x="8" y="115"/>
                  </a:lnTo>
                  <a:lnTo>
                    <a:pt x="8" y="115"/>
                  </a:lnTo>
                  <a:lnTo>
                    <a:pt x="8" y="115"/>
                  </a:lnTo>
                  <a:lnTo>
                    <a:pt x="8" y="115"/>
                  </a:lnTo>
                  <a:lnTo>
                    <a:pt x="8" y="117"/>
                  </a:lnTo>
                  <a:lnTo>
                    <a:pt x="8" y="117"/>
                  </a:lnTo>
                  <a:lnTo>
                    <a:pt x="8" y="118"/>
                  </a:lnTo>
                  <a:lnTo>
                    <a:pt x="8" y="120"/>
                  </a:lnTo>
                  <a:lnTo>
                    <a:pt x="8" y="120"/>
                  </a:lnTo>
                  <a:lnTo>
                    <a:pt x="8" y="120"/>
                  </a:lnTo>
                  <a:lnTo>
                    <a:pt x="8" y="121"/>
                  </a:lnTo>
                  <a:lnTo>
                    <a:pt x="8" y="121"/>
                  </a:lnTo>
                  <a:lnTo>
                    <a:pt x="7" y="121"/>
                  </a:lnTo>
                  <a:lnTo>
                    <a:pt x="7" y="122"/>
                  </a:lnTo>
                  <a:lnTo>
                    <a:pt x="8" y="122"/>
                  </a:lnTo>
                  <a:lnTo>
                    <a:pt x="8" y="124"/>
                  </a:lnTo>
                  <a:lnTo>
                    <a:pt x="9" y="124"/>
                  </a:lnTo>
                  <a:lnTo>
                    <a:pt x="9" y="122"/>
                  </a:lnTo>
                  <a:lnTo>
                    <a:pt x="11" y="122"/>
                  </a:lnTo>
                  <a:lnTo>
                    <a:pt x="11" y="121"/>
                  </a:lnTo>
                  <a:lnTo>
                    <a:pt x="12" y="122"/>
                  </a:lnTo>
                  <a:lnTo>
                    <a:pt x="14" y="124"/>
                  </a:lnTo>
                  <a:lnTo>
                    <a:pt x="14" y="124"/>
                  </a:lnTo>
                  <a:lnTo>
                    <a:pt x="15" y="124"/>
                  </a:lnTo>
                  <a:lnTo>
                    <a:pt x="15" y="122"/>
                  </a:lnTo>
                  <a:lnTo>
                    <a:pt x="16" y="122"/>
                  </a:lnTo>
                  <a:lnTo>
                    <a:pt x="16" y="121"/>
                  </a:lnTo>
                  <a:lnTo>
                    <a:pt x="18" y="121"/>
                  </a:lnTo>
                  <a:lnTo>
                    <a:pt x="19" y="122"/>
                  </a:lnTo>
                  <a:lnTo>
                    <a:pt x="20" y="122"/>
                  </a:lnTo>
                  <a:lnTo>
                    <a:pt x="22" y="124"/>
                  </a:lnTo>
                  <a:lnTo>
                    <a:pt x="23" y="122"/>
                  </a:lnTo>
                  <a:lnTo>
                    <a:pt x="23" y="122"/>
                  </a:lnTo>
                  <a:lnTo>
                    <a:pt x="25" y="121"/>
                  </a:lnTo>
                  <a:lnTo>
                    <a:pt x="26" y="121"/>
                  </a:lnTo>
                  <a:lnTo>
                    <a:pt x="26" y="120"/>
                  </a:lnTo>
                  <a:lnTo>
                    <a:pt x="26" y="118"/>
                  </a:lnTo>
                  <a:lnTo>
                    <a:pt x="26" y="118"/>
                  </a:lnTo>
                  <a:lnTo>
                    <a:pt x="27" y="120"/>
                  </a:lnTo>
                  <a:lnTo>
                    <a:pt x="27" y="120"/>
                  </a:lnTo>
                  <a:lnTo>
                    <a:pt x="27" y="120"/>
                  </a:lnTo>
                  <a:lnTo>
                    <a:pt x="29" y="120"/>
                  </a:lnTo>
                  <a:lnTo>
                    <a:pt x="29" y="120"/>
                  </a:lnTo>
                  <a:lnTo>
                    <a:pt x="29" y="120"/>
                  </a:lnTo>
                  <a:lnTo>
                    <a:pt x="29" y="121"/>
                  </a:lnTo>
                  <a:lnTo>
                    <a:pt x="29" y="122"/>
                  </a:lnTo>
                  <a:lnTo>
                    <a:pt x="30" y="121"/>
                  </a:lnTo>
                  <a:lnTo>
                    <a:pt x="30" y="122"/>
                  </a:lnTo>
                  <a:lnTo>
                    <a:pt x="30" y="122"/>
                  </a:lnTo>
                  <a:lnTo>
                    <a:pt x="30" y="124"/>
                  </a:lnTo>
                  <a:lnTo>
                    <a:pt x="30" y="124"/>
                  </a:lnTo>
                  <a:lnTo>
                    <a:pt x="30" y="126"/>
                  </a:lnTo>
                  <a:lnTo>
                    <a:pt x="30" y="126"/>
                  </a:lnTo>
                  <a:lnTo>
                    <a:pt x="31" y="126"/>
                  </a:lnTo>
                  <a:lnTo>
                    <a:pt x="33" y="128"/>
                  </a:lnTo>
                  <a:lnTo>
                    <a:pt x="33" y="128"/>
                  </a:lnTo>
                  <a:lnTo>
                    <a:pt x="33" y="129"/>
                  </a:lnTo>
                  <a:lnTo>
                    <a:pt x="34" y="129"/>
                  </a:lnTo>
                  <a:lnTo>
                    <a:pt x="34" y="129"/>
                  </a:lnTo>
                  <a:lnTo>
                    <a:pt x="34" y="131"/>
                  </a:lnTo>
                  <a:lnTo>
                    <a:pt x="34" y="131"/>
                  </a:lnTo>
                  <a:lnTo>
                    <a:pt x="34" y="131"/>
                  </a:lnTo>
                  <a:lnTo>
                    <a:pt x="33" y="131"/>
                  </a:lnTo>
                  <a:lnTo>
                    <a:pt x="33" y="132"/>
                  </a:lnTo>
                  <a:lnTo>
                    <a:pt x="31" y="132"/>
                  </a:lnTo>
                  <a:lnTo>
                    <a:pt x="31" y="132"/>
                  </a:lnTo>
                  <a:lnTo>
                    <a:pt x="31" y="133"/>
                  </a:lnTo>
                  <a:lnTo>
                    <a:pt x="33" y="133"/>
                  </a:lnTo>
                  <a:lnTo>
                    <a:pt x="33" y="132"/>
                  </a:lnTo>
                  <a:lnTo>
                    <a:pt x="34" y="132"/>
                  </a:lnTo>
                  <a:lnTo>
                    <a:pt x="34" y="132"/>
                  </a:lnTo>
                  <a:lnTo>
                    <a:pt x="35" y="133"/>
                  </a:lnTo>
                  <a:lnTo>
                    <a:pt x="35" y="136"/>
                  </a:lnTo>
                  <a:lnTo>
                    <a:pt x="35" y="137"/>
                  </a:lnTo>
                  <a:lnTo>
                    <a:pt x="37" y="137"/>
                  </a:lnTo>
                  <a:lnTo>
                    <a:pt x="37" y="139"/>
                  </a:lnTo>
                  <a:lnTo>
                    <a:pt x="38" y="139"/>
                  </a:lnTo>
                  <a:lnTo>
                    <a:pt x="38" y="139"/>
                  </a:lnTo>
                  <a:lnTo>
                    <a:pt x="38" y="140"/>
                  </a:lnTo>
                  <a:lnTo>
                    <a:pt x="40" y="140"/>
                  </a:lnTo>
                  <a:lnTo>
                    <a:pt x="40" y="139"/>
                  </a:lnTo>
                  <a:lnTo>
                    <a:pt x="40" y="139"/>
                  </a:lnTo>
                  <a:lnTo>
                    <a:pt x="40" y="139"/>
                  </a:lnTo>
                  <a:lnTo>
                    <a:pt x="41" y="137"/>
                  </a:lnTo>
                  <a:lnTo>
                    <a:pt x="41" y="139"/>
                  </a:lnTo>
                  <a:lnTo>
                    <a:pt x="42" y="137"/>
                  </a:lnTo>
                  <a:lnTo>
                    <a:pt x="42" y="137"/>
                  </a:lnTo>
                  <a:lnTo>
                    <a:pt x="44" y="139"/>
                  </a:lnTo>
                  <a:lnTo>
                    <a:pt x="44" y="140"/>
                  </a:lnTo>
                  <a:lnTo>
                    <a:pt x="44" y="140"/>
                  </a:lnTo>
                  <a:lnTo>
                    <a:pt x="44" y="139"/>
                  </a:lnTo>
                  <a:lnTo>
                    <a:pt x="44" y="139"/>
                  </a:lnTo>
                  <a:lnTo>
                    <a:pt x="45" y="139"/>
                  </a:lnTo>
                  <a:lnTo>
                    <a:pt x="45" y="140"/>
                  </a:lnTo>
                  <a:lnTo>
                    <a:pt x="45" y="140"/>
                  </a:lnTo>
                  <a:lnTo>
                    <a:pt x="46" y="140"/>
                  </a:lnTo>
                  <a:lnTo>
                    <a:pt x="46" y="140"/>
                  </a:lnTo>
                  <a:lnTo>
                    <a:pt x="46" y="139"/>
                  </a:lnTo>
                  <a:lnTo>
                    <a:pt x="48" y="139"/>
                  </a:lnTo>
                  <a:lnTo>
                    <a:pt x="49" y="139"/>
                  </a:lnTo>
                  <a:lnTo>
                    <a:pt x="49" y="139"/>
                  </a:lnTo>
                  <a:lnTo>
                    <a:pt x="49" y="137"/>
                  </a:lnTo>
                  <a:lnTo>
                    <a:pt x="49" y="136"/>
                  </a:lnTo>
                  <a:lnTo>
                    <a:pt x="49" y="136"/>
                  </a:lnTo>
                  <a:lnTo>
                    <a:pt x="51" y="136"/>
                  </a:lnTo>
                  <a:lnTo>
                    <a:pt x="51" y="136"/>
                  </a:lnTo>
                  <a:lnTo>
                    <a:pt x="52" y="136"/>
                  </a:lnTo>
                  <a:lnTo>
                    <a:pt x="52" y="136"/>
                  </a:lnTo>
                  <a:lnTo>
                    <a:pt x="53" y="136"/>
                  </a:lnTo>
                  <a:lnTo>
                    <a:pt x="53" y="135"/>
                  </a:lnTo>
                  <a:lnTo>
                    <a:pt x="53" y="136"/>
                  </a:lnTo>
                  <a:lnTo>
                    <a:pt x="53" y="136"/>
                  </a:lnTo>
                  <a:lnTo>
                    <a:pt x="53" y="137"/>
                  </a:lnTo>
                  <a:lnTo>
                    <a:pt x="55" y="137"/>
                  </a:lnTo>
                  <a:lnTo>
                    <a:pt x="55" y="139"/>
                  </a:lnTo>
                  <a:lnTo>
                    <a:pt x="55" y="140"/>
                  </a:lnTo>
                  <a:lnTo>
                    <a:pt x="56" y="140"/>
                  </a:lnTo>
                  <a:lnTo>
                    <a:pt x="56" y="139"/>
                  </a:lnTo>
                  <a:lnTo>
                    <a:pt x="56" y="139"/>
                  </a:lnTo>
                  <a:lnTo>
                    <a:pt x="57" y="137"/>
                  </a:lnTo>
                  <a:lnTo>
                    <a:pt x="57" y="137"/>
                  </a:lnTo>
                  <a:lnTo>
                    <a:pt x="60" y="137"/>
                  </a:lnTo>
                  <a:lnTo>
                    <a:pt x="60" y="137"/>
                  </a:lnTo>
                  <a:lnTo>
                    <a:pt x="60" y="139"/>
                  </a:lnTo>
                  <a:lnTo>
                    <a:pt x="61" y="139"/>
                  </a:lnTo>
                  <a:lnTo>
                    <a:pt x="63" y="139"/>
                  </a:lnTo>
                  <a:lnTo>
                    <a:pt x="63" y="137"/>
                  </a:lnTo>
                  <a:lnTo>
                    <a:pt x="63" y="135"/>
                  </a:lnTo>
                  <a:lnTo>
                    <a:pt x="63" y="133"/>
                  </a:lnTo>
                  <a:lnTo>
                    <a:pt x="64" y="131"/>
                  </a:lnTo>
                  <a:lnTo>
                    <a:pt x="64" y="128"/>
                  </a:lnTo>
                  <a:lnTo>
                    <a:pt x="66" y="126"/>
                  </a:lnTo>
                  <a:lnTo>
                    <a:pt x="66" y="126"/>
                  </a:lnTo>
                  <a:lnTo>
                    <a:pt x="67" y="125"/>
                  </a:lnTo>
                  <a:lnTo>
                    <a:pt x="70" y="122"/>
                  </a:lnTo>
                  <a:lnTo>
                    <a:pt x="71" y="121"/>
                  </a:lnTo>
                  <a:lnTo>
                    <a:pt x="72" y="118"/>
                  </a:lnTo>
                  <a:lnTo>
                    <a:pt x="72" y="115"/>
                  </a:lnTo>
                  <a:lnTo>
                    <a:pt x="72" y="115"/>
                  </a:lnTo>
                  <a:lnTo>
                    <a:pt x="74" y="114"/>
                  </a:lnTo>
                  <a:lnTo>
                    <a:pt x="75" y="113"/>
                  </a:lnTo>
                  <a:lnTo>
                    <a:pt x="77" y="113"/>
                  </a:lnTo>
                  <a:lnTo>
                    <a:pt x="77" y="111"/>
                  </a:lnTo>
                  <a:lnTo>
                    <a:pt x="79" y="111"/>
                  </a:lnTo>
                  <a:lnTo>
                    <a:pt x="81" y="111"/>
                  </a:lnTo>
                  <a:lnTo>
                    <a:pt x="87" y="109"/>
                  </a:lnTo>
                  <a:lnTo>
                    <a:pt x="90" y="107"/>
                  </a:lnTo>
                  <a:lnTo>
                    <a:pt x="93" y="104"/>
                  </a:lnTo>
                  <a:lnTo>
                    <a:pt x="96" y="102"/>
                  </a:lnTo>
                  <a:lnTo>
                    <a:pt x="96" y="102"/>
                  </a:lnTo>
                  <a:lnTo>
                    <a:pt x="98" y="100"/>
                  </a:lnTo>
                  <a:lnTo>
                    <a:pt x="101" y="99"/>
                  </a:lnTo>
                  <a:lnTo>
                    <a:pt x="102" y="98"/>
                  </a:lnTo>
                  <a:lnTo>
                    <a:pt x="105" y="96"/>
                  </a:lnTo>
                  <a:lnTo>
                    <a:pt x="111" y="96"/>
                  </a:lnTo>
                  <a:lnTo>
                    <a:pt x="116" y="96"/>
                  </a:lnTo>
                  <a:lnTo>
                    <a:pt x="120" y="94"/>
                  </a:lnTo>
                  <a:lnTo>
                    <a:pt x="135" y="92"/>
                  </a:lnTo>
                  <a:lnTo>
                    <a:pt x="137" y="94"/>
                  </a:lnTo>
                  <a:lnTo>
                    <a:pt x="137" y="92"/>
                  </a:lnTo>
                  <a:lnTo>
                    <a:pt x="138" y="92"/>
                  </a:lnTo>
                  <a:lnTo>
                    <a:pt x="141" y="94"/>
                  </a:lnTo>
                  <a:lnTo>
                    <a:pt x="141" y="92"/>
                  </a:lnTo>
                  <a:lnTo>
                    <a:pt x="141" y="91"/>
                  </a:lnTo>
                  <a:lnTo>
                    <a:pt x="141" y="91"/>
                  </a:lnTo>
                  <a:lnTo>
                    <a:pt x="144" y="89"/>
                  </a:lnTo>
                  <a:lnTo>
                    <a:pt x="144" y="88"/>
                  </a:lnTo>
                  <a:lnTo>
                    <a:pt x="144" y="88"/>
                  </a:lnTo>
                  <a:lnTo>
                    <a:pt x="146" y="87"/>
                  </a:lnTo>
                  <a:lnTo>
                    <a:pt x="146" y="87"/>
                  </a:lnTo>
                  <a:lnTo>
                    <a:pt x="146" y="77"/>
                  </a:lnTo>
                  <a:lnTo>
                    <a:pt x="146" y="69"/>
                  </a:lnTo>
                  <a:lnTo>
                    <a:pt x="146" y="59"/>
                  </a:lnTo>
                  <a:lnTo>
                    <a:pt x="146" y="58"/>
                  </a:lnTo>
                  <a:lnTo>
                    <a:pt x="146" y="5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0" name="Freeform 992"/>
            <p:cNvSpPr>
              <a:spLocks noChangeAspect="1"/>
            </p:cNvSpPr>
            <p:nvPr/>
          </p:nvSpPr>
          <p:spPr bwMode="gray">
            <a:xfrm>
              <a:off x="471569" y="4466321"/>
              <a:ext cx="92406" cy="50982"/>
            </a:xfrm>
            <a:custGeom>
              <a:avLst/>
              <a:gdLst>
                <a:gd name="T0" fmla="*/ 27 w 29"/>
                <a:gd name="T1" fmla="*/ 0 h 16"/>
                <a:gd name="T2" fmla="*/ 19 w 29"/>
                <a:gd name="T3" fmla="*/ 0 h 16"/>
                <a:gd name="T4" fmla="*/ 19 w 29"/>
                <a:gd name="T5" fmla="*/ 0 h 16"/>
                <a:gd name="T6" fmla="*/ 15 w 29"/>
                <a:gd name="T7" fmla="*/ 0 h 16"/>
                <a:gd name="T8" fmla="*/ 14 w 29"/>
                <a:gd name="T9" fmla="*/ 1 h 16"/>
                <a:gd name="T10" fmla="*/ 11 w 29"/>
                <a:gd name="T11" fmla="*/ 3 h 16"/>
                <a:gd name="T12" fmla="*/ 9 w 29"/>
                <a:gd name="T13" fmla="*/ 3 h 16"/>
                <a:gd name="T14" fmla="*/ 5 w 29"/>
                <a:gd name="T15" fmla="*/ 3 h 16"/>
                <a:gd name="T16" fmla="*/ 4 w 29"/>
                <a:gd name="T17" fmla="*/ 3 h 16"/>
                <a:gd name="T18" fmla="*/ 3 w 29"/>
                <a:gd name="T19" fmla="*/ 4 h 16"/>
                <a:gd name="T20" fmla="*/ 1 w 29"/>
                <a:gd name="T21" fmla="*/ 4 h 16"/>
                <a:gd name="T22" fmla="*/ 1 w 29"/>
                <a:gd name="T23" fmla="*/ 3 h 16"/>
                <a:gd name="T24" fmla="*/ 0 w 29"/>
                <a:gd name="T25" fmla="*/ 3 h 16"/>
                <a:gd name="T26" fmla="*/ 0 w 29"/>
                <a:gd name="T27" fmla="*/ 4 h 16"/>
                <a:gd name="T28" fmla="*/ 1 w 29"/>
                <a:gd name="T29" fmla="*/ 4 h 16"/>
                <a:gd name="T30" fmla="*/ 4 w 29"/>
                <a:gd name="T31" fmla="*/ 5 h 16"/>
                <a:gd name="T32" fmla="*/ 4 w 29"/>
                <a:gd name="T33" fmla="*/ 7 h 16"/>
                <a:gd name="T34" fmla="*/ 5 w 29"/>
                <a:gd name="T35" fmla="*/ 8 h 16"/>
                <a:gd name="T36" fmla="*/ 7 w 29"/>
                <a:gd name="T37" fmla="*/ 8 h 16"/>
                <a:gd name="T38" fmla="*/ 8 w 29"/>
                <a:gd name="T39" fmla="*/ 8 h 16"/>
                <a:gd name="T40" fmla="*/ 8 w 29"/>
                <a:gd name="T41" fmla="*/ 9 h 16"/>
                <a:gd name="T42" fmla="*/ 8 w 29"/>
                <a:gd name="T43" fmla="*/ 9 h 16"/>
                <a:gd name="T44" fmla="*/ 9 w 29"/>
                <a:gd name="T45" fmla="*/ 9 h 16"/>
                <a:gd name="T46" fmla="*/ 12 w 29"/>
                <a:gd name="T47" fmla="*/ 8 h 16"/>
                <a:gd name="T48" fmla="*/ 14 w 29"/>
                <a:gd name="T49" fmla="*/ 8 h 16"/>
                <a:gd name="T50" fmla="*/ 18 w 29"/>
                <a:gd name="T51" fmla="*/ 8 h 16"/>
                <a:gd name="T52" fmla="*/ 18 w 29"/>
                <a:gd name="T53" fmla="*/ 8 h 16"/>
                <a:gd name="T54" fmla="*/ 14 w 29"/>
                <a:gd name="T55" fmla="*/ 8 h 16"/>
                <a:gd name="T56" fmla="*/ 14 w 29"/>
                <a:gd name="T57" fmla="*/ 9 h 16"/>
                <a:gd name="T58" fmla="*/ 12 w 29"/>
                <a:gd name="T59" fmla="*/ 9 h 16"/>
                <a:gd name="T60" fmla="*/ 12 w 29"/>
                <a:gd name="T61" fmla="*/ 11 h 16"/>
                <a:gd name="T62" fmla="*/ 12 w 29"/>
                <a:gd name="T63" fmla="*/ 14 h 16"/>
                <a:gd name="T64" fmla="*/ 12 w 29"/>
                <a:gd name="T65" fmla="*/ 15 h 16"/>
                <a:gd name="T66" fmla="*/ 14 w 29"/>
                <a:gd name="T67" fmla="*/ 15 h 16"/>
                <a:gd name="T68" fmla="*/ 14 w 29"/>
                <a:gd name="T69" fmla="*/ 15 h 16"/>
                <a:gd name="T70" fmla="*/ 15 w 29"/>
                <a:gd name="T71" fmla="*/ 15 h 16"/>
                <a:gd name="T72" fmla="*/ 15 w 29"/>
                <a:gd name="T73" fmla="*/ 16 h 16"/>
                <a:gd name="T74" fmla="*/ 15 w 29"/>
                <a:gd name="T75" fmla="*/ 16 h 16"/>
                <a:gd name="T76" fmla="*/ 16 w 29"/>
                <a:gd name="T77" fmla="*/ 16 h 16"/>
                <a:gd name="T78" fmla="*/ 18 w 29"/>
                <a:gd name="T79" fmla="*/ 15 h 16"/>
                <a:gd name="T80" fmla="*/ 18 w 29"/>
                <a:gd name="T81" fmla="*/ 15 h 16"/>
                <a:gd name="T82" fmla="*/ 18 w 29"/>
                <a:gd name="T83" fmla="*/ 14 h 16"/>
                <a:gd name="T84" fmla="*/ 19 w 29"/>
                <a:gd name="T85" fmla="*/ 12 h 16"/>
                <a:gd name="T86" fmla="*/ 20 w 29"/>
                <a:gd name="T87" fmla="*/ 11 h 16"/>
                <a:gd name="T88" fmla="*/ 23 w 29"/>
                <a:gd name="T89" fmla="*/ 9 h 16"/>
                <a:gd name="T90" fmla="*/ 26 w 29"/>
                <a:gd name="T91" fmla="*/ 9 h 16"/>
                <a:gd name="T92" fmla="*/ 26 w 29"/>
                <a:gd name="T93" fmla="*/ 9 h 16"/>
                <a:gd name="T94" fmla="*/ 27 w 29"/>
                <a:gd name="T95" fmla="*/ 9 h 16"/>
                <a:gd name="T96" fmla="*/ 27 w 29"/>
                <a:gd name="T97" fmla="*/ 7 h 16"/>
                <a:gd name="T98" fmla="*/ 27 w 29"/>
                <a:gd name="T99" fmla="*/ 5 h 16"/>
                <a:gd name="T100" fmla="*/ 26 w 29"/>
                <a:gd name="T101" fmla="*/ 5 h 16"/>
                <a:gd name="T102" fmla="*/ 26 w 29"/>
                <a:gd name="T103" fmla="*/ 4 h 16"/>
                <a:gd name="T104" fmla="*/ 27 w 29"/>
                <a:gd name="T105" fmla="*/ 4 h 16"/>
                <a:gd name="T106" fmla="*/ 27 w 29"/>
                <a:gd name="T107" fmla="*/ 4 h 16"/>
                <a:gd name="T108" fmla="*/ 29 w 29"/>
                <a:gd name="T109" fmla="*/ 4 h 16"/>
                <a:gd name="T110" fmla="*/ 29 w 29"/>
                <a:gd name="T111" fmla="*/ 3 h 16"/>
                <a:gd name="T112" fmla="*/ 29 w 29"/>
                <a:gd name="T113" fmla="*/ 3 h 16"/>
                <a:gd name="T114" fmla="*/ 27 w 29"/>
                <a:gd name="T115" fmla="*/ 1 h 16"/>
                <a:gd name="T116" fmla="*/ 27 w 29"/>
                <a:gd name="T1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 h="16">
                  <a:moveTo>
                    <a:pt x="27" y="0"/>
                  </a:moveTo>
                  <a:lnTo>
                    <a:pt x="19" y="0"/>
                  </a:lnTo>
                  <a:lnTo>
                    <a:pt x="19" y="0"/>
                  </a:lnTo>
                  <a:lnTo>
                    <a:pt x="15" y="0"/>
                  </a:lnTo>
                  <a:lnTo>
                    <a:pt x="14" y="1"/>
                  </a:lnTo>
                  <a:lnTo>
                    <a:pt x="11" y="3"/>
                  </a:lnTo>
                  <a:lnTo>
                    <a:pt x="9" y="3"/>
                  </a:lnTo>
                  <a:lnTo>
                    <a:pt x="5" y="3"/>
                  </a:lnTo>
                  <a:lnTo>
                    <a:pt x="4" y="3"/>
                  </a:lnTo>
                  <a:lnTo>
                    <a:pt x="3" y="4"/>
                  </a:lnTo>
                  <a:lnTo>
                    <a:pt x="1" y="4"/>
                  </a:lnTo>
                  <a:lnTo>
                    <a:pt x="1" y="3"/>
                  </a:lnTo>
                  <a:lnTo>
                    <a:pt x="0" y="3"/>
                  </a:lnTo>
                  <a:lnTo>
                    <a:pt x="0" y="4"/>
                  </a:lnTo>
                  <a:lnTo>
                    <a:pt x="1" y="4"/>
                  </a:lnTo>
                  <a:lnTo>
                    <a:pt x="4" y="5"/>
                  </a:lnTo>
                  <a:lnTo>
                    <a:pt x="4" y="7"/>
                  </a:lnTo>
                  <a:lnTo>
                    <a:pt x="5" y="8"/>
                  </a:lnTo>
                  <a:lnTo>
                    <a:pt x="7" y="8"/>
                  </a:lnTo>
                  <a:lnTo>
                    <a:pt x="8" y="8"/>
                  </a:lnTo>
                  <a:lnTo>
                    <a:pt x="8" y="9"/>
                  </a:lnTo>
                  <a:lnTo>
                    <a:pt x="8" y="9"/>
                  </a:lnTo>
                  <a:lnTo>
                    <a:pt x="9" y="9"/>
                  </a:lnTo>
                  <a:lnTo>
                    <a:pt x="12" y="8"/>
                  </a:lnTo>
                  <a:lnTo>
                    <a:pt x="14" y="8"/>
                  </a:lnTo>
                  <a:lnTo>
                    <a:pt x="18" y="8"/>
                  </a:lnTo>
                  <a:lnTo>
                    <a:pt x="18" y="8"/>
                  </a:lnTo>
                  <a:lnTo>
                    <a:pt x="14" y="8"/>
                  </a:lnTo>
                  <a:lnTo>
                    <a:pt x="14" y="9"/>
                  </a:lnTo>
                  <a:lnTo>
                    <a:pt x="12" y="9"/>
                  </a:lnTo>
                  <a:lnTo>
                    <a:pt x="12" y="11"/>
                  </a:lnTo>
                  <a:lnTo>
                    <a:pt x="12" y="14"/>
                  </a:lnTo>
                  <a:lnTo>
                    <a:pt x="12" y="15"/>
                  </a:lnTo>
                  <a:lnTo>
                    <a:pt x="14" y="15"/>
                  </a:lnTo>
                  <a:lnTo>
                    <a:pt x="14" y="15"/>
                  </a:lnTo>
                  <a:lnTo>
                    <a:pt x="15" y="15"/>
                  </a:lnTo>
                  <a:lnTo>
                    <a:pt x="15" y="16"/>
                  </a:lnTo>
                  <a:lnTo>
                    <a:pt x="15" y="16"/>
                  </a:lnTo>
                  <a:lnTo>
                    <a:pt x="16" y="16"/>
                  </a:lnTo>
                  <a:lnTo>
                    <a:pt x="18" y="15"/>
                  </a:lnTo>
                  <a:lnTo>
                    <a:pt x="18" y="15"/>
                  </a:lnTo>
                  <a:lnTo>
                    <a:pt x="18" y="14"/>
                  </a:lnTo>
                  <a:lnTo>
                    <a:pt x="19" y="12"/>
                  </a:lnTo>
                  <a:lnTo>
                    <a:pt x="20" y="11"/>
                  </a:lnTo>
                  <a:lnTo>
                    <a:pt x="23" y="9"/>
                  </a:lnTo>
                  <a:lnTo>
                    <a:pt x="26" y="9"/>
                  </a:lnTo>
                  <a:lnTo>
                    <a:pt x="26" y="9"/>
                  </a:lnTo>
                  <a:lnTo>
                    <a:pt x="27" y="9"/>
                  </a:lnTo>
                  <a:lnTo>
                    <a:pt x="27" y="7"/>
                  </a:lnTo>
                  <a:lnTo>
                    <a:pt x="27" y="5"/>
                  </a:lnTo>
                  <a:lnTo>
                    <a:pt x="26" y="5"/>
                  </a:lnTo>
                  <a:lnTo>
                    <a:pt x="26" y="4"/>
                  </a:lnTo>
                  <a:lnTo>
                    <a:pt x="27" y="4"/>
                  </a:lnTo>
                  <a:lnTo>
                    <a:pt x="27" y="4"/>
                  </a:lnTo>
                  <a:lnTo>
                    <a:pt x="29" y="4"/>
                  </a:lnTo>
                  <a:lnTo>
                    <a:pt x="29" y="3"/>
                  </a:lnTo>
                  <a:lnTo>
                    <a:pt x="29" y="3"/>
                  </a:lnTo>
                  <a:lnTo>
                    <a:pt x="27" y="1"/>
                  </a:lnTo>
                  <a:lnTo>
                    <a:pt x="27"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1" name="Freeform 980"/>
            <p:cNvSpPr>
              <a:spLocks noChangeAspect="1"/>
            </p:cNvSpPr>
            <p:nvPr/>
          </p:nvSpPr>
          <p:spPr bwMode="gray">
            <a:xfrm>
              <a:off x="449263" y="4348424"/>
              <a:ext cx="178436" cy="130642"/>
            </a:xfrm>
            <a:custGeom>
              <a:avLst/>
              <a:gdLst>
                <a:gd name="T0" fmla="*/ 56 w 56"/>
                <a:gd name="T1" fmla="*/ 35 h 41"/>
                <a:gd name="T2" fmla="*/ 56 w 56"/>
                <a:gd name="T3" fmla="*/ 35 h 41"/>
                <a:gd name="T4" fmla="*/ 56 w 56"/>
                <a:gd name="T5" fmla="*/ 34 h 41"/>
                <a:gd name="T6" fmla="*/ 55 w 56"/>
                <a:gd name="T7" fmla="*/ 31 h 41"/>
                <a:gd name="T8" fmla="*/ 52 w 56"/>
                <a:gd name="T9" fmla="*/ 31 h 41"/>
                <a:gd name="T10" fmla="*/ 49 w 56"/>
                <a:gd name="T11" fmla="*/ 29 h 41"/>
                <a:gd name="T12" fmla="*/ 51 w 56"/>
                <a:gd name="T13" fmla="*/ 26 h 41"/>
                <a:gd name="T14" fmla="*/ 49 w 56"/>
                <a:gd name="T15" fmla="*/ 22 h 41"/>
                <a:gd name="T16" fmla="*/ 48 w 56"/>
                <a:gd name="T17" fmla="*/ 20 h 41"/>
                <a:gd name="T18" fmla="*/ 48 w 56"/>
                <a:gd name="T19" fmla="*/ 18 h 41"/>
                <a:gd name="T20" fmla="*/ 45 w 56"/>
                <a:gd name="T21" fmla="*/ 15 h 41"/>
                <a:gd name="T22" fmla="*/ 42 w 56"/>
                <a:gd name="T23" fmla="*/ 14 h 41"/>
                <a:gd name="T24" fmla="*/ 42 w 56"/>
                <a:gd name="T25" fmla="*/ 12 h 41"/>
                <a:gd name="T26" fmla="*/ 41 w 56"/>
                <a:gd name="T27" fmla="*/ 11 h 41"/>
                <a:gd name="T28" fmla="*/ 38 w 56"/>
                <a:gd name="T29" fmla="*/ 9 h 41"/>
                <a:gd name="T30" fmla="*/ 36 w 56"/>
                <a:gd name="T31" fmla="*/ 5 h 41"/>
                <a:gd name="T32" fmla="*/ 34 w 56"/>
                <a:gd name="T33" fmla="*/ 5 h 41"/>
                <a:gd name="T34" fmla="*/ 30 w 56"/>
                <a:gd name="T35" fmla="*/ 1 h 41"/>
                <a:gd name="T36" fmla="*/ 27 w 56"/>
                <a:gd name="T37" fmla="*/ 1 h 41"/>
                <a:gd name="T38" fmla="*/ 22 w 56"/>
                <a:gd name="T39" fmla="*/ 0 h 41"/>
                <a:gd name="T40" fmla="*/ 21 w 56"/>
                <a:gd name="T41" fmla="*/ 1 h 41"/>
                <a:gd name="T42" fmla="*/ 15 w 56"/>
                <a:gd name="T43" fmla="*/ 1 h 41"/>
                <a:gd name="T44" fmla="*/ 11 w 56"/>
                <a:gd name="T45" fmla="*/ 1 h 41"/>
                <a:gd name="T46" fmla="*/ 10 w 56"/>
                <a:gd name="T47" fmla="*/ 5 h 41"/>
                <a:gd name="T48" fmla="*/ 6 w 56"/>
                <a:gd name="T49" fmla="*/ 15 h 41"/>
                <a:gd name="T50" fmla="*/ 0 w 56"/>
                <a:gd name="T51" fmla="*/ 18 h 41"/>
                <a:gd name="T52" fmla="*/ 1 w 56"/>
                <a:gd name="T53" fmla="*/ 19 h 41"/>
                <a:gd name="T54" fmla="*/ 4 w 56"/>
                <a:gd name="T55" fmla="*/ 22 h 41"/>
                <a:gd name="T56" fmla="*/ 7 w 56"/>
                <a:gd name="T57" fmla="*/ 24 h 41"/>
                <a:gd name="T58" fmla="*/ 8 w 56"/>
                <a:gd name="T59" fmla="*/ 29 h 41"/>
                <a:gd name="T60" fmla="*/ 19 w 56"/>
                <a:gd name="T61" fmla="*/ 27 h 41"/>
                <a:gd name="T62" fmla="*/ 23 w 56"/>
                <a:gd name="T63" fmla="*/ 27 h 41"/>
                <a:gd name="T64" fmla="*/ 27 w 56"/>
                <a:gd name="T65" fmla="*/ 29 h 41"/>
                <a:gd name="T66" fmla="*/ 32 w 56"/>
                <a:gd name="T67" fmla="*/ 29 h 41"/>
                <a:gd name="T68" fmla="*/ 34 w 56"/>
                <a:gd name="T69" fmla="*/ 29 h 41"/>
                <a:gd name="T70" fmla="*/ 33 w 56"/>
                <a:gd name="T71" fmla="*/ 31 h 41"/>
                <a:gd name="T72" fmla="*/ 29 w 56"/>
                <a:gd name="T73" fmla="*/ 33 h 41"/>
                <a:gd name="T74" fmla="*/ 23 w 56"/>
                <a:gd name="T75" fmla="*/ 30 h 41"/>
                <a:gd name="T76" fmla="*/ 21 w 56"/>
                <a:gd name="T77" fmla="*/ 30 h 41"/>
                <a:gd name="T78" fmla="*/ 16 w 56"/>
                <a:gd name="T79" fmla="*/ 31 h 41"/>
                <a:gd name="T80" fmla="*/ 8 w 56"/>
                <a:gd name="T81" fmla="*/ 33 h 41"/>
                <a:gd name="T82" fmla="*/ 7 w 56"/>
                <a:gd name="T83" fmla="*/ 40 h 41"/>
                <a:gd name="T84" fmla="*/ 8 w 56"/>
                <a:gd name="T85" fmla="*/ 40 h 41"/>
                <a:gd name="T86" fmla="*/ 12 w 56"/>
                <a:gd name="T87" fmla="*/ 40 h 41"/>
                <a:gd name="T88" fmla="*/ 22 w 56"/>
                <a:gd name="T89" fmla="*/ 37 h 41"/>
                <a:gd name="T90" fmla="*/ 37 w 56"/>
                <a:gd name="T91" fmla="*/ 37 h 41"/>
                <a:gd name="T92" fmla="*/ 41 w 56"/>
                <a:gd name="T93" fmla="*/ 38 h 41"/>
                <a:gd name="T94" fmla="*/ 42 w 56"/>
                <a:gd name="T95" fmla="*/ 38 h 41"/>
                <a:gd name="T96" fmla="*/ 47 w 56"/>
                <a:gd name="T97" fmla="*/ 40 h 41"/>
                <a:gd name="T98" fmla="*/ 51 w 56"/>
                <a:gd name="T99" fmla="*/ 40 h 41"/>
                <a:gd name="T100" fmla="*/ 55 w 56"/>
                <a:gd name="T101" fmla="*/ 40 h 41"/>
                <a:gd name="T102" fmla="*/ 56 w 56"/>
                <a:gd name="T103"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 h="41">
                  <a:moveTo>
                    <a:pt x="56" y="38"/>
                  </a:moveTo>
                  <a:lnTo>
                    <a:pt x="56" y="37"/>
                  </a:lnTo>
                  <a:lnTo>
                    <a:pt x="56" y="37"/>
                  </a:lnTo>
                  <a:lnTo>
                    <a:pt x="56" y="35"/>
                  </a:lnTo>
                  <a:lnTo>
                    <a:pt x="56" y="35"/>
                  </a:lnTo>
                  <a:lnTo>
                    <a:pt x="56" y="35"/>
                  </a:lnTo>
                  <a:lnTo>
                    <a:pt x="56" y="35"/>
                  </a:lnTo>
                  <a:lnTo>
                    <a:pt x="56" y="35"/>
                  </a:lnTo>
                  <a:lnTo>
                    <a:pt x="56" y="35"/>
                  </a:lnTo>
                  <a:lnTo>
                    <a:pt x="56" y="35"/>
                  </a:lnTo>
                  <a:lnTo>
                    <a:pt x="56" y="35"/>
                  </a:lnTo>
                  <a:lnTo>
                    <a:pt x="56" y="34"/>
                  </a:lnTo>
                  <a:lnTo>
                    <a:pt x="55" y="34"/>
                  </a:lnTo>
                  <a:lnTo>
                    <a:pt x="55" y="33"/>
                  </a:lnTo>
                  <a:lnTo>
                    <a:pt x="55" y="33"/>
                  </a:lnTo>
                  <a:lnTo>
                    <a:pt x="55" y="31"/>
                  </a:lnTo>
                  <a:lnTo>
                    <a:pt x="53" y="31"/>
                  </a:lnTo>
                  <a:lnTo>
                    <a:pt x="53" y="31"/>
                  </a:lnTo>
                  <a:lnTo>
                    <a:pt x="53" y="31"/>
                  </a:lnTo>
                  <a:lnTo>
                    <a:pt x="52" y="31"/>
                  </a:lnTo>
                  <a:lnTo>
                    <a:pt x="52" y="31"/>
                  </a:lnTo>
                  <a:lnTo>
                    <a:pt x="52" y="31"/>
                  </a:lnTo>
                  <a:lnTo>
                    <a:pt x="51" y="30"/>
                  </a:lnTo>
                  <a:lnTo>
                    <a:pt x="49" y="29"/>
                  </a:lnTo>
                  <a:lnTo>
                    <a:pt x="51" y="27"/>
                  </a:lnTo>
                  <a:lnTo>
                    <a:pt x="51" y="27"/>
                  </a:lnTo>
                  <a:lnTo>
                    <a:pt x="51" y="27"/>
                  </a:lnTo>
                  <a:lnTo>
                    <a:pt x="51" y="26"/>
                  </a:lnTo>
                  <a:lnTo>
                    <a:pt x="51" y="24"/>
                  </a:lnTo>
                  <a:lnTo>
                    <a:pt x="51" y="24"/>
                  </a:lnTo>
                  <a:lnTo>
                    <a:pt x="51" y="23"/>
                  </a:lnTo>
                  <a:lnTo>
                    <a:pt x="49" y="22"/>
                  </a:lnTo>
                  <a:lnTo>
                    <a:pt x="49" y="22"/>
                  </a:lnTo>
                  <a:lnTo>
                    <a:pt x="49" y="22"/>
                  </a:lnTo>
                  <a:lnTo>
                    <a:pt x="49" y="22"/>
                  </a:lnTo>
                  <a:lnTo>
                    <a:pt x="48" y="20"/>
                  </a:lnTo>
                  <a:lnTo>
                    <a:pt x="49" y="19"/>
                  </a:lnTo>
                  <a:lnTo>
                    <a:pt x="49" y="19"/>
                  </a:lnTo>
                  <a:lnTo>
                    <a:pt x="48" y="18"/>
                  </a:lnTo>
                  <a:lnTo>
                    <a:pt x="48" y="18"/>
                  </a:lnTo>
                  <a:lnTo>
                    <a:pt x="47" y="16"/>
                  </a:lnTo>
                  <a:lnTo>
                    <a:pt x="47" y="16"/>
                  </a:lnTo>
                  <a:lnTo>
                    <a:pt x="47" y="16"/>
                  </a:lnTo>
                  <a:lnTo>
                    <a:pt x="45" y="15"/>
                  </a:lnTo>
                  <a:lnTo>
                    <a:pt x="44" y="15"/>
                  </a:lnTo>
                  <a:lnTo>
                    <a:pt x="44" y="15"/>
                  </a:lnTo>
                  <a:lnTo>
                    <a:pt x="44" y="15"/>
                  </a:lnTo>
                  <a:lnTo>
                    <a:pt x="42" y="14"/>
                  </a:lnTo>
                  <a:lnTo>
                    <a:pt x="42" y="14"/>
                  </a:lnTo>
                  <a:lnTo>
                    <a:pt x="42" y="14"/>
                  </a:lnTo>
                  <a:lnTo>
                    <a:pt x="42" y="14"/>
                  </a:lnTo>
                  <a:lnTo>
                    <a:pt x="42" y="12"/>
                  </a:lnTo>
                  <a:lnTo>
                    <a:pt x="41" y="12"/>
                  </a:lnTo>
                  <a:lnTo>
                    <a:pt x="41" y="11"/>
                  </a:lnTo>
                  <a:lnTo>
                    <a:pt x="41" y="11"/>
                  </a:lnTo>
                  <a:lnTo>
                    <a:pt x="41" y="11"/>
                  </a:lnTo>
                  <a:lnTo>
                    <a:pt x="40" y="11"/>
                  </a:lnTo>
                  <a:lnTo>
                    <a:pt x="40" y="11"/>
                  </a:lnTo>
                  <a:lnTo>
                    <a:pt x="40" y="9"/>
                  </a:lnTo>
                  <a:lnTo>
                    <a:pt x="38" y="9"/>
                  </a:lnTo>
                  <a:lnTo>
                    <a:pt x="38" y="9"/>
                  </a:lnTo>
                  <a:lnTo>
                    <a:pt x="38" y="8"/>
                  </a:lnTo>
                  <a:lnTo>
                    <a:pt x="37" y="5"/>
                  </a:lnTo>
                  <a:lnTo>
                    <a:pt x="36" y="5"/>
                  </a:lnTo>
                  <a:lnTo>
                    <a:pt x="36" y="5"/>
                  </a:lnTo>
                  <a:lnTo>
                    <a:pt x="34" y="5"/>
                  </a:lnTo>
                  <a:lnTo>
                    <a:pt x="34" y="5"/>
                  </a:lnTo>
                  <a:lnTo>
                    <a:pt x="34" y="5"/>
                  </a:lnTo>
                  <a:lnTo>
                    <a:pt x="33" y="5"/>
                  </a:lnTo>
                  <a:lnTo>
                    <a:pt x="32" y="4"/>
                  </a:lnTo>
                  <a:lnTo>
                    <a:pt x="32" y="3"/>
                  </a:lnTo>
                  <a:lnTo>
                    <a:pt x="30" y="1"/>
                  </a:lnTo>
                  <a:lnTo>
                    <a:pt x="29" y="1"/>
                  </a:lnTo>
                  <a:lnTo>
                    <a:pt x="29" y="1"/>
                  </a:lnTo>
                  <a:lnTo>
                    <a:pt x="27" y="1"/>
                  </a:lnTo>
                  <a:lnTo>
                    <a:pt x="27" y="1"/>
                  </a:lnTo>
                  <a:lnTo>
                    <a:pt x="25" y="1"/>
                  </a:lnTo>
                  <a:lnTo>
                    <a:pt x="23" y="0"/>
                  </a:lnTo>
                  <a:lnTo>
                    <a:pt x="23" y="1"/>
                  </a:lnTo>
                  <a:lnTo>
                    <a:pt x="22" y="0"/>
                  </a:lnTo>
                  <a:lnTo>
                    <a:pt x="22" y="1"/>
                  </a:lnTo>
                  <a:lnTo>
                    <a:pt x="22" y="1"/>
                  </a:lnTo>
                  <a:lnTo>
                    <a:pt x="22" y="1"/>
                  </a:lnTo>
                  <a:lnTo>
                    <a:pt x="21" y="1"/>
                  </a:lnTo>
                  <a:lnTo>
                    <a:pt x="18" y="1"/>
                  </a:lnTo>
                  <a:lnTo>
                    <a:pt x="18" y="3"/>
                  </a:lnTo>
                  <a:lnTo>
                    <a:pt x="16" y="3"/>
                  </a:lnTo>
                  <a:lnTo>
                    <a:pt x="15" y="1"/>
                  </a:lnTo>
                  <a:lnTo>
                    <a:pt x="14" y="1"/>
                  </a:lnTo>
                  <a:lnTo>
                    <a:pt x="12" y="1"/>
                  </a:lnTo>
                  <a:lnTo>
                    <a:pt x="12" y="1"/>
                  </a:lnTo>
                  <a:lnTo>
                    <a:pt x="11" y="1"/>
                  </a:lnTo>
                  <a:lnTo>
                    <a:pt x="11" y="4"/>
                  </a:lnTo>
                  <a:lnTo>
                    <a:pt x="10" y="5"/>
                  </a:lnTo>
                  <a:lnTo>
                    <a:pt x="10" y="5"/>
                  </a:lnTo>
                  <a:lnTo>
                    <a:pt x="10" y="5"/>
                  </a:lnTo>
                  <a:lnTo>
                    <a:pt x="10" y="8"/>
                  </a:lnTo>
                  <a:lnTo>
                    <a:pt x="10" y="9"/>
                  </a:lnTo>
                  <a:lnTo>
                    <a:pt x="7" y="14"/>
                  </a:lnTo>
                  <a:lnTo>
                    <a:pt x="6" y="15"/>
                  </a:lnTo>
                  <a:lnTo>
                    <a:pt x="6" y="15"/>
                  </a:lnTo>
                  <a:lnTo>
                    <a:pt x="3" y="18"/>
                  </a:lnTo>
                  <a:lnTo>
                    <a:pt x="1" y="18"/>
                  </a:lnTo>
                  <a:lnTo>
                    <a:pt x="0" y="18"/>
                  </a:lnTo>
                  <a:lnTo>
                    <a:pt x="0" y="18"/>
                  </a:lnTo>
                  <a:lnTo>
                    <a:pt x="0" y="19"/>
                  </a:lnTo>
                  <a:lnTo>
                    <a:pt x="1" y="19"/>
                  </a:lnTo>
                  <a:lnTo>
                    <a:pt x="1" y="19"/>
                  </a:lnTo>
                  <a:lnTo>
                    <a:pt x="1" y="19"/>
                  </a:lnTo>
                  <a:lnTo>
                    <a:pt x="3" y="19"/>
                  </a:lnTo>
                  <a:lnTo>
                    <a:pt x="3" y="20"/>
                  </a:lnTo>
                  <a:lnTo>
                    <a:pt x="4" y="22"/>
                  </a:lnTo>
                  <a:lnTo>
                    <a:pt x="6" y="22"/>
                  </a:lnTo>
                  <a:lnTo>
                    <a:pt x="6" y="22"/>
                  </a:lnTo>
                  <a:lnTo>
                    <a:pt x="6" y="23"/>
                  </a:lnTo>
                  <a:lnTo>
                    <a:pt x="7" y="24"/>
                  </a:lnTo>
                  <a:lnTo>
                    <a:pt x="7" y="24"/>
                  </a:lnTo>
                  <a:lnTo>
                    <a:pt x="7" y="26"/>
                  </a:lnTo>
                  <a:lnTo>
                    <a:pt x="8" y="27"/>
                  </a:lnTo>
                  <a:lnTo>
                    <a:pt x="8" y="29"/>
                  </a:lnTo>
                  <a:lnTo>
                    <a:pt x="10" y="29"/>
                  </a:lnTo>
                  <a:lnTo>
                    <a:pt x="18" y="29"/>
                  </a:lnTo>
                  <a:lnTo>
                    <a:pt x="19" y="27"/>
                  </a:lnTo>
                  <a:lnTo>
                    <a:pt x="19" y="27"/>
                  </a:lnTo>
                  <a:lnTo>
                    <a:pt x="21" y="27"/>
                  </a:lnTo>
                  <a:lnTo>
                    <a:pt x="22" y="27"/>
                  </a:lnTo>
                  <a:lnTo>
                    <a:pt x="22" y="27"/>
                  </a:lnTo>
                  <a:lnTo>
                    <a:pt x="23" y="27"/>
                  </a:lnTo>
                  <a:lnTo>
                    <a:pt x="23" y="27"/>
                  </a:lnTo>
                  <a:lnTo>
                    <a:pt x="25" y="29"/>
                  </a:lnTo>
                  <a:lnTo>
                    <a:pt x="27" y="29"/>
                  </a:lnTo>
                  <a:lnTo>
                    <a:pt x="27" y="29"/>
                  </a:lnTo>
                  <a:lnTo>
                    <a:pt x="27" y="30"/>
                  </a:lnTo>
                  <a:lnTo>
                    <a:pt x="29" y="30"/>
                  </a:lnTo>
                  <a:lnTo>
                    <a:pt x="30" y="30"/>
                  </a:lnTo>
                  <a:lnTo>
                    <a:pt x="32" y="29"/>
                  </a:lnTo>
                  <a:lnTo>
                    <a:pt x="32" y="29"/>
                  </a:lnTo>
                  <a:lnTo>
                    <a:pt x="33" y="29"/>
                  </a:lnTo>
                  <a:lnTo>
                    <a:pt x="33" y="30"/>
                  </a:lnTo>
                  <a:lnTo>
                    <a:pt x="34" y="29"/>
                  </a:lnTo>
                  <a:lnTo>
                    <a:pt x="34" y="30"/>
                  </a:lnTo>
                  <a:lnTo>
                    <a:pt x="34" y="30"/>
                  </a:lnTo>
                  <a:lnTo>
                    <a:pt x="34" y="31"/>
                  </a:lnTo>
                  <a:lnTo>
                    <a:pt x="33" y="31"/>
                  </a:lnTo>
                  <a:lnTo>
                    <a:pt x="32" y="31"/>
                  </a:lnTo>
                  <a:lnTo>
                    <a:pt x="30" y="33"/>
                  </a:lnTo>
                  <a:lnTo>
                    <a:pt x="30" y="33"/>
                  </a:lnTo>
                  <a:lnTo>
                    <a:pt x="29" y="33"/>
                  </a:lnTo>
                  <a:lnTo>
                    <a:pt x="27" y="31"/>
                  </a:lnTo>
                  <a:lnTo>
                    <a:pt x="26" y="31"/>
                  </a:lnTo>
                  <a:lnTo>
                    <a:pt x="25" y="30"/>
                  </a:lnTo>
                  <a:lnTo>
                    <a:pt x="23" y="30"/>
                  </a:lnTo>
                  <a:lnTo>
                    <a:pt x="23" y="30"/>
                  </a:lnTo>
                  <a:lnTo>
                    <a:pt x="22" y="29"/>
                  </a:lnTo>
                  <a:lnTo>
                    <a:pt x="22" y="30"/>
                  </a:lnTo>
                  <a:lnTo>
                    <a:pt x="21" y="30"/>
                  </a:lnTo>
                  <a:lnTo>
                    <a:pt x="19" y="31"/>
                  </a:lnTo>
                  <a:lnTo>
                    <a:pt x="18" y="31"/>
                  </a:lnTo>
                  <a:lnTo>
                    <a:pt x="16" y="31"/>
                  </a:lnTo>
                  <a:lnTo>
                    <a:pt x="16" y="31"/>
                  </a:lnTo>
                  <a:lnTo>
                    <a:pt x="15" y="33"/>
                  </a:lnTo>
                  <a:lnTo>
                    <a:pt x="15" y="33"/>
                  </a:lnTo>
                  <a:lnTo>
                    <a:pt x="14" y="33"/>
                  </a:lnTo>
                  <a:lnTo>
                    <a:pt x="8" y="33"/>
                  </a:lnTo>
                  <a:lnTo>
                    <a:pt x="7" y="34"/>
                  </a:lnTo>
                  <a:lnTo>
                    <a:pt x="7" y="35"/>
                  </a:lnTo>
                  <a:lnTo>
                    <a:pt x="7" y="35"/>
                  </a:lnTo>
                  <a:lnTo>
                    <a:pt x="7" y="40"/>
                  </a:lnTo>
                  <a:lnTo>
                    <a:pt x="7" y="40"/>
                  </a:lnTo>
                  <a:lnTo>
                    <a:pt x="7" y="40"/>
                  </a:lnTo>
                  <a:lnTo>
                    <a:pt x="7" y="40"/>
                  </a:lnTo>
                  <a:lnTo>
                    <a:pt x="8" y="40"/>
                  </a:lnTo>
                  <a:lnTo>
                    <a:pt x="8" y="41"/>
                  </a:lnTo>
                  <a:lnTo>
                    <a:pt x="10" y="41"/>
                  </a:lnTo>
                  <a:lnTo>
                    <a:pt x="11" y="40"/>
                  </a:lnTo>
                  <a:lnTo>
                    <a:pt x="12" y="40"/>
                  </a:lnTo>
                  <a:lnTo>
                    <a:pt x="16" y="40"/>
                  </a:lnTo>
                  <a:lnTo>
                    <a:pt x="18" y="40"/>
                  </a:lnTo>
                  <a:lnTo>
                    <a:pt x="21" y="38"/>
                  </a:lnTo>
                  <a:lnTo>
                    <a:pt x="22" y="37"/>
                  </a:lnTo>
                  <a:lnTo>
                    <a:pt x="26" y="37"/>
                  </a:lnTo>
                  <a:lnTo>
                    <a:pt x="26" y="37"/>
                  </a:lnTo>
                  <a:lnTo>
                    <a:pt x="34" y="37"/>
                  </a:lnTo>
                  <a:lnTo>
                    <a:pt x="37" y="37"/>
                  </a:lnTo>
                  <a:lnTo>
                    <a:pt x="38" y="38"/>
                  </a:lnTo>
                  <a:lnTo>
                    <a:pt x="38" y="37"/>
                  </a:lnTo>
                  <a:lnTo>
                    <a:pt x="40" y="38"/>
                  </a:lnTo>
                  <a:lnTo>
                    <a:pt x="41" y="38"/>
                  </a:lnTo>
                  <a:lnTo>
                    <a:pt x="41" y="40"/>
                  </a:lnTo>
                  <a:lnTo>
                    <a:pt x="41" y="40"/>
                  </a:lnTo>
                  <a:lnTo>
                    <a:pt x="42" y="38"/>
                  </a:lnTo>
                  <a:lnTo>
                    <a:pt x="42" y="38"/>
                  </a:lnTo>
                  <a:lnTo>
                    <a:pt x="44" y="40"/>
                  </a:lnTo>
                  <a:lnTo>
                    <a:pt x="44" y="40"/>
                  </a:lnTo>
                  <a:lnTo>
                    <a:pt x="45" y="40"/>
                  </a:lnTo>
                  <a:lnTo>
                    <a:pt x="47" y="40"/>
                  </a:lnTo>
                  <a:lnTo>
                    <a:pt x="47" y="41"/>
                  </a:lnTo>
                  <a:lnTo>
                    <a:pt x="48" y="41"/>
                  </a:lnTo>
                  <a:lnTo>
                    <a:pt x="49" y="40"/>
                  </a:lnTo>
                  <a:lnTo>
                    <a:pt x="51" y="40"/>
                  </a:lnTo>
                  <a:lnTo>
                    <a:pt x="51" y="40"/>
                  </a:lnTo>
                  <a:lnTo>
                    <a:pt x="52" y="40"/>
                  </a:lnTo>
                  <a:lnTo>
                    <a:pt x="53" y="40"/>
                  </a:lnTo>
                  <a:lnTo>
                    <a:pt x="55" y="40"/>
                  </a:lnTo>
                  <a:lnTo>
                    <a:pt x="56" y="40"/>
                  </a:lnTo>
                  <a:lnTo>
                    <a:pt x="56" y="40"/>
                  </a:lnTo>
                  <a:lnTo>
                    <a:pt x="56" y="40"/>
                  </a:lnTo>
                  <a:lnTo>
                    <a:pt x="56" y="3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2" name="Freeform 970"/>
            <p:cNvSpPr>
              <a:spLocks noChangeAspect="1"/>
            </p:cNvSpPr>
            <p:nvPr/>
          </p:nvSpPr>
          <p:spPr bwMode="gray">
            <a:xfrm>
              <a:off x="471569" y="4434456"/>
              <a:ext cx="86033" cy="22306"/>
            </a:xfrm>
            <a:custGeom>
              <a:avLst/>
              <a:gdLst>
                <a:gd name="T0" fmla="*/ 0 w 27"/>
                <a:gd name="T1" fmla="*/ 7 h 7"/>
                <a:gd name="T2" fmla="*/ 1 w 27"/>
                <a:gd name="T3" fmla="*/ 6 h 7"/>
                <a:gd name="T4" fmla="*/ 7 w 27"/>
                <a:gd name="T5" fmla="*/ 6 h 7"/>
                <a:gd name="T6" fmla="*/ 8 w 27"/>
                <a:gd name="T7" fmla="*/ 6 h 7"/>
                <a:gd name="T8" fmla="*/ 8 w 27"/>
                <a:gd name="T9" fmla="*/ 6 h 7"/>
                <a:gd name="T10" fmla="*/ 9 w 27"/>
                <a:gd name="T11" fmla="*/ 4 h 7"/>
                <a:gd name="T12" fmla="*/ 9 w 27"/>
                <a:gd name="T13" fmla="*/ 4 h 7"/>
                <a:gd name="T14" fmla="*/ 11 w 27"/>
                <a:gd name="T15" fmla="*/ 4 h 7"/>
                <a:gd name="T16" fmla="*/ 12 w 27"/>
                <a:gd name="T17" fmla="*/ 4 h 7"/>
                <a:gd name="T18" fmla="*/ 14 w 27"/>
                <a:gd name="T19" fmla="*/ 3 h 7"/>
                <a:gd name="T20" fmla="*/ 15 w 27"/>
                <a:gd name="T21" fmla="*/ 3 h 7"/>
                <a:gd name="T22" fmla="*/ 15 w 27"/>
                <a:gd name="T23" fmla="*/ 2 h 7"/>
                <a:gd name="T24" fmla="*/ 16 w 27"/>
                <a:gd name="T25" fmla="*/ 3 h 7"/>
                <a:gd name="T26" fmla="*/ 16 w 27"/>
                <a:gd name="T27" fmla="*/ 3 h 7"/>
                <a:gd name="T28" fmla="*/ 18 w 27"/>
                <a:gd name="T29" fmla="*/ 3 h 7"/>
                <a:gd name="T30" fmla="*/ 19 w 27"/>
                <a:gd name="T31" fmla="*/ 4 h 7"/>
                <a:gd name="T32" fmla="*/ 20 w 27"/>
                <a:gd name="T33" fmla="*/ 4 h 7"/>
                <a:gd name="T34" fmla="*/ 22 w 27"/>
                <a:gd name="T35" fmla="*/ 6 h 7"/>
                <a:gd name="T36" fmla="*/ 23 w 27"/>
                <a:gd name="T37" fmla="*/ 6 h 7"/>
                <a:gd name="T38" fmla="*/ 23 w 27"/>
                <a:gd name="T39" fmla="*/ 6 h 7"/>
                <a:gd name="T40" fmla="*/ 25 w 27"/>
                <a:gd name="T41" fmla="*/ 4 h 7"/>
                <a:gd name="T42" fmla="*/ 26 w 27"/>
                <a:gd name="T43" fmla="*/ 4 h 7"/>
                <a:gd name="T44" fmla="*/ 27 w 27"/>
                <a:gd name="T45" fmla="*/ 4 h 7"/>
                <a:gd name="T46" fmla="*/ 27 w 27"/>
                <a:gd name="T47" fmla="*/ 3 h 7"/>
                <a:gd name="T48" fmla="*/ 27 w 27"/>
                <a:gd name="T49" fmla="*/ 3 h 7"/>
                <a:gd name="T50" fmla="*/ 27 w 27"/>
                <a:gd name="T51" fmla="*/ 2 h 7"/>
                <a:gd name="T52" fmla="*/ 26 w 27"/>
                <a:gd name="T53" fmla="*/ 3 h 7"/>
                <a:gd name="T54" fmla="*/ 26 w 27"/>
                <a:gd name="T55" fmla="*/ 2 h 7"/>
                <a:gd name="T56" fmla="*/ 25 w 27"/>
                <a:gd name="T57" fmla="*/ 2 h 7"/>
                <a:gd name="T58" fmla="*/ 25 w 27"/>
                <a:gd name="T59" fmla="*/ 2 h 7"/>
                <a:gd name="T60" fmla="*/ 23 w 27"/>
                <a:gd name="T61" fmla="*/ 3 h 7"/>
                <a:gd name="T62" fmla="*/ 22 w 27"/>
                <a:gd name="T63" fmla="*/ 3 h 7"/>
                <a:gd name="T64" fmla="*/ 20 w 27"/>
                <a:gd name="T65" fmla="*/ 3 h 7"/>
                <a:gd name="T66" fmla="*/ 20 w 27"/>
                <a:gd name="T67" fmla="*/ 2 h 7"/>
                <a:gd name="T68" fmla="*/ 20 w 27"/>
                <a:gd name="T69" fmla="*/ 2 h 7"/>
                <a:gd name="T70" fmla="*/ 18 w 27"/>
                <a:gd name="T71" fmla="*/ 2 h 7"/>
                <a:gd name="T72" fmla="*/ 16 w 27"/>
                <a:gd name="T73" fmla="*/ 0 h 7"/>
                <a:gd name="T74" fmla="*/ 16 w 27"/>
                <a:gd name="T75" fmla="*/ 0 h 7"/>
                <a:gd name="T76" fmla="*/ 15 w 27"/>
                <a:gd name="T77" fmla="*/ 0 h 7"/>
                <a:gd name="T78" fmla="*/ 15 w 27"/>
                <a:gd name="T79" fmla="*/ 0 h 7"/>
                <a:gd name="T80" fmla="*/ 14 w 27"/>
                <a:gd name="T81" fmla="*/ 0 h 7"/>
                <a:gd name="T82" fmla="*/ 12 w 27"/>
                <a:gd name="T83" fmla="*/ 0 h 7"/>
                <a:gd name="T84" fmla="*/ 12 w 27"/>
                <a:gd name="T85" fmla="*/ 0 h 7"/>
                <a:gd name="T86" fmla="*/ 11 w 27"/>
                <a:gd name="T87" fmla="*/ 2 h 7"/>
                <a:gd name="T88" fmla="*/ 3 w 27"/>
                <a:gd name="T89" fmla="*/ 2 h 7"/>
                <a:gd name="T90" fmla="*/ 1 w 27"/>
                <a:gd name="T91" fmla="*/ 2 h 7"/>
                <a:gd name="T92" fmla="*/ 1 w 27"/>
                <a:gd name="T93" fmla="*/ 3 h 7"/>
                <a:gd name="T94" fmla="*/ 1 w 27"/>
                <a:gd name="T95" fmla="*/ 3 h 7"/>
                <a:gd name="T96" fmla="*/ 1 w 27"/>
                <a:gd name="T97" fmla="*/ 3 h 7"/>
                <a:gd name="T98" fmla="*/ 0 w 27"/>
                <a:gd name="T99" fmla="*/ 3 h 7"/>
                <a:gd name="T100" fmla="*/ 0 w 27"/>
                <a:gd name="T101" fmla="*/ 4 h 7"/>
                <a:gd name="T102" fmla="*/ 0 w 27"/>
                <a:gd name="T103" fmla="*/ 4 h 7"/>
                <a:gd name="T104" fmla="*/ 0 w 27"/>
                <a:gd name="T105" fmla="*/ 6 h 7"/>
                <a:gd name="T106" fmla="*/ 0 w 27"/>
                <a:gd name="T107" fmla="*/ 7 h 7"/>
                <a:gd name="T108" fmla="*/ 0 w 27"/>
                <a:gd name="T109" fmla="*/ 7 h 7"/>
                <a:gd name="T110" fmla="*/ 0 w 27"/>
                <a:gd name="T11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 h="7">
                  <a:moveTo>
                    <a:pt x="0" y="7"/>
                  </a:moveTo>
                  <a:lnTo>
                    <a:pt x="1" y="6"/>
                  </a:lnTo>
                  <a:lnTo>
                    <a:pt x="7" y="6"/>
                  </a:lnTo>
                  <a:lnTo>
                    <a:pt x="8" y="6"/>
                  </a:lnTo>
                  <a:lnTo>
                    <a:pt x="8" y="6"/>
                  </a:lnTo>
                  <a:lnTo>
                    <a:pt x="9" y="4"/>
                  </a:lnTo>
                  <a:lnTo>
                    <a:pt x="9" y="4"/>
                  </a:lnTo>
                  <a:lnTo>
                    <a:pt x="11" y="4"/>
                  </a:lnTo>
                  <a:lnTo>
                    <a:pt x="12" y="4"/>
                  </a:lnTo>
                  <a:lnTo>
                    <a:pt x="14" y="3"/>
                  </a:lnTo>
                  <a:lnTo>
                    <a:pt x="15" y="3"/>
                  </a:lnTo>
                  <a:lnTo>
                    <a:pt x="15" y="2"/>
                  </a:lnTo>
                  <a:lnTo>
                    <a:pt x="16" y="3"/>
                  </a:lnTo>
                  <a:lnTo>
                    <a:pt x="16" y="3"/>
                  </a:lnTo>
                  <a:lnTo>
                    <a:pt x="18" y="3"/>
                  </a:lnTo>
                  <a:lnTo>
                    <a:pt x="19" y="4"/>
                  </a:lnTo>
                  <a:lnTo>
                    <a:pt x="20" y="4"/>
                  </a:lnTo>
                  <a:lnTo>
                    <a:pt x="22" y="6"/>
                  </a:lnTo>
                  <a:lnTo>
                    <a:pt x="23" y="6"/>
                  </a:lnTo>
                  <a:lnTo>
                    <a:pt x="23" y="6"/>
                  </a:lnTo>
                  <a:lnTo>
                    <a:pt x="25" y="4"/>
                  </a:lnTo>
                  <a:lnTo>
                    <a:pt x="26" y="4"/>
                  </a:lnTo>
                  <a:lnTo>
                    <a:pt x="27" y="4"/>
                  </a:lnTo>
                  <a:lnTo>
                    <a:pt x="27" y="3"/>
                  </a:lnTo>
                  <a:lnTo>
                    <a:pt x="27" y="3"/>
                  </a:lnTo>
                  <a:lnTo>
                    <a:pt x="27" y="2"/>
                  </a:lnTo>
                  <a:lnTo>
                    <a:pt x="26" y="3"/>
                  </a:lnTo>
                  <a:lnTo>
                    <a:pt x="26" y="2"/>
                  </a:lnTo>
                  <a:lnTo>
                    <a:pt x="25" y="2"/>
                  </a:lnTo>
                  <a:lnTo>
                    <a:pt x="25" y="2"/>
                  </a:lnTo>
                  <a:lnTo>
                    <a:pt x="23" y="3"/>
                  </a:lnTo>
                  <a:lnTo>
                    <a:pt x="22" y="3"/>
                  </a:lnTo>
                  <a:lnTo>
                    <a:pt x="20" y="3"/>
                  </a:lnTo>
                  <a:lnTo>
                    <a:pt x="20" y="2"/>
                  </a:lnTo>
                  <a:lnTo>
                    <a:pt x="20" y="2"/>
                  </a:lnTo>
                  <a:lnTo>
                    <a:pt x="18" y="2"/>
                  </a:lnTo>
                  <a:lnTo>
                    <a:pt x="16" y="0"/>
                  </a:lnTo>
                  <a:lnTo>
                    <a:pt x="16" y="0"/>
                  </a:lnTo>
                  <a:lnTo>
                    <a:pt x="15" y="0"/>
                  </a:lnTo>
                  <a:lnTo>
                    <a:pt x="15" y="0"/>
                  </a:lnTo>
                  <a:lnTo>
                    <a:pt x="14" y="0"/>
                  </a:lnTo>
                  <a:lnTo>
                    <a:pt x="12" y="0"/>
                  </a:lnTo>
                  <a:lnTo>
                    <a:pt x="12" y="0"/>
                  </a:lnTo>
                  <a:lnTo>
                    <a:pt x="11" y="2"/>
                  </a:lnTo>
                  <a:lnTo>
                    <a:pt x="3" y="2"/>
                  </a:lnTo>
                  <a:lnTo>
                    <a:pt x="1" y="2"/>
                  </a:lnTo>
                  <a:lnTo>
                    <a:pt x="1" y="3"/>
                  </a:lnTo>
                  <a:lnTo>
                    <a:pt x="1" y="3"/>
                  </a:lnTo>
                  <a:lnTo>
                    <a:pt x="1" y="3"/>
                  </a:lnTo>
                  <a:lnTo>
                    <a:pt x="0" y="3"/>
                  </a:lnTo>
                  <a:lnTo>
                    <a:pt x="0" y="4"/>
                  </a:lnTo>
                  <a:lnTo>
                    <a:pt x="0" y="4"/>
                  </a:lnTo>
                  <a:lnTo>
                    <a:pt x="0" y="6"/>
                  </a:lnTo>
                  <a:lnTo>
                    <a:pt x="0" y="7"/>
                  </a:lnTo>
                  <a:lnTo>
                    <a:pt x="0" y="7"/>
                  </a:lnTo>
                  <a:lnTo>
                    <a:pt x="0"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3" name="Freeform 977"/>
            <p:cNvSpPr>
              <a:spLocks noChangeAspect="1"/>
            </p:cNvSpPr>
            <p:nvPr/>
          </p:nvSpPr>
          <p:spPr bwMode="gray">
            <a:xfrm>
              <a:off x="468381" y="4029787"/>
              <a:ext cx="344127" cy="375991"/>
            </a:xfrm>
            <a:custGeom>
              <a:avLst/>
              <a:gdLst>
                <a:gd name="T0" fmla="*/ 15 w 108"/>
                <a:gd name="T1" fmla="*/ 56 h 118"/>
                <a:gd name="T2" fmla="*/ 2 w 108"/>
                <a:gd name="T3" fmla="*/ 57 h 118"/>
                <a:gd name="T4" fmla="*/ 0 w 108"/>
                <a:gd name="T5" fmla="*/ 59 h 118"/>
                <a:gd name="T6" fmla="*/ 0 w 108"/>
                <a:gd name="T7" fmla="*/ 60 h 118"/>
                <a:gd name="T8" fmla="*/ 4 w 108"/>
                <a:gd name="T9" fmla="*/ 63 h 118"/>
                <a:gd name="T10" fmla="*/ 6 w 108"/>
                <a:gd name="T11" fmla="*/ 66 h 118"/>
                <a:gd name="T12" fmla="*/ 6 w 108"/>
                <a:gd name="T13" fmla="*/ 71 h 118"/>
                <a:gd name="T14" fmla="*/ 4 w 108"/>
                <a:gd name="T15" fmla="*/ 74 h 118"/>
                <a:gd name="T16" fmla="*/ 8 w 108"/>
                <a:gd name="T17" fmla="*/ 81 h 118"/>
                <a:gd name="T18" fmla="*/ 8 w 108"/>
                <a:gd name="T19" fmla="*/ 92 h 118"/>
                <a:gd name="T20" fmla="*/ 5 w 108"/>
                <a:gd name="T21" fmla="*/ 101 h 118"/>
                <a:gd name="T22" fmla="*/ 4 w 108"/>
                <a:gd name="T23" fmla="*/ 105 h 118"/>
                <a:gd name="T24" fmla="*/ 5 w 108"/>
                <a:gd name="T25" fmla="*/ 101 h 118"/>
                <a:gd name="T26" fmla="*/ 8 w 108"/>
                <a:gd name="T27" fmla="*/ 101 h 118"/>
                <a:gd name="T28" fmla="*/ 12 w 108"/>
                <a:gd name="T29" fmla="*/ 103 h 118"/>
                <a:gd name="T30" fmla="*/ 16 w 108"/>
                <a:gd name="T31" fmla="*/ 101 h 118"/>
                <a:gd name="T32" fmla="*/ 16 w 108"/>
                <a:gd name="T33" fmla="*/ 100 h 118"/>
                <a:gd name="T34" fmla="*/ 19 w 108"/>
                <a:gd name="T35" fmla="*/ 101 h 118"/>
                <a:gd name="T36" fmla="*/ 23 w 108"/>
                <a:gd name="T37" fmla="*/ 101 h 118"/>
                <a:gd name="T38" fmla="*/ 26 w 108"/>
                <a:gd name="T39" fmla="*/ 103 h 118"/>
                <a:gd name="T40" fmla="*/ 28 w 108"/>
                <a:gd name="T41" fmla="*/ 105 h 118"/>
                <a:gd name="T42" fmla="*/ 30 w 108"/>
                <a:gd name="T43" fmla="*/ 105 h 118"/>
                <a:gd name="T44" fmla="*/ 32 w 108"/>
                <a:gd name="T45" fmla="*/ 108 h 118"/>
                <a:gd name="T46" fmla="*/ 34 w 108"/>
                <a:gd name="T47" fmla="*/ 109 h 118"/>
                <a:gd name="T48" fmla="*/ 35 w 108"/>
                <a:gd name="T49" fmla="*/ 111 h 118"/>
                <a:gd name="T50" fmla="*/ 35 w 108"/>
                <a:gd name="T51" fmla="*/ 112 h 118"/>
                <a:gd name="T52" fmla="*/ 36 w 108"/>
                <a:gd name="T53" fmla="*/ 114 h 118"/>
                <a:gd name="T54" fmla="*/ 38 w 108"/>
                <a:gd name="T55" fmla="*/ 115 h 118"/>
                <a:gd name="T56" fmla="*/ 39 w 108"/>
                <a:gd name="T57" fmla="*/ 115 h 118"/>
                <a:gd name="T58" fmla="*/ 41 w 108"/>
                <a:gd name="T59" fmla="*/ 116 h 118"/>
                <a:gd name="T60" fmla="*/ 46 w 108"/>
                <a:gd name="T61" fmla="*/ 115 h 118"/>
                <a:gd name="T62" fmla="*/ 49 w 108"/>
                <a:gd name="T63" fmla="*/ 108 h 118"/>
                <a:gd name="T64" fmla="*/ 50 w 108"/>
                <a:gd name="T65" fmla="*/ 108 h 118"/>
                <a:gd name="T66" fmla="*/ 53 w 108"/>
                <a:gd name="T67" fmla="*/ 111 h 118"/>
                <a:gd name="T68" fmla="*/ 57 w 108"/>
                <a:gd name="T69" fmla="*/ 115 h 118"/>
                <a:gd name="T70" fmla="*/ 87 w 108"/>
                <a:gd name="T71" fmla="*/ 112 h 118"/>
                <a:gd name="T72" fmla="*/ 103 w 108"/>
                <a:gd name="T73" fmla="*/ 104 h 118"/>
                <a:gd name="T74" fmla="*/ 98 w 108"/>
                <a:gd name="T75" fmla="*/ 85 h 118"/>
                <a:gd name="T76" fmla="*/ 95 w 108"/>
                <a:gd name="T77" fmla="*/ 57 h 118"/>
                <a:gd name="T78" fmla="*/ 93 w 108"/>
                <a:gd name="T79" fmla="*/ 30 h 118"/>
                <a:gd name="T80" fmla="*/ 95 w 108"/>
                <a:gd name="T81" fmla="*/ 12 h 118"/>
                <a:gd name="T82" fmla="*/ 75 w 108"/>
                <a:gd name="T83" fmla="*/ 11 h 118"/>
                <a:gd name="T84" fmla="*/ 49 w 108"/>
                <a:gd name="T85" fmla="*/ 11 h 118"/>
                <a:gd name="T86" fmla="*/ 46 w 108"/>
                <a:gd name="T87" fmla="*/ 30 h 118"/>
                <a:gd name="T88" fmla="*/ 39 w 108"/>
                <a:gd name="T89" fmla="*/ 37 h 118"/>
                <a:gd name="T90" fmla="*/ 35 w 108"/>
                <a:gd name="T91" fmla="*/ 40 h 118"/>
                <a:gd name="T92" fmla="*/ 35 w 108"/>
                <a:gd name="T93" fmla="*/ 46 h 118"/>
                <a:gd name="T94" fmla="*/ 35 w 108"/>
                <a:gd name="T95" fmla="*/ 5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 h="118">
                  <a:moveTo>
                    <a:pt x="32" y="56"/>
                  </a:moveTo>
                  <a:lnTo>
                    <a:pt x="24" y="56"/>
                  </a:lnTo>
                  <a:lnTo>
                    <a:pt x="15" y="56"/>
                  </a:lnTo>
                  <a:lnTo>
                    <a:pt x="6" y="56"/>
                  </a:lnTo>
                  <a:lnTo>
                    <a:pt x="2" y="56"/>
                  </a:lnTo>
                  <a:lnTo>
                    <a:pt x="2" y="57"/>
                  </a:lnTo>
                  <a:lnTo>
                    <a:pt x="1" y="59"/>
                  </a:lnTo>
                  <a:lnTo>
                    <a:pt x="0" y="59"/>
                  </a:lnTo>
                  <a:lnTo>
                    <a:pt x="0" y="59"/>
                  </a:lnTo>
                  <a:lnTo>
                    <a:pt x="0" y="60"/>
                  </a:lnTo>
                  <a:lnTo>
                    <a:pt x="0" y="60"/>
                  </a:lnTo>
                  <a:lnTo>
                    <a:pt x="0" y="60"/>
                  </a:lnTo>
                  <a:lnTo>
                    <a:pt x="1" y="59"/>
                  </a:lnTo>
                  <a:lnTo>
                    <a:pt x="1" y="60"/>
                  </a:lnTo>
                  <a:lnTo>
                    <a:pt x="4" y="63"/>
                  </a:lnTo>
                  <a:lnTo>
                    <a:pt x="4" y="63"/>
                  </a:lnTo>
                  <a:lnTo>
                    <a:pt x="5" y="63"/>
                  </a:lnTo>
                  <a:lnTo>
                    <a:pt x="6" y="66"/>
                  </a:lnTo>
                  <a:lnTo>
                    <a:pt x="6" y="67"/>
                  </a:lnTo>
                  <a:lnTo>
                    <a:pt x="6" y="70"/>
                  </a:lnTo>
                  <a:lnTo>
                    <a:pt x="6" y="71"/>
                  </a:lnTo>
                  <a:lnTo>
                    <a:pt x="5" y="74"/>
                  </a:lnTo>
                  <a:lnTo>
                    <a:pt x="5" y="74"/>
                  </a:lnTo>
                  <a:lnTo>
                    <a:pt x="4" y="74"/>
                  </a:lnTo>
                  <a:lnTo>
                    <a:pt x="4" y="75"/>
                  </a:lnTo>
                  <a:lnTo>
                    <a:pt x="6" y="79"/>
                  </a:lnTo>
                  <a:lnTo>
                    <a:pt x="8" y="81"/>
                  </a:lnTo>
                  <a:lnTo>
                    <a:pt x="8" y="83"/>
                  </a:lnTo>
                  <a:lnTo>
                    <a:pt x="8" y="86"/>
                  </a:lnTo>
                  <a:lnTo>
                    <a:pt x="8" y="92"/>
                  </a:lnTo>
                  <a:lnTo>
                    <a:pt x="8" y="94"/>
                  </a:lnTo>
                  <a:lnTo>
                    <a:pt x="5" y="100"/>
                  </a:lnTo>
                  <a:lnTo>
                    <a:pt x="5" y="101"/>
                  </a:lnTo>
                  <a:lnTo>
                    <a:pt x="4" y="104"/>
                  </a:lnTo>
                  <a:lnTo>
                    <a:pt x="4" y="105"/>
                  </a:lnTo>
                  <a:lnTo>
                    <a:pt x="4" y="105"/>
                  </a:lnTo>
                  <a:lnTo>
                    <a:pt x="4" y="105"/>
                  </a:lnTo>
                  <a:lnTo>
                    <a:pt x="5" y="104"/>
                  </a:lnTo>
                  <a:lnTo>
                    <a:pt x="5" y="101"/>
                  </a:lnTo>
                  <a:lnTo>
                    <a:pt x="6" y="101"/>
                  </a:lnTo>
                  <a:lnTo>
                    <a:pt x="6" y="101"/>
                  </a:lnTo>
                  <a:lnTo>
                    <a:pt x="8" y="101"/>
                  </a:lnTo>
                  <a:lnTo>
                    <a:pt x="9" y="101"/>
                  </a:lnTo>
                  <a:lnTo>
                    <a:pt x="10" y="103"/>
                  </a:lnTo>
                  <a:lnTo>
                    <a:pt x="12" y="103"/>
                  </a:lnTo>
                  <a:lnTo>
                    <a:pt x="12" y="101"/>
                  </a:lnTo>
                  <a:lnTo>
                    <a:pt x="15" y="101"/>
                  </a:lnTo>
                  <a:lnTo>
                    <a:pt x="16" y="101"/>
                  </a:lnTo>
                  <a:lnTo>
                    <a:pt x="16" y="101"/>
                  </a:lnTo>
                  <a:lnTo>
                    <a:pt x="16" y="101"/>
                  </a:lnTo>
                  <a:lnTo>
                    <a:pt x="16" y="100"/>
                  </a:lnTo>
                  <a:lnTo>
                    <a:pt x="17" y="101"/>
                  </a:lnTo>
                  <a:lnTo>
                    <a:pt x="17" y="100"/>
                  </a:lnTo>
                  <a:lnTo>
                    <a:pt x="19" y="101"/>
                  </a:lnTo>
                  <a:lnTo>
                    <a:pt x="21" y="101"/>
                  </a:lnTo>
                  <a:lnTo>
                    <a:pt x="21" y="101"/>
                  </a:lnTo>
                  <a:lnTo>
                    <a:pt x="23" y="101"/>
                  </a:lnTo>
                  <a:lnTo>
                    <a:pt x="23" y="101"/>
                  </a:lnTo>
                  <a:lnTo>
                    <a:pt x="24" y="101"/>
                  </a:lnTo>
                  <a:lnTo>
                    <a:pt x="26" y="103"/>
                  </a:lnTo>
                  <a:lnTo>
                    <a:pt x="26" y="104"/>
                  </a:lnTo>
                  <a:lnTo>
                    <a:pt x="27" y="105"/>
                  </a:lnTo>
                  <a:lnTo>
                    <a:pt x="28" y="105"/>
                  </a:lnTo>
                  <a:lnTo>
                    <a:pt x="28" y="105"/>
                  </a:lnTo>
                  <a:lnTo>
                    <a:pt x="28" y="105"/>
                  </a:lnTo>
                  <a:lnTo>
                    <a:pt x="30" y="105"/>
                  </a:lnTo>
                  <a:lnTo>
                    <a:pt x="30" y="105"/>
                  </a:lnTo>
                  <a:lnTo>
                    <a:pt x="31" y="105"/>
                  </a:lnTo>
                  <a:lnTo>
                    <a:pt x="32" y="108"/>
                  </a:lnTo>
                  <a:lnTo>
                    <a:pt x="32" y="109"/>
                  </a:lnTo>
                  <a:lnTo>
                    <a:pt x="32" y="109"/>
                  </a:lnTo>
                  <a:lnTo>
                    <a:pt x="34" y="109"/>
                  </a:lnTo>
                  <a:lnTo>
                    <a:pt x="34" y="111"/>
                  </a:lnTo>
                  <a:lnTo>
                    <a:pt x="34" y="111"/>
                  </a:lnTo>
                  <a:lnTo>
                    <a:pt x="35" y="111"/>
                  </a:lnTo>
                  <a:lnTo>
                    <a:pt x="35" y="111"/>
                  </a:lnTo>
                  <a:lnTo>
                    <a:pt x="35" y="111"/>
                  </a:lnTo>
                  <a:lnTo>
                    <a:pt x="35" y="112"/>
                  </a:lnTo>
                  <a:lnTo>
                    <a:pt x="36" y="112"/>
                  </a:lnTo>
                  <a:lnTo>
                    <a:pt x="36" y="114"/>
                  </a:lnTo>
                  <a:lnTo>
                    <a:pt x="36" y="114"/>
                  </a:lnTo>
                  <a:lnTo>
                    <a:pt x="36" y="114"/>
                  </a:lnTo>
                  <a:lnTo>
                    <a:pt x="36" y="114"/>
                  </a:lnTo>
                  <a:lnTo>
                    <a:pt x="38" y="115"/>
                  </a:lnTo>
                  <a:lnTo>
                    <a:pt x="38" y="115"/>
                  </a:lnTo>
                  <a:lnTo>
                    <a:pt x="38" y="115"/>
                  </a:lnTo>
                  <a:lnTo>
                    <a:pt x="39" y="115"/>
                  </a:lnTo>
                  <a:lnTo>
                    <a:pt x="41" y="116"/>
                  </a:lnTo>
                  <a:lnTo>
                    <a:pt x="41" y="116"/>
                  </a:lnTo>
                  <a:lnTo>
                    <a:pt x="41" y="116"/>
                  </a:lnTo>
                  <a:lnTo>
                    <a:pt x="42" y="118"/>
                  </a:lnTo>
                  <a:lnTo>
                    <a:pt x="42" y="118"/>
                  </a:lnTo>
                  <a:lnTo>
                    <a:pt x="46" y="115"/>
                  </a:lnTo>
                  <a:lnTo>
                    <a:pt x="47" y="112"/>
                  </a:lnTo>
                  <a:lnTo>
                    <a:pt x="47" y="109"/>
                  </a:lnTo>
                  <a:lnTo>
                    <a:pt x="49" y="108"/>
                  </a:lnTo>
                  <a:lnTo>
                    <a:pt x="49" y="108"/>
                  </a:lnTo>
                  <a:lnTo>
                    <a:pt x="50" y="108"/>
                  </a:lnTo>
                  <a:lnTo>
                    <a:pt x="50" y="108"/>
                  </a:lnTo>
                  <a:lnTo>
                    <a:pt x="51" y="108"/>
                  </a:lnTo>
                  <a:lnTo>
                    <a:pt x="51" y="109"/>
                  </a:lnTo>
                  <a:lnTo>
                    <a:pt x="53" y="111"/>
                  </a:lnTo>
                  <a:lnTo>
                    <a:pt x="54" y="114"/>
                  </a:lnTo>
                  <a:lnTo>
                    <a:pt x="57" y="115"/>
                  </a:lnTo>
                  <a:lnTo>
                    <a:pt x="57" y="115"/>
                  </a:lnTo>
                  <a:lnTo>
                    <a:pt x="61" y="111"/>
                  </a:lnTo>
                  <a:lnTo>
                    <a:pt x="75" y="111"/>
                  </a:lnTo>
                  <a:lnTo>
                    <a:pt x="87" y="112"/>
                  </a:lnTo>
                  <a:lnTo>
                    <a:pt x="99" y="112"/>
                  </a:lnTo>
                  <a:lnTo>
                    <a:pt x="102" y="112"/>
                  </a:lnTo>
                  <a:lnTo>
                    <a:pt x="103" y="104"/>
                  </a:lnTo>
                  <a:lnTo>
                    <a:pt x="101" y="103"/>
                  </a:lnTo>
                  <a:lnTo>
                    <a:pt x="99" y="93"/>
                  </a:lnTo>
                  <a:lnTo>
                    <a:pt x="98" y="85"/>
                  </a:lnTo>
                  <a:lnTo>
                    <a:pt x="97" y="75"/>
                  </a:lnTo>
                  <a:lnTo>
                    <a:pt x="97" y="67"/>
                  </a:lnTo>
                  <a:lnTo>
                    <a:pt x="95" y="57"/>
                  </a:lnTo>
                  <a:lnTo>
                    <a:pt x="94" y="49"/>
                  </a:lnTo>
                  <a:lnTo>
                    <a:pt x="94" y="40"/>
                  </a:lnTo>
                  <a:lnTo>
                    <a:pt x="93" y="30"/>
                  </a:lnTo>
                  <a:lnTo>
                    <a:pt x="91" y="20"/>
                  </a:lnTo>
                  <a:lnTo>
                    <a:pt x="108" y="20"/>
                  </a:lnTo>
                  <a:lnTo>
                    <a:pt x="95" y="12"/>
                  </a:lnTo>
                  <a:lnTo>
                    <a:pt x="86" y="7"/>
                  </a:lnTo>
                  <a:lnTo>
                    <a:pt x="75" y="0"/>
                  </a:lnTo>
                  <a:lnTo>
                    <a:pt x="75" y="11"/>
                  </a:lnTo>
                  <a:lnTo>
                    <a:pt x="65" y="11"/>
                  </a:lnTo>
                  <a:lnTo>
                    <a:pt x="57" y="11"/>
                  </a:lnTo>
                  <a:lnTo>
                    <a:pt x="49" y="11"/>
                  </a:lnTo>
                  <a:lnTo>
                    <a:pt x="46" y="11"/>
                  </a:lnTo>
                  <a:lnTo>
                    <a:pt x="46" y="20"/>
                  </a:lnTo>
                  <a:lnTo>
                    <a:pt x="46" y="30"/>
                  </a:lnTo>
                  <a:lnTo>
                    <a:pt x="46" y="35"/>
                  </a:lnTo>
                  <a:lnTo>
                    <a:pt x="42" y="37"/>
                  </a:lnTo>
                  <a:lnTo>
                    <a:pt x="39" y="37"/>
                  </a:lnTo>
                  <a:lnTo>
                    <a:pt x="36" y="38"/>
                  </a:lnTo>
                  <a:lnTo>
                    <a:pt x="36" y="38"/>
                  </a:lnTo>
                  <a:lnTo>
                    <a:pt x="35" y="40"/>
                  </a:lnTo>
                  <a:lnTo>
                    <a:pt x="35" y="41"/>
                  </a:lnTo>
                  <a:lnTo>
                    <a:pt x="35" y="42"/>
                  </a:lnTo>
                  <a:lnTo>
                    <a:pt x="35" y="46"/>
                  </a:lnTo>
                  <a:lnTo>
                    <a:pt x="35" y="51"/>
                  </a:lnTo>
                  <a:lnTo>
                    <a:pt x="35" y="53"/>
                  </a:lnTo>
                  <a:lnTo>
                    <a:pt x="35" y="56"/>
                  </a:lnTo>
                  <a:lnTo>
                    <a:pt x="32" y="5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4" name="Freeform 974"/>
            <p:cNvSpPr>
              <a:spLocks noChangeAspect="1"/>
            </p:cNvSpPr>
            <p:nvPr/>
          </p:nvSpPr>
          <p:spPr bwMode="gray">
            <a:xfrm>
              <a:off x="468381" y="4010669"/>
              <a:ext cx="238978" cy="210300"/>
            </a:xfrm>
            <a:custGeom>
              <a:avLst/>
              <a:gdLst>
                <a:gd name="T0" fmla="*/ 32 w 75"/>
                <a:gd name="T1" fmla="*/ 62 h 66"/>
                <a:gd name="T2" fmla="*/ 24 w 75"/>
                <a:gd name="T3" fmla="*/ 62 h 66"/>
                <a:gd name="T4" fmla="*/ 15 w 75"/>
                <a:gd name="T5" fmla="*/ 62 h 66"/>
                <a:gd name="T6" fmla="*/ 6 w 75"/>
                <a:gd name="T7" fmla="*/ 62 h 66"/>
                <a:gd name="T8" fmla="*/ 2 w 75"/>
                <a:gd name="T9" fmla="*/ 62 h 66"/>
                <a:gd name="T10" fmla="*/ 2 w 75"/>
                <a:gd name="T11" fmla="*/ 63 h 66"/>
                <a:gd name="T12" fmla="*/ 1 w 75"/>
                <a:gd name="T13" fmla="*/ 65 h 66"/>
                <a:gd name="T14" fmla="*/ 0 w 75"/>
                <a:gd name="T15" fmla="*/ 65 h 66"/>
                <a:gd name="T16" fmla="*/ 1 w 75"/>
                <a:gd name="T17" fmla="*/ 65 h 66"/>
                <a:gd name="T18" fmla="*/ 0 w 75"/>
                <a:gd name="T19" fmla="*/ 66 h 66"/>
                <a:gd name="T20" fmla="*/ 0 w 75"/>
                <a:gd name="T21" fmla="*/ 65 h 66"/>
                <a:gd name="T22" fmla="*/ 1 w 75"/>
                <a:gd name="T23" fmla="*/ 58 h 66"/>
                <a:gd name="T24" fmla="*/ 2 w 75"/>
                <a:gd name="T25" fmla="*/ 54 h 66"/>
                <a:gd name="T26" fmla="*/ 4 w 75"/>
                <a:gd name="T27" fmla="*/ 52 h 66"/>
                <a:gd name="T28" fmla="*/ 6 w 75"/>
                <a:gd name="T29" fmla="*/ 48 h 66"/>
                <a:gd name="T30" fmla="*/ 8 w 75"/>
                <a:gd name="T31" fmla="*/ 47 h 66"/>
                <a:gd name="T32" fmla="*/ 6 w 75"/>
                <a:gd name="T33" fmla="*/ 46 h 66"/>
                <a:gd name="T34" fmla="*/ 10 w 75"/>
                <a:gd name="T35" fmla="*/ 40 h 66"/>
                <a:gd name="T36" fmla="*/ 10 w 75"/>
                <a:gd name="T37" fmla="*/ 39 h 66"/>
                <a:gd name="T38" fmla="*/ 12 w 75"/>
                <a:gd name="T39" fmla="*/ 37 h 66"/>
                <a:gd name="T40" fmla="*/ 12 w 75"/>
                <a:gd name="T41" fmla="*/ 36 h 66"/>
                <a:gd name="T42" fmla="*/ 17 w 75"/>
                <a:gd name="T43" fmla="*/ 31 h 66"/>
                <a:gd name="T44" fmla="*/ 19 w 75"/>
                <a:gd name="T45" fmla="*/ 26 h 66"/>
                <a:gd name="T46" fmla="*/ 20 w 75"/>
                <a:gd name="T47" fmla="*/ 24 h 66"/>
                <a:gd name="T48" fmla="*/ 21 w 75"/>
                <a:gd name="T49" fmla="*/ 20 h 66"/>
                <a:gd name="T50" fmla="*/ 21 w 75"/>
                <a:gd name="T51" fmla="*/ 17 h 66"/>
                <a:gd name="T52" fmla="*/ 24 w 75"/>
                <a:gd name="T53" fmla="*/ 13 h 66"/>
                <a:gd name="T54" fmla="*/ 28 w 75"/>
                <a:gd name="T55" fmla="*/ 11 h 66"/>
                <a:gd name="T56" fmla="*/ 31 w 75"/>
                <a:gd name="T57" fmla="*/ 9 h 66"/>
                <a:gd name="T58" fmla="*/ 31 w 75"/>
                <a:gd name="T59" fmla="*/ 6 h 66"/>
                <a:gd name="T60" fmla="*/ 32 w 75"/>
                <a:gd name="T61" fmla="*/ 6 h 66"/>
                <a:gd name="T62" fmla="*/ 32 w 75"/>
                <a:gd name="T63" fmla="*/ 3 h 66"/>
                <a:gd name="T64" fmla="*/ 34 w 75"/>
                <a:gd name="T65" fmla="*/ 0 h 66"/>
                <a:gd name="T66" fmla="*/ 35 w 75"/>
                <a:gd name="T67" fmla="*/ 0 h 66"/>
                <a:gd name="T68" fmla="*/ 36 w 75"/>
                <a:gd name="T69" fmla="*/ 0 h 66"/>
                <a:gd name="T70" fmla="*/ 42 w 75"/>
                <a:gd name="T71" fmla="*/ 0 h 66"/>
                <a:gd name="T72" fmla="*/ 49 w 75"/>
                <a:gd name="T73" fmla="*/ 0 h 66"/>
                <a:gd name="T74" fmla="*/ 54 w 75"/>
                <a:gd name="T75" fmla="*/ 0 h 66"/>
                <a:gd name="T76" fmla="*/ 61 w 75"/>
                <a:gd name="T77" fmla="*/ 0 h 66"/>
                <a:gd name="T78" fmla="*/ 68 w 75"/>
                <a:gd name="T79" fmla="*/ 0 h 66"/>
                <a:gd name="T80" fmla="*/ 75 w 75"/>
                <a:gd name="T81" fmla="*/ 0 h 66"/>
                <a:gd name="T82" fmla="*/ 75 w 75"/>
                <a:gd name="T83" fmla="*/ 6 h 66"/>
                <a:gd name="T84" fmla="*/ 75 w 75"/>
                <a:gd name="T85" fmla="*/ 17 h 66"/>
                <a:gd name="T86" fmla="*/ 65 w 75"/>
                <a:gd name="T87" fmla="*/ 17 h 66"/>
                <a:gd name="T88" fmla="*/ 57 w 75"/>
                <a:gd name="T89" fmla="*/ 17 h 66"/>
                <a:gd name="T90" fmla="*/ 49 w 75"/>
                <a:gd name="T91" fmla="*/ 17 h 66"/>
                <a:gd name="T92" fmla="*/ 46 w 75"/>
                <a:gd name="T93" fmla="*/ 17 h 66"/>
                <a:gd name="T94" fmla="*/ 46 w 75"/>
                <a:gd name="T95" fmla="*/ 26 h 66"/>
                <a:gd name="T96" fmla="*/ 46 w 75"/>
                <a:gd name="T97" fmla="*/ 36 h 66"/>
                <a:gd name="T98" fmla="*/ 46 w 75"/>
                <a:gd name="T99" fmla="*/ 41 h 66"/>
                <a:gd name="T100" fmla="*/ 42 w 75"/>
                <a:gd name="T101" fmla="*/ 43 h 66"/>
                <a:gd name="T102" fmla="*/ 39 w 75"/>
                <a:gd name="T103" fmla="*/ 43 h 66"/>
                <a:gd name="T104" fmla="*/ 36 w 75"/>
                <a:gd name="T105" fmla="*/ 44 h 66"/>
                <a:gd name="T106" fmla="*/ 36 w 75"/>
                <a:gd name="T107" fmla="*/ 44 h 66"/>
                <a:gd name="T108" fmla="*/ 35 w 75"/>
                <a:gd name="T109" fmla="*/ 46 h 66"/>
                <a:gd name="T110" fmla="*/ 35 w 75"/>
                <a:gd name="T111" fmla="*/ 47 h 66"/>
                <a:gd name="T112" fmla="*/ 35 w 75"/>
                <a:gd name="T113" fmla="*/ 48 h 66"/>
                <a:gd name="T114" fmla="*/ 35 w 75"/>
                <a:gd name="T115" fmla="*/ 52 h 66"/>
                <a:gd name="T116" fmla="*/ 35 w 75"/>
                <a:gd name="T117" fmla="*/ 57 h 66"/>
                <a:gd name="T118" fmla="*/ 35 w 75"/>
                <a:gd name="T119" fmla="*/ 59 h 66"/>
                <a:gd name="T120" fmla="*/ 35 w 75"/>
                <a:gd name="T121" fmla="*/ 62 h 66"/>
                <a:gd name="T122" fmla="*/ 32 w 75"/>
                <a:gd name="T123"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 h="66">
                  <a:moveTo>
                    <a:pt x="32" y="62"/>
                  </a:moveTo>
                  <a:lnTo>
                    <a:pt x="24" y="62"/>
                  </a:lnTo>
                  <a:lnTo>
                    <a:pt x="15" y="62"/>
                  </a:lnTo>
                  <a:lnTo>
                    <a:pt x="6" y="62"/>
                  </a:lnTo>
                  <a:lnTo>
                    <a:pt x="2" y="62"/>
                  </a:lnTo>
                  <a:lnTo>
                    <a:pt x="2" y="63"/>
                  </a:lnTo>
                  <a:lnTo>
                    <a:pt x="1" y="65"/>
                  </a:lnTo>
                  <a:lnTo>
                    <a:pt x="0" y="65"/>
                  </a:lnTo>
                  <a:lnTo>
                    <a:pt x="1" y="65"/>
                  </a:lnTo>
                  <a:lnTo>
                    <a:pt x="0" y="66"/>
                  </a:lnTo>
                  <a:lnTo>
                    <a:pt x="0" y="65"/>
                  </a:lnTo>
                  <a:lnTo>
                    <a:pt x="1" y="58"/>
                  </a:lnTo>
                  <a:lnTo>
                    <a:pt x="2" y="54"/>
                  </a:lnTo>
                  <a:lnTo>
                    <a:pt x="4" y="52"/>
                  </a:lnTo>
                  <a:lnTo>
                    <a:pt x="6" y="48"/>
                  </a:lnTo>
                  <a:lnTo>
                    <a:pt x="8" y="47"/>
                  </a:lnTo>
                  <a:lnTo>
                    <a:pt x="6" y="46"/>
                  </a:lnTo>
                  <a:lnTo>
                    <a:pt x="10" y="40"/>
                  </a:lnTo>
                  <a:lnTo>
                    <a:pt x="10" y="39"/>
                  </a:lnTo>
                  <a:lnTo>
                    <a:pt x="12" y="37"/>
                  </a:lnTo>
                  <a:lnTo>
                    <a:pt x="12" y="36"/>
                  </a:lnTo>
                  <a:lnTo>
                    <a:pt x="17" y="31"/>
                  </a:lnTo>
                  <a:lnTo>
                    <a:pt x="19" y="26"/>
                  </a:lnTo>
                  <a:lnTo>
                    <a:pt x="20" y="24"/>
                  </a:lnTo>
                  <a:lnTo>
                    <a:pt x="21" y="20"/>
                  </a:lnTo>
                  <a:lnTo>
                    <a:pt x="21" y="17"/>
                  </a:lnTo>
                  <a:lnTo>
                    <a:pt x="24" y="13"/>
                  </a:lnTo>
                  <a:lnTo>
                    <a:pt x="28" y="11"/>
                  </a:lnTo>
                  <a:lnTo>
                    <a:pt x="31" y="9"/>
                  </a:lnTo>
                  <a:lnTo>
                    <a:pt x="31" y="6"/>
                  </a:lnTo>
                  <a:lnTo>
                    <a:pt x="32" y="6"/>
                  </a:lnTo>
                  <a:lnTo>
                    <a:pt x="32" y="3"/>
                  </a:lnTo>
                  <a:lnTo>
                    <a:pt x="34" y="0"/>
                  </a:lnTo>
                  <a:lnTo>
                    <a:pt x="35" y="0"/>
                  </a:lnTo>
                  <a:lnTo>
                    <a:pt x="36" y="0"/>
                  </a:lnTo>
                  <a:lnTo>
                    <a:pt x="42" y="0"/>
                  </a:lnTo>
                  <a:lnTo>
                    <a:pt x="49" y="0"/>
                  </a:lnTo>
                  <a:lnTo>
                    <a:pt x="54" y="0"/>
                  </a:lnTo>
                  <a:lnTo>
                    <a:pt x="61" y="0"/>
                  </a:lnTo>
                  <a:lnTo>
                    <a:pt x="68" y="0"/>
                  </a:lnTo>
                  <a:lnTo>
                    <a:pt x="75" y="0"/>
                  </a:lnTo>
                  <a:lnTo>
                    <a:pt x="75" y="6"/>
                  </a:lnTo>
                  <a:lnTo>
                    <a:pt x="75" y="17"/>
                  </a:lnTo>
                  <a:lnTo>
                    <a:pt x="65" y="17"/>
                  </a:lnTo>
                  <a:lnTo>
                    <a:pt x="57" y="17"/>
                  </a:lnTo>
                  <a:lnTo>
                    <a:pt x="49" y="17"/>
                  </a:lnTo>
                  <a:lnTo>
                    <a:pt x="46" y="17"/>
                  </a:lnTo>
                  <a:lnTo>
                    <a:pt x="46" y="26"/>
                  </a:lnTo>
                  <a:lnTo>
                    <a:pt x="46" y="36"/>
                  </a:lnTo>
                  <a:lnTo>
                    <a:pt x="46" y="41"/>
                  </a:lnTo>
                  <a:lnTo>
                    <a:pt x="42" y="43"/>
                  </a:lnTo>
                  <a:lnTo>
                    <a:pt x="39" y="43"/>
                  </a:lnTo>
                  <a:lnTo>
                    <a:pt x="36" y="44"/>
                  </a:lnTo>
                  <a:lnTo>
                    <a:pt x="36" y="44"/>
                  </a:lnTo>
                  <a:lnTo>
                    <a:pt x="35" y="46"/>
                  </a:lnTo>
                  <a:lnTo>
                    <a:pt x="35" y="47"/>
                  </a:lnTo>
                  <a:lnTo>
                    <a:pt x="35" y="48"/>
                  </a:lnTo>
                  <a:lnTo>
                    <a:pt x="35" y="52"/>
                  </a:lnTo>
                  <a:lnTo>
                    <a:pt x="35" y="57"/>
                  </a:lnTo>
                  <a:lnTo>
                    <a:pt x="35" y="59"/>
                  </a:lnTo>
                  <a:lnTo>
                    <a:pt x="35" y="62"/>
                  </a:lnTo>
                  <a:lnTo>
                    <a:pt x="32" y="6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5" name="Freeform 969"/>
            <p:cNvSpPr>
              <a:spLocks noChangeAspect="1"/>
            </p:cNvSpPr>
            <p:nvPr/>
          </p:nvSpPr>
          <p:spPr bwMode="gray">
            <a:xfrm>
              <a:off x="579905" y="3736642"/>
              <a:ext cx="344127" cy="274027"/>
            </a:xfrm>
            <a:custGeom>
              <a:avLst/>
              <a:gdLst>
                <a:gd name="T0" fmla="*/ 33 w 108"/>
                <a:gd name="T1" fmla="*/ 86 h 86"/>
                <a:gd name="T2" fmla="*/ 14 w 108"/>
                <a:gd name="T3" fmla="*/ 86 h 86"/>
                <a:gd name="T4" fmla="*/ 0 w 108"/>
                <a:gd name="T5" fmla="*/ 86 h 86"/>
                <a:gd name="T6" fmla="*/ 4 w 108"/>
                <a:gd name="T7" fmla="*/ 84 h 86"/>
                <a:gd name="T8" fmla="*/ 14 w 108"/>
                <a:gd name="T9" fmla="*/ 80 h 86"/>
                <a:gd name="T10" fmla="*/ 18 w 108"/>
                <a:gd name="T11" fmla="*/ 75 h 86"/>
                <a:gd name="T12" fmla="*/ 23 w 108"/>
                <a:gd name="T13" fmla="*/ 71 h 86"/>
                <a:gd name="T14" fmla="*/ 27 w 108"/>
                <a:gd name="T15" fmla="*/ 67 h 86"/>
                <a:gd name="T16" fmla="*/ 30 w 108"/>
                <a:gd name="T17" fmla="*/ 59 h 86"/>
                <a:gd name="T18" fmla="*/ 29 w 108"/>
                <a:gd name="T19" fmla="*/ 49 h 86"/>
                <a:gd name="T20" fmla="*/ 32 w 108"/>
                <a:gd name="T21" fmla="*/ 43 h 86"/>
                <a:gd name="T22" fmla="*/ 36 w 108"/>
                <a:gd name="T23" fmla="*/ 38 h 86"/>
                <a:gd name="T24" fmla="*/ 40 w 108"/>
                <a:gd name="T25" fmla="*/ 30 h 86"/>
                <a:gd name="T26" fmla="*/ 49 w 108"/>
                <a:gd name="T27" fmla="*/ 25 h 86"/>
                <a:gd name="T28" fmla="*/ 58 w 108"/>
                <a:gd name="T29" fmla="*/ 19 h 86"/>
                <a:gd name="T30" fmla="*/ 62 w 108"/>
                <a:gd name="T31" fmla="*/ 8 h 86"/>
                <a:gd name="T32" fmla="*/ 68 w 108"/>
                <a:gd name="T33" fmla="*/ 0 h 86"/>
                <a:gd name="T34" fmla="*/ 77 w 108"/>
                <a:gd name="T35" fmla="*/ 7 h 86"/>
                <a:gd name="T36" fmla="*/ 84 w 108"/>
                <a:gd name="T37" fmla="*/ 7 h 86"/>
                <a:gd name="T38" fmla="*/ 90 w 108"/>
                <a:gd name="T39" fmla="*/ 7 h 86"/>
                <a:gd name="T40" fmla="*/ 94 w 108"/>
                <a:gd name="T41" fmla="*/ 8 h 86"/>
                <a:gd name="T42" fmla="*/ 99 w 108"/>
                <a:gd name="T43" fmla="*/ 8 h 86"/>
                <a:gd name="T44" fmla="*/ 100 w 108"/>
                <a:gd name="T45" fmla="*/ 11 h 86"/>
                <a:gd name="T46" fmla="*/ 101 w 108"/>
                <a:gd name="T47" fmla="*/ 12 h 86"/>
                <a:gd name="T48" fmla="*/ 101 w 108"/>
                <a:gd name="T49" fmla="*/ 14 h 86"/>
                <a:gd name="T50" fmla="*/ 101 w 108"/>
                <a:gd name="T51" fmla="*/ 17 h 86"/>
                <a:gd name="T52" fmla="*/ 103 w 108"/>
                <a:gd name="T53" fmla="*/ 21 h 86"/>
                <a:gd name="T54" fmla="*/ 103 w 108"/>
                <a:gd name="T55" fmla="*/ 25 h 86"/>
                <a:gd name="T56" fmla="*/ 103 w 108"/>
                <a:gd name="T57" fmla="*/ 27 h 86"/>
                <a:gd name="T58" fmla="*/ 104 w 108"/>
                <a:gd name="T59" fmla="*/ 30 h 86"/>
                <a:gd name="T60" fmla="*/ 107 w 108"/>
                <a:gd name="T61" fmla="*/ 34 h 86"/>
                <a:gd name="T62" fmla="*/ 107 w 108"/>
                <a:gd name="T63" fmla="*/ 36 h 86"/>
                <a:gd name="T64" fmla="*/ 107 w 108"/>
                <a:gd name="T65" fmla="*/ 40 h 86"/>
                <a:gd name="T66" fmla="*/ 104 w 108"/>
                <a:gd name="T67" fmla="*/ 40 h 86"/>
                <a:gd name="T68" fmla="*/ 100 w 108"/>
                <a:gd name="T69" fmla="*/ 40 h 86"/>
                <a:gd name="T70" fmla="*/ 93 w 108"/>
                <a:gd name="T71" fmla="*/ 40 h 86"/>
                <a:gd name="T72" fmla="*/ 90 w 108"/>
                <a:gd name="T73" fmla="*/ 40 h 86"/>
                <a:gd name="T74" fmla="*/ 90 w 108"/>
                <a:gd name="T75" fmla="*/ 43 h 86"/>
                <a:gd name="T76" fmla="*/ 86 w 108"/>
                <a:gd name="T77" fmla="*/ 44 h 86"/>
                <a:gd name="T78" fmla="*/ 84 w 108"/>
                <a:gd name="T79" fmla="*/ 44 h 86"/>
                <a:gd name="T80" fmla="*/ 82 w 108"/>
                <a:gd name="T81" fmla="*/ 47 h 86"/>
                <a:gd name="T82" fmla="*/ 84 w 108"/>
                <a:gd name="T83" fmla="*/ 48 h 86"/>
                <a:gd name="T84" fmla="*/ 82 w 108"/>
                <a:gd name="T85" fmla="*/ 51 h 86"/>
                <a:gd name="T86" fmla="*/ 84 w 108"/>
                <a:gd name="T87" fmla="*/ 51 h 86"/>
                <a:gd name="T88" fmla="*/ 85 w 108"/>
                <a:gd name="T89" fmla="*/ 52 h 86"/>
                <a:gd name="T90" fmla="*/ 75 w 108"/>
                <a:gd name="T91" fmla="*/ 56 h 86"/>
                <a:gd name="T92" fmla="*/ 71 w 108"/>
                <a:gd name="T93" fmla="*/ 59 h 86"/>
                <a:gd name="T94" fmla="*/ 70 w 108"/>
                <a:gd name="T95" fmla="*/ 62 h 86"/>
                <a:gd name="T96" fmla="*/ 63 w 108"/>
                <a:gd name="T97" fmla="*/ 64 h 86"/>
                <a:gd name="T98" fmla="*/ 58 w 108"/>
                <a:gd name="T99" fmla="*/ 64 h 86"/>
                <a:gd name="T100" fmla="*/ 58 w 108"/>
                <a:gd name="T101" fmla="*/ 66 h 86"/>
                <a:gd name="T102" fmla="*/ 55 w 108"/>
                <a:gd name="T103" fmla="*/ 66 h 86"/>
                <a:gd name="T104" fmla="*/ 51 w 108"/>
                <a:gd name="T105" fmla="*/ 67 h 86"/>
                <a:gd name="T106" fmla="*/ 47 w 108"/>
                <a:gd name="T107" fmla="*/ 6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86">
                  <a:moveTo>
                    <a:pt x="40" y="74"/>
                  </a:moveTo>
                  <a:lnTo>
                    <a:pt x="40" y="86"/>
                  </a:lnTo>
                  <a:lnTo>
                    <a:pt x="33" y="86"/>
                  </a:lnTo>
                  <a:lnTo>
                    <a:pt x="26" y="86"/>
                  </a:lnTo>
                  <a:lnTo>
                    <a:pt x="19" y="86"/>
                  </a:lnTo>
                  <a:lnTo>
                    <a:pt x="14" y="86"/>
                  </a:lnTo>
                  <a:lnTo>
                    <a:pt x="7" y="86"/>
                  </a:lnTo>
                  <a:lnTo>
                    <a:pt x="1" y="86"/>
                  </a:lnTo>
                  <a:lnTo>
                    <a:pt x="0" y="86"/>
                  </a:lnTo>
                  <a:lnTo>
                    <a:pt x="1" y="84"/>
                  </a:lnTo>
                  <a:lnTo>
                    <a:pt x="3" y="84"/>
                  </a:lnTo>
                  <a:lnTo>
                    <a:pt x="4" y="84"/>
                  </a:lnTo>
                  <a:lnTo>
                    <a:pt x="8" y="82"/>
                  </a:lnTo>
                  <a:lnTo>
                    <a:pt x="12" y="81"/>
                  </a:lnTo>
                  <a:lnTo>
                    <a:pt x="14" y="80"/>
                  </a:lnTo>
                  <a:lnTo>
                    <a:pt x="16" y="77"/>
                  </a:lnTo>
                  <a:lnTo>
                    <a:pt x="16" y="77"/>
                  </a:lnTo>
                  <a:lnTo>
                    <a:pt x="18" y="75"/>
                  </a:lnTo>
                  <a:lnTo>
                    <a:pt x="22" y="74"/>
                  </a:lnTo>
                  <a:lnTo>
                    <a:pt x="23" y="73"/>
                  </a:lnTo>
                  <a:lnTo>
                    <a:pt x="23" y="71"/>
                  </a:lnTo>
                  <a:lnTo>
                    <a:pt x="25" y="71"/>
                  </a:lnTo>
                  <a:lnTo>
                    <a:pt x="25" y="70"/>
                  </a:lnTo>
                  <a:lnTo>
                    <a:pt x="27" y="67"/>
                  </a:lnTo>
                  <a:lnTo>
                    <a:pt x="30" y="63"/>
                  </a:lnTo>
                  <a:lnTo>
                    <a:pt x="30" y="62"/>
                  </a:lnTo>
                  <a:lnTo>
                    <a:pt x="30" y="59"/>
                  </a:lnTo>
                  <a:lnTo>
                    <a:pt x="29" y="56"/>
                  </a:lnTo>
                  <a:lnTo>
                    <a:pt x="29" y="54"/>
                  </a:lnTo>
                  <a:lnTo>
                    <a:pt x="29" y="49"/>
                  </a:lnTo>
                  <a:lnTo>
                    <a:pt x="29" y="48"/>
                  </a:lnTo>
                  <a:lnTo>
                    <a:pt x="32" y="44"/>
                  </a:lnTo>
                  <a:lnTo>
                    <a:pt x="32" y="43"/>
                  </a:lnTo>
                  <a:lnTo>
                    <a:pt x="34" y="41"/>
                  </a:lnTo>
                  <a:lnTo>
                    <a:pt x="34" y="43"/>
                  </a:lnTo>
                  <a:lnTo>
                    <a:pt x="36" y="38"/>
                  </a:lnTo>
                  <a:lnTo>
                    <a:pt x="34" y="36"/>
                  </a:lnTo>
                  <a:lnTo>
                    <a:pt x="38" y="32"/>
                  </a:lnTo>
                  <a:lnTo>
                    <a:pt x="40" y="30"/>
                  </a:lnTo>
                  <a:lnTo>
                    <a:pt x="41" y="29"/>
                  </a:lnTo>
                  <a:lnTo>
                    <a:pt x="44" y="27"/>
                  </a:lnTo>
                  <a:lnTo>
                    <a:pt x="49" y="25"/>
                  </a:lnTo>
                  <a:lnTo>
                    <a:pt x="52" y="23"/>
                  </a:lnTo>
                  <a:lnTo>
                    <a:pt x="55" y="22"/>
                  </a:lnTo>
                  <a:lnTo>
                    <a:pt x="58" y="19"/>
                  </a:lnTo>
                  <a:lnTo>
                    <a:pt x="58" y="17"/>
                  </a:lnTo>
                  <a:lnTo>
                    <a:pt x="60" y="14"/>
                  </a:lnTo>
                  <a:lnTo>
                    <a:pt x="62" y="8"/>
                  </a:lnTo>
                  <a:lnTo>
                    <a:pt x="64" y="1"/>
                  </a:lnTo>
                  <a:lnTo>
                    <a:pt x="66" y="1"/>
                  </a:lnTo>
                  <a:lnTo>
                    <a:pt x="68" y="0"/>
                  </a:lnTo>
                  <a:lnTo>
                    <a:pt x="70" y="3"/>
                  </a:lnTo>
                  <a:lnTo>
                    <a:pt x="73" y="6"/>
                  </a:lnTo>
                  <a:lnTo>
                    <a:pt x="77" y="7"/>
                  </a:lnTo>
                  <a:lnTo>
                    <a:pt x="78" y="8"/>
                  </a:lnTo>
                  <a:lnTo>
                    <a:pt x="82" y="7"/>
                  </a:lnTo>
                  <a:lnTo>
                    <a:pt x="84" y="7"/>
                  </a:lnTo>
                  <a:lnTo>
                    <a:pt x="86" y="7"/>
                  </a:lnTo>
                  <a:lnTo>
                    <a:pt x="89" y="7"/>
                  </a:lnTo>
                  <a:lnTo>
                    <a:pt x="90" y="7"/>
                  </a:lnTo>
                  <a:lnTo>
                    <a:pt x="92" y="7"/>
                  </a:lnTo>
                  <a:lnTo>
                    <a:pt x="93" y="8"/>
                  </a:lnTo>
                  <a:lnTo>
                    <a:pt x="94" y="8"/>
                  </a:lnTo>
                  <a:lnTo>
                    <a:pt x="94" y="8"/>
                  </a:lnTo>
                  <a:lnTo>
                    <a:pt x="96" y="8"/>
                  </a:lnTo>
                  <a:lnTo>
                    <a:pt x="99" y="8"/>
                  </a:lnTo>
                  <a:lnTo>
                    <a:pt x="99" y="10"/>
                  </a:lnTo>
                  <a:lnTo>
                    <a:pt x="99" y="11"/>
                  </a:lnTo>
                  <a:lnTo>
                    <a:pt x="100" y="11"/>
                  </a:lnTo>
                  <a:lnTo>
                    <a:pt x="100" y="12"/>
                  </a:lnTo>
                  <a:lnTo>
                    <a:pt x="101" y="12"/>
                  </a:lnTo>
                  <a:lnTo>
                    <a:pt x="101" y="12"/>
                  </a:lnTo>
                  <a:lnTo>
                    <a:pt x="103" y="14"/>
                  </a:lnTo>
                  <a:lnTo>
                    <a:pt x="103" y="14"/>
                  </a:lnTo>
                  <a:lnTo>
                    <a:pt x="101" y="14"/>
                  </a:lnTo>
                  <a:lnTo>
                    <a:pt x="101" y="14"/>
                  </a:lnTo>
                  <a:lnTo>
                    <a:pt x="103" y="15"/>
                  </a:lnTo>
                  <a:lnTo>
                    <a:pt x="101" y="17"/>
                  </a:lnTo>
                  <a:lnTo>
                    <a:pt x="103" y="18"/>
                  </a:lnTo>
                  <a:lnTo>
                    <a:pt x="103" y="19"/>
                  </a:lnTo>
                  <a:lnTo>
                    <a:pt x="103" y="21"/>
                  </a:lnTo>
                  <a:lnTo>
                    <a:pt x="103" y="23"/>
                  </a:lnTo>
                  <a:lnTo>
                    <a:pt x="103" y="23"/>
                  </a:lnTo>
                  <a:lnTo>
                    <a:pt x="103" y="25"/>
                  </a:lnTo>
                  <a:lnTo>
                    <a:pt x="104" y="25"/>
                  </a:lnTo>
                  <a:lnTo>
                    <a:pt x="104" y="26"/>
                  </a:lnTo>
                  <a:lnTo>
                    <a:pt x="103" y="27"/>
                  </a:lnTo>
                  <a:lnTo>
                    <a:pt x="103" y="27"/>
                  </a:lnTo>
                  <a:lnTo>
                    <a:pt x="103" y="29"/>
                  </a:lnTo>
                  <a:lnTo>
                    <a:pt x="104" y="30"/>
                  </a:lnTo>
                  <a:lnTo>
                    <a:pt x="104" y="32"/>
                  </a:lnTo>
                  <a:lnTo>
                    <a:pt x="105" y="33"/>
                  </a:lnTo>
                  <a:lnTo>
                    <a:pt x="107" y="34"/>
                  </a:lnTo>
                  <a:lnTo>
                    <a:pt x="108" y="36"/>
                  </a:lnTo>
                  <a:lnTo>
                    <a:pt x="108" y="36"/>
                  </a:lnTo>
                  <a:lnTo>
                    <a:pt x="107" y="36"/>
                  </a:lnTo>
                  <a:lnTo>
                    <a:pt x="105" y="37"/>
                  </a:lnTo>
                  <a:lnTo>
                    <a:pt x="105" y="38"/>
                  </a:lnTo>
                  <a:lnTo>
                    <a:pt x="107" y="40"/>
                  </a:lnTo>
                  <a:lnTo>
                    <a:pt x="107" y="40"/>
                  </a:lnTo>
                  <a:lnTo>
                    <a:pt x="105" y="40"/>
                  </a:lnTo>
                  <a:lnTo>
                    <a:pt x="104" y="40"/>
                  </a:lnTo>
                  <a:lnTo>
                    <a:pt x="103" y="40"/>
                  </a:lnTo>
                  <a:lnTo>
                    <a:pt x="101" y="38"/>
                  </a:lnTo>
                  <a:lnTo>
                    <a:pt x="100" y="40"/>
                  </a:lnTo>
                  <a:lnTo>
                    <a:pt x="94" y="40"/>
                  </a:lnTo>
                  <a:lnTo>
                    <a:pt x="93" y="40"/>
                  </a:lnTo>
                  <a:lnTo>
                    <a:pt x="93" y="40"/>
                  </a:lnTo>
                  <a:lnTo>
                    <a:pt x="92" y="40"/>
                  </a:lnTo>
                  <a:lnTo>
                    <a:pt x="92" y="40"/>
                  </a:lnTo>
                  <a:lnTo>
                    <a:pt x="90" y="40"/>
                  </a:lnTo>
                  <a:lnTo>
                    <a:pt x="90" y="41"/>
                  </a:lnTo>
                  <a:lnTo>
                    <a:pt x="90" y="43"/>
                  </a:lnTo>
                  <a:lnTo>
                    <a:pt x="90" y="43"/>
                  </a:lnTo>
                  <a:lnTo>
                    <a:pt x="90" y="43"/>
                  </a:lnTo>
                  <a:lnTo>
                    <a:pt x="88" y="44"/>
                  </a:lnTo>
                  <a:lnTo>
                    <a:pt x="86" y="44"/>
                  </a:lnTo>
                  <a:lnTo>
                    <a:pt x="85" y="45"/>
                  </a:lnTo>
                  <a:lnTo>
                    <a:pt x="84" y="44"/>
                  </a:lnTo>
                  <a:lnTo>
                    <a:pt x="84" y="44"/>
                  </a:lnTo>
                  <a:lnTo>
                    <a:pt x="82" y="45"/>
                  </a:lnTo>
                  <a:lnTo>
                    <a:pt x="82" y="45"/>
                  </a:lnTo>
                  <a:lnTo>
                    <a:pt x="82" y="47"/>
                  </a:lnTo>
                  <a:lnTo>
                    <a:pt x="82" y="47"/>
                  </a:lnTo>
                  <a:lnTo>
                    <a:pt x="84" y="48"/>
                  </a:lnTo>
                  <a:lnTo>
                    <a:pt x="84" y="48"/>
                  </a:lnTo>
                  <a:lnTo>
                    <a:pt x="82" y="48"/>
                  </a:lnTo>
                  <a:lnTo>
                    <a:pt x="82" y="51"/>
                  </a:lnTo>
                  <a:lnTo>
                    <a:pt x="82" y="51"/>
                  </a:lnTo>
                  <a:lnTo>
                    <a:pt x="84" y="49"/>
                  </a:lnTo>
                  <a:lnTo>
                    <a:pt x="84" y="51"/>
                  </a:lnTo>
                  <a:lnTo>
                    <a:pt x="84" y="51"/>
                  </a:lnTo>
                  <a:lnTo>
                    <a:pt x="85" y="51"/>
                  </a:lnTo>
                  <a:lnTo>
                    <a:pt x="85" y="52"/>
                  </a:lnTo>
                  <a:lnTo>
                    <a:pt x="85" y="52"/>
                  </a:lnTo>
                  <a:lnTo>
                    <a:pt x="81" y="54"/>
                  </a:lnTo>
                  <a:lnTo>
                    <a:pt x="77" y="56"/>
                  </a:lnTo>
                  <a:lnTo>
                    <a:pt x="75" y="56"/>
                  </a:lnTo>
                  <a:lnTo>
                    <a:pt x="73" y="56"/>
                  </a:lnTo>
                  <a:lnTo>
                    <a:pt x="71" y="58"/>
                  </a:lnTo>
                  <a:lnTo>
                    <a:pt x="71" y="59"/>
                  </a:lnTo>
                  <a:lnTo>
                    <a:pt x="71" y="59"/>
                  </a:lnTo>
                  <a:lnTo>
                    <a:pt x="70" y="60"/>
                  </a:lnTo>
                  <a:lnTo>
                    <a:pt x="70" y="62"/>
                  </a:lnTo>
                  <a:lnTo>
                    <a:pt x="68" y="62"/>
                  </a:lnTo>
                  <a:lnTo>
                    <a:pt x="66" y="63"/>
                  </a:lnTo>
                  <a:lnTo>
                    <a:pt x="63" y="64"/>
                  </a:lnTo>
                  <a:lnTo>
                    <a:pt x="62" y="63"/>
                  </a:lnTo>
                  <a:lnTo>
                    <a:pt x="60" y="64"/>
                  </a:lnTo>
                  <a:lnTo>
                    <a:pt x="58" y="64"/>
                  </a:lnTo>
                  <a:lnTo>
                    <a:pt x="58" y="64"/>
                  </a:lnTo>
                  <a:lnTo>
                    <a:pt x="58" y="66"/>
                  </a:lnTo>
                  <a:lnTo>
                    <a:pt x="58" y="66"/>
                  </a:lnTo>
                  <a:lnTo>
                    <a:pt x="56" y="66"/>
                  </a:lnTo>
                  <a:lnTo>
                    <a:pt x="55" y="66"/>
                  </a:lnTo>
                  <a:lnTo>
                    <a:pt x="55" y="66"/>
                  </a:lnTo>
                  <a:lnTo>
                    <a:pt x="53" y="66"/>
                  </a:lnTo>
                  <a:lnTo>
                    <a:pt x="52" y="66"/>
                  </a:lnTo>
                  <a:lnTo>
                    <a:pt x="51" y="67"/>
                  </a:lnTo>
                  <a:lnTo>
                    <a:pt x="51" y="69"/>
                  </a:lnTo>
                  <a:lnTo>
                    <a:pt x="49" y="69"/>
                  </a:lnTo>
                  <a:lnTo>
                    <a:pt x="47" y="69"/>
                  </a:lnTo>
                  <a:lnTo>
                    <a:pt x="44" y="71"/>
                  </a:lnTo>
                  <a:lnTo>
                    <a:pt x="40" y="7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6" name="Freeform 972"/>
            <p:cNvSpPr>
              <a:spLocks noChangeAspect="1"/>
            </p:cNvSpPr>
            <p:nvPr/>
          </p:nvSpPr>
          <p:spPr bwMode="gray">
            <a:xfrm>
              <a:off x="707360" y="3692033"/>
              <a:ext cx="579918" cy="589479"/>
            </a:xfrm>
            <a:custGeom>
              <a:avLst/>
              <a:gdLst>
                <a:gd name="T0" fmla="*/ 0 w 182"/>
                <a:gd name="T1" fmla="*/ 106 h 185"/>
                <a:gd name="T2" fmla="*/ 9 w 182"/>
                <a:gd name="T3" fmla="*/ 83 h 185"/>
                <a:gd name="T4" fmla="*/ 15 w 182"/>
                <a:gd name="T5" fmla="*/ 80 h 185"/>
                <a:gd name="T6" fmla="*/ 18 w 182"/>
                <a:gd name="T7" fmla="*/ 78 h 185"/>
                <a:gd name="T8" fmla="*/ 26 w 182"/>
                <a:gd name="T9" fmla="*/ 77 h 185"/>
                <a:gd name="T10" fmla="*/ 31 w 182"/>
                <a:gd name="T11" fmla="*/ 73 h 185"/>
                <a:gd name="T12" fmla="*/ 41 w 182"/>
                <a:gd name="T13" fmla="*/ 68 h 185"/>
                <a:gd name="T14" fmla="*/ 44 w 182"/>
                <a:gd name="T15" fmla="*/ 65 h 185"/>
                <a:gd name="T16" fmla="*/ 44 w 182"/>
                <a:gd name="T17" fmla="*/ 62 h 185"/>
                <a:gd name="T18" fmla="*/ 42 w 182"/>
                <a:gd name="T19" fmla="*/ 59 h 185"/>
                <a:gd name="T20" fmla="*/ 48 w 182"/>
                <a:gd name="T21" fmla="*/ 58 h 185"/>
                <a:gd name="T22" fmla="*/ 50 w 182"/>
                <a:gd name="T23" fmla="*/ 54 h 185"/>
                <a:gd name="T24" fmla="*/ 54 w 182"/>
                <a:gd name="T25" fmla="*/ 54 h 185"/>
                <a:gd name="T26" fmla="*/ 65 w 182"/>
                <a:gd name="T27" fmla="*/ 54 h 185"/>
                <a:gd name="T28" fmla="*/ 67 w 182"/>
                <a:gd name="T29" fmla="*/ 50 h 185"/>
                <a:gd name="T30" fmla="*/ 64 w 182"/>
                <a:gd name="T31" fmla="*/ 46 h 185"/>
                <a:gd name="T32" fmla="*/ 64 w 182"/>
                <a:gd name="T33" fmla="*/ 40 h 185"/>
                <a:gd name="T34" fmla="*/ 63 w 182"/>
                <a:gd name="T35" fmla="*/ 35 h 185"/>
                <a:gd name="T36" fmla="*/ 61 w 182"/>
                <a:gd name="T37" fmla="*/ 28 h 185"/>
                <a:gd name="T38" fmla="*/ 61 w 182"/>
                <a:gd name="T39" fmla="*/ 26 h 185"/>
                <a:gd name="T40" fmla="*/ 59 w 182"/>
                <a:gd name="T41" fmla="*/ 22 h 185"/>
                <a:gd name="T42" fmla="*/ 69 w 182"/>
                <a:gd name="T43" fmla="*/ 15 h 185"/>
                <a:gd name="T44" fmla="*/ 78 w 182"/>
                <a:gd name="T45" fmla="*/ 14 h 185"/>
                <a:gd name="T46" fmla="*/ 83 w 182"/>
                <a:gd name="T47" fmla="*/ 9 h 185"/>
                <a:gd name="T48" fmla="*/ 102 w 182"/>
                <a:gd name="T49" fmla="*/ 5 h 185"/>
                <a:gd name="T50" fmla="*/ 109 w 182"/>
                <a:gd name="T51" fmla="*/ 3 h 185"/>
                <a:gd name="T52" fmla="*/ 123 w 182"/>
                <a:gd name="T53" fmla="*/ 5 h 185"/>
                <a:gd name="T54" fmla="*/ 132 w 182"/>
                <a:gd name="T55" fmla="*/ 2 h 185"/>
                <a:gd name="T56" fmla="*/ 139 w 182"/>
                <a:gd name="T57" fmla="*/ 2 h 185"/>
                <a:gd name="T58" fmla="*/ 149 w 182"/>
                <a:gd name="T59" fmla="*/ 3 h 185"/>
                <a:gd name="T60" fmla="*/ 153 w 182"/>
                <a:gd name="T61" fmla="*/ 3 h 185"/>
                <a:gd name="T62" fmla="*/ 152 w 182"/>
                <a:gd name="T63" fmla="*/ 7 h 185"/>
                <a:gd name="T64" fmla="*/ 152 w 182"/>
                <a:gd name="T65" fmla="*/ 21 h 185"/>
                <a:gd name="T66" fmla="*/ 146 w 182"/>
                <a:gd name="T67" fmla="*/ 32 h 185"/>
                <a:gd name="T68" fmla="*/ 142 w 182"/>
                <a:gd name="T69" fmla="*/ 35 h 185"/>
                <a:gd name="T70" fmla="*/ 149 w 182"/>
                <a:gd name="T71" fmla="*/ 44 h 185"/>
                <a:gd name="T72" fmla="*/ 157 w 182"/>
                <a:gd name="T73" fmla="*/ 55 h 185"/>
                <a:gd name="T74" fmla="*/ 160 w 182"/>
                <a:gd name="T75" fmla="*/ 74 h 185"/>
                <a:gd name="T76" fmla="*/ 162 w 182"/>
                <a:gd name="T77" fmla="*/ 88 h 185"/>
                <a:gd name="T78" fmla="*/ 162 w 182"/>
                <a:gd name="T79" fmla="*/ 103 h 185"/>
                <a:gd name="T80" fmla="*/ 160 w 182"/>
                <a:gd name="T81" fmla="*/ 117 h 185"/>
                <a:gd name="T82" fmla="*/ 168 w 182"/>
                <a:gd name="T83" fmla="*/ 132 h 185"/>
                <a:gd name="T84" fmla="*/ 182 w 182"/>
                <a:gd name="T85" fmla="*/ 141 h 185"/>
                <a:gd name="T86" fmla="*/ 156 w 182"/>
                <a:gd name="T87" fmla="*/ 159 h 185"/>
                <a:gd name="T88" fmla="*/ 124 w 182"/>
                <a:gd name="T89" fmla="*/ 181 h 185"/>
                <a:gd name="T90" fmla="*/ 109 w 182"/>
                <a:gd name="T91" fmla="*/ 184 h 185"/>
                <a:gd name="T92" fmla="*/ 105 w 182"/>
                <a:gd name="T93" fmla="*/ 183 h 185"/>
                <a:gd name="T94" fmla="*/ 105 w 182"/>
                <a:gd name="T95" fmla="*/ 180 h 185"/>
                <a:gd name="T96" fmla="*/ 105 w 182"/>
                <a:gd name="T97" fmla="*/ 177 h 185"/>
                <a:gd name="T98" fmla="*/ 101 w 182"/>
                <a:gd name="T99" fmla="*/ 174 h 185"/>
                <a:gd name="T100" fmla="*/ 97 w 182"/>
                <a:gd name="T101" fmla="*/ 173 h 185"/>
                <a:gd name="T102" fmla="*/ 91 w 182"/>
                <a:gd name="T103" fmla="*/ 170 h 185"/>
                <a:gd name="T104" fmla="*/ 86 w 182"/>
                <a:gd name="T105" fmla="*/ 167 h 185"/>
                <a:gd name="T106" fmla="*/ 44 w 182"/>
                <a:gd name="T107" fmla="*/ 13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 h="185">
                  <a:moveTo>
                    <a:pt x="33" y="126"/>
                  </a:moveTo>
                  <a:lnTo>
                    <a:pt x="33" y="126"/>
                  </a:lnTo>
                  <a:lnTo>
                    <a:pt x="20" y="118"/>
                  </a:lnTo>
                  <a:lnTo>
                    <a:pt x="11" y="113"/>
                  </a:lnTo>
                  <a:lnTo>
                    <a:pt x="0" y="106"/>
                  </a:lnTo>
                  <a:lnTo>
                    <a:pt x="0" y="100"/>
                  </a:lnTo>
                  <a:lnTo>
                    <a:pt x="0" y="88"/>
                  </a:lnTo>
                  <a:lnTo>
                    <a:pt x="4" y="85"/>
                  </a:lnTo>
                  <a:lnTo>
                    <a:pt x="7" y="83"/>
                  </a:lnTo>
                  <a:lnTo>
                    <a:pt x="9" y="83"/>
                  </a:lnTo>
                  <a:lnTo>
                    <a:pt x="11" y="83"/>
                  </a:lnTo>
                  <a:lnTo>
                    <a:pt x="11" y="81"/>
                  </a:lnTo>
                  <a:lnTo>
                    <a:pt x="12" y="80"/>
                  </a:lnTo>
                  <a:lnTo>
                    <a:pt x="13" y="80"/>
                  </a:lnTo>
                  <a:lnTo>
                    <a:pt x="15" y="80"/>
                  </a:lnTo>
                  <a:lnTo>
                    <a:pt x="15" y="80"/>
                  </a:lnTo>
                  <a:lnTo>
                    <a:pt x="16" y="80"/>
                  </a:lnTo>
                  <a:lnTo>
                    <a:pt x="18" y="80"/>
                  </a:lnTo>
                  <a:lnTo>
                    <a:pt x="18" y="80"/>
                  </a:lnTo>
                  <a:lnTo>
                    <a:pt x="18" y="78"/>
                  </a:lnTo>
                  <a:lnTo>
                    <a:pt x="18" y="78"/>
                  </a:lnTo>
                  <a:lnTo>
                    <a:pt x="20" y="78"/>
                  </a:lnTo>
                  <a:lnTo>
                    <a:pt x="22" y="77"/>
                  </a:lnTo>
                  <a:lnTo>
                    <a:pt x="23" y="78"/>
                  </a:lnTo>
                  <a:lnTo>
                    <a:pt x="26" y="77"/>
                  </a:lnTo>
                  <a:lnTo>
                    <a:pt x="28" y="76"/>
                  </a:lnTo>
                  <a:lnTo>
                    <a:pt x="30" y="76"/>
                  </a:lnTo>
                  <a:lnTo>
                    <a:pt x="30" y="74"/>
                  </a:lnTo>
                  <a:lnTo>
                    <a:pt x="31" y="73"/>
                  </a:lnTo>
                  <a:lnTo>
                    <a:pt x="31" y="73"/>
                  </a:lnTo>
                  <a:lnTo>
                    <a:pt x="31" y="72"/>
                  </a:lnTo>
                  <a:lnTo>
                    <a:pt x="33" y="70"/>
                  </a:lnTo>
                  <a:lnTo>
                    <a:pt x="35" y="70"/>
                  </a:lnTo>
                  <a:lnTo>
                    <a:pt x="37" y="70"/>
                  </a:lnTo>
                  <a:lnTo>
                    <a:pt x="41" y="68"/>
                  </a:lnTo>
                  <a:lnTo>
                    <a:pt x="45" y="66"/>
                  </a:lnTo>
                  <a:lnTo>
                    <a:pt x="45" y="66"/>
                  </a:lnTo>
                  <a:lnTo>
                    <a:pt x="45" y="65"/>
                  </a:lnTo>
                  <a:lnTo>
                    <a:pt x="44" y="65"/>
                  </a:lnTo>
                  <a:lnTo>
                    <a:pt x="44" y="65"/>
                  </a:lnTo>
                  <a:lnTo>
                    <a:pt x="44" y="63"/>
                  </a:lnTo>
                  <a:lnTo>
                    <a:pt x="42" y="65"/>
                  </a:lnTo>
                  <a:lnTo>
                    <a:pt x="42" y="65"/>
                  </a:lnTo>
                  <a:lnTo>
                    <a:pt x="42" y="62"/>
                  </a:lnTo>
                  <a:lnTo>
                    <a:pt x="44" y="62"/>
                  </a:lnTo>
                  <a:lnTo>
                    <a:pt x="44" y="62"/>
                  </a:lnTo>
                  <a:lnTo>
                    <a:pt x="42" y="61"/>
                  </a:lnTo>
                  <a:lnTo>
                    <a:pt x="42" y="61"/>
                  </a:lnTo>
                  <a:lnTo>
                    <a:pt x="42" y="59"/>
                  </a:lnTo>
                  <a:lnTo>
                    <a:pt x="42" y="59"/>
                  </a:lnTo>
                  <a:lnTo>
                    <a:pt x="44" y="58"/>
                  </a:lnTo>
                  <a:lnTo>
                    <a:pt x="44" y="58"/>
                  </a:lnTo>
                  <a:lnTo>
                    <a:pt x="45" y="59"/>
                  </a:lnTo>
                  <a:lnTo>
                    <a:pt x="46" y="58"/>
                  </a:lnTo>
                  <a:lnTo>
                    <a:pt x="48" y="58"/>
                  </a:lnTo>
                  <a:lnTo>
                    <a:pt x="50" y="57"/>
                  </a:lnTo>
                  <a:lnTo>
                    <a:pt x="50" y="57"/>
                  </a:lnTo>
                  <a:lnTo>
                    <a:pt x="50" y="57"/>
                  </a:lnTo>
                  <a:lnTo>
                    <a:pt x="50" y="55"/>
                  </a:lnTo>
                  <a:lnTo>
                    <a:pt x="50" y="54"/>
                  </a:lnTo>
                  <a:lnTo>
                    <a:pt x="52" y="54"/>
                  </a:lnTo>
                  <a:lnTo>
                    <a:pt x="52" y="54"/>
                  </a:lnTo>
                  <a:lnTo>
                    <a:pt x="53" y="54"/>
                  </a:lnTo>
                  <a:lnTo>
                    <a:pt x="53" y="54"/>
                  </a:lnTo>
                  <a:lnTo>
                    <a:pt x="54" y="54"/>
                  </a:lnTo>
                  <a:lnTo>
                    <a:pt x="60" y="54"/>
                  </a:lnTo>
                  <a:lnTo>
                    <a:pt x="61" y="52"/>
                  </a:lnTo>
                  <a:lnTo>
                    <a:pt x="63" y="54"/>
                  </a:lnTo>
                  <a:lnTo>
                    <a:pt x="64" y="54"/>
                  </a:lnTo>
                  <a:lnTo>
                    <a:pt x="65" y="54"/>
                  </a:lnTo>
                  <a:lnTo>
                    <a:pt x="67" y="54"/>
                  </a:lnTo>
                  <a:lnTo>
                    <a:pt x="67" y="54"/>
                  </a:lnTo>
                  <a:lnTo>
                    <a:pt x="65" y="52"/>
                  </a:lnTo>
                  <a:lnTo>
                    <a:pt x="65" y="51"/>
                  </a:lnTo>
                  <a:lnTo>
                    <a:pt x="67" y="50"/>
                  </a:lnTo>
                  <a:lnTo>
                    <a:pt x="68" y="50"/>
                  </a:lnTo>
                  <a:lnTo>
                    <a:pt x="68" y="50"/>
                  </a:lnTo>
                  <a:lnTo>
                    <a:pt x="67" y="48"/>
                  </a:lnTo>
                  <a:lnTo>
                    <a:pt x="65" y="47"/>
                  </a:lnTo>
                  <a:lnTo>
                    <a:pt x="64" y="46"/>
                  </a:lnTo>
                  <a:lnTo>
                    <a:pt x="64" y="44"/>
                  </a:lnTo>
                  <a:lnTo>
                    <a:pt x="63" y="43"/>
                  </a:lnTo>
                  <a:lnTo>
                    <a:pt x="63" y="41"/>
                  </a:lnTo>
                  <a:lnTo>
                    <a:pt x="63" y="41"/>
                  </a:lnTo>
                  <a:lnTo>
                    <a:pt x="64" y="40"/>
                  </a:lnTo>
                  <a:lnTo>
                    <a:pt x="64" y="39"/>
                  </a:lnTo>
                  <a:lnTo>
                    <a:pt x="63" y="39"/>
                  </a:lnTo>
                  <a:lnTo>
                    <a:pt x="63" y="37"/>
                  </a:lnTo>
                  <a:lnTo>
                    <a:pt x="63" y="37"/>
                  </a:lnTo>
                  <a:lnTo>
                    <a:pt x="63" y="35"/>
                  </a:lnTo>
                  <a:lnTo>
                    <a:pt x="63" y="33"/>
                  </a:lnTo>
                  <a:lnTo>
                    <a:pt x="63" y="32"/>
                  </a:lnTo>
                  <a:lnTo>
                    <a:pt x="61" y="31"/>
                  </a:lnTo>
                  <a:lnTo>
                    <a:pt x="63" y="29"/>
                  </a:lnTo>
                  <a:lnTo>
                    <a:pt x="61" y="28"/>
                  </a:lnTo>
                  <a:lnTo>
                    <a:pt x="61" y="28"/>
                  </a:lnTo>
                  <a:lnTo>
                    <a:pt x="63" y="28"/>
                  </a:lnTo>
                  <a:lnTo>
                    <a:pt x="63" y="28"/>
                  </a:lnTo>
                  <a:lnTo>
                    <a:pt x="61" y="26"/>
                  </a:lnTo>
                  <a:lnTo>
                    <a:pt x="61" y="26"/>
                  </a:lnTo>
                  <a:lnTo>
                    <a:pt x="60" y="26"/>
                  </a:lnTo>
                  <a:lnTo>
                    <a:pt x="60" y="25"/>
                  </a:lnTo>
                  <a:lnTo>
                    <a:pt x="59" y="25"/>
                  </a:lnTo>
                  <a:lnTo>
                    <a:pt x="59" y="24"/>
                  </a:lnTo>
                  <a:lnTo>
                    <a:pt x="59" y="22"/>
                  </a:lnTo>
                  <a:lnTo>
                    <a:pt x="60" y="22"/>
                  </a:lnTo>
                  <a:lnTo>
                    <a:pt x="63" y="22"/>
                  </a:lnTo>
                  <a:lnTo>
                    <a:pt x="65" y="21"/>
                  </a:lnTo>
                  <a:lnTo>
                    <a:pt x="68" y="17"/>
                  </a:lnTo>
                  <a:lnTo>
                    <a:pt x="69" y="15"/>
                  </a:lnTo>
                  <a:lnTo>
                    <a:pt x="71" y="15"/>
                  </a:lnTo>
                  <a:lnTo>
                    <a:pt x="72" y="15"/>
                  </a:lnTo>
                  <a:lnTo>
                    <a:pt x="74" y="14"/>
                  </a:lnTo>
                  <a:lnTo>
                    <a:pt x="76" y="14"/>
                  </a:lnTo>
                  <a:lnTo>
                    <a:pt x="78" y="14"/>
                  </a:lnTo>
                  <a:lnTo>
                    <a:pt x="79" y="13"/>
                  </a:lnTo>
                  <a:lnTo>
                    <a:pt x="79" y="11"/>
                  </a:lnTo>
                  <a:lnTo>
                    <a:pt x="80" y="10"/>
                  </a:lnTo>
                  <a:lnTo>
                    <a:pt x="82" y="10"/>
                  </a:lnTo>
                  <a:lnTo>
                    <a:pt x="83" y="9"/>
                  </a:lnTo>
                  <a:lnTo>
                    <a:pt x="89" y="7"/>
                  </a:lnTo>
                  <a:lnTo>
                    <a:pt x="90" y="6"/>
                  </a:lnTo>
                  <a:lnTo>
                    <a:pt x="98" y="6"/>
                  </a:lnTo>
                  <a:lnTo>
                    <a:pt x="101" y="6"/>
                  </a:lnTo>
                  <a:lnTo>
                    <a:pt x="102" y="5"/>
                  </a:lnTo>
                  <a:lnTo>
                    <a:pt x="104" y="3"/>
                  </a:lnTo>
                  <a:lnTo>
                    <a:pt x="105" y="5"/>
                  </a:lnTo>
                  <a:lnTo>
                    <a:pt x="106" y="3"/>
                  </a:lnTo>
                  <a:lnTo>
                    <a:pt x="108" y="5"/>
                  </a:lnTo>
                  <a:lnTo>
                    <a:pt x="109" y="3"/>
                  </a:lnTo>
                  <a:lnTo>
                    <a:pt x="112" y="3"/>
                  </a:lnTo>
                  <a:lnTo>
                    <a:pt x="115" y="3"/>
                  </a:lnTo>
                  <a:lnTo>
                    <a:pt x="117" y="2"/>
                  </a:lnTo>
                  <a:lnTo>
                    <a:pt x="121" y="3"/>
                  </a:lnTo>
                  <a:lnTo>
                    <a:pt x="123" y="5"/>
                  </a:lnTo>
                  <a:lnTo>
                    <a:pt x="124" y="5"/>
                  </a:lnTo>
                  <a:lnTo>
                    <a:pt x="126" y="5"/>
                  </a:lnTo>
                  <a:lnTo>
                    <a:pt x="128" y="3"/>
                  </a:lnTo>
                  <a:lnTo>
                    <a:pt x="130" y="3"/>
                  </a:lnTo>
                  <a:lnTo>
                    <a:pt x="132" y="2"/>
                  </a:lnTo>
                  <a:lnTo>
                    <a:pt x="134" y="0"/>
                  </a:lnTo>
                  <a:lnTo>
                    <a:pt x="135" y="0"/>
                  </a:lnTo>
                  <a:lnTo>
                    <a:pt x="137" y="2"/>
                  </a:lnTo>
                  <a:lnTo>
                    <a:pt x="138" y="2"/>
                  </a:lnTo>
                  <a:lnTo>
                    <a:pt x="139" y="2"/>
                  </a:lnTo>
                  <a:lnTo>
                    <a:pt x="141" y="2"/>
                  </a:lnTo>
                  <a:lnTo>
                    <a:pt x="142" y="0"/>
                  </a:lnTo>
                  <a:lnTo>
                    <a:pt x="145" y="2"/>
                  </a:lnTo>
                  <a:lnTo>
                    <a:pt x="146" y="3"/>
                  </a:lnTo>
                  <a:lnTo>
                    <a:pt x="149" y="3"/>
                  </a:lnTo>
                  <a:lnTo>
                    <a:pt x="150" y="2"/>
                  </a:lnTo>
                  <a:lnTo>
                    <a:pt x="153" y="2"/>
                  </a:lnTo>
                  <a:lnTo>
                    <a:pt x="154" y="2"/>
                  </a:lnTo>
                  <a:lnTo>
                    <a:pt x="154" y="3"/>
                  </a:lnTo>
                  <a:lnTo>
                    <a:pt x="153" y="3"/>
                  </a:lnTo>
                  <a:lnTo>
                    <a:pt x="153" y="5"/>
                  </a:lnTo>
                  <a:lnTo>
                    <a:pt x="150" y="6"/>
                  </a:lnTo>
                  <a:lnTo>
                    <a:pt x="150" y="7"/>
                  </a:lnTo>
                  <a:lnTo>
                    <a:pt x="152" y="7"/>
                  </a:lnTo>
                  <a:lnTo>
                    <a:pt x="152" y="7"/>
                  </a:lnTo>
                  <a:lnTo>
                    <a:pt x="150" y="13"/>
                  </a:lnTo>
                  <a:lnTo>
                    <a:pt x="150" y="14"/>
                  </a:lnTo>
                  <a:lnTo>
                    <a:pt x="152" y="15"/>
                  </a:lnTo>
                  <a:lnTo>
                    <a:pt x="152" y="20"/>
                  </a:lnTo>
                  <a:lnTo>
                    <a:pt x="152" y="21"/>
                  </a:lnTo>
                  <a:lnTo>
                    <a:pt x="152" y="22"/>
                  </a:lnTo>
                  <a:lnTo>
                    <a:pt x="152" y="26"/>
                  </a:lnTo>
                  <a:lnTo>
                    <a:pt x="150" y="28"/>
                  </a:lnTo>
                  <a:lnTo>
                    <a:pt x="147" y="31"/>
                  </a:lnTo>
                  <a:lnTo>
                    <a:pt x="146" y="32"/>
                  </a:lnTo>
                  <a:lnTo>
                    <a:pt x="145" y="32"/>
                  </a:lnTo>
                  <a:lnTo>
                    <a:pt x="145" y="33"/>
                  </a:lnTo>
                  <a:lnTo>
                    <a:pt x="145" y="33"/>
                  </a:lnTo>
                  <a:lnTo>
                    <a:pt x="142" y="35"/>
                  </a:lnTo>
                  <a:lnTo>
                    <a:pt x="142" y="35"/>
                  </a:lnTo>
                  <a:lnTo>
                    <a:pt x="142" y="36"/>
                  </a:lnTo>
                  <a:lnTo>
                    <a:pt x="143" y="39"/>
                  </a:lnTo>
                  <a:lnTo>
                    <a:pt x="145" y="43"/>
                  </a:lnTo>
                  <a:lnTo>
                    <a:pt x="147" y="43"/>
                  </a:lnTo>
                  <a:lnTo>
                    <a:pt x="149" y="44"/>
                  </a:lnTo>
                  <a:lnTo>
                    <a:pt x="150" y="48"/>
                  </a:lnTo>
                  <a:lnTo>
                    <a:pt x="150" y="51"/>
                  </a:lnTo>
                  <a:lnTo>
                    <a:pt x="153" y="52"/>
                  </a:lnTo>
                  <a:lnTo>
                    <a:pt x="157" y="55"/>
                  </a:lnTo>
                  <a:lnTo>
                    <a:pt x="157" y="55"/>
                  </a:lnTo>
                  <a:lnTo>
                    <a:pt x="157" y="55"/>
                  </a:lnTo>
                  <a:lnTo>
                    <a:pt x="160" y="68"/>
                  </a:lnTo>
                  <a:lnTo>
                    <a:pt x="160" y="73"/>
                  </a:lnTo>
                  <a:lnTo>
                    <a:pt x="160" y="73"/>
                  </a:lnTo>
                  <a:lnTo>
                    <a:pt x="160" y="74"/>
                  </a:lnTo>
                  <a:lnTo>
                    <a:pt x="158" y="76"/>
                  </a:lnTo>
                  <a:lnTo>
                    <a:pt x="158" y="77"/>
                  </a:lnTo>
                  <a:lnTo>
                    <a:pt x="160" y="80"/>
                  </a:lnTo>
                  <a:lnTo>
                    <a:pt x="162" y="84"/>
                  </a:lnTo>
                  <a:lnTo>
                    <a:pt x="162" y="88"/>
                  </a:lnTo>
                  <a:lnTo>
                    <a:pt x="164" y="91"/>
                  </a:lnTo>
                  <a:lnTo>
                    <a:pt x="162" y="96"/>
                  </a:lnTo>
                  <a:lnTo>
                    <a:pt x="164" y="98"/>
                  </a:lnTo>
                  <a:lnTo>
                    <a:pt x="164" y="99"/>
                  </a:lnTo>
                  <a:lnTo>
                    <a:pt x="162" y="103"/>
                  </a:lnTo>
                  <a:lnTo>
                    <a:pt x="162" y="113"/>
                  </a:lnTo>
                  <a:lnTo>
                    <a:pt x="161" y="113"/>
                  </a:lnTo>
                  <a:lnTo>
                    <a:pt x="160" y="114"/>
                  </a:lnTo>
                  <a:lnTo>
                    <a:pt x="160" y="115"/>
                  </a:lnTo>
                  <a:lnTo>
                    <a:pt x="160" y="117"/>
                  </a:lnTo>
                  <a:lnTo>
                    <a:pt x="162" y="121"/>
                  </a:lnTo>
                  <a:lnTo>
                    <a:pt x="165" y="124"/>
                  </a:lnTo>
                  <a:lnTo>
                    <a:pt x="165" y="126"/>
                  </a:lnTo>
                  <a:lnTo>
                    <a:pt x="165" y="129"/>
                  </a:lnTo>
                  <a:lnTo>
                    <a:pt x="168" y="132"/>
                  </a:lnTo>
                  <a:lnTo>
                    <a:pt x="171" y="132"/>
                  </a:lnTo>
                  <a:lnTo>
                    <a:pt x="172" y="132"/>
                  </a:lnTo>
                  <a:lnTo>
                    <a:pt x="178" y="133"/>
                  </a:lnTo>
                  <a:lnTo>
                    <a:pt x="180" y="139"/>
                  </a:lnTo>
                  <a:lnTo>
                    <a:pt x="182" y="141"/>
                  </a:lnTo>
                  <a:lnTo>
                    <a:pt x="182" y="141"/>
                  </a:lnTo>
                  <a:lnTo>
                    <a:pt x="178" y="144"/>
                  </a:lnTo>
                  <a:lnTo>
                    <a:pt x="169" y="150"/>
                  </a:lnTo>
                  <a:lnTo>
                    <a:pt x="162" y="155"/>
                  </a:lnTo>
                  <a:lnTo>
                    <a:pt x="156" y="159"/>
                  </a:lnTo>
                  <a:lnTo>
                    <a:pt x="149" y="165"/>
                  </a:lnTo>
                  <a:lnTo>
                    <a:pt x="142" y="170"/>
                  </a:lnTo>
                  <a:lnTo>
                    <a:pt x="134" y="174"/>
                  </a:lnTo>
                  <a:lnTo>
                    <a:pt x="127" y="180"/>
                  </a:lnTo>
                  <a:lnTo>
                    <a:pt x="124" y="181"/>
                  </a:lnTo>
                  <a:lnTo>
                    <a:pt x="115" y="183"/>
                  </a:lnTo>
                  <a:lnTo>
                    <a:pt x="113" y="184"/>
                  </a:lnTo>
                  <a:lnTo>
                    <a:pt x="112" y="184"/>
                  </a:lnTo>
                  <a:lnTo>
                    <a:pt x="111" y="184"/>
                  </a:lnTo>
                  <a:lnTo>
                    <a:pt x="109" y="184"/>
                  </a:lnTo>
                  <a:lnTo>
                    <a:pt x="108" y="185"/>
                  </a:lnTo>
                  <a:lnTo>
                    <a:pt x="106" y="185"/>
                  </a:lnTo>
                  <a:lnTo>
                    <a:pt x="106" y="185"/>
                  </a:lnTo>
                  <a:lnTo>
                    <a:pt x="105" y="184"/>
                  </a:lnTo>
                  <a:lnTo>
                    <a:pt x="105" y="183"/>
                  </a:lnTo>
                  <a:lnTo>
                    <a:pt x="105" y="183"/>
                  </a:lnTo>
                  <a:lnTo>
                    <a:pt x="105" y="181"/>
                  </a:lnTo>
                  <a:lnTo>
                    <a:pt x="105" y="181"/>
                  </a:lnTo>
                  <a:lnTo>
                    <a:pt x="105" y="180"/>
                  </a:lnTo>
                  <a:lnTo>
                    <a:pt x="105" y="180"/>
                  </a:lnTo>
                  <a:lnTo>
                    <a:pt x="105" y="180"/>
                  </a:lnTo>
                  <a:lnTo>
                    <a:pt x="105" y="178"/>
                  </a:lnTo>
                  <a:lnTo>
                    <a:pt x="105" y="178"/>
                  </a:lnTo>
                  <a:lnTo>
                    <a:pt x="105" y="177"/>
                  </a:lnTo>
                  <a:lnTo>
                    <a:pt x="105" y="177"/>
                  </a:lnTo>
                  <a:lnTo>
                    <a:pt x="105" y="177"/>
                  </a:lnTo>
                  <a:lnTo>
                    <a:pt x="104" y="176"/>
                  </a:lnTo>
                  <a:lnTo>
                    <a:pt x="102" y="176"/>
                  </a:lnTo>
                  <a:lnTo>
                    <a:pt x="101" y="174"/>
                  </a:lnTo>
                  <a:lnTo>
                    <a:pt x="101" y="174"/>
                  </a:lnTo>
                  <a:lnTo>
                    <a:pt x="100" y="174"/>
                  </a:lnTo>
                  <a:lnTo>
                    <a:pt x="98" y="174"/>
                  </a:lnTo>
                  <a:lnTo>
                    <a:pt x="97" y="174"/>
                  </a:lnTo>
                  <a:lnTo>
                    <a:pt x="97" y="173"/>
                  </a:lnTo>
                  <a:lnTo>
                    <a:pt x="97" y="173"/>
                  </a:lnTo>
                  <a:lnTo>
                    <a:pt x="95" y="173"/>
                  </a:lnTo>
                  <a:lnTo>
                    <a:pt x="94" y="173"/>
                  </a:lnTo>
                  <a:lnTo>
                    <a:pt x="93" y="172"/>
                  </a:lnTo>
                  <a:lnTo>
                    <a:pt x="91" y="172"/>
                  </a:lnTo>
                  <a:lnTo>
                    <a:pt x="91" y="170"/>
                  </a:lnTo>
                  <a:lnTo>
                    <a:pt x="91" y="169"/>
                  </a:lnTo>
                  <a:lnTo>
                    <a:pt x="90" y="169"/>
                  </a:lnTo>
                  <a:lnTo>
                    <a:pt x="89" y="167"/>
                  </a:lnTo>
                  <a:lnTo>
                    <a:pt x="87" y="167"/>
                  </a:lnTo>
                  <a:lnTo>
                    <a:pt x="86" y="167"/>
                  </a:lnTo>
                  <a:lnTo>
                    <a:pt x="86" y="166"/>
                  </a:lnTo>
                  <a:lnTo>
                    <a:pt x="87" y="165"/>
                  </a:lnTo>
                  <a:lnTo>
                    <a:pt x="86" y="165"/>
                  </a:lnTo>
                  <a:lnTo>
                    <a:pt x="86" y="163"/>
                  </a:lnTo>
                  <a:lnTo>
                    <a:pt x="44" y="135"/>
                  </a:lnTo>
                  <a:lnTo>
                    <a:pt x="33" y="12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7" name="Freeform 967"/>
            <p:cNvSpPr>
              <a:spLocks noChangeAspect="1"/>
            </p:cNvSpPr>
            <p:nvPr/>
          </p:nvSpPr>
          <p:spPr bwMode="gray">
            <a:xfrm>
              <a:off x="1159822" y="3685660"/>
              <a:ext cx="114709" cy="238978"/>
            </a:xfrm>
            <a:custGeom>
              <a:avLst/>
              <a:gdLst>
                <a:gd name="T0" fmla="*/ 20 w 36"/>
                <a:gd name="T1" fmla="*/ 75 h 75"/>
                <a:gd name="T2" fmla="*/ 23 w 36"/>
                <a:gd name="T3" fmla="*/ 72 h 75"/>
                <a:gd name="T4" fmla="*/ 25 w 36"/>
                <a:gd name="T5" fmla="*/ 70 h 75"/>
                <a:gd name="T6" fmla="*/ 25 w 36"/>
                <a:gd name="T7" fmla="*/ 63 h 75"/>
                <a:gd name="T8" fmla="*/ 27 w 36"/>
                <a:gd name="T9" fmla="*/ 61 h 75"/>
                <a:gd name="T10" fmla="*/ 29 w 36"/>
                <a:gd name="T11" fmla="*/ 59 h 75"/>
                <a:gd name="T12" fmla="*/ 36 w 36"/>
                <a:gd name="T13" fmla="*/ 54 h 75"/>
                <a:gd name="T14" fmla="*/ 36 w 36"/>
                <a:gd name="T15" fmla="*/ 46 h 75"/>
                <a:gd name="T16" fmla="*/ 36 w 36"/>
                <a:gd name="T17" fmla="*/ 45 h 75"/>
                <a:gd name="T18" fmla="*/ 33 w 36"/>
                <a:gd name="T19" fmla="*/ 45 h 75"/>
                <a:gd name="T20" fmla="*/ 33 w 36"/>
                <a:gd name="T21" fmla="*/ 43 h 75"/>
                <a:gd name="T22" fmla="*/ 30 w 36"/>
                <a:gd name="T23" fmla="*/ 41 h 75"/>
                <a:gd name="T24" fmla="*/ 29 w 36"/>
                <a:gd name="T25" fmla="*/ 41 h 75"/>
                <a:gd name="T26" fmla="*/ 27 w 36"/>
                <a:gd name="T27" fmla="*/ 41 h 75"/>
                <a:gd name="T28" fmla="*/ 25 w 36"/>
                <a:gd name="T29" fmla="*/ 41 h 75"/>
                <a:gd name="T30" fmla="*/ 23 w 36"/>
                <a:gd name="T31" fmla="*/ 37 h 75"/>
                <a:gd name="T32" fmla="*/ 25 w 36"/>
                <a:gd name="T33" fmla="*/ 35 h 75"/>
                <a:gd name="T34" fmla="*/ 25 w 36"/>
                <a:gd name="T35" fmla="*/ 33 h 75"/>
                <a:gd name="T36" fmla="*/ 27 w 36"/>
                <a:gd name="T37" fmla="*/ 31 h 75"/>
                <a:gd name="T38" fmla="*/ 30 w 36"/>
                <a:gd name="T39" fmla="*/ 30 h 75"/>
                <a:gd name="T40" fmla="*/ 33 w 36"/>
                <a:gd name="T41" fmla="*/ 27 h 75"/>
                <a:gd name="T42" fmla="*/ 34 w 36"/>
                <a:gd name="T43" fmla="*/ 22 h 75"/>
                <a:gd name="T44" fmla="*/ 31 w 36"/>
                <a:gd name="T45" fmla="*/ 17 h 75"/>
                <a:gd name="T46" fmla="*/ 30 w 36"/>
                <a:gd name="T47" fmla="*/ 16 h 75"/>
                <a:gd name="T48" fmla="*/ 29 w 36"/>
                <a:gd name="T49" fmla="*/ 13 h 75"/>
                <a:gd name="T50" fmla="*/ 30 w 36"/>
                <a:gd name="T51" fmla="*/ 9 h 75"/>
                <a:gd name="T52" fmla="*/ 34 w 36"/>
                <a:gd name="T53" fmla="*/ 5 h 75"/>
                <a:gd name="T54" fmla="*/ 31 w 36"/>
                <a:gd name="T55" fmla="*/ 2 h 75"/>
                <a:gd name="T56" fmla="*/ 30 w 36"/>
                <a:gd name="T57" fmla="*/ 5 h 75"/>
                <a:gd name="T58" fmla="*/ 29 w 36"/>
                <a:gd name="T59" fmla="*/ 7 h 75"/>
                <a:gd name="T60" fmla="*/ 27 w 36"/>
                <a:gd name="T61" fmla="*/ 4 h 75"/>
                <a:gd name="T62" fmla="*/ 26 w 36"/>
                <a:gd name="T63" fmla="*/ 1 h 75"/>
                <a:gd name="T64" fmla="*/ 23 w 36"/>
                <a:gd name="T65" fmla="*/ 0 h 75"/>
                <a:gd name="T66" fmla="*/ 19 w 36"/>
                <a:gd name="T67" fmla="*/ 0 h 75"/>
                <a:gd name="T68" fmla="*/ 15 w 36"/>
                <a:gd name="T69" fmla="*/ 2 h 75"/>
                <a:gd name="T70" fmla="*/ 14 w 36"/>
                <a:gd name="T71" fmla="*/ 4 h 75"/>
                <a:gd name="T72" fmla="*/ 12 w 36"/>
                <a:gd name="T73" fmla="*/ 5 h 75"/>
                <a:gd name="T74" fmla="*/ 11 w 36"/>
                <a:gd name="T75" fmla="*/ 7 h 75"/>
                <a:gd name="T76" fmla="*/ 8 w 36"/>
                <a:gd name="T77" fmla="*/ 9 h 75"/>
                <a:gd name="T78" fmla="*/ 10 w 36"/>
                <a:gd name="T79" fmla="*/ 9 h 75"/>
                <a:gd name="T80" fmla="*/ 8 w 36"/>
                <a:gd name="T81" fmla="*/ 16 h 75"/>
                <a:gd name="T82" fmla="*/ 10 w 36"/>
                <a:gd name="T83" fmla="*/ 22 h 75"/>
                <a:gd name="T84" fmla="*/ 10 w 36"/>
                <a:gd name="T85" fmla="*/ 24 h 75"/>
                <a:gd name="T86" fmla="*/ 8 w 36"/>
                <a:gd name="T87" fmla="*/ 30 h 75"/>
                <a:gd name="T88" fmla="*/ 4 w 36"/>
                <a:gd name="T89" fmla="*/ 34 h 75"/>
                <a:gd name="T90" fmla="*/ 3 w 36"/>
                <a:gd name="T91" fmla="*/ 35 h 75"/>
                <a:gd name="T92" fmla="*/ 0 w 36"/>
                <a:gd name="T93" fmla="*/ 37 h 75"/>
                <a:gd name="T94" fmla="*/ 0 w 36"/>
                <a:gd name="T95" fmla="*/ 38 h 75"/>
                <a:gd name="T96" fmla="*/ 3 w 36"/>
                <a:gd name="T97" fmla="*/ 45 h 75"/>
                <a:gd name="T98" fmla="*/ 7 w 36"/>
                <a:gd name="T99" fmla="*/ 46 h 75"/>
                <a:gd name="T100" fmla="*/ 8 w 36"/>
                <a:gd name="T101" fmla="*/ 53 h 75"/>
                <a:gd name="T102" fmla="*/ 15 w 36"/>
                <a:gd name="T103" fmla="*/ 57 h 75"/>
                <a:gd name="T104" fmla="*/ 15 w 36"/>
                <a:gd name="T105" fmla="*/ 57 h 75"/>
                <a:gd name="T106" fmla="*/ 18 w 36"/>
                <a:gd name="T10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75">
                  <a:moveTo>
                    <a:pt x="18" y="75"/>
                  </a:moveTo>
                  <a:lnTo>
                    <a:pt x="20" y="75"/>
                  </a:lnTo>
                  <a:lnTo>
                    <a:pt x="22" y="74"/>
                  </a:lnTo>
                  <a:lnTo>
                    <a:pt x="23" y="72"/>
                  </a:lnTo>
                  <a:lnTo>
                    <a:pt x="25" y="71"/>
                  </a:lnTo>
                  <a:lnTo>
                    <a:pt x="25" y="70"/>
                  </a:lnTo>
                  <a:lnTo>
                    <a:pt x="25" y="65"/>
                  </a:lnTo>
                  <a:lnTo>
                    <a:pt x="25" y="63"/>
                  </a:lnTo>
                  <a:lnTo>
                    <a:pt x="25" y="61"/>
                  </a:lnTo>
                  <a:lnTo>
                    <a:pt x="27" y="61"/>
                  </a:lnTo>
                  <a:lnTo>
                    <a:pt x="29" y="60"/>
                  </a:lnTo>
                  <a:lnTo>
                    <a:pt x="29" y="59"/>
                  </a:lnTo>
                  <a:lnTo>
                    <a:pt x="34" y="54"/>
                  </a:lnTo>
                  <a:lnTo>
                    <a:pt x="36" y="54"/>
                  </a:lnTo>
                  <a:lnTo>
                    <a:pt x="36" y="52"/>
                  </a:lnTo>
                  <a:lnTo>
                    <a:pt x="36" y="46"/>
                  </a:lnTo>
                  <a:lnTo>
                    <a:pt x="36" y="46"/>
                  </a:lnTo>
                  <a:lnTo>
                    <a:pt x="36" y="45"/>
                  </a:lnTo>
                  <a:lnTo>
                    <a:pt x="34" y="45"/>
                  </a:lnTo>
                  <a:lnTo>
                    <a:pt x="33" y="45"/>
                  </a:lnTo>
                  <a:lnTo>
                    <a:pt x="33" y="45"/>
                  </a:lnTo>
                  <a:lnTo>
                    <a:pt x="33" y="43"/>
                  </a:lnTo>
                  <a:lnTo>
                    <a:pt x="31" y="41"/>
                  </a:lnTo>
                  <a:lnTo>
                    <a:pt x="30" y="41"/>
                  </a:lnTo>
                  <a:lnTo>
                    <a:pt x="29" y="42"/>
                  </a:lnTo>
                  <a:lnTo>
                    <a:pt x="29" y="41"/>
                  </a:lnTo>
                  <a:lnTo>
                    <a:pt x="27" y="41"/>
                  </a:lnTo>
                  <a:lnTo>
                    <a:pt x="27" y="41"/>
                  </a:lnTo>
                  <a:lnTo>
                    <a:pt x="26" y="41"/>
                  </a:lnTo>
                  <a:lnTo>
                    <a:pt x="25" y="41"/>
                  </a:lnTo>
                  <a:lnTo>
                    <a:pt x="23" y="39"/>
                  </a:lnTo>
                  <a:lnTo>
                    <a:pt x="23" y="37"/>
                  </a:lnTo>
                  <a:lnTo>
                    <a:pt x="23" y="35"/>
                  </a:lnTo>
                  <a:lnTo>
                    <a:pt x="25" y="35"/>
                  </a:lnTo>
                  <a:lnTo>
                    <a:pt x="25" y="34"/>
                  </a:lnTo>
                  <a:lnTo>
                    <a:pt x="25" y="33"/>
                  </a:lnTo>
                  <a:lnTo>
                    <a:pt x="26" y="33"/>
                  </a:lnTo>
                  <a:lnTo>
                    <a:pt x="27" y="31"/>
                  </a:lnTo>
                  <a:lnTo>
                    <a:pt x="29" y="31"/>
                  </a:lnTo>
                  <a:lnTo>
                    <a:pt x="30" y="30"/>
                  </a:lnTo>
                  <a:lnTo>
                    <a:pt x="31" y="28"/>
                  </a:lnTo>
                  <a:lnTo>
                    <a:pt x="33" y="27"/>
                  </a:lnTo>
                  <a:lnTo>
                    <a:pt x="34" y="23"/>
                  </a:lnTo>
                  <a:lnTo>
                    <a:pt x="34" y="22"/>
                  </a:lnTo>
                  <a:lnTo>
                    <a:pt x="33" y="19"/>
                  </a:lnTo>
                  <a:lnTo>
                    <a:pt x="31" y="17"/>
                  </a:lnTo>
                  <a:lnTo>
                    <a:pt x="31" y="17"/>
                  </a:lnTo>
                  <a:lnTo>
                    <a:pt x="30" y="16"/>
                  </a:lnTo>
                  <a:lnTo>
                    <a:pt x="29" y="15"/>
                  </a:lnTo>
                  <a:lnTo>
                    <a:pt x="29" y="13"/>
                  </a:lnTo>
                  <a:lnTo>
                    <a:pt x="29" y="11"/>
                  </a:lnTo>
                  <a:lnTo>
                    <a:pt x="30" y="9"/>
                  </a:lnTo>
                  <a:lnTo>
                    <a:pt x="31" y="9"/>
                  </a:lnTo>
                  <a:lnTo>
                    <a:pt x="34" y="5"/>
                  </a:lnTo>
                  <a:lnTo>
                    <a:pt x="33" y="2"/>
                  </a:lnTo>
                  <a:lnTo>
                    <a:pt x="31" y="2"/>
                  </a:lnTo>
                  <a:lnTo>
                    <a:pt x="31" y="4"/>
                  </a:lnTo>
                  <a:lnTo>
                    <a:pt x="30" y="5"/>
                  </a:lnTo>
                  <a:lnTo>
                    <a:pt x="29" y="5"/>
                  </a:lnTo>
                  <a:lnTo>
                    <a:pt x="29" y="7"/>
                  </a:lnTo>
                  <a:lnTo>
                    <a:pt x="26" y="5"/>
                  </a:lnTo>
                  <a:lnTo>
                    <a:pt x="27" y="4"/>
                  </a:lnTo>
                  <a:lnTo>
                    <a:pt x="26" y="2"/>
                  </a:lnTo>
                  <a:lnTo>
                    <a:pt x="26" y="1"/>
                  </a:lnTo>
                  <a:lnTo>
                    <a:pt x="26" y="1"/>
                  </a:lnTo>
                  <a:lnTo>
                    <a:pt x="23" y="0"/>
                  </a:lnTo>
                  <a:lnTo>
                    <a:pt x="20" y="0"/>
                  </a:lnTo>
                  <a:lnTo>
                    <a:pt x="19" y="0"/>
                  </a:lnTo>
                  <a:lnTo>
                    <a:pt x="18" y="1"/>
                  </a:lnTo>
                  <a:lnTo>
                    <a:pt x="15" y="2"/>
                  </a:lnTo>
                  <a:lnTo>
                    <a:pt x="14" y="2"/>
                  </a:lnTo>
                  <a:lnTo>
                    <a:pt x="14" y="4"/>
                  </a:lnTo>
                  <a:lnTo>
                    <a:pt x="12" y="4"/>
                  </a:lnTo>
                  <a:lnTo>
                    <a:pt x="12" y="5"/>
                  </a:lnTo>
                  <a:lnTo>
                    <a:pt x="11" y="5"/>
                  </a:lnTo>
                  <a:lnTo>
                    <a:pt x="11" y="7"/>
                  </a:lnTo>
                  <a:lnTo>
                    <a:pt x="8" y="8"/>
                  </a:lnTo>
                  <a:lnTo>
                    <a:pt x="8" y="9"/>
                  </a:lnTo>
                  <a:lnTo>
                    <a:pt x="10" y="9"/>
                  </a:lnTo>
                  <a:lnTo>
                    <a:pt x="10" y="9"/>
                  </a:lnTo>
                  <a:lnTo>
                    <a:pt x="8" y="15"/>
                  </a:lnTo>
                  <a:lnTo>
                    <a:pt x="8" y="16"/>
                  </a:lnTo>
                  <a:lnTo>
                    <a:pt x="10" y="17"/>
                  </a:lnTo>
                  <a:lnTo>
                    <a:pt x="10" y="22"/>
                  </a:lnTo>
                  <a:lnTo>
                    <a:pt x="10" y="23"/>
                  </a:lnTo>
                  <a:lnTo>
                    <a:pt x="10" y="24"/>
                  </a:lnTo>
                  <a:lnTo>
                    <a:pt x="10" y="28"/>
                  </a:lnTo>
                  <a:lnTo>
                    <a:pt x="8" y="30"/>
                  </a:lnTo>
                  <a:lnTo>
                    <a:pt x="5" y="33"/>
                  </a:lnTo>
                  <a:lnTo>
                    <a:pt x="4" y="34"/>
                  </a:lnTo>
                  <a:lnTo>
                    <a:pt x="3" y="34"/>
                  </a:lnTo>
                  <a:lnTo>
                    <a:pt x="3" y="35"/>
                  </a:lnTo>
                  <a:lnTo>
                    <a:pt x="3" y="35"/>
                  </a:lnTo>
                  <a:lnTo>
                    <a:pt x="0" y="37"/>
                  </a:lnTo>
                  <a:lnTo>
                    <a:pt x="0" y="37"/>
                  </a:lnTo>
                  <a:lnTo>
                    <a:pt x="0" y="38"/>
                  </a:lnTo>
                  <a:lnTo>
                    <a:pt x="1" y="41"/>
                  </a:lnTo>
                  <a:lnTo>
                    <a:pt x="3" y="45"/>
                  </a:lnTo>
                  <a:lnTo>
                    <a:pt x="5" y="45"/>
                  </a:lnTo>
                  <a:lnTo>
                    <a:pt x="7" y="46"/>
                  </a:lnTo>
                  <a:lnTo>
                    <a:pt x="8" y="50"/>
                  </a:lnTo>
                  <a:lnTo>
                    <a:pt x="8" y="53"/>
                  </a:lnTo>
                  <a:lnTo>
                    <a:pt x="11" y="54"/>
                  </a:lnTo>
                  <a:lnTo>
                    <a:pt x="15" y="57"/>
                  </a:lnTo>
                  <a:lnTo>
                    <a:pt x="15" y="57"/>
                  </a:lnTo>
                  <a:lnTo>
                    <a:pt x="15" y="57"/>
                  </a:lnTo>
                  <a:lnTo>
                    <a:pt x="18" y="70"/>
                  </a:lnTo>
                  <a:lnTo>
                    <a:pt x="18" y="75"/>
                  </a:lnTo>
                  <a:lnTo>
                    <a:pt x="18" y="7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8" name="Freeform 973"/>
            <p:cNvSpPr>
              <a:spLocks noChangeAspect="1"/>
            </p:cNvSpPr>
            <p:nvPr/>
          </p:nvSpPr>
          <p:spPr bwMode="gray">
            <a:xfrm>
              <a:off x="1210805" y="3832233"/>
              <a:ext cx="455650" cy="433346"/>
            </a:xfrm>
            <a:custGeom>
              <a:avLst/>
              <a:gdLst>
                <a:gd name="T0" fmla="*/ 22 w 143"/>
                <a:gd name="T1" fmla="*/ 95 h 136"/>
                <a:gd name="T2" fmla="*/ 13 w 143"/>
                <a:gd name="T3" fmla="*/ 88 h 136"/>
                <a:gd name="T4" fmla="*/ 7 w 143"/>
                <a:gd name="T5" fmla="*/ 82 h 136"/>
                <a:gd name="T6" fmla="*/ 2 w 143"/>
                <a:gd name="T7" fmla="*/ 73 h 136"/>
                <a:gd name="T8" fmla="*/ 3 w 143"/>
                <a:gd name="T9" fmla="*/ 69 h 136"/>
                <a:gd name="T10" fmla="*/ 6 w 143"/>
                <a:gd name="T11" fmla="*/ 55 h 136"/>
                <a:gd name="T12" fmla="*/ 6 w 143"/>
                <a:gd name="T13" fmla="*/ 47 h 136"/>
                <a:gd name="T14" fmla="*/ 2 w 143"/>
                <a:gd name="T15" fmla="*/ 36 h 136"/>
                <a:gd name="T16" fmla="*/ 2 w 143"/>
                <a:gd name="T17" fmla="*/ 30 h 136"/>
                <a:gd name="T18" fmla="*/ 6 w 143"/>
                <a:gd name="T19" fmla="*/ 28 h 136"/>
                <a:gd name="T20" fmla="*/ 9 w 143"/>
                <a:gd name="T21" fmla="*/ 24 h 136"/>
                <a:gd name="T22" fmla="*/ 9 w 143"/>
                <a:gd name="T23" fmla="*/ 15 h 136"/>
                <a:gd name="T24" fmla="*/ 13 w 143"/>
                <a:gd name="T25" fmla="*/ 13 h 136"/>
                <a:gd name="T26" fmla="*/ 20 w 143"/>
                <a:gd name="T27" fmla="*/ 6 h 136"/>
                <a:gd name="T28" fmla="*/ 21 w 143"/>
                <a:gd name="T29" fmla="*/ 0 h 136"/>
                <a:gd name="T30" fmla="*/ 32 w 143"/>
                <a:gd name="T31" fmla="*/ 3 h 136"/>
                <a:gd name="T32" fmla="*/ 39 w 143"/>
                <a:gd name="T33" fmla="*/ 3 h 136"/>
                <a:gd name="T34" fmla="*/ 46 w 143"/>
                <a:gd name="T35" fmla="*/ 6 h 136"/>
                <a:gd name="T36" fmla="*/ 54 w 143"/>
                <a:gd name="T37" fmla="*/ 8 h 136"/>
                <a:gd name="T38" fmla="*/ 55 w 143"/>
                <a:gd name="T39" fmla="*/ 14 h 136"/>
                <a:gd name="T40" fmla="*/ 61 w 143"/>
                <a:gd name="T41" fmla="*/ 19 h 136"/>
                <a:gd name="T42" fmla="*/ 70 w 143"/>
                <a:gd name="T43" fmla="*/ 21 h 136"/>
                <a:gd name="T44" fmla="*/ 80 w 143"/>
                <a:gd name="T45" fmla="*/ 25 h 136"/>
                <a:gd name="T46" fmla="*/ 84 w 143"/>
                <a:gd name="T47" fmla="*/ 29 h 136"/>
                <a:gd name="T48" fmla="*/ 92 w 143"/>
                <a:gd name="T49" fmla="*/ 29 h 136"/>
                <a:gd name="T50" fmla="*/ 96 w 143"/>
                <a:gd name="T51" fmla="*/ 24 h 136"/>
                <a:gd name="T52" fmla="*/ 96 w 143"/>
                <a:gd name="T53" fmla="*/ 19 h 136"/>
                <a:gd name="T54" fmla="*/ 96 w 143"/>
                <a:gd name="T55" fmla="*/ 14 h 136"/>
                <a:gd name="T56" fmla="*/ 100 w 143"/>
                <a:gd name="T57" fmla="*/ 7 h 136"/>
                <a:gd name="T58" fmla="*/ 108 w 143"/>
                <a:gd name="T59" fmla="*/ 3 h 136"/>
                <a:gd name="T60" fmla="*/ 119 w 143"/>
                <a:gd name="T61" fmla="*/ 4 h 136"/>
                <a:gd name="T62" fmla="*/ 123 w 143"/>
                <a:gd name="T63" fmla="*/ 6 h 136"/>
                <a:gd name="T64" fmla="*/ 123 w 143"/>
                <a:gd name="T65" fmla="*/ 7 h 136"/>
                <a:gd name="T66" fmla="*/ 126 w 143"/>
                <a:gd name="T67" fmla="*/ 10 h 136"/>
                <a:gd name="T68" fmla="*/ 130 w 143"/>
                <a:gd name="T69" fmla="*/ 11 h 136"/>
                <a:gd name="T70" fmla="*/ 136 w 143"/>
                <a:gd name="T71" fmla="*/ 13 h 136"/>
                <a:gd name="T72" fmla="*/ 143 w 143"/>
                <a:gd name="T73" fmla="*/ 15 h 136"/>
                <a:gd name="T74" fmla="*/ 141 w 143"/>
                <a:gd name="T75" fmla="*/ 18 h 136"/>
                <a:gd name="T76" fmla="*/ 140 w 143"/>
                <a:gd name="T77" fmla="*/ 21 h 136"/>
                <a:gd name="T78" fmla="*/ 141 w 143"/>
                <a:gd name="T79" fmla="*/ 29 h 136"/>
                <a:gd name="T80" fmla="*/ 139 w 143"/>
                <a:gd name="T81" fmla="*/ 32 h 136"/>
                <a:gd name="T82" fmla="*/ 140 w 143"/>
                <a:gd name="T83" fmla="*/ 37 h 136"/>
                <a:gd name="T84" fmla="*/ 143 w 143"/>
                <a:gd name="T85" fmla="*/ 43 h 136"/>
                <a:gd name="T86" fmla="*/ 143 w 143"/>
                <a:gd name="T87" fmla="*/ 69 h 136"/>
                <a:gd name="T88" fmla="*/ 143 w 143"/>
                <a:gd name="T89" fmla="*/ 97 h 136"/>
                <a:gd name="T90" fmla="*/ 143 w 143"/>
                <a:gd name="T91" fmla="*/ 121 h 136"/>
                <a:gd name="T92" fmla="*/ 134 w 143"/>
                <a:gd name="T93" fmla="*/ 136 h 136"/>
                <a:gd name="T94" fmla="*/ 117 w 143"/>
                <a:gd name="T95" fmla="*/ 128 h 136"/>
                <a:gd name="T96" fmla="*/ 95 w 143"/>
                <a:gd name="T97" fmla="*/ 115 h 136"/>
                <a:gd name="T98" fmla="*/ 71 w 143"/>
                <a:gd name="T99" fmla="*/ 104 h 136"/>
                <a:gd name="T100" fmla="*/ 54 w 143"/>
                <a:gd name="T101" fmla="*/ 102 h 136"/>
                <a:gd name="T102" fmla="*/ 50 w 143"/>
                <a:gd name="T103" fmla="*/ 102 h 136"/>
                <a:gd name="T104" fmla="*/ 46 w 143"/>
                <a:gd name="T105" fmla="*/ 99 h 136"/>
                <a:gd name="T106" fmla="*/ 37 w 143"/>
                <a:gd name="T107" fmla="*/ 97 h 136"/>
                <a:gd name="T108" fmla="*/ 24 w 143"/>
                <a:gd name="T109" fmla="*/ 9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136">
                  <a:moveTo>
                    <a:pt x="24" y="97"/>
                  </a:moveTo>
                  <a:lnTo>
                    <a:pt x="24" y="97"/>
                  </a:lnTo>
                  <a:lnTo>
                    <a:pt x="22" y="95"/>
                  </a:lnTo>
                  <a:lnTo>
                    <a:pt x="20" y="89"/>
                  </a:lnTo>
                  <a:lnTo>
                    <a:pt x="14" y="88"/>
                  </a:lnTo>
                  <a:lnTo>
                    <a:pt x="13" y="88"/>
                  </a:lnTo>
                  <a:lnTo>
                    <a:pt x="10" y="88"/>
                  </a:lnTo>
                  <a:lnTo>
                    <a:pt x="7" y="85"/>
                  </a:lnTo>
                  <a:lnTo>
                    <a:pt x="7" y="82"/>
                  </a:lnTo>
                  <a:lnTo>
                    <a:pt x="7" y="80"/>
                  </a:lnTo>
                  <a:lnTo>
                    <a:pt x="4" y="77"/>
                  </a:lnTo>
                  <a:lnTo>
                    <a:pt x="2" y="73"/>
                  </a:lnTo>
                  <a:lnTo>
                    <a:pt x="2" y="71"/>
                  </a:lnTo>
                  <a:lnTo>
                    <a:pt x="2" y="70"/>
                  </a:lnTo>
                  <a:lnTo>
                    <a:pt x="3" y="69"/>
                  </a:lnTo>
                  <a:lnTo>
                    <a:pt x="4" y="69"/>
                  </a:lnTo>
                  <a:lnTo>
                    <a:pt x="4" y="59"/>
                  </a:lnTo>
                  <a:lnTo>
                    <a:pt x="6" y="55"/>
                  </a:lnTo>
                  <a:lnTo>
                    <a:pt x="6" y="54"/>
                  </a:lnTo>
                  <a:lnTo>
                    <a:pt x="4" y="52"/>
                  </a:lnTo>
                  <a:lnTo>
                    <a:pt x="6" y="47"/>
                  </a:lnTo>
                  <a:lnTo>
                    <a:pt x="4" y="44"/>
                  </a:lnTo>
                  <a:lnTo>
                    <a:pt x="4" y="40"/>
                  </a:lnTo>
                  <a:lnTo>
                    <a:pt x="2" y="36"/>
                  </a:lnTo>
                  <a:lnTo>
                    <a:pt x="0" y="33"/>
                  </a:lnTo>
                  <a:lnTo>
                    <a:pt x="0" y="32"/>
                  </a:lnTo>
                  <a:lnTo>
                    <a:pt x="2" y="30"/>
                  </a:lnTo>
                  <a:lnTo>
                    <a:pt x="2" y="29"/>
                  </a:lnTo>
                  <a:lnTo>
                    <a:pt x="4" y="29"/>
                  </a:lnTo>
                  <a:lnTo>
                    <a:pt x="6" y="28"/>
                  </a:lnTo>
                  <a:lnTo>
                    <a:pt x="7" y="26"/>
                  </a:lnTo>
                  <a:lnTo>
                    <a:pt x="9" y="25"/>
                  </a:lnTo>
                  <a:lnTo>
                    <a:pt x="9" y="24"/>
                  </a:lnTo>
                  <a:lnTo>
                    <a:pt x="9" y="19"/>
                  </a:lnTo>
                  <a:lnTo>
                    <a:pt x="9" y="17"/>
                  </a:lnTo>
                  <a:lnTo>
                    <a:pt x="9" y="15"/>
                  </a:lnTo>
                  <a:lnTo>
                    <a:pt x="11" y="15"/>
                  </a:lnTo>
                  <a:lnTo>
                    <a:pt x="13" y="14"/>
                  </a:lnTo>
                  <a:lnTo>
                    <a:pt x="13" y="13"/>
                  </a:lnTo>
                  <a:lnTo>
                    <a:pt x="18" y="8"/>
                  </a:lnTo>
                  <a:lnTo>
                    <a:pt x="20" y="8"/>
                  </a:lnTo>
                  <a:lnTo>
                    <a:pt x="20" y="6"/>
                  </a:lnTo>
                  <a:lnTo>
                    <a:pt x="20" y="0"/>
                  </a:lnTo>
                  <a:lnTo>
                    <a:pt x="20" y="0"/>
                  </a:lnTo>
                  <a:lnTo>
                    <a:pt x="21" y="0"/>
                  </a:lnTo>
                  <a:lnTo>
                    <a:pt x="24" y="2"/>
                  </a:lnTo>
                  <a:lnTo>
                    <a:pt x="28" y="3"/>
                  </a:lnTo>
                  <a:lnTo>
                    <a:pt x="32" y="3"/>
                  </a:lnTo>
                  <a:lnTo>
                    <a:pt x="35" y="3"/>
                  </a:lnTo>
                  <a:lnTo>
                    <a:pt x="37" y="3"/>
                  </a:lnTo>
                  <a:lnTo>
                    <a:pt x="39" y="3"/>
                  </a:lnTo>
                  <a:lnTo>
                    <a:pt x="41" y="4"/>
                  </a:lnTo>
                  <a:lnTo>
                    <a:pt x="44" y="4"/>
                  </a:lnTo>
                  <a:lnTo>
                    <a:pt x="46" y="6"/>
                  </a:lnTo>
                  <a:lnTo>
                    <a:pt x="48" y="7"/>
                  </a:lnTo>
                  <a:lnTo>
                    <a:pt x="51" y="7"/>
                  </a:lnTo>
                  <a:lnTo>
                    <a:pt x="54" y="8"/>
                  </a:lnTo>
                  <a:lnTo>
                    <a:pt x="54" y="10"/>
                  </a:lnTo>
                  <a:lnTo>
                    <a:pt x="55" y="11"/>
                  </a:lnTo>
                  <a:lnTo>
                    <a:pt x="55" y="14"/>
                  </a:lnTo>
                  <a:lnTo>
                    <a:pt x="56" y="17"/>
                  </a:lnTo>
                  <a:lnTo>
                    <a:pt x="59" y="18"/>
                  </a:lnTo>
                  <a:lnTo>
                    <a:pt x="61" y="19"/>
                  </a:lnTo>
                  <a:lnTo>
                    <a:pt x="62" y="19"/>
                  </a:lnTo>
                  <a:lnTo>
                    <a:pt x="69" y="21"/>
                  </a:lnTo>
                  <a:lnTo>
                    <a:pt x="70" y="21"/>
                  </a:lnTo>
                  <a:lnTo>
                    <a:pt x="76" y="22"/>
                  </a:lnTo>
                  <a:lnTo>
                    <a:pt x="78" y="25"/>
                  </a:lnTo>
                  <a:lnTo>
                    <a:pt x="80" y="25"/>
                  </a:lnTo>
                  <a:lnTo>
                    <a:pt x="81" y="25"/>
                  </a:lnTo>
                  <a:lnTo>
                    <a:pt x="81" y="26"/>
                  </a:lnTo>
                  <a:lnTo>
                    <a:pt x="84" y="29"/>
                  </a:lnTo>
                  <a:lnTo>
                    <a:pt x="87" y="30"/>
                  </a:lnTo>
                  <a:lnTo>
                    <a:pt x="89" y="30"/>
                  </a:lnTo>
                  <a:lnTo>
                    <a:pt x="92" y="29"/>
                  </a:lnTo>
                  <a:lnTo>
                    <a:pt x="93" y="28"/>
                  </a:lnTo>
                  <a:lnTo>
                    <a:pt x="95" y="26"/>
                  </a:lnTo>
                  <a:lnTo>
                    <a:pt x="96" y="24"/>
                  </a:lnTo>
                  <a:lnTo>
                    <a:pt x="97" y="22"/>
                  </a:lnTo>
                  <a:lnTo>
                    <a:pt x="97" y="21"/>
                  </a:lnTo>
                  <a:lnTo>
                    <a:pt x="96" y="19"/>
                  </a:lnTo>
                  <a:lnTo>
                    <a:pt x="96" y="18"/>
                  </a:lnTo>
                  <a:lnTo>
                    <a:pt x="96" y="15"/>
                  </a:lnTo>
                  <a:lnTo>
                    <a:pt x="96" y="14"/>
                  </a:lnTo>
                  <a:lnTo>
                    <a:pt x="96" y="11"/>
                  </a:lnTo>
                  <a:lnTo>
                    <a:pt x="99" y="8"/>
                  </a:lnTo>
                  <a:lnTo>
                    <a:pt x="100" y="7"/>
                  </a:lnTo>
                  <a:lnTo>
                    <a:pt x="103" y="6"/>
                  </a:lnTo>
                  <a:lnTo>
                    <a:pt x="106" y="4"/>
                  </a:lnTo>
                  <a:lnTo>
                    <a:pt x="108" y="3"/>
                  </a:lnTo>
                  <a:lnTo>
                    <a:pt x="110" y="3"/>
                  </a:lnTo>
                  <a:lnTo>
                    <a:pt x="115" y="3"/>
                  </a:lnTo>
                  <a:lnTo>
                    <a:pt x="119" y="4"/>
                  </a:lnTo>
                  <a:lnTo>
                    <a:pt x="121" y="4"/>
                  </a:lnTo>
                  <a:lnTo>
                    <a:pt x="122" y="4"/>
                  </a:lnTo>
                  <a:lnTo>
                    <a:pt x="123" y="6"/>
                  </a:lnTo>
                  <a:lnTo>
                    <a:pt x="123" y="7"/>
                  </a:lnTo>
                  <a:lnTo>
                    <a:pt x="123" y="7"/>
                  </a:lnTo>
                  <a:lnTo>
                    <a:pt x="123" y="7"/>
                  </a:lnTo>
                  <a:lnTo>
                    <a:pt x="123" y="8"/>
                  </a:lnTo>
                  <a:lnTo>
                    <a:pt x="125" y="10"/>
                  </a:lnTo>
                  <a:lnTo>
                    <a:pt x="126" y="10"/>
                  </a:lnTo>
                  <a:lnTo>
                    <a:pt x="126" y="10"/>
                  </a:lnTo>
                  <a:lnTo>
                    <a:pt x="129" y="10"/>
                  </a:lnTo>
                  <a:lnTo>
                    <a:pt x="130" y="11"/>
                  </a:lnTo>
                  <a:lnTo>
                    <a:pt x="132" y="11"/>
                  </a:lnTo>
                  <a:lnTo>
                    <a:pt x="133" y="13"/>
                  </a:lnTo>
                  <a:lnTo>
                    <a:pt x="136" y="13"/>
                  </a:lnTo>
                  <a:lnTo>
                    <a:pt x="140" y="13"/>
                  </a:lnTo>
                  <a:lnTo>
                    <a:pt x="141" y="14"/>
                  </a:lnTo>
                  <a:lnTo>
                    <a:pt x="143" y="15"/>
                  </a:lnTo>
                  <a:lnTo>
                    <a:pt x="143" y="15"/>
                  </a:lnTo>
                  <a:lnTo>
                    <a:pt x="141" y="17"/>
                  </a:lnTo>
                  <a:lnTo>
                    <a:pt x="141" y="18"/>
                  </a:lnTo>
                  <a:lnTo>
                    <a:pt x="140" y="19"/>
                  </a:lnTo>
                  <a:lnTo>
                    <a:pt x="140" y="19"/>
                  </a:lnTo>
                  <a:lnTo>
                    <a:pt x="140" y="21"/>
                  </a:lnTo>
                  <a:lnTo>
                    <a:pt x="140" y="25"/>
                  </a:lnTo>
                  <a:lnTo>
                    <a:pt x="141" y="28"/>
                  </a:lnTo>
                  <a:lnTo>
                    <a:pt x="141" y="29"/>
                  </a:lnTo>
                  <a:lnTo>
                    <a:pt x="141" y="30"/>
                  </a:lnTo>
                  <a:lnTo>
                    <a:pt x="140" y="30"/>
                  </a:lnTo>
                  <a:lnTo>
                    <a:pt x="139" y="32"/>
                  </a:lnTo>
                  <a:lnTo>
                    <a:pt x="139" y="32"/>
                  </a:lnTo>
                  <a:lnTo>
                    <a:pt x="139" y="36"/>
                  </a:lnTo>
                  <a:lnTo>
                    <a:pt x="140" y="37"/>
                  </a:lnTo>
                  <a:lnTo>
                    <a:pt x="140" y="37"/>
                  </a:lnTo>
                  <a:lnTo>
                    <a:pt x="140" y="40"/>
                  </a:lnTo>
                  <a:lnTo>
                    <a:pt x="143" y="43"/>
                  </a:lnTo>
                  <a:lnTo>
                    <a:pt x="143" y="50"/>
                  </a:lnTo>
                  <a:lnTo>
                    <a:pt x="143" y="59"/>
                  </a:lnTo>
                  <a:lnTo>
                    <a:pt x="143" y="69"/>
                  </a:lnTo>
                  <a:lnTo>
                    <a:pt x="143" y="78"/>
                  </a:lnTo>
                  <a:lnTo>
                    <a:pt x="143" y="88"/>
                  </a:lnTo>
                  <a:lnTo>
                    <a:pt x="143" y="97"/>
                  </a:lnTo>
                  <a:lnTo>
                    <a:pt x="143" y="106"/>
                  </a:lnTo>
                  <a:lnTo>
                    <a:pt x="143" y="113"/>
                  </a:lnTo>
                  <a:lnTo>
                    <a:pt x="143" y="121"/>
                  </a:lnTo>
                  <a:lnTo>
                    <a:pt x="143" y="130"/>
                  </a:lnTo>
                  <a:lnTo>
                    <a:pt x="134" y="130"/>
                  </a:lnTo>
                  <a:lnTo>
                    <a:pt x="134" y="136"/>
                  </a:lnTo>
                  <a:lnTo>
                    <a:pt x="133" y="136"/>
                  </a:lnTo>
                  <a:lnTo>
                    <a:pt x="125" y="132"/>
                  </a:lnTo>
                  <a:lnTo>
                    <a:pt x="117" y="128"/>
                  </a:lnTo>
                  <a:lnTo>
                    <a:pt x="110" y="123"/>
                  </a:lnTo>
                  <a:lnTo>
                    <a:pt x="102" y="119"/>
                  </a:lnTo>
                  <a:lnTo>
                    <a:pt x="95" y="115"/>
                  </a:lnTo>
                  <a:lnTo>
                    <a:pt x="87" y="113"/>
                  </a:lnTo>
                  <a:lnTo>
                    <a:pt x="78" y="108"/>
                  </a:lnTo>
                  <a:lnTo>
                    <a:pt x="71" y="104"/>
                  </a:lnTo>
                  <a:lnTo>
                    <a:pt x="63" y="100"/>
                  </a:lnTo>
                  <a:lnTo>
                    <a:pt x="62" y="99"/>
                  </a:lnTo>
                  <a:lnTo>
                    <a:pt x="54" y="102"/>
                  </a:lnTo>
                  <a:lnTo>
                    <a:pt x="52" y="102"/>
                  </a:lnTo>
                  <a:lnTo>
                    <a:pt x="50" y="103"/>
                  </a:lnTo>
                  <a:lnTo>
                    <a:pt x="50" y="102"/>
                  </a:lnTo>
                  <a:lnTo>
                    <a:pt x="48" y="100"/>
                  </a:lnTo>
                  <a:lnTo>
                    <a:pt x="46" y="100"/>
                  </a:lnTo>
                  <a:lnTo>
                    <a:pt x="46" y="99"/>
                  </a:lnTo>
                  <a:lnTo>
                    <a:pt x="44" y="99"/>
                  </a:lnTo>
                  <a:lnTo>
                    <a:pt x="43" y="97"/>
                  </a:lnTo>
                  <a:lnTo>
                    <a:pt x="37" y="97"/>
                  </a:lnTo>
                  <a:lnTo>
                    <a:pt x="29" y="97"/>
                  </a:lnTo>
                  <a:lnTo>
                    <a:pt x="25" y="97"/>
                  </a:lnTo>
                  <a:lnTo>
                    <a:pt x="24" y="97"/>
                  </a:lnTo>
                  <a:lnTo>
                    <a:pt x="24" y="9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79" name="Freeform 991"/>
            <p:cNvSpPr>
              <a:spLocks noChangeAspect="1"/>
            </p:cNvSpPr>
            <p:nvPr/>
          </p:nvSpPr>
          <p:spPr bwMode="gray">
            <a:xfrm>
              <a:off x="1328700" y="4147684"/>
              <a:ext cx="309078" cy="471582"/>
            </a:xfrm>
            <a:custGeom>
              <a:avLst/>
              <a:gdLst>
                <a:gd name="T0" fmla="*/ 73 w 97"/>
                <a:gd name="T1" fmla="*/ 24 h 148"/>
                <a:gd name="T2" fmla="*/ 41 w 97"/>
                <a:gd name="T3" fmla="*/ 9 h 148"/>
                <a:gd name="T4" fmla="*/ 17 w 97"/>
                <a:gd name="T5" fmla="*/ 3 h 148"/>
                <a:gd name="T6" fmla="*/ 17 w 97"/>
                <a:gd name="T7" fmla="*/ 20 h 148"/>
                <a:gd name="T8" fmla="*/ 19 w 97"/>
                <a:gd name="T9" fmla="*/ 24 h 148"/>
                <a:gd name="T10" fmla="*/ 22 w 97"/>
                <a:gd name="T11" fmla="*/ 33 h 148"/>
                <a:gd name="T12" fmla="*/ 4 w 97"/>
                <a:gd name="T13" fmla="*/ 78 h 148"/>
                <a:gd name="T14" fmla="*/ 2 w 97"/>
                <a:gd name="T15" fmla="*/ 82 h 148"/>
                <a:gd name="T16" fmla="*/ 4 w 97"/>
                <a:gd name="T17" fmla="*/ 86 h 148"/>
                <a:gd name="T18" fmla="*/ 7 w 97"/>
                <a:gd name="T19" fmla="*/ 93 h 148"/>
                <a:gd name="T20" fmla="*/ 14 w 97"/>
                <a:gd name="T21" fmla="*/ 93 h 148"/>
                <a:gd name="T22" fmla="*/ 17 w 97"/>
                <a:gd name="T23" fmla="*/ 97 h 148"/>
                <a:gd name="T24" fmla="*/ 13 w 97"/>
                <a:gd name="T25" fmla="*/ 100 h 148"/>
                <a:gd name="T26" fmla="*/ 15 w 97"/>
                <a:gd name="T27" fmla="*/ 108 h 148"/>
                <a:gd name="T28" fmla="*/ 14 w 97"/>
                <a:gd name="T29" fmla="*/ 116 h 148"/>
                <a:gd name="T30" fmla="*/ 18 w 97"/>
                <a:gd name="T31" fmla="*/ 124 h 148"/>
                <a:gd name="T32" fmla="*/ 11 w 97"/>
                <a:gd name="T33" fmla="*/ 124 h 148"/>
                <a:gd name="T34" fmla="*/ 7 w 97"/>
                <a:gd name="T35" fmla="*/ 126 h 148"/>
                <a:gd name="T36" fmla="*/ 10 w 97"/>
                <a:gd name="T37" fmla="*/ 134 h 148"/>
                <a:gd name="T38" fmla="*/ 15 w 97"/>
                <a:gd name="T39" fmla="*/ 137 h 148"/>
                <a:gd name="T40" fmla="*/ 18 w 97"/>
                <a:gd name="T41" fmla="*/ 148 h 148"/>
                <a:gd name="T42" fmla="*/ 22 w 97"/>
                <a:gd name="T43" fmla="*/ 148 h 148"/>
                <a:gd name="T44" fmla="*/ 26 w 97"/>
                <a:gd name="T45" fmla="*/ 146 h 148"/>
                <a:gd name="T46" fmla="*/ 29 w 97"/>
                <a:gd name="T47" fmla="*/ 145 h 148"/>
                <a:gd name="T48" fmla="*/ 32 w 97"/>
                <a:gd name="T49" fmla="*/ 146 h 148"/>
                <a:gd name="T50" fmla="*/ 34 w 97"/>
                <a:gd name="T51" fmla="*/ 146 h 148"/>
                <a:gd name="T52" fmla="*/ 41 w 97"/>
                <a:gd name="T53" fmla="*/ 144 h 148"/>
                <a:gd name="T54" fmla="*/ 48 w 97"/>
                <a:gd name="T55" fmla="*/ 142 h 148"/>
                <a:gd name="T56" fmla="*/ 50 w 97"/>
                <a:gd name="T57" fmla="*/ 141 h 148"/>
                <a:gd name="T58" fmla="*/ 52 w 97"/>
                <a:gd name="T59" fmla="*/ 138 h 148"/>
                <a:gd name="T60" fmla="*/ 51 w 97"/>
                <a:gd name="T61" fmla="*/ 134 h 148"/>
                <a:gd name="T62" fmla="*/ 58 w 97"/>
                <a:gd name="T63" fmla="*/ 134 h 148"/>
                <a:gd name="T64" fmla="*/ 63 w 97"/>
                <a:gd name="T65" fmla="*/ 133 h 148"/>
                <a:gd name="T66" fmla="*/ 66 w 97"/>
                <a:gd name="T67" fmla="*/ 131 h 148"/>
                <a:gd name="T68" fmla="*/ 70 w 97"/>
                <a:gd name="T69" fmla="*/ 127 h 148"/>
                <a:gd name="T70" fmla="*/ 76 w 97"/>
                <a:gd name="T71" fmla="*/ 123 h 148"/>
                <a:gd name="T72" fmla="*/ 78 w 97"/>
                <a:gd name="T73" fmla="*/ 118 h 148"/>
                <a:gd name="T74" fmla="*/ 85 w 97"/>
                <a:gd name="T75" fmla="*/ 115 h 148"/>
                <a:gd name="T76" fmla="*/ 85 w 97"/>
                <a:gd name="T77" fmla="*/ 111 h 148"/>
                <a:gd name="T78" fmla="*/ 81 w 97"/>
                <a:gd name="T79" fmla="*/ 103 h 148"/>
                <a:gd name="T80" fmla="*/ 77 w 97"/>
                <a:gd name="T81" fmla="*/ 100 h 148"/>
                <a:gd name="T82" fmla="*/ 78 w 97"/>
                <a:gd name="T83" fmla="*/ 100 h 148"/>
                <a:gd name="T84" fmla="*/ 78 w 97"/>
                <a:gd name="T85" fmla="*/ 96 h 148"/>
                <a:gd name="T86" fmla="*/ 80 w 97"/>
                <a:gd name="T87" fmla="*/ 89 h 148"/>
                <a:gd name="T88" fmla="*/ 81 w 97"/>
                <a:gd name="T89" fmla="*/ 86 h 148"/>
                <a:gd name="T90" fmla="*/ 84 w 97"/>
                <a:gd name="T91" fmla="*/ 81 h 148"/>
                <a:gd name="T92" fmla="*/ 88 w 97"/>
                <a:gd name="T93" fmla="*/ 72 h 148"/>
                <a:gd name="T94" fmla="*/ 96 w 97"/>
                <a:gd name="T95" fmla="*/ 72 h 148"/>
                <a:gd name="T96" fmla="*/ 97 w 97"/>
                <a:gd name="T97" fmla="*/ 4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 h="148">
                  <a:moveTo>
                    <a:pt x="96" y="37"/>
                  </a:moveTo>
                  <a:lnTo>
                    <a:pt x="88" y="33"/>
                  </a:lnTo>
                  <a:lnTo>
                    <a:pt x="80" y="29"/>
                  </a:lnTo>
                  <a:lnTo>
                    <a:pt x="73" y="24"/>
                  </a:lnTo>
                  <a:lnTo>
                    <a:pt x="65" y="20"/>
                  </a:lnTo>
                  <a:lnTo>
                    <a:pt x="58" y="16"/>
                  </a:lnTo>
                  <a:lnTo>
                    <a:pt x="50" y="14"/>
                  </a:lnTo>
                  <a:lnTo>
                    <a:pt x="41" y="9"/>
                  </a:lnTo>
                  <a:lnTo>
                    <a:pt x="34" y="5"/>
                  </a:lnTo>
                  <a:lnTo>
                    <a:pt x="26" y="1"/>
                  </a:lnTo>
                  <a:lnTo>
                    <a:pt x="25" y="0"/>
                  </a:lnTo>
                  <a:lnTo>
                    <a:pt x="17" y="3"/>
                  </a:lnTo>
                  <a:lnTo>
                    <a:pt x="15" y="3"/>
                  </a:lnTo>
                  <a:lnTo>
                    <a:pt x="15" y="18"/>
                  </a:lnTo>
                  <a:lnTo>
                    <a:pt x="17" y="18"/>
                  </a:lnTo>
                  <a:lnTo>
                    <a:pt x="17" y="20"/>
                  </a:lnTo>
                  <a:lnTo>
                    <a:pt x="17" y="20"/>
                  </a:lnTo>
                  <a:lnTo>
                    <a:pt x="18" y="22"/>
                  </a:lnTo>
                  <a:lnTo>
                    <a:pt x="18" y="23"/>
                  </a:lnTo>
                  <a:lnTo>
                    <a:pt x="19" y="24"/>
                  </a:lnTo>
                  <a:lnTo>
                    <a:pt x="19" y="26"/>
                  </a:lnTo>
                  <a:lnTo>
                    <a:pt x="21" y="26"/>
                  </a:lnTo>
                  <a:lnTo>
                    <a:pt x="25" y="29"/>
                  </a:lnTo>
                  <a:lnTo>
                    <a:pt x="22" y="33"/>
                  </a:lnTo>
                  <a:lnTo>
                    <a:pt x="19" y="45"/>
                  </a:lnTo>
                  <a:lnTo>
                    <a:pt x="19" y="61"/>
                  </a:lnTo>
                  <a:lnTo>
                    <a:pt x="18" y="63"/>
                  </a:lnTo>
                  <a:lnTo>
                    <a:pt x="4" y="78"/>
                  </a:lnTo>
                  <a:lnTo>
                    <a:pt x="4" y="81"/>
                  </a:lnTo>
                  <a:lnTo>
                    <a:pt x="3" y="81"/>
                  </a:lnTo>
                  <a:lnTo>
                    <a:pt x="3" y="82"/>
                  </a:lnTo>
                  <a:lnTo>
                    <a:pt x="2" y="82"/>
                  </a:lnTo>
                  <a:lnTo>
                    <a:pt x="0" y="83"/>
                  </a:lnTo>
                  <a:lnTo>
                    <a:pt x="2" y="85"/>
                  </a:lnTo>
                  <a:lnTo>
                    <a:pt x="2" y="85"/>
                  </a:lnTo>
                  <a:lnTo>
                    <a:pt x="4" y="86"/>
                  </a:lnTo>
                  <a:lnTo>
                    <a:pt x="4" y="86"/>
                  </a:lnTo>
                  <a:lnTo>
                    <a:pt x="6" y="87"/>
                  </a:lnTo>
                  <a:lnTo>
                    <a:pt x="7" y="89"/>
                  </a:lnTo>
                  <a:lnTo>
                    <a:pt x="7" y="93"/>
                  </a:lnTo>
                  <a:lnTo>
                    <a:pt x="10" y="93"/>
                  </a:lnTo>
                  <a:lnTo>
                    <a:pt x="13" y="93"/>
                  </a:lnTo>
                  <a:lnTo>
                    <a:pt x="13" y="93"/>
                  </a:lnTo>
                  <a:lnTo>
                    <a:pt x="14" y="93"/>
                  </a:lnTo>
                  <a:lnTo>
                    <a:pt x="15" y="93"/>
                  </a:lnTo>
                  <a:lnTo>
                    <a:pt x="17" y="96"/>
                  </a:lnTo>
                  <a:lnTo>
                    <a:pt x="17" y="96"/>
                  </a:lnTo>
                  <a:lnTo>
                    <a:pt x="17" y="97"/>
                  </a:lnTo>
                  <a:lnTo>
                    <a:pt x="14" y="98"/>
                  </a:lnTo>
                  <a:lnTo>
                    <a:pt x="14" y="98"/>
                  </a:lnTo>
                  <a:lnTo>
                    <a:pt x="13" y="100"/>
                  </a:lnTo>
                  <a:lnTo>
                    <a:pt x="13" y="100"/>
                  </a:lnTo>
                  <a:lnTo>
                    <a:pt x="13" y="100"/>
                  </a:lnTo>
                  <a:lnTo>
                    <a:pt x="14" y="105"/>
                  </a:lnTo>
                  <a:lnTo>
                    <a:pt x="14" y="107"/>
                  </a:lnTo>
                  <a:lnTo>
                    <a:pt x="15" y="108"/>
                  </a:lnTo>
                  <a:lnTo>
                    <a:pt x="14" y="111"/>
                  </a:lnTo>
                  <a:lnTo>
                    <a:pt x="14" y="112"/>
                  </a:lnTo>
                  <a:lnTo>
                    <a:pt x="14" y="115"/>
                  </a:lnTo>
                  <a:lnTo>
                    <a:pt x="14" y="116"/>
                  </a:lnTo>
                  <a:lnTo>
                    <a:pt x="15" y="119"/>
                  </a:lnTo>
                  <a:lnTo>
                    <a:pt x="18" y="122"/>
                  </a:lnTo>
                  <a:lnTo>
                    <a:pt x="18" y="123"/>
                  </a:lnTo>
                  <a:lnTo>
                    <a:pt x="18" y="124"/>
                  </a:lnTo>
                  <a:lnTo>
                    <a:pt x="18" y="126"/>
                  </a:lnTo>
                  <a:lnTo>
                    <a:pt x="18" y="126"/>
                  </a:lnTo>
                  <a:lnTo>
                    <a:pt x="14" y="124"/>
                  </a:lnTo>
                  <a:lnTo>
                    <a:pt x="11" y="124"/>
                  </a:lnTo>
                  <a:lnTo>
                    <a:pt x="10" y="124"/>
                  </a:lnTo>
                  <a:lnTo>
                    <a:pt x="9" y="124"/>
                  </a:lnTo>
                  <a:lnTo>
                    <a:pt x="9" y="126"/>
                  </a:lnTo>
                  <a:lnTo>
                    <a:pt x="7" y="126"/>
                  </a:lnTo>
                  <a:lnTo>
                    <a:pt x="7" y="129"/>
                  </a:lnTo>
                  <a:lnTo>
                    <a:pt x="7" y="131"/>
                  </a:lnTo>
                  <a:lnTo>
                    <a:pt x="10" y="133"/>
                  </a:lnTo>
                  <a:lnTo>
                    <a:pt x="10" y="134"/>
                  </a:lnTo>
                  <a:lnTo>
                    <a:pt x="13" y="134"/>
                  </a:lnTo>
                  <a:lnTo>
                    <a:pt x="14" y="135"/>
                  </a:lnTo>
                  <a:lnTo>
                    <a:pt x="14" y="135"/>
                  </a:lnTo>
                  <a:lnTo>
                    <a:pt x="15" y="137"/>
                  </a:lnTo>
                  <a:lnTo>
                    <a:pt x="17" y="142"/>
                  </a:lnTo>
                  <a:lnTo>
                    <a:pt x="18" y="145"/>
                  </a:lnTo>
                  <a:lnTo>
                    <a:pt x="18" y="148"/>
                  </a:lnTo>
                  <a:lnTo>
                    <a:pt x="18" y="148"/>
                  </a:lnTo>
                  <a:lnTo>
                    <a:pt x="19" y="148"/>
                  </a:lnTo>
                  <a:lnTo>
                    <a:pt x="19" y="148"/>
                  </a:lnTo>
                  <a:lnTo>
                    <a:pt x="21" y="148"/>
                  </a:lnTo>
                  <a:lnTo>
                    <a:pt x="22" y="148"/>
                  </a:lnTo>
                  <a:lnTo>
                    <a:pt x="22" y="148"/>
                  </a:lnTo>
                  <a:lnTo>
                    <a:pt x="24" y="148"/>
                  </a:lnTo>
                  <a:lnTo>
                    <a:pt x="25" y="148"/>
                  </a:lnTo>
                  <a:lnTo>
                    <a:pt x="26" y="146"/>
                  </a:lnTo>
                  <a:lnTo>
                    <a:pt x="28" y="146"/>
                  </a:lnTo>
                  <a:lnTo>
                    <a:pt x="29" y="145"/>
                  </a:lnTo>
                  <a:lnTo>
                    <a:pt x="29" y="145"/>
                  </a:lnTo>
                  <a:lnTo>
                    <a:pt x="29" y="145"/>
                  </a:lnTo>
                  <a:lnTo>
                    <a:pt x="30" y="145"/>
                  </a:lnTo>
                  <a:lnTo>
                    <a:pt x="30" y="145"/>
                  </a:lnTo>
                  <a:lnTo>
                    <a:pt x="30" y="145"/>
                  </a:lnTo>
                  <a:lnTo>
                    <a:pt x="32" y="146"/>
                  </a:lnTo>
                  <a:lnTo>
                    <a:pt x="33" y="148"/>
                  </a:lnTo>
                  <a:lnTo>
                    <a:pt x="33" y="146"/>
                  </a:lnTo>
                  <a:lnTo>
                    <a:pt x="33" y="146"/>
                  </a:lnTo>
                  <a:lnTo>
                    <a:pt x="34" y="146"/>
                  </a:lnTo>
                  <a:lnTo>
                    <a:pt x="36" y="145"/>
                  </a:lnTo>
                  <a:lnTo>
                    <a:pt x="37" y="145"/>
                  </a:lnTo>
                  <a:lnTo>
                    <a:pt x="37" y="145"/>
                  </a:lnTo>
                  <a:lnTo>
                    <a:pt x="41" y="144"/>
                  </a:lnTo>
                  <a:lnTo>
                    <a:pt x="41" y="144"/>
                  </a:lnTo>
                  <a:lnTo>
                    <a:pt x="43" y="144"/>
                  </a:lnTo>
                  <a:lnTo>
                    <a:pt x="44" y="142"/>
                  </a:lnTo>
                  <a:lnTo>
                    <a:pt x="48" y="142"/>
                  </a:lnTo>
                  <a:lnTo>
                    <a:pt x="48" y="142"/>
                  </a:lnTo>
                  <a:lnTo>
                    <a:pt x="50" y="141"/>
                  </a:lnTo>
                  <a:lnTo>
                    <a:pt x="50" y="141"/>
                  </a:lnTo>
                  <a:lnTo>
                    <a:pt x="50" y="141"/>
                  </a:lnTo>
                  <a:lnTo>
                    <a:pt x="51" y="141"/>
                  </a:lnTo>
                  <a:lnTo>
                    <a:pt x="51" y="140"/>
                  </a:lnTo>
                  <a:lnTo>
                    <a:pt x="52" y="138"/>
                  </a:lnTo>
                  <a:lnTo>
                    <a:pt x="52" y="138"/>
                  </a:lnTo>
                  <a:lnTo>
                    <a:pt x="52" y="137"/>
                  </a:lnTo>
                  <a:lnTo>
                    <a:pt x="51" y="135"/>
                  </a:lnTo>
                  <a:lnTo>
                    <a:pt x="51" y="135"/>
                  </a:lnTo>
                  <a:lnTo>
                    <a:pt x="51" y="134"/>
                  </a:lnTo>
                  <a:lnTo>
                    <a:pt x="52" y="134"/>
                  </a:lnTo>
                  <a:lnTo>
                    <a:pt x="54" y="134"/>
                  </a:lnTo>
                  <a:lnTo>
                    <a:pt x="55" y="134"/>
                  </a:lnTo>
                  <a:lnTo>
                    <a:pt x="58" y="134"/>
                  </a:lnTo>
                  <a:lnTo>
                    <a:pt x="59" y="134"/>
                  </a:lnTo>
                  <a:lnTo>
                    <a:pt x="60" y="133"/>
                  </a:lnTo>
                  <a:lnTo>
                    <a:pt x="62" y="133"/>
                  </a:lnTo>
                  <a:lnTo>
                    <a:pt x="63" y="133"/>
                  </a:lnTo>
                  <a:lnTo>
                    <a:pt x="63" y="133"/>
                  </a:lnTo>
                  <a:lnTo>
                    <a:pt x="65" y="133"/>
                  </a:lnTo>
                  <a:lnTo>
                    <a:pt x="65" y="133"/>
                  </a:lnTo>
                  <a:lnTo>
                    <a:pt x="66" y="131"/>
                  </a:lnTo>
                  <a:lnTo>
                    <a:pt x="67" y="131"/>
                  </a:lnTo>
                  <a:lnTo>
                    <a:pt x="69" y="130"/>
                  </a:lnTo>
                  <a:lnTo>
                    <a:pt x="70" y="129"/>
                  </a:lnTo>
                  <a:lnTo>
                    <a:pt x="70" y="127"/>
                  </a:lnTo>
                  <a:lnTo>
                    <a:pt x="73" y="124"/>
                  </a:lnTo>
                  <a:lnTo>
                    <a:pt x="74" y="124"/>
                  </a:lnTo>
                  <a:lnTo>
                    <a:pt x="74" y="124"/>
                  </a:lnTo>
                  <a:lnTo>
                    <a:pt x="76" y="123"/>
                  </a:lnTo>
                  <a:lnTo>
                    <a:pt x="77" y="122"/>
                  </a:lnTo>
                  <a:lnTo>
                    <a:pt x="77" y="120"/>
                  </a:lnTo>
                  <a:lnTo>
                    <a:pt x="77" y="118"/>
                  </a:lnTo>
                  <a:lnTo>
                    <a:pt x="78" y="118"/>
                  </a:lnTo>
                  <a:lnTo>
                    <a:pt x="80" y="116"/>
                  </a:lnTo>
                  <a:lnTo>
                    <a:pt x="82" y="116"/>
                  </a:lnTo>
                  <a:lnTo>
                    <a:pt x="84" y="116"/>
                  </a:lnTo>
                  <a:lnTo>
                    <a:pt x="85" y="115"/>
                  </a:lnTo>
                  <a:lnTo>
                    <a:pt x="86" y="115"/>
                  </a:lnTo>
                  <a:lnTo>
                    <a:pt x="86" y="114"/>
                  </a:lnTo>
                  <a:lnTo>
                    <a:pt x="86" y="112"/>
                  </a:lnTo>
                  <a:lnTo>
                    <a:pt x="85" y="111"/>
                  </a:lnTo>
                  <a:lnTo>
                    <a:pt x="85" y="111"/>
                  </a:lnTo>
                  <a:lnTo>
                    <a:pt x="84" y="111"/>
                  </a:lnTo>
                  <a:lnTo>
                    <a:pt x="82" y="105"/>
                  </a:lnTo>
                  <a:lnTo>
                    <a:pt x="81" y="103"/>
                  </a:lnTo>
                  <a:lnTo>
                    <a:pt x="81" y="100"/>
                  </a:lnTo>
                  <a:lnTo>
                    <a:pt x="80" y="100"/>
                  </a:lnTo>
                  <a:lnTo>
                    <a:pt x="78" y="100"/>
                  </a:lnTo>
                  <a:lnTo>
                    <a:pt x="77" y="100"/>
                  </a:lnTo>
                  <a:lnTo>
                    <a:pt x="78" y="100"/>
                  </a:lnTo>
                  <a:lnTo>
                    <a:pt x="80" y="100"/>
                  </a:lnTo>
                  <a:lnTo>
                    <a:pt x="81" y="100"/>
                  </a:lnTo>
                  <a:lnTo>
                    <a:pt x="78" y="100"/>
                  </a:lnTo>
                  <a:lnTo>
                    <a:pt x="78" y="98"/>
                  </a:lnTo>
                  <a:lnTo>
                    <a:pt x="78" y="98"/>
                  </a:lnTo>
                  <a:lnTo>
                    <a:pt x="78" y="97"/>
                  </a:lnTo>
                  <a:lnTo>
                    <a:pt x="78" y="96"/>
                  </a:lnTo>
                  <a:lnTo>
                    <a:pt x="80" y="94"/>
                  </a:lnTo>
                  <a:lnTo>
                    <a:pt x="80" y="92"/>
                  </a:lnTo>
                  <a:lnTo>
                    <a:pt x="80" y="90"/>
                  </a:lnTo>
                  <a:lnTo>
                    <a:pt x="80" y="89"/>
                  </a:lnTo>
                  <a:lnTo>
                    <a:pt x="81" y="89"/>
                  </a:lnTo>
                  <a:lnTo>
                    <a:pt x="81" y="87"/>
                  </a:lnTo>
                  <a:lnTo>
                    <a:pt x="81" y="87"/>
                  </a:lnTo>
                  <a:lnTo>
                    <a:pt x="81" y="86"/>
                  </a:lnTo>
                  <a:lnTo>
                    <a:pt x="81" y="85"/>
                  </a:lnTo>
                  <a:lnTo>
                    <a:pt x="81" y="83"/>
                  </a:lnTo>
                  <a:lnTo>
                    <a:pt x="81" y="83"/>
                  </a:lnTo>
                  <a:lnTo>
                    <a:pt x="84" y="81"/>
                  </a:lnTo>
                  <a:lnTo>
                    <a:pt x="86" y="78"/>
                  </a:lnTo>
                  <a:lnTo>
                    <a:pt x="86" y="77"/>
                  </a:lnTo>
                  <a:lnTo>
                    <a:pt x="86" y="74"/>
                  </a:lnTo>
                  <a:lnTo>
                    <a:pt x="88" y="72"/>
                  </a:lnTo>
                  <a:lnTo>
                    <a:pt x="88" y="72"/>
                  </a:lnTo>
                  <a:lnTo>
                    <a:pt x="89" y="72"/>
                  </a:lnTo>
                  <a:lnTo>
                    <a:pt x="91" y="72"/>
                  </a:lnTo>
                  <a:lnTo>
                    <a:pt x="96" y="72"/>
                  </a:lnTo>
                  <a:lnTo>
                    <a:pt x="97" y="72"/>
                  </a:lnTo>
                  <a:lnTo>
                    <a:pt x="97" y="64"/>
                  </a:lnTo>
                  <a:lnTo>
                    <a:pt x="97" y="55"/>
                  </a:lnTo>
                  <a:lnTo>
                    <a:pt x="97" y="46"/>
                  </a:lnTo>
                  <a:lnTo>
                    <a:pt x="97" y="37"/>
                  </a:lnTo>
                  <a:lnTo>
                    <a:pt x="96" y="3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80" name="Freeform 1023"/>
            <p:cNvSpPr>
              <a:spLocks noChangeAspect="1"/>
            </p:cNvSpPr>
            <p:nvPr/>
          </p:nvSpPr>
          <p:spPr bwMode="gray">
            <a:xfrm>
              <a:off x="1653709" y="3880029"/>
              <a:ext cx="315451" cy="318637"/>
            </a:xfrm>
            <a:custGeom>
              <a:avLst/>
              <a:gdLst>
                <a:gd name="T0" fmla="*/ 99 w 99"/>
                <a:gd name="T1" fmla="*/ 78 h 100"/>
                <a:gd name="T2" fmla="*/ 93 w 99"/>
                <a:gd name="T3" fmla="*/ 69 h 100"/>
                <a:gd name="T4" fmla="*/ 87 w 99"/>
                <a:gd name="T5" fmla="*/ 61 h 100"/>
                <a:gd name="T6" fmla="*/ 83 w 99"/>
                <a:gd name="T7" fmla="*/ 51 h 100"/>
                <a:gd name="T8" fmla="*/ 79 w 99"/>
                <a:gd name="T9" fmla="*/ 39 h 100"/>
                <a:gd name="T10" fmla="*/ 72 w 99"/>
                <a:gd name="T11" fmla="*/ 29 h 100"/>
                <a:gd name="T12" fmla="*/ 71 w 99"/>
                <a:gd name="T13" fmla="*/ 24 h 100"/>
                <a:gd name="T14" fmla="*/ 71 w 99"/>
                <a:gd name="T15" fmla="*/ 19 h 100"/>
                <a:gd name="T16" fmla="*/ 71 w 99"/>
                <a:gd name="T17" fmla="*/ 18 h 100"/>
                <a:gd name="T18" fmla="*/ 73 w 99"/>
                <a:gd name="T19" fmla="*/ 25 h 100"/>
                <a:gd name="T20" fmla="*/ 77 w 99"/>
                <a:gd name="T21" fmla="*/ 32 h 100"/>
                <a:gd name="T22" fmla="*/ 83 w 99"/>
                <a:gd name="T23" fmla="*/ 39 h 100"/>
                <a:gd name="T24" fmla="*/ 87 w 99"/>
                <a:gd name="T25" fmla="*/ 39 h 100"/>
                <a:gd name="T26" fmla="*/ 90 w 99"/>
                <a:gd name="T27" fmla="*/ 32 h 100"/>
                <a:gd name="T28" fmla="*/ 86 w 99"/>
                <a:gd name="T29" fmla="*/ 7 h 100"/>
                <a:gd name="T30" fmla="*/ 83 w 99"/>
                <a:gd name="T31" fmla="*/ 6 h 100"/>
                <a:gd name="T32" fmla="*/ 75 w 99"/>
                <a:gd name="T33" fmla="*/ 7 h 100"/>
                <a:gd name="T34" fmla="*/ 71 w 99"/>
                <a:gd name="T35" fmla="*/ 7 h 100"/>
                <a:gd name="T36" fmla="*/ 67 w 99"/>
                <a:gd name="T37" fmla="*/ 3 h 100"/>
                <a:gd name="T38" fmla="*/ 64 w 99"/>
                <a:gd name="T39" fmla="*/ 3 h 100"/>
                <a:gd name="T40" fmla="*/ 57 w 99"/>
                <a:gd name="T41" fmla="*/ 2 h 100"/>
                <a:gd name="T42" fmla="*/ 51 w 99"/>
                <a:gd name="T43" fmla="*/ 4 h 100"/>
                <a:gd name="T44" fmla="*/ 54 w 99"/>
                <a:gd name="T45" fmla="*/ 2 h 100"/>
                <a:gd name="T46" fmla="*/ 46 w 99"/>
                <a:gd name="T47" fmla="*/ 6 h 100"/>
                <a:gd name="T48" fmla="*/ 36 w 99"/>
                <a:gd name="T49" fmla="*/ 9 h 100"/>
                <a:gd name="T50" fmla="*/ 28 w 99"/>
                <a:gd name="T51" fmla="*/ 6 h 100"/>
                <a:gd name="T52" fmla="*/ 20 w 99"/>
                <a:gd name="T53" fmla="*/ 3 h 100"/>
                <a:gd name="T54" fmla="*/ 5 w 99"/>
                <a:gd name="T55" fmla="*/ 2 h 100"/>
                <a:gd name="T56" fmla="*/ 2 w 99"/>
                <a:gd name="T57" fmla="*/ 3 h 100"/>
                <a:gd name="T58" fmla="*/ 1 w 99"/>
                <a:gd name="T59" fmla="*/ 10 h 100"/>
                <a:gd name="T60" fmla="*/ 1 w 99"/>
                <a:gd name="T61" fmla="*/ 15 h 100"/>
                <a:gd name="T62" fmla="*/ 1 w 99"/>
                <a:gd name="T63" fmla="*/ 22 h 100"/>
                <a:gd name="T64" fmla="*/ 4 w 99"/>
                <a:gd name="T65" fmla="*/ 35 h 100"/>
                <a:gd name="T66" fmla="*/ 4 w 99"/>
                <a:gd name="T67" fmla="*/ 73 h 100"/>
                <a:gd name="T68" fmla="*/ 12 w 99"/>
                <a:gd name="T69" fmla="*/ 98 h 100"/>
                <a:gd name="T70" fmla="*/ 46 w 99"/>
                <a:gd name="T71" fmla="*/ 98 h 100"/>
                <a:gd name="T72" fmla="*/ 61 w 99"/>
                <a:gd name="T73" fmla="*/ 95 h 100"/>
                <a:gd name="T74" fmla="*/ 62 w 99"/>
                <a:gd name="T75" fmla="*/ 92 h 100"/>
                <a:gd name="T76" fmla="*/ 65 w 99"/>
                <a:gd name="T77" fmla="*/ 89 h 100"/>
                <a:gd name="T78" fmla="*/ 68 w 99"/>
                <a:gd name="T79" fmla="*/ 88 h 100"/>
                <a:gd name="T80" fmla="*/ 71 w 99"/>
                <a:gd name="T81" fmla="*/ 88 h 100"/>
                <a:gd name="T82" fmla="*/ 73 w 99"/>
                <a:gd name="T83" fmla="*/ 84 h 100"/>
                <a:gd name="T84" fmla="*/ 72 w 99"/>
                <a:gd name="T85" fmla="*/ 82 h 100"/>
                <a:gd name="T86" fmla="*/ 73 w 99"/>
                <a:gd name="T87" fmla="*/ 81 h 100"/>
                <a:gd name="T88" fmla="*/ 73 w 99"/>
                <a:gd name="T89" fmla="*/ 78 h 100"/>
                <a:gd name="T90" fmla="*/ 73 w 99"/>
                <a:gd name="T91" fmla="*/ 78 h 100"/>
                <a:gd name="T92" fmla="*/ 76 w 99"/>
                <a:gd name="T93" fmla="*/ 80 h 100"/>
                <a:gd name="T94" fmla="*/ 76 w 99"/>
                <a:gd name="T95" fmla="*/ 84 h 100"/>
                <a:gd name="T96" fmla="*/ 76 w 99"/>
                <a:gd name="T97" fmla="*/ 88 h 100"/>
                <a:gd name="T98" fmla="*/ 73 w 99"/>
                <a:gd name="T99" fmla="*/ 87 h 100"/>
                <a:gd name="T100" fmla="*/ 69 w 99"/>
                <a:gd name="T101" fmla="*/ 91 h 100"/>
                <a:gd name="T102" fmla="*/ 67 w 99"/>
                <a:gd name="T103" fmla="*/ 91 h 100"/>
                <a:gd name="T104" fmla="*/ 64 w 99"/>
                <a:gd name="T105" fmla="*/ 93 h 100"/>
                <a:gd name="T106" fmla="*/ 62 w 99"/>
                <a:gd name="T107" fmla="*/ 96 h 100"/>
                <a:gd name="T108" fmla="*/ 80 w 99"/>
                <a:gd name="T109" fmla="*/ 100 h 100"/>
                <a:gd name="T110" fmla="*/ 93 w 99"/>
                <a:gd name="T111" fmla="*/ 89 h 100"/>
                <a:gd name="T112" fmla="*/ 98 w 99"/>
                <a:gd name="T113" fmla="*/ 8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 h="100">
                  <a:moveTo>
                    <a:pt x="98" y="78"/>
                  </a:moveTo>
                  <a:lnTo>
                    <a:pt x="99" y="80"/>
                  </a:lnTo>
                  <a:lnTo>
                    <a:pt x="99" y="78"/>
                  </a:lnTo>
                  <a:lnTo>
                    <a:pt x="99" y="78"/>
                  </a:lnTo>
                  <a:lnTo>
                    <a:pt x="98" y="77"/>
                  </a:lnTo>
                  <a:lnTo>
                    <a:pt x="95" y="76"/>
                  </a:lnTo>
                  <a:lnTo>
                    <a:pt x="94" y="73"/>
                  </a:lnTo>
                  <a:lnTo>
                    <a:pt x="93" y="69"/>
                  </a:lnTo>
                  <a:lnTo>
                    <a:pt x="91" y="69"/>
                  </a:lnTo>
                  <a:lnTo>
                    <a:pt x="91" y="66"/>
                  </a:lnTo>
                  <a:lnTo>
                    <a:pt x="88" y="62"/>
                  </a:lnTo>
                  <a:lnTo>
                    <a:pt x="87" y="61"/>
                  </a:lnTo>
                  <a:lnTo>
                    <a:pt x="86" y="58"/>
                  </a:lnTo>
                  <a:lnTo>
                    <a:pt x="84" y="54"/>
                  </a:lnTo>
                  <a:lnTo>
                    <a:pt x="84" y="52"/>
                  </a:lnTo>
                  <a:lnTo>
                    <a:pt x="83" y="51"/>
                  </a:lnTo>
                  <a:lnTo>
                    <a:pt x="83" y="47"/>
                  </a:lnTo>
                  <a:lnTo>
                    <a:pt x="80" y="44"/>
                  </a:lnTo>
                  <a:lnTo>
                    <a:pt x="80" y="43"/>
                  </a:lnTo>
                  <a:lnTo>
                    <a:pt x="79" y="39"/>
                  </a:lnTo>
                  <a:lnTo>
                    <a:pt x="79" y="39"/>
                  </a:lnTo>
                  <a:lnTo>
                    <a:pt x="77" y="37"/>
                  </a:lnTo>
                  <a:lnTo>
                    <a:pt x="75" y="35"/>
                  </a:lnTo>
                  <a:lnTo>
                    <a:pt x="72" y="29"/>
                  </a:lnTo>
                  <a:lnTo>
                    <a:pt x="72" y="28"/>
                  </a:lnTo>
                  <a:lnTo>
                    <a:pt x="72" y="26"/>
                  </a:lnTo>
                  <a:lnTo>
                    <a:pt x="72" y="25"/>
                  </a:lnTo>
                  <a:lnTo>
                    <a:pt x="71" y="24"/>
                  </a:lnTo>
                  <a:lnTo>
                    <a:pt x="69" y="22"/>
                  </a:lnTo>
                  <a:lnTo>
                    <a:pt x="69" y="22"/>
                  </a:lnTo>
                  <a:lnTo>
                    <a:pt x="69" y="21"/>
                  </a:lnTo>
                  <a:lnTo>
                    <a:pt x="71" y="19"/>
                  </a:lnTo>
                  <a:lnTo>
                    <a:pt x="71" y="18"/>
                  </a:lnTo>
                  <a:lnTo>
                    <a:pt x="71" y="18"/>
                  </a:lnTo>
                  <a:lnTo>
                    <a:pt x="71" y="18"/>
                  </a:lnTo>
                  <a:lnTo>
                    <a:pt x="71" y="18"/>
                  </a:lnTo>
                  <a:lnTo>
                    <a:pt x="72" y="18"/>
                  </a:lnTo>
                  <a:lnTo>
                    <a:pt x="72" y="19"/>
                  </a:lnTo>
                  <a:lnTo>
                    <a:pt x="72" y="22"/>
                  </a:lnTo>
                  <a:lnTo>
                    <a:pt x="73" y="25"/>
                  </a:lnTo>
                  <a:lnTo>
                    <a:pt x="75" y="26"/>
                  </a:lnTo>
                  <a:lnTo>
                    <a:pt x="76" y="28"/>
                  </a:lnTo>
                  <a:lnTo>
                    <a:pt x="77" y="29"/>
                  </a:lnTo>
                  <a:lnTo>
                    <a:pt x="77" y="32"/>
                  </a:lnTo>
                  <a:lnTo>
                    <a:pt x="77" y="32"/>
                  </a:lnTo>
                  <a:lnTo>
                    <a:pt x="79" y="35"/>
                  </a:lnTo>
                  <a:lnTo>
                    <a:pt x="82" y="37"/>
                  </a:lnTo>
                  <a:lnTo>
                    <a:pt x="83" y="39"/>
                  </a:lnTo>
                  <a:lnTo>
                    <a:pt x="84" y="40"/>
                  </a:lnTo>
                  <a:lnTo>
                    <a:pt x="86" y="40"/>
                  </a:lnTo>
                  <a:lnTo>
                    <a:pt x="87" y="40"/>
                  </a:lnTo>
                  <a:lnTo>
                    <a:pt x="87" y="39"/>
                  </a:lnTo>
                  <a:lnTo>
                    <a:pt x="88" y="39"/>
                  </a:lnTo>
                  <a:lnTo>
                    <a:pt x="87" y="37"/>
                  </a:lnTo>
                  <a:lnTo>
                    <a:pt x="88" y="36"/>
                  </a:lnTo>
                  <a:lnTo>
                    <a:pt x="90" y="32"/>
                  </a:lnTo>
                  <a:lnTo>
                    <a:pt x="90" y="28"/>
                  </a:lnTo>
                  <a:lnTo>
                    <a:pt x="91" y="25"/>
                  </a:lnTo>
                  <a:lnTo>
                    <a:pt x="88" y="17"/>
                  </a:lnTo>
                  <a:lnTo>
                    <a:pt x="86" y="7"/>
                  </a:lnTo>
                  <a:lnTo>
                    <a:pt x="86" y="7"/>
                  </a:lnTo>
                  <a:lnTo>
                    <a:pt x="86" y="6"/>
                  </a:lnTo>
                  <a:lnTo>
                    <a:pt x="84" y="4"/>
                  </a:lnTo>
                  <a:lnTo>
                    <a:pt x="83" y="6"/>
                  </a:lnTo>
                  <a:lnTo>
                    <a:pt x="80" y="7"/>
                  </a:lnTo>
                  <a:lnTo>
                    <a:pt x="76" y="7"/>
                  </a:lnTo>
                  <a:lnTo>
                    <a:pt x="75" y="6"/>
                  </a:lnTo>
                  <a:lnTo>
                    <a:pt x="75" y="7"/>
                  </a:lnTo>
                  <a:lnTo>
                    <a:pt x="73" y="7"/>
                  </a:lnTo>
                  <a:lnTo>
                    <a:pt x="73" y="7"/>
                  </a:lnTo>
                  <a:lnTo>
                    <a:pt x="71" y="7"/>
                  </a:lnTo>
                  <a:lnTo>
                    <a:pt x="71" y="7"/>
                  </a:lnTo>
                  <a:lnTo>
                    <a:pt x="69" y="6"/>
                  </a:lnTo>
                  <a:lnTo>
                    <a:pt x="68" y="4"/>
                  </a:lnTo>
                  <a:lnTo>
                    <a:pt x="67" y="4"/>
                  </a:lnTo>
                  <a:lnTo>
                    <a:pt x="67" y="3"/>
                  </a:lnTo>
                  <a:lnTo>
                    <a:pt x="65" y="3"/>
                  </a:lnTo>
                  <a:lnTo>
                    <a:pt x="65" y="2"/>
                  </a:lnTo>
                  <a:lnTo>
                    <a:pt x="65" y="2"/>
                  </a:lnTo>
                  <a:lnTo>
                    <a:pt x="64" y="3"/>
                  </a:lnTo>
                  <a:lnTo>
                    <a:pt x="62" y="3"/>
                  </a:lnTo>
                  <a:lnTo>
                    <a:pt x="60" y="3"/>
                  </a:lnTo>
                  <a:lnTo>
                    <a:pt x="58" y="3"/>
                  </a:lnTo>
                  <a:lnTo>
                    <a:pt x="57" y="2"/>
                  </a:lnTo>
                  <a:lnTo>
                    <a:pt x="57" y="3"/>
                  </a:lnTo>
                  <a:lnTo>
                    <a:pt x="56" y="3"/>
                  </a:lnTo>
                  <a:lnTo>
                    <a:pt x="53" y="4"/>
                  </a:lnTo>
                  <a:lnTo>
                    <a:pt x="51" y="4"/>
                  </a:lnTo>
                  <a:lnTo>
                    <a:pt x="53" y="3"/>
                  </a:lnTo>
                  <a:lnTo>
                    <a:pt x="54" y="3"/>
                  </a:lnTo>
                  <a:lnTo>
                    <a:pt x="54" y="2"/>
                  </a:lnTo>
                  <a:lnTo>
                    <a:pt x="54" y="2"/>
                  </a:lnTo>
                  <a:lnTo>
                    <a:pt x="53" y="3"/>
                  </a:lnTo>
                  <a:lnTo>
                    <a:pt x="50" y="3"/>
                  </a:lnTo>
                  <a:lnTo>
                    <a:pt x="49" y="4"/>
                  </a:lnTo>
                  <a:lnTo>
                    <a:pt x="46" y="6"/>
                  </a:lnTo>
                  <a:lnTo>
                    <a:pt x="43" y="7"/>
                  </a:lnTo>
                  <a:lnTo>
                    <a:pt x="42" y="9"/>
                  </a:lnTo>
                  <a:lnTo>
                    <a:pt x="39" y="10"/>
                  </a:lnTo>
                  <a:lnTo>
                    <a:pt x="36" y="9"/>
                  </a:lnTo>
                  <a:lnTo>
                    <a:pt x="35" y="7"/>
                  </a:lnTo>
                  <a:lnTo>
                    <a:pt x="32" y="7"/>
                  </a:lnTo>
                  <a:lnTo>
                    <a:pt x="30" y="7"/>
                  </a:lnTo>
                  <a:lnTo>
                    <a:pt x="28" y="6"/>
                  </a:lnTo>
                  <a:lnTo>
                    <a:pt x="27" y="6"/>
                  </a:lnTo>
                  <a:lnTo>
                    <a:pt x="24" y="6"/>
                  </a:lnTo>
                  <a:lnTo>
                    <a:pt x="23" y="4"/>
                  </a:lnTo>
                  <a:lnTo>
                    <a:pt x="20" y="3"/>
                  </a:lnTo>
                  <a:lnTo>
                    <a:pt x="15" y="2"/>
                  </a:lnTo>
                  <a:lnTo>
                    <a:pt x="10" y="2"/>
                  </a:lnTo>
                  <a:lnTo>
                    <a:pt x="9" y="2"/>
                  </a:lnTo>
                  <a:lnTo>
                    <a:pt x="5" y="2"/>
                  </a:lnTo>
                  <a:lnTo>
                    <a:pt x="4" y="2"/>
                  </a:lnTo>
                  <a:lnTo>
                    <a:pt x="4" y="0"/>
                  </a:lnTo>
                  <a:lnTo>
                    <a:pt x="2" y="2"/>
                  </a:lnTo>
                  <a:lnTo>
                    <a:pt x="2" y="3"/>
                  </a:lnTo>
                  <a:lnTo>
                    <a:pt x="1" y="4"/>
                  </a:lnTo>
                  <a:lnTo>
                    <a:pt x="1" y="4"/>
                  </a:lnTo>
                  <a:lnTo>
                    <a:pt x="1" y="6"/>
                  </a:lnTo>
                  <a:lnTo>
                    <a:pt x="1" y="10"/>
                  </a:lnTo>
                  <a:lnTo>
                    <a:pt x="2" y="13"/>
                  </a:lnTo>
                  <a:lnTo>
                    <a:pt x="2" y="14"/>
                  </a:lnTo>
                  <a:lnTo>
                    <a:pt x="2" y="15"/>
                  </a:lnTo>
                  <a:lnTo>
                    <a:pt x="1" y="15"/>
                  </a:lnTo>
                  <a:lnTo>
                    <a:pt x="0" y="17"/>
                  </a:lnTo>
                  <a:lnTo>
                    <a:pt x="0" y="17"/>
                  </a:lnTo>
                  <a:lnTo>
                    <a:pt x="0" y="21"/>
                  </a:lnTo>
                  <a:lnTo>
                    <a:pt x="1" y="22"/>
                  </a:lnTo>
                  <a:lnTo>
                    <a:pt x="1" y="22"/>
                  </a:lnTo>
                  <a:lnTo>
                    <a:pt x="1" y="25"/>
                  </a:lnTo>
                  <a:lnTo>
                    <a:pt x="4" y="28"/>
                  </a:lnTo>
                  <a:lnTo>
                    <a:pt x="4" y="35"/>
                  </a:lnTo>
                  <a:lnTo>
                    <a:pt x="4" y="44"/>
                  </a:lnTo>
                  <a:lnTo>
                    <a:pt x="4" y="54"/>
                  </a:lnTo>
                  <a:lnTo>
                    <a:pt x="4" y="63"/>
                  </a:lnTo>
                  <a:lnTo>
                    <a:pt x="4" y="73"/>
                  </a:lnTo>
                  <a:lnTo>
                    <a:pt x="4" y="82"/>
                  </a:lnTo>
                  <a:lnTo>
                    <a:pt x="4" y="91"/>
                  </a:lnTo>
                  <a:lnTo>
                    <a:pt x="4" y="98"/>
                  </a:lnTo>
                  <a:lnTo>
                    <a:pt x="12" y="98"/>
                  </a:lnTo>
                  <a:lnTo>
                    <a:pt x="20" y="98"/>
                  </a:lnTo>
                  <a:lnTo>
                    <a:pt x="30" y="98"/>
                  </a:lnTo>
                  <a:lnTo>
                    <a:pt x="38" y="98"/>
                  </a:lnTo>
                  <a:lnTo>
                    <a:pt x="46" y="98"/>
                  </a:lnTo>
                  <a:lnTo>
                    <a:pt x="54" y="98"/>
                  </a:lnTo>
                  <a:lnTo>
                    <a:pt x="60" y="98"/>
                  </a:lnTo>
                  <a:lnTo>
                    <a:pt x="60" y="98"/>
                  </a:lnTo>
                  <a:lnTo>
                    <a:pt x="61" y="95"/>
                  </a:lnTo>
                  <a:lnTo>
                    <a:pt x="61" y="95"/>
                  </a:lnTo>
                  <a:lnTo>
                    <a:pt x="61" y="93"/>
                  </a:lnTo>
                  <a:lnTo>
                    <a:pt x="61" y="92"/>
                  </a:lnTo>
                  <a:lnTo>
                    <a:pt x="62" y="92"/>
                  </a:lnTo>
                  <a:lnTo>
                    <a:pt x="64" y="92"/>
                  </a:lnTo>
                  <a:lnTo>
                    <a:pt x="64" y="91"/>
                  </a:lnTo>
                  <a:lnTo>
                    <a:pt x="65" y="91"/>
                  </a:lnTo>
                  <a:lnTo>
                    <a:pt x="65" y="89"/>
                  </a:lnTo>
                  <a:lnTo>
                    <a:pt x="64" y="88"/>
                  </a:lnTo>
                  <a:lnTo>
                    <a:pt x="65" y="89"/>
                  </a:lnTo>
                  <a:lnTo>
                    <a:pt x="67" y="89"/>
                  </a:lnTo>
                  <a:lnTo>
                    <a:pt x="68" y="88"/>
                  </a:lnTo>
                  <a:lnTo>
                    <a:pt x="68" y="88"/>
                  </a:lnTo>
                  <a:lnTo>
                    <a:pt x="69" y="88"/>
                  </a:lnTo>
                  <a:lnTo>
                    <a:pt x="69" y="88"/>
                  </a:lnTo>
                  <a:lnTo>
                    <a:pt x="71" y="88"/>
                  </a:lnTo>
                  <a:lnTo>
                    <a:pt x="72" y="88"/>
                  </a:lnTo>
                  <a:lnTo>
                    <a:pt x="72" y="87"/>
                  </a:lnTo>
                  <a:lnTo>
                    <a:pt x="73" y="84"/>
                  </a:lnTo>
                  <a:lnTo>
                    <a:pt x="73" y="84"/>
                  </a:lnTo>
                  <a:lnTo>
                    <a:pt x="73" y="82"/>
                  </a:lnTo>
                  <a:lnTo>
                    <a:pt x="73" y="82"/>
                  </a:lnTo>
                  <a:lnTo>
                    <a:pt x="72" y="82"/>
                  </a:lnTo>
                  <a:lnTo>
                    <a:pt x="72" y="82"/>
                  </a:lnTo>
                  <a:lnTo>
                    <a:pt x="71" y="82"/>
                  </a:lnTo>
                  <a:lnTo>
                    <a:pt x="72" y="82"/>
                  </a:lnTo>
                  <a:lnTo>
                    <a:pt x="72" y="81"/>
                  </a:lnTo>
                  <a:lnTo>
                    <a:pt x="73" y="81"/>
                  </a:lnTo>
                  <a:lnTo>
                    <a:pt x="73" y="81"/>
                  </a:lnTo>
                  <a:lnTo>
                    <a:pt x="75" y="80"/>
                  </a:lnTo>
                  <a:lnTo>
                    <a:pt x="75" y="80"/>
                  </a:lnTo>
                  <a:lnTo>
                    <a:pt x="73" y="78"/>
                  </a:lnTo>
                  <a:lnTo>
                    <a:pt x="73" y="78"/>
                  </a:lnTo>
                  <a:lnTo>
                    <a:pt x="73" y="78"/>
                  </a:lnTo>
                  <a:lnTo>
                    <a:pt x="72" y="78"/>
                  </a:lnTo>
                  <a:lnTo>
                    <a:pt x="73" y="78"/>
                  </a:lnTo>
                  <a:lnTo>
                    <a:pt x="73" y="77"/>
                  </a:lnTo>
                  <a:lnTo>
                    <a:pt x="75" y="78"/>
                  </a:lnTo>
                  <a:lnTo>
                    <a:pt x="76" y="78"/>
                  </a:lnTo>
                  <a:lnTo>
                    <a:pt x="76" y="80"/>
                  </a:lnTo>
                  <a:lnTo>
                    <a:pt x="76" y="81"/>
                  </a:lnTo>
                  <a:lnTo>
                    <a:pt x="75" y="81"/>
                  </a:lnTo>
                  <a:lnTo>
                    <a:pt x="75" y="82"/>
                  </a:lnTo>
                  <a:lnTo>
                    <a:pt x="76" y="84"/>
                  </a:lnTo>
                  <a:lnTo>
                    <a:pt x="75" y="85"/>
                  </a:lnTo>
                  <a:lnTo>
                    <a:pt x="75" y="85"/>
                  </a:lnTo>
                  <a:lnTo>
                    <a:pt x="75" y="87"/>
                  </a:lnTo>
                  <a:lnTo>
                    <a:pt x="76" y="88"/>
                  </a:lnTo>
                  <a:lnTo>
                    <a:pt x="76" y="88"/>
                  </a:lnTo>
                  <a:lnTo>
                    <a:pt x="75" y="88"/>
                  </a:lnTo>
                  <a:lnTo>
                    <a:pt x="73" y="87"/>
                  </a:lnTo>
                  <a:lnTo>
                    <a:pt x="73" y="87"/>
                  </a:lnTo>
                  <a:lnTo>
                    <a:pt x="72" y="88"/>
                  </a:lnTo>
                  <a:lnTo>
                    <a:pt x="72" y="89"/>
                  </a:lnTo>
                  <a:lnTo>
                    <a:pt x="71" y="91"/>
                  </a:lnTo>
                  <a:lnTo>
                    <a:pt x="69" y="91"/>
                  </a:lnTo>
                  <a:lnTo>
                    <a:pt x="68" y="89"/>
                  </a:lnTo>
                  <a:lnTo>
                    <a:pt x="68" y="89"/>
                  </a:lnTo>
                  <a:lnTo>
                    <a:pt x="67" y="89"/>
                  </a:lnTo>
                  <a:lnTo>
                    <a:pt x="67" y="91"/>
                  </a:lnTo>
                  <a:lnTo>
                    <a:pt x="65" y="92"/>
                  </a:lnTo>
                  <a:lnTo>
                    <a:pt x="65" y="92"/>
                  </a:lnTo>
                  <a:lnTo>
                    <a:pt x="65" y="93"/>
                  </a:lnTo>
                  <a:lnTo>
                    <a:pt x="64" y="93"/>
                  </a:lnTo>
                  <a:lnTo>
                    <a:pt x="62" y="95"/>
                  </a:lnTo>
                  <a:lnTo>
                    <a:pt x="62" y="95"/>
                  </a:lnTo>
                  <a:lnTo>
                    <a:pt x="62" y="96"/>
                  </a:lnTo>
                  <a:lnTo>
                    <a:pt x="62" y="96"/>
                  </a:lnTo>
                  <a:lnTo>
                    <a:pt x="62" y="96"/>
                  </a:lnTo>
                  <a:lnTo>
                    <a:pt x="61" y="98"/>
                  </a:lnTo>
                  <a:lnTo>
                    <a:pt x="77" y="98"/>
                  </a:lnTo>
                  <a:lnTo>
                    <a:pt x="80" y="100"/>
                  </a:lnTo>
                  <a:lnTo>
                    <a:pt x="84" y="99"/>
                  </a:lnTo>
                  <a:lnTo>
                    <a:pt x="86" y="95"/>
                  </a:lnTo>
                  <a:lnTo>
                    <a:pt x="90" y="95"/>
                  </a:lnTo>
                  <a:lnTo>
                    <a:pt x="93" y="89"/>
                  </a:lnTo>
                  <a:lnTo>
                    <a:pt x="95" y="91"/>
                  </a:lnTo>
                  <a:lnTo>
                    <a:pt x="98" y="87"/>
                  </a:lnTo>
                  <a:lnTo>
                    <a:pt x="98" y="85"/>
                  </a:lnTo>
                  <a:lnTo>
                    <a:pt x="98" y="81"/>
                  </a:lnTo>
                  <a:lnTo>
                    <a:pt x="97" y="80"/>
                  </a:lnTo>
                  <a:lnTo>
                    <a:pt x="97" y="78"/>
                  </a:lnTo>
                  <a:lnTo>
                    <a:pt x="98" y="7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81" name="Freeform 871"/>
            <p:cNvSpPr>
              <a:spLocks noChangeAspect="1"/>
            </p:cNvSpPr>
            <p:nvPr/>
          </p:nvSpPr>
          <p:spPr bwMode="gray">
            <a:xfrm>
              <a:off x="685054" y="3510410"/>
              <a:ext cx="92406" cy="181624"/>
            </a:xfrm>
            <a:custGeom>
              <a:avLst/>
              <a:gdLst>
                <a:gd name="T0" fmla="*/ 18 w 29"/>
                <a:gd name="T1" fmla="*/ 53 h 57"/>
                <a:gd name="T2" fmla="*/ 19 w 29"/>
                <a:gd name="T3" fmla="*/ 51 h 57"/>
                <a:gd name="T4" fmla="*/ 22 w 29"/>
                <a:gd name="T5" fmla="*/ 46 h 57"/>
                <a:gd name="T6" fmla="*/ 20 w 29"/>
                <a:gd name="T7" fmla="*/ 44 h 57"/>
                <a:gd name="T8" fmla="*/ 20 w 29"/>
                <a:gd name="T9" fmla="*/ 38 h 57"/>
                <a:gd name="T10" fmla="*/ 22 w 29"/>
                <a:gd name="T11" fmla="*/ 36 h 57"/>
                <a:gd name="T12" fmla="*/ 19 w 29"/>
                <a:gd name="T13" fmla="*/ 31 h 57"/>
                <a:gd name="T14" fmla="*/ 20 w 29"/>
                <a:gd name="T15" fmla="*/ 27 h 57"/>
                <a:gd name="T16" fmla="*/ 23 w 29"/>
                <a:gd name="T17" fmla="*/ 26 h 57"/>
                <a:gd name="T18" fmla="*/ 22 w 29"/>
                <a:gd name="T19" fmla="*/ 22 h 57"/>
                <a:gd name="T20" fmla="*/ 23 w 29"/>
                <a:gd name="T21" fmla="*/ 19 h 57"/>
                <a:gd name="T22" fmla="*/ 25 w 29"/>
                <a:gd name="T23" fmla="*/ 14 h 57"/>
                <a:gd name="T24" fmla="*/ 27 w 29"/>
                <a:gd name="T25" fmla="*/ 9 h 57"/>
                <a:gd name="T26" fmla="*/ 29 w 29"/>
                <a:gd name="T27" fmla="*/ 5 h 57"/>
                <a:gd name="T28" fmla="*/ 27 w 29"/>
                <a:gd name="T29" fmla="*/ 3 h 57"/>
                <a:gd name="T30" fmla="*/ 22 w 29"/>
                <a:gd name="T31" fmla="*/ 1 h 57"/>
                <a:gd name="T32" fmla="*/ 15 w 29"/>
                <a:gd name="T33" fmla="*/ 3 h 57"/>
                <a:gd name="T34" fmla="*/ 12 w 29"/>
                <a:gd name="T35" fmla="*/ 1 h 57"/>
                <a:gd name="T36" fmla="*/ 9 w 29"/>
                <a:gd name="T37" fmla="*/ 0 h 57"/>
                <a:gd name="T38" fmla="*/ 5 w 29"/>
                <a:gd name="T39" fmla="*/ 3 h 57"/>
                <a:gd name="T40" fmla="*/ 8 w 29"/>
                <a:gd name="T41" fmla="*/ 12 h 57"/>
                <a:gd name="T42" fmla="*/ 7 w 29"/>
                <a:gd name="T43" fmla="*/ 16 h 57"/>
                <a:gd name="T44" fmla="*/ 5 w 29"/>
                <a:gd name="T45" fmla="*/ 20 h 57"/>
                <a:gd name="T46" fmla="*/ 4 w 29"/>
                <a:gd name="T47" fmla="*/ 25 h 57"/>
                <a:gd name="T48" fmla="*/ 3 w 29"/>
                <a:gd name="T49" fmla="*/ 30 h 57"/>
                <a:gd name="T50" fmla="*/ 1 w 29"/>
                <a:gd name="T51" fmla="*/ 36 h 57"/>
                <a:gd name="T52" fmla="*/ 0 w 29"/>
                <a:gd name="T53" fmla="*/ 38 h 57"/>
                <a:gd name="T54" fmla="*/ 3 w 29"/>
                <a:gd name="T55" fmla="*/ 42 h 57"/>
                <a:gd name="T56" fmla="*/ 7 w 29"/>
                <a:gd name="T57" fmla="*/ 41 h 57"/>
                <a:gd name="T58" fmla="*/ 5 w 29"/>
                <a:gd name="T59" fmla="*/ 42 h 57"/>
                <a:gd name="T60" fmla="*/ 5 w 29"/>
                <a:gd name="T61" fmla="*/ 48 h 57"/>
                <a:gd name="T62" fmla="*/ 5 w 29"/>
                <a:gd name="T63" fmla="*/ 52 h 57"/>
                <a:gd name="T64" fmla="*/ 5 w 29"/>
                <a:gd name="T65" fmla="*/ 56 h 57"/>
                <a:gd name="T66" fmla="*/ 5 w 29"/>
                <a:gd name="T67" fmla="*/ 57 h 57"/>
                <a:gd name="T68" fmla="*/ 9 w 29"/>
                <a:gd name="T69" fmla="*/ 57 h 57"/>
                <a:gd name="T70" fmla="*/ 12 w 29"/>
                <a:gd name="T71" fmla="*/ 57 h 57"/>
                <a:gd name="T72" fmla="*/ 16 w 29"/>
                <a:gd name="T73" fmla="*/ 57 h 57"/>
                <a:gd name="T74" fmla="*/ 19 w 29"/>
                <a:gd name="T7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57">
                  <a:moveTo>
                    <a:pt x="19" y="56"/>
                  </a:moveTo>
                  <a:lnTo>
                    <a:pt x="18" y="53"/>
                  </a:lnTo>
                  <a:lnTo>
                    <a:pt x="18" y="52"/>
                  </a:lnTo>
                  <a:lnTo>
                    <a:pt x="19" y="51"/>
                  </a:lnTo>
                  <a:lnTo>
                    <a:pt x="22" y="48"/>
                  </a:lnTo>
                  <a:lnTo>
                    <a:pt x="22" y="46"/>
                  </a:lnTo>
                  <a:lnTo>
                    <a:pt x="22" y="45"/>
                  </a:lnTo>
                  <a:lnTo>
                    <a:pt x="20" y="44"/>
                  </a:lnTo>
                  <a:lnTo>
                    <a:pt x="20" y="41"/>
                  </a:lnTo>
                  <a:lnTo>
                    <a:pt x="20" y="38"/>
                  </a:lnTo>
                  <a:lnTo>
                    <a:pt x="20" y="37"/>
                  </a:lnTo>
                  <a:lnTo>
                    <a:pt x="22" y="36"/>
                  </a:lnTo>
                  <a:lnTo>
                    <a:pt x="22" y="34"/>
                  </a:lnTo>
                  <a:lnTo>
                    <a:pt x="19" y="31"/>
                  </a:lnTo>
                  <a:lnTo>
                    <a:pt x="19" y="29"/>
                  </a:lnTo>
                  <a:lnTo>
                    <a:pt x="20" y="27"/>
                  </a:lnTo>
                  <a:lnTo>
                    <a:pt x="22" y="27"/>
                  </a:lnTo>
                  <a:lnTo>
                    <a:pt x="23" y="26"/>
                  </a:lnTo>
                  <a:lnTo>
                    <a:pt x="23" y="25"/>
                  </a:lnTo>
                  <a:lnTo>
                    <a:pt x="22" y="22"/>
                  </a:lnTo>
                  <a:lnTo>
                    <a:pt x="22" y="20"/>
                  </a:lnTo>
                  <a:lnTo>
                    <a:pt x="23" y="19"/>
                  </a:lnTo>
                  <a:lnTo>
                    <a:pt x="25" y="16"/>
                  </a:lnTo>
                  <a:lnTo>
                    <a:pt x="25" y="14"/>
                  </a:lnTo>
                  <a:lnTo>
                    <a:pt x="25" y="12"/>
                  </a:lnTo>
                  <a:lnTo>
                    <a:pt x="27" y="9"/>
                  </a:lnTo>
                  <a:lnTo>
                    <a:pt x="29" y="7"/>
                  </a:lnTo>
                  <a:lnTo>
                    <a:pt x="29" y="5"/>
                  </a:lnTo>
                  <a:lnTo>
                    <a:pt x="27" y="4"/>
                  </a:lnTo>
                  <a:lnTo>
                    <a:pt x="27" y="3"/>
                  </a:lnTo>
                  <a:lnTo>
                    <a:pt x="25" y="1"/>
                  </a:lnTo>
                  <a:lnTo>
                    <a:pt x="22" y="1"/>
                  </a:lnTo>
                  <a:lnTo>
                    <a:pt x="19" y="3"/>
                  </a:lnTo>
                  <a:lnTo>
                    <a:pt x="15" y="3"/>
                  </a:lnTo>
                  <a:lnTo>
                    <a:pt x="14" y="3"/>
                  </a:lnTo>
                  <a:lnTo>
                    <a:pt x="12" y="1"/>
                  </a:lnTo>
                  <a:lnTo>
                    <a:pt x="12" y="0"/>
                  </a:lnTo>
                  <a:lnTo>
                    <a:pt x="9" y="0"/>
                  </a:lnTo>
                  <a:lnTo>
                    <a:pt x="7" y="1"/>
                  </a:lnTo>
                  <a:lnTo>
                    <a:pt x="5" y="3"/>
                  </a:lnTo>
                  <a:lnTo>
                    <a:pt x="7" y="9"/>
                  </a:lnTo>
                  <a:lnTo>
                    <a:pt x="8" y="12"/>
                  </a:lnTo>
                  <a:lnTo>
                    <a:pt x="7" y="14"/>
                  </a:lnTo>
                  <a:lnTo>
                    <a:pt x="7" y="16"/>
                  </a:lnTo>
                  <a:lnTo>
                    <a:pt x="5" y="18"/>
                  </a:lnTo>
                  <a:lnTo>
                    <a:pt x="5" y="20"/>
                  </a:lnTo>
                  <a:lnTo>
                    <a:pt x="5" y="23"/>
                  </a:lnTo>
                  <a:lnTo>
                    <a:pt x="4" y="25"/>
                  </a:lnTo>
                  <a:lnTo>
                    <a:pt x="4" y="29"/>
                  </a:lnTo>
                  <a:lnTo>
                    <a:pt x="3" y="30"/>
                  </a:lnTo>
                  <a:lnTo>
                    <a:pt x="1" y="33"/>
                  </a:lnTo>
                  <a:lnTo>
                    <a:pt x="1" y="36"/>
                  </a:lnTo>
                  <a:lnTo>
                    <a:pt x="0" y="38"/>
                  </a:lnTo>
                  <a:lnTo>
                    <a:pt x="0" y="38"/>
                  </a:lnTo>
                  <a:lnTo>
                    <a:pt x="1" y="40"/>
                  </a:lnTo>
                  <a:lnTo>
                    <a:pt x="3" y="42"/>
                  </a:lnTo>
                  <a:lnTo>
                    <a:pt x="4" y="42"/>
                  </a:lnTo>
                  <a:lnTo>
                    <a:pt x="7" y="41"/>
                  </a:lnTo>
                  <a:lnTo>
                    <a:pt x="7" y="42"/>
                  </a:lnTo>
                  <a:lnTo>
                    <a:pt x="5" y="42"/>
                  </a:lnTo>
                  <a:lnTo>
                    <a:pt x="7" y="45"/>
                  </a:lnTo>
                  <a:lnTo>
                    <a:pt x="5" y="48"/>
                  </a:lnTo>
                  <a:lnTo>
                    <a:pt x="5" y="48"/>
                  </a:lnTo>
                  <a:lnTo>
                    <a:pt x="5" y="52"/>
                  </a:lnTo>
                  <a:lnTo>
                    <a:pt x="5" y="53"/>
                  </a:lnTo>
                  <a:lnTo>
                    <a:pt x="5" y="56"/>
                  </a:lnTo>
                  <a:lnTo>
                    <a:pt x="5" y="57"/>
                  </a:lnTo>
                  <a:lnTo>
                    <a:pt x="5" y="57"/>
                  </a:lnTo>
                  <a:lnTo>
                    <a:pt x="7" y="57"/>
                  </a:lnTo>
                  <a:lnTo>
                    <a:pt x="9" y="57"/>
                  </a:lnTo>
                  <a:lnTo>
                    <a:pt x="11" y="57"/>
                  </a:lnTo>
                  <a:lnTo>
                    <a:pt x="12" y="57"/>
                  </a:lnTo>
                  <a:lnTo>
                    <a:pt x="15" y="57"/>
                  </a:lnTo>
                  <a:lnTo>
                    <a:pt x="16" y="57"/>
                  </a:lnTo>
                  <a:lnTo>
                    <a:pt x="16" y="57"/>
                  </a:lnTo>
                  <a:lnTo>
                    <a:pt x="19" y="5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82" name="グループ化 1581"/>
            <p:cNvGrpSpPr>
              <a:grpSpLocks noChangeAspect="1"/>
            </p:cNvGrpSpPr>
            <p:nvPr/>
          </p:nvGrpSpPr>
          <p:grpSpPr bwMode="gray">
            <a:xfrm>
              <a:off x="818880" y="3134420"/>
              <a:ext cx="404669" cy="401481"/>
              <a:chOff x="818880" y="3134420"/>
              <a:chExt cx="404669" cy="401481"/>
            </a:xfrm>
            <a:grpFill/>
          </p:grpSpPr>
          <p:sp>
            <p:nvSpPr>
              <p:cNvPr id="1853" name="Freeform 869"/>
              <p:cNvSpPr>
                <a:spLocks/>
              </p:cNvSpPr>
              <p:nvPr/>
            </p:nvSpPr>
            <p:spPr bwMode="gray">
              <a:xfrm>
                <a:off x="1194871" y="3472174"/>
                <a:ext cx="28678" cy="63727"/>
              </a:xfrm>
              <a:custGeom>
                <a:avLst/>
                <a:gdLst>
                  <a:gd name="T0" fmla="*/ 7 w 9"/>
                  <a:gd name="T1" fmla="*/ 0 h 20"/>
                  <a:gd name="T2" fmla="*/ 8 w 9"/>
                  <a:gd name="T3" fmla="*/ 1 h 20"/>
                  <a:gd name="T4" fmla="*/ 8 w 9"/>
                  <a:gd name="T5" fmla="*/ 5 h 20"/>
                  <a:gd name="T6" fmla="*/ 9 w 9"/>
                  <a:gd name="T7" fmla="*/ 9 h 20"/>
                  <a:gd name="T8" fmla="*/ 8 w 9"/>
                  <a:gd name="T9" fmla="*/ 12 h 20"/>
                  <a:gd name="T10" fmla="*/ 8 w 9"/>
                  <a:gd name="T11" fmla="*/ 13 h 20"/>
                  <a:gd name="T12" fmla="*/ 8 w 9"/>
                  <a:gd name="T13" fmla="*/ 15 h 20"/>
                  <a:gd name="T14" fmla="*/ 7 w 9"/>
                  <a:gd name="T15" fmla="*/ 17 h 20"/>
                  <a:gd name="T16" fmla="*/ 5 w 9"/>
                  <a:gd name="T17" fmla="*/ 19 h 20"/>
                  <a:gd name="T18" fmla="*/ 5 w 9"/>
                  <a:gd name="T19" fmla="*/ 20 h 20"/>
                  <a:gd name="T20" fmla="*/ 5 w 9"/>
                  <a:gd name="T21" fmla="*/ 19 h 20"/>
                  <a:gd name="T22" fmla="*/ 4 w 9"/>
                  <a:gd name="T23" fmla="*/ 19 h 20"/>
                  <a:gd name="T24" fmla="*/ 3 w 9"/>
                  <a:gd name="T25" fmla="*/ 17 h 20"/>
                  <a:gd name="T26" fmla="*/ 3 w 9"/>
                  <a:gd name="T27" fmla="*/ 17 h 20"/>
                  <a:gd name="T28" fmla="*/ 3 w 9"/>
                  <a:gd name="T29" fmla="*/ 16 h 20"/>
                  <a:gd name="T30" fmla="*/ 1 w 9"/>
                  <a:gd name="T31" fmla="*/ 15 h 20"/>
                  <a:gd name="T32" fmla="*/ 1 w 9"/>
                  <a:gd name="T33" fmla="*/ 15 h 20"/>
                  <a:gd name="T34" fmla="*/ 1 w 9"/>
                  <a:gd name="T35" fmla="*/ 11 h 20"/>
                  <a:gd name="T36" fmla="*/ 0 w 9"/>
                  <a:gd name="T37" fmla="*/ 11 h 20"/>
                  <a:gd name="T38" fmla="*/ 0 w 9"/>
                  <a:gd name="T39" fmla="*/ 8 h 20"/>
                  <a:gd name="T40" fmla="*/ 1 w 9"/>
                  <a:gd name="T41" fmla="*/ 5 h 20"/>
                  <a:gd name="T42" fmla="*/ 3 w 9"/>
                  <a:gd name="T43" fmla="*/ 5 h 20"/>
                  <a:gd name="T44" fmla="*/ 3 w 9"/>
                  <a:gd name="T45" fmla="*/ 5 h 20"/>
                  <a:gd name="T46" fmla="*/ 5 w 9"/>
                  <a:gd name="T47" fmla="*/ 4 h 20"/>
                  <a:gd name="T48" fmla="*/ 7 w 9"/>
                  <a:gd name="T49" fmla="*/ 4 h 20"/>
                  <a:gd name="T50" fmla="*/ 7 w 9"/>
                  <a:gd name="T51" fmla="*/ 2 h 20"/>
                  <a:gd name="T52" fmla="*/ 7 w 9"/>
                  <a:gd name="T5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20">
                    <a:moveTo>
                      <a:pt x="7" y="0"/>
                    </a:moveTo>
                    <a:lnTo>
                      <a:pt x="8" y="1"/>
                    </a:lnTo>
                    <a:lnTo>
                      <a:pt x="8" y="5"/>
                    </a:lnTo>
                    <a:lnTo>
                      <a:pt x="9" y="9"/>
                    </a:lnTo>
                    <a:lnTo>
                      <a:pt x="8" y="12"/>
                    </a:lnTo>
                    <a:lnTo>
                      <a:pt x="8" y="13"/>
                    </a:lnTo>
                    <a:lnTo>
                      <a:pt x="8" y="15"/>
                    </a:lnTo>
                    <a:lnTo>
                      <a:pt x="7" y="17"/>
                    </a:lnTo>
                    <a:lnTo>
                      <a:pt x="5" y="19"/>
                    </a:lnTo>
                    <a:lnTo>
                      <a:pt x="5" y="20"/>
                    </a:lnTo>
                    <a:lnTo>
                      <a:pt x="5" y="19"/>
                    </a:lnTo>
                    <a:lnTo>
                      <a:pt x="4" y="19"/>
                    </a:lnTo>
                    <a:lnTo>
                      <a:pt x="3" y="17"/>
                    </a:lnTo>
                    <a:lnTo>
                      <a:pt x="3" y="17"/>
                    </a:lnTo>
                    <a:lnTo>
                      <a:pt x="3" y="16"/>
                    </a:lnTo>
                    <a:lnTo>
                      <a:pt x="1" y="15"/>
                    </a:lnTo>
                    <a:lnTo>
                      <a:pt x="1" y="15"/>
                    </a:lnTo>
                    <a:lnTo>
                      <a:pt x="1" y="11"/>
                    </a:lnTo>
                    <a:lnTo>
                      <a:pt x="0" y="11"/>
                    </a:lnTo>
                    <a:lnTo>
                      <a:pt x="0" y="8"/>
                    </a:lnTo>
                    <a:lnTo>
                      <a:pt x="1" y="5"/>
                    </a:lnTo>
                    <a:lnTo>
                      <a:pt x="3" y="5"/>
                    </a:lnTo>
                    <a:lnTo>
                      <a:pt x="3" y="5"/>
                    </a:lnTo>
                    <a:lnTo>
                      <a:pt x="5" y="4"/>
                    </a:lnTo>
                    <a:lnTo>
                      <a:pt x="7" y="4"/>
                    </a:lnTo>
                    <a:lnTo>
                      <a:pt x="7" y="2"/>
                    </a:lnTo>
                    <a:lnTo>
                      <a:pt x="7"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54" name="Freeform 870"/>
              <p:cNvSpPr>
                <a:spLocks/>
              </p:cNvSpPr>
              <p:nvPr/>
            </p:nvSpPr>
            <p:spPr bwMode="gray">
              <a:xfrm>
                <a:off x="818880" y="3134420"/>
                <a:ext cx="363246" cy="366433"/>
              </a:xfrm>
              <a:custGeom>
                <a:avLst/>
                <a:gdLst>
                  <a:gd name="T0" fmla="*/ 56 w 114"/>
                  <a:gd name="T1" fmla="*/ 6 h 115"/>
                  <a:gd name="T2" fmla="*/ 52 w 114"/>
                  <a:gd name="T3" fmla="*/ 17 h 115"/>
                  <a:gd name="T4" fmla="*/ 45 w 114"/>
                  <a:gd name="T5" fmla="*/ 22 h 115"/>
                  <a:gd name="T6" fmla="*/ 40 w 114"/>
                  <a:gd name="T7" fmla="*/ 25 h 115"/>
                  <a:gd name="T8" fmla="*/ 30 w 114"/>
                  <a:gd name="T9" fmla="*/ 22 h 115"/>
                  <a:gd name="T10" fmla="*/ 26 w 114"/>
                  <a:gd name="T11" fmla="*/ 23 h 115"/>
                  <a:gd name="T12" fmla="*/ 29 w 114"/>
                  <a:gd name="T13" fmla="*/ 33 h 115"/>
                  <a:gd name="T14" fmla="*/ 26 w 114"/>
                  <a:gd name="T15" fmla="*/ 33 h 115"/>
                  <a:gd name="T16" fmla="*/ 15 w 114"/>
                  <a:gd name="T17" fmla="*/ 32 h 115"/>
                  <a:gd name="T18" fmla="*/ 9 w 114"/>
                  <a:gd name="T19" fmla="*/ 33 h 115"/>
                  <a:gd name="T20" fmla="*/ 0 w 114"/>
                  <a:gd name="T21" fmla="*/ 38 h 115"/>
                  <a:gd name="T22" fmla="*/ 2 w 114"/>
                  <a:gd name="T23" fmla="*/ 41 h 115"/>
                  <a:gd name="T24" fmla="*/ 2 w 114"/>
                  <a:gd name="T25" fmla="*/ 43 h 115"/>
                  <a:gd name="T26" fmla="*/ 7 w 114"/>
                  <a:gd name="T27" fmla="*/ 44 h 115"/>
                  <a:gd name="T28" fmla="*/ 17 w 114"/>
                  <a:gd name="T29" fmla="*/ 48 h 115"/>
                  <a:gd name="T30" fmla="*/ 21 w 114"/>
                  <a:gd name="T31" fmla="*/ 49 h 115"/>
                  <a:gd name="T32" fmla="*/ 24 w 114"/>
                  <a:gd name="T33" fmla="*/ 54 h 115"/>
                  <a:gd name="T34" fmla="*/ 24 w 114"/>
                  <a:gd name="T35" fmla="*/ 58 h 115"/>
                  <a:gd name="T36" fmla="*/ 30 w 114"/>
                  <a:gd name="T37" fmla="*/ 64 h 115"/>
                  <a:gd name="T38" fmla="*/ 32 w 114"/>
                  <a:gd name="T39" fmla="*/ 71 h 115"/>
                  <a:gd name="T40" fmla="*/ 36 w 114"/>
                  <a:gd name="T41" fmla="*/ 78 h 115"/>
                  <a:gd name="T42" fmla="*/ 32 w 114"/>
                  <a:gd name="T43" fmla="*/ 86 h 115"/>
                  <a:gd name="T44" fmla="*/ 32 w 114"/>
                  <a:gd name="T45" fmla="*/ 89 h 115"/>
                  <a:gd name="T46" fmla="*/ 26 w 114"/>
                  <a:gd name="T47" fmla="*/ 103 h 115"/>
                  <a:gd name="T48" fmla="*/ 36 w 114"/>
                  <a:gd name="T49" fmla="*/ 108 h 115"/>
                  <a:gd name="T50" fmla="*/ 51 w 114"/>
                  <a:gd name="T51" fmla="*/ 110 h 115"/>
                  <a:gd name="T52" fmla="*/ 59 w 114"/>
                  <a:gd name="T53" fmla="*/ 114 h 115"/>
                  <a:gd name="T54" fmla="*/ 70 w 114"/>
                  <a:gd name="T55" fmla="*/ 114 h 115"/>
                  <a:gd name="T56" fmla="*/ 74 w 114"/>
                  <a:gd name="T57" fmla="*/ 103 h 115"/>
                  <a:gd name="T58" fmla="*/ 80 w 114"/>
                  <a:gd name="T59" fmla="*/ 100 h 115"/>
                  <a:gd name="T60" fmla="*/ 85 w 114"/>
                  <a:gd name="T61" fmla="*/ 103 h 115"/>
                  <a:gd name="T62" fmla="*/ 91 w 114"/>
                  <a:gd name="T63" fmla="*/ 103 h 115"/>
                  <a:gd name="T64" fmla="*/ 97 w 114"/>
                  <a:gd name="T65" fmla="*/ 106 h 115"/>
                  <a:gd name="T66" fmla="*/ 104 w 114"/>
                  <a:gd name="T67" fmla="*/ 99 h 115"/>
                  <a:gd name="T68" fmla="*/ 108 w 114"/>
                  <a:gd name="T69" fmla="*/ 96 h 115"/>
                  <a:gd name="T70" fmla="*/ 104 w 114"/>
                  <a:gd name="T71" fmla="*/ 91 h 115"/>
                  <a:gd name="T72" fmla="*/ 102 w 114"/>
                  <a:gd name="T73" fmla="*/ 84 h 115"/>
                  <a:gd name="T74" fmla="*/ 104 w 114"/>
                  <a:gd name="T75" fmla="*/ 78 h 115"/>
                  <a:gd name="T76" fmla="*/ 104 w 114"/>
                  <a:gd name="T77" fmla="*/ 70 h 115"/>
                  <a:gd name="T78" fmla="*/ 102 w 114"/>
                  <a:gd name="T79" fmla="*/ 63 h 115"/>
                  <a:gd name="T80" fmla="*/ 95 w 114"/>
                  <a:gd name="T81" fmla="*/ 63 h 115"/>
                  <a:gd name="T82" fmla="*/ 99 w 114"/>
                  <a:gd name="T83" fmla="*/ 58 h 115"/>
                  <a:gd name="T84" fmla="*/ 104 w 114"/>
                  <a:gd name="T85" fmla="*/ 49 h 115"/>
                  <a:gd name="T86" fmla="*/ 108 w 114"/>
                  <a:gd name="T87" fmla="*/ 45 h 115"/>
                  <a:gd name="T88" fmla="*/ 114 w 114"/>
                  <a:gd name="T89" fmla="*/ 29 h 115"/>
                  <a:gd name="T90" fmla="*/ 99 w 114"/>
                  <a:gd name="T91" fmla="*/ 23 h 115"/>
                  <a:gd name="T92" fmla="*/ 89 w 114"/>
                  <a:gd name="T93" fmla="*/ 21 h 115"/>
                  <a:gd name="T94" fmla="*/ 85 w 114"/>
                  <a:gd name="T95" fmla="*/ 14 h 115"/>
                  <a:gd name="T96" fmla="*/ 80 w 114"/>
                  <a:gd name="T97" fmla="*/ 15 h 115"/>
                  <a:gd name="T98" fmla="*/ 74 w 114"/>
                  <a:gd name="T99" fmla="*/ 8 h 115"/>
                  <a:gd name="T100" fmla="*/ 66 w 114"/>
                  <a:gd name="T101"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 h="115">
                    <a:moveTo>
                      <a:pt x="66" y="0"/>
                    </a:moveTo>
                    <a:lnTo>
                      <a:pt x="66" y="0"/>
                    </a:lnTo>
                    <a:lnTo>
                      <a:pt x="62" y="1"/>
                    </a:lnTo>
                    <a:lnTo>
                      <a:pt x="58" y="3"/>
                    </a:lnTo>
                    <a:lnTo>
                      <a:pt x="56" y="6"/>
                    </a:lnTo>
                    <a:lnTo>
                      <a:pt x="56" y="11"/>
                    </a:lnTo>
                    <a:lnTo>
                      <a:pt x="56" y="11"/>
                    </a:lnTo>
                    <a:lnTo>
                      <a:pt x="56" y="12"/>
                    </a:lnTo>
                    <a:lnTo>
                      <a:pt x="55" y="15"/>
                    </a:lnTo>
                    <a:lnTo>
                      <a:pt x="52" y="17"/>
                    </a:lnTo>
                    <a:lnTo>
                      <a:pt x="47" y="18"/>
                    </a:lnTo>
                    <a:lnTo>
                      <a:pt x="44" y="19"/>
                    </a:lnTo>
                    <a:lnTo>
                      <a:pt x="44" y="22"/>
                    </a:lnTo>
                    <a:lnTo>
                      <a:pt x="44" y="22"/>
                    </a:lnTo>
                    <a:lnTo>
                      <a:pt x="45" y="22"/>
                    </a:lnTo>
                    <a:lnTo>
                      <a:pt x="47" y="22"/>
                    </a:lnTo>
                    <a:lnTo>
                      <a:pt x="47" y="23"/>
                    </a:lnTo>
                    <a:lnTo>
                      <a:pt x="44" y="23"/>
                    </a:lnTo>
                    <a:lnTo>
                      <a:pt x="41" y="25"/>
                    </a:lnTo>
                    <a:lnTo>
                      <a:pt x="40" y="25"/>
                    </a:lnTo>
                    <a:lnTo>
                      <a:pt x="39" y="25"/>
                    </a:lnTo>
                    <a:lnTo>
                      <a:pt x="36" y="25"/>
                    </a:lnTo>
                    <a:lnTo>
                      <a:pt x="33" y="25"/>
                    </a:lnTo>
                    <a:lnTo>
                      <a:pt x="33" y="25"/>
                    </a:lnTo>
                    <a:lnTo>
                      <a:pt x="30" y="22"/>
                    </a:lnTo>
                    <a:lnTo>
                      <a:pt x="30" y="21"/>
                    </a:lnTo>
                    <a:lnTo>
                      <a:pt x="30" y="19"/>
                    </a:lnTo>
                    <a:lnTo>
                      <a:pt x="28" y="21"/>
                    </a:lnTo>
                    <a:lnTo>
                      <a:pt x="25" y="19"/>
                    </a:lnTo>
                    <a:lnTo>
                      <a:pt x="26" y="23"/>
                    </a:lnTo>
                    <a:lnTo>
                      <a:pt x="26" y="25"/>
                    </a:lnTo>
                    <a:lnTo>
                      <a:pt x="28" y="25"/>
                    </a:lnTo>
                    <a:lnTo>
                      <a:pt x="28" y="29"/>
                    </a:lnTo>
                    <a:lnTo>
                      <a:pt x="28" y="30"/>
                    </a:lnTo>
                    <a:lnTo>
                      <a:pt x="29" y="33"/>
                    </a:lnTo>
                    <a:lnTo>
                      <a:pt x="30" y="33"/>
                    </a:lnTo>
                    <a:lnTo>
                      <a:pt x="29" y="34"/>
                    </a:lnTo>
                    <a:lnTo>
                      <a:pt x="28" y="34"/>
                    </a:lnTo>
                    <a:lnTo>
                      <a:pt x="26" y="34"/>
                    </a:lnTo>
                    <a:lnTo>
                      <a:pt x="26" y="33"/>
                    </a:lnTo>
                    <a:lnTo>
                      <a:pt x="25" y="34"/>
                    </a:lnTo>
                    <a:lnTo>
                      <a:pt x="24" y="34"/>
                    </a:lnTo>
                    <a:lnTo>
                      <a:pt x="22" y="34"/>
                    </a:lnTo>
                    <a:lnTo>
                      <a:pt x="19" y="36"/>
                    </a:lnTo>
                    <a:lnTo>
                      <a:pt x="15" y="32"/>
                    </a:lnTo>
                    <a:lnTo>
                      <a:pt x="13" y="32"/>
                    </a:lnTo>
                    <a:lnTo>
                      <a:pt x="11" y="32"/>
                    </a:lnTo>
                    <a:lnTo>
                      <a:pt x="11" y="32"/>
                    </a:lnTo>
                    <a:lnTo>
                      <a:pt x="10" y="33"/>
                    </a:lnTo>
                    <a:lnTo>
                      <a:pt x="9" y="33"/>
                    </a:lnTo>
                    <a:lnTo>
                      <a:pt x="7" y="33"/>
                    </a:lnTo>
                    <a:lnTo>
                      <a:pt x="4" y="34"/>
                    </a:lnTo>
                    <a:lnTo>
                      <a:pt x="0" y="36"/>
                    </a:lnTo>
                    <a:lnTo>
                      <a:pt x="0" y="37"/>
                    </a:lnTo>
                    <a:lnTo>
                      <a:pt x="0" y="38"/>
                    </a:lnTo>
                    <a:lnTo>
                      <a:pt x="3" y="38"/>
                    </a:lnTo>
                    <a:lnTo>
                      <a:pt x="3" y="38"/>
                    </a:lnTo>
                    <a:lnTo>
                      <a:pt x="2" y="38"/>
                    </a:lnTo>
                    <a:lnTo>
                      <a:pt x="2" y="40"/>
                    </a:lnTo>
                    <a:lnTo>
                      <a:pt x="2" y="41"/>
                    </a:lnTo>
                    <a:lnTo>
                      <a:pt x="3" y="40"/>
                    </a:lnTo>
                    <a:lnTo>
                      <a:pt x="4" y="40"/>
                    </a:lnTo>
                    <a:lnTo>
                      <a:pt x="4" y="41"/>
                    </a:lnTo>
                    <a:lnTo>
                      <a:pt x="0" y="43"/>
                    </a:lnTo>
                    <a:lnTo>
                      <a:pt x="2" y="43"/>
                    </a:lnTo>
                    <a:lnTo>
                      <a:pt x="3" y="44"/>
                    </a:lnTo>
                    <a:lnTo>
                      <a:pt x="3" y="45"/>
                    </a:lnTo>
                    <a:lnTo>
                      <a:pt x="6" y="45"/>
                    </a:lnTo>
                    <a:lnTo>
                      <a:pt x="6" y="45"/>
                    </a:lnTo>
                    <a:lnTo>
                      <a:pt x="7" y="44"/>
                    </a:lnTo>
                    <a:lnTo>
                      <a:pt x="11" y="47"/>
                    </a:lnTo>
                    <a:lnTo>
                      <a:pt x="14" y="48"/>
                    </a:lnTo>
                    <a:lnTo>
                      <a:pt x="14" y="48"/>
                    </a:lnTo>
                    <a:lnTo>
                      <a:pt x="15" y="48"/>
                    </a:lnTo>
                    <a:lnTo>
                      <a:pt x="17" y="48"/>
                    </a:lnTo>
                    <a:lnTo>
                      <a:pt x="18" y="48"/>
                    </a:lnTo>
                    <a:lnTo>
                      <a:pt x="17" y="49"/>
                    </a:lnTo>
                    <a:lnTo>
                      <a:pt x="19" y="49"/>
                    </a:lnTo>
                    <a:lnTo>
                      <a:pt x="19" y="49"/>
                    </a:lnTo>
                    <a:lnTo>
                      <a:pt x="21" y="49"/>
                    </a:lnTo>
                    <a:lnTo>
                      <a:pt x="21" y="52"/>
                    </a:lnTo>
                    <a:lnTo>
                      <a:pt x="22" y="52"/>
                    </a:lnTo>
                    <a:lnTo>
                      <a:pt x="25" y="52"/>
                    </a:lnTo>
                    <a:lnTo>
                      <a:pt x="26" y="52"/>
                    </a:lnTo>
                    <a:lnTo>
                      <a:pt x="24" y="54"/>
                    </a:lnTo>
                    <a:lnTo>
                      <a:pt x="24" y="55"/>
                    </a:lnTo>
                    <a:lnTo>
                      <a:pt x="25" y="56"/>
                    </a:lnTo>
                    <a:lnTo>
                      <a:pt x="25" y="58"/>
                    </a:lnTo>
                    <a:lnTo>
                      <a:pt x="24" y="56"/>
                    </a:lnTo>
                    <a:lnTo>
                      <a:pt x="24" y="58"/>
                    </a:lnTo>
                    <a:lnTo>
                      <a:pt x="25" y="59"/>
                    </a:lnTo>
                    <a:lnTo>
                      <a:pt x="26" y="60"/>
                    </a:lnTo>
                    <a:lnTo>
                      <a:pt x="26" y="62"/>
                    </a:lnTo>
                    <a:lnTo>
                      <a:pt x="29" y="63"/>
                    </a:lnTo>
                    <a:lnTo>
                      <a:pt x="30" y="64"/>
                    </a:lnTo>
                    <a:lnTo>
                      <a:pt x="33" y="66"/>
                    </a:lnTo>
                    <a:lnTo>
                      <a:pt x="32" y="67"/>
                    </a:lnTo>
                    <a:lnTo>
                      <a:pt x="33" y="69"/>
                    </a:lnTo>
                    <a:lnTo>
                      <a:pt x="33" y="70"/>
                    </a:lnTo>
                    <a:lnTo>
                      <a:pt x="32" y="71"/>
                    </a:lnTo>
                    <a:lnTo>
                      <a:pt x="33" y="74"/>
                    </a:lnTo>
                    <a:lnTo>
                      <a:pt x="34" y="74"/>
                    </a:lnTo>
                    <a:lnTo>
                      <a:pt x="36" y="77"/>
                    </a:lnTo>
                    <a:lnTo>
                      <a:pt x="36" y="78"/>
                    </a:lnTo>
                    <a:lnTo>
                      <a:pt x="36" y="78"/>
                    </a:lnTo>
                    <a:lnTo>
                      <a:pt x="33" y="75"/>
                    </a:lnTo>
                    <a:lnTo>
                      <a:pt x="33" y="77"/>
                    </a:lnTo>
                    <a:lnTo>
                      <a:pt x="33" y="80"/>
                    </a:lnTo>
                    <a:lnTo>
                      <a:pt x="32" y="85"/>
                    </a:lnTo>
                    <a:lnTo>
                      <a:pt x="32" y="86"/>
                    </a:lnTo>
                    <a:lnTo>
                      <a:pt x="33" y="85"/>
                    </a:lnTo>
                    <a:lnTo>
                      <a:pt x="33" y="86"/>
                    </a:lnTo>
                    <a:lnTo>
                      <a:pt x="33" y="86"/>
                    </a:lnTo>
                    <a:lnTo>
                      <a:pt x="32" y="88"/>
                    </a:lnTo>
                    <a:lnTo>
                      <a:pt x="32" y="89"/>
                    </a:lnTo>
                    <a:lnTo>
                      <a:pt x="30" y="99"/>
                    </a:lnTo>
                    <a:lnTo>
                      <a:pt x="29" y="101"/>
                    </a:lnTo>
                    <a:lnTo>
                      <a:pt x="28" y="101"/>
                    </a:lnTo>
                    <a:lnTo>
                      <a:pt x="26" y="101"/>
                    </a:lnTo>
                    <a:lnTo>
                      <a:pt x="26" y="103"/>
                    </a:lnTo>
                    <a:lnTo>
                      <a:pt x="30" y="106"/>
                    </a:lnTo>
                    <a:lnTo>
                      <a:pt x="32" y="107"/>
                    </a:lnTo>
                    <a:lnTo>
                      <a:pt x="33" y="107"/>
                    </a:lnTo>
                    <a:lnTo>
                      <a:pt x="34" y="108"/>
                    </a:lnTo>
                    <a:lnTo>
                      <a:pt x="36" y="108"/>
                    </a:lnTo>
                    <a:lnTo>
                      <a:pt x="44" y="111"/>
                    </a:lnTo>
                    <a:lnTo>
                      <a:pt x="45" y="111"/>
                    </a:lnTo>
                    <a:lnTo>
                      <a:pt x="47" y="111"/>
                    </a:lnTo>
                    <a:lnTo>
                      <a:pt x="50" y="110"/>
                    </a:lnTo>
                    <a:lnTo>
                      <a:pt x="51" y="110"/>
                    </a:lnTo>
                    <a:lnTo>
                      <a:pt x="52" y="110"/>
                    </a:lnTo>
                    <a:lnTo>
                      <a:pt x="54" y="111"/>
                    </a:lnTo>
                    <a:lnTo>
                      <a:pt x="56" y="112"/>
                    </a:lnTo>
                    <a:lnTo>
                      <a:pt x="56" y="112"/>
                    </a:lnTo>
                    <a:lnTo>
                      <a:pt x="59" y="114"/>
                    </a:lnTo>
                    <a:lnTo>
                      <a:pt x="60" y="115"/>
                    </a:lnTo>
                    <a:lnTo>
                      <a:pt x="65" y="114"/>
                    </a:lnTo>
                    <a:lnTo>
                      <a:pt x="67" y="114"/>
                    </a:lnTo>
                    <a:lnTo>
                      <a:pt x="69" y="114"/>
                    </a:lnTo>
                    <a:lnTo>
                      <a:pt x="70" y="114"/>
                    </a:lnTo>
                    <a:lnTo>
                      <a:pt x="70" y="110"/>
                    </a:lnTo>
                    <a:lnTo>
                      <a:pt x="69" y="108"/>
                    </a:lnTo>
                    <a:lnTo>
                      <a:pt x="70" y="106"/>
                    </a:lnTo>
                    <a:lnTo>
                      <a:pt x="70" y="104"/>
                    </a:lnTo>
                    <a:lnTo>
                      <a:pt x="74" y="103"/>
                    </a:lnTo>
                    <a:lnTo>
                      <a:pt x="76" y="101"/>
                    </a:lnTo>
                    <a:lnTo>
                      <a:pt x="77" y="101"/>
                    </a:lnTo>
                    <a:lnTo>
                      <a:pt x="78" y="100"/>
                    </a:lnTo>
                    <a:lnTo>
                      <a:pt x="78" y="100"/>
                    </a:lnTo>
                    <a:lnTo>
                      <a:pt x="80" y="100"/>
                    </a:lnTo>
                    <a:lnTo>
                      <a:pt x="82" y="101"/>
                    </a:lnTo>
                    <a:lnTo>
                      <a:pt x="82" y="101"/>
                    </a:lnTo>
                    <a:lnTo>
                      <a:pt x="82" y="101"/>
                    </a:lnTo>
                    <a:lnTo>
                      <a:pt x="84" y="101"/>
                    </a:lnTo>
                    <a:lnTo>
                      <a:pt x="85" y="103"/>
                    </a:lnTo>
                    <a:lnTo>
                      <a:pt x="86" y="101"/>
                    </a:lnTo>
                    <a:lnTo>
                      <a:pt x="88" y="101"/>
                    </a:lnTo>
                    <a:lnTo>
                      <a:pt x="88" y="103"/>
                    </a:lnTo>
                    <a:lnTo>
                      <a:pt x="89" y="103"/>
                    </a:lnTo>
                    <a:lnTo>
                      <a:pt x="91" y="103"/>
                    </a:lnTo>
                    <a:lnTo>
                      <a:pt x="91" y="103"/>
                    </a:lnTo>
                    <a:lnTo>
                      <a:pt x="91" y="104"/>
                    </a:lnTo>
                    <a:lnTo>
                      <a:pt x="93" y="104"/>
                    </a:lnTo>
                    <a:lnTo>
                      <a:pt x="95" y="106"/>
                    </a:lnTo>
                    <a:lnTo>
                      <a:pt x="97" y="106"/>
                    </a:lnTo>
                    <a:lnTo>
                      <a:pt x="100" y="104"/>
                    </a:lnTo>
                    <a:lnTo>
                      <a:pt x="102" y="103"/>
                    </a:lnTo>
                    <a:lnTo>
                      <a:pt x="102" y="103"/>
                    </a:lnTo>
                    <a:lnTo>
                      <a:pt x="103" y="101"/>
                    </a:lnTo>
                    <a:lnTo>
                      <a:pt x="104" y="99"/>
                    </a:lnTo>
                    <a:lnTo>
                      <a:pt x="106" y="99"/>
                    </a:lnTo>
                    <a:lnTo>
                      <a:pt x="106" y="99"/>
                    </a:lnTo>
                    <a:lnTo>
                      <a:pt x="108" y="96"/>
                    </a:lnTo>
                    <a:lnTo>
                      <a:pt x="108" y="96"/>
                    </a:lnTo>
                    <a:lnTo>
                      <a:pt x="108" y="96"/>
                    </a:lnTo>
                    <a:lnTo>
                      <a:pt x="110" y="95"/>
                    </a:lnTo>
                    <a:lnTo>
                      <a:pt x="110" y="93"/>
                    </a:lnTo>
                    <a:lnTo>
                      <a:pt x="108" y="92"/>
                    </a:lnTo>
                    <a:lnTo>
                      <a:pt x="104" y="92"/>
                    </a:lnTo>
                    <a:lnTo>
                      <a:pt x="104" y="91"/>
                    </a:lnTo>
                    <a:lnTo>
                      <a:pt x="103" y="88"/>
                    </a:lnTo>
                    <a:lnTo>
                      <a:pt x="103" y="86"/>
                    </a:lnTo>
                    <a:lnTo>
                      <a:pt x="103" y="85"/>
                    </a:lnTo>
                    <a:lnTo>
                      <a:pt x="103" y="84"/>
                    </a:lnTo>
                    <a:lnTo>
                      <a:pt x="102" y="84"/>
                    </a:lnTo>
                    <a:lnTo>
                      <a:pt x="102" y="82"/>
                    </a:lnTo>
                    <a:lnTo>
                      <a:pt x="102" y="81"/>
                    </a:lnTo>
                    <a:lnTo>
                      <a:pt x="102" y="81"/>
                    </a:lnTo>
                    <a:lnTo>
                      <a:pt x="103" y="80"/>
                    </a:lnTo>
                    <a:lnTo>
                      <a:pt x="104" y="78"/>
                    </a:lnTo>
                    <a:lnTo>
                      <a:pt x="104" y="77"/>
                    </a:lnTo>
                    <a:lnTo>
                      <a:pt x="103" y="73"/>
                    </a:lnTo>
                    <a:lnTo>
                      <a:pt x="102" y="71"/>
                    </a:lnTo>
                    <a:lnTo>
                      <a:pt x="102" y="70"/>
                    </a:lnTo>
                    <a:lnTo>
                      <a:pt x="104" y="70"/>
                    </a:lnTo>
                    <a:lnTo>
                      <a:pt x="103" y="69"/>
                    </a:lnTo>
                    <a:lnTo>
                      <a:pt x="102" y="69"/>
                    </a:lnTo>
                    <a:lnTo>
                      <a:pt x="102" y="66"/>
                    </a:lnTo>
                    <a:lnTo>
                      <a:pt x="102" y="63"/>
                    </a:lnTo>
                    <a:lnTo>
                      <a:pt x="102" y="63"/>
                    </a:lnTo>
                    <a:lnTo>
                      <a:pt x="99" y="63"/>
                    </a:lnTo>
                    <a:lnTo>
                      <a:pt x="96" y="66"/>
                    </a:lnTo>
                    <a:lnTo>
                      <a:pt x="96" y="67"/>
                    </a:lnTo>
                    <a:lnTo>
                      <a:pt x="95" y="66"/>
                    </a:lnTo>
                    <a:lnTo>
                      <a:pt x="95" y="63"/>
                    </a:lnTo>
                    <a:lnTo>
                      <a:pt x="96" y="60"/>
                    </a:lnTo>
                    <a:lnTo>
                      <a:pt x="96" y="60"/>
                    </a:lnTo>
                    <a:lnTo>
                      <a:pt x="97" y="59"/>
                    </a:lnTo>
                    <a:lnTo>
                      <a:pt x="97" y="59"/>
                    </a:lnTo>
                    <a:lnTo>
                      <a:pt x="99" y="58"/>
                    </a:lnTo>
                    <a:lnTo>
                      <a:pt x="99" y="56"/>
                    </a:lnTo>
                    <a:lnTo>
                      <a:pt x="100" y="55"/>
                    </a:lnTo>
                    <a:lnTo>
                      <a:pt x="103" y="51"/>
                    </a:lnTo>
                    <a:lnTo>
                      <a:pt x="103" y="49"/>
                    </a:lnTo>
                    <a:lnTo>
                      <a:pt x="104" y="49"/>
                    </a:lnTo>
                    <a:lnTo>
                      <a:pt x="107" y="49"/>
                    </a:lnTo>
                    <a:lnTo>
                      <a:pt x="107" y="48"/>
                    </a:lnTo>
                    <a:lnTo>
                      <a:pt x="108" y="48"/>
                    </a:lnTo>
                    <a:lnTo>
                      <a:pt x="108" y="47"/>
                    </a:lnTo>
                    <a:lnTo>
                      <a:pt x="108" y="45"/>
                    </a:lnTo>
                    <a:lnTo>
                      <a:pt x="108" y="41"/>
                    </a:lnTo>
                    <a:lnTo>
                      <a:pt x="110" y="37"/>
                    </a:lnTo>
                    <a:lnTo>
                      <a:pt x="110" y="34"/>
                    </a:lnTo>
                    <a:lnTo>
                      <a:pt x="112" y="32"/>
                    </a:lnTo>
                    <a:lnTo>
                      <a:pt x="114" y="29"/>
                    </a:lnTo>
                    <a:lnTo>
                      <a:pt x="111" y="29"/>
                    </a:lnTo>
                    <a:lnTo>
                      <a:pt x="104" y="26"/>
                    </a:lnTo>
                    <a:lnTo>
                      <a:pt x="102" y="26"/>
                    </a:lnTo>
                    <a:lnTo>
                      <a:pt x="100" y="25"/>
                    </a:lnTo>
                    <a:lnTo>
                      <a:pt x="99" y="23"/>
                    </a:lnTo>
                    <a:lnTo>
                      <a:pt x="97" y="22"/>
                    </a:lnTo>
                    <a:lnTo>
                      <a:pt x="95" y="22"/>
                    </a:lnTo>
                    <a:lnTo>
                      <a:pt x="92" y="21"/>
                    </a:lnTo>
                    <a:lnTo>
                      <a:pt x="91" y="21"/>
                    </a:lnTo>
                    <a:lnTo>
                      <a:pt x="89" y="21"/>
                    </a:lnTo>
                    <a:lnTo>
                      <a:pt x="88" y="19"/>
                    </a:lnTo>
                    <a:lnTo>
                      <a:pt x="86" y="18"/>
                    </a:lnTo>
                    <a:lnTo>
                      <a:pt x="86" y="18"/>
                    </a:lnTo>
                    <a:lnTo>
                      <a:pt x="85" y="17"/>
                    </a:lnTo>
                    <a:lnTo>
                      <a:pt x="85" y="14"/>
                    </a:lnTo>
                    <a:lnTo>
                      <a:pt x="85" y="14"/>
                    </a:lnTo>
                    <a:lnTo>
                      <a:pt x="84" y="15"/>
                    </a:lnTo>
                    <a:lnTo>
                      <a:pt x="82" y="15"/>
                    </a:lnTo>
                    <a:lnTo>
                      <a:pt x="81" y="15"/>
                    </a:lnTo>
                    <a:lnTo>
                      <a:pt x="80" y="15"/>
                    </a:lnTo>
                    <a:lnTo>
                      <a:pt x="80" y="12"/>
                    </a:lnTo>
                    <a:lnTo>
                      <a:pt x="78" y="11"/>
                    </a:lnTo>
                    <a:lnTo>
                      <a:pt x="78" y="10"/>
                    </a:lnTo>
                    <a:lnTo>
                      <a:pt x="76" y="10"/>
                    </a:lnTo>
                    <a:lnTo>
                      <a:pt x="74" y="8"/>
                    </a:lnTo>
                    <a:lnTo>
                      <a:pt x="71" y="8"/>
                    </a:lnTo>
                    <a:lnTo>
                      <a:pt x="70" y="4"/>
                    </a:lnTo>
                    <a:lnTo>
                      <a:pt x="69" y="6"/>
                    </a:lnTo>
                    <a:lnTo>
                      <a:pt x="67" y="4"/>
                    </a:lnTo>
                    <a:lnTo>
                      <a:pt x="66" y="3"/>
                    </a:lnTo>
                    <a:lnTo>
                      <a:pt x="66"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583" name="グループ化 1582"/>
            <p:cNvGrpSpPr>
              <a:grpSpLocks noChangeAspect="1"/>
            </p:cNvGrpSpPr>
            <p:nvPr/>
          </p:nvGrpSpPr>
          <p:grpSpPr bwMode="gray">
            <a:xfrm>
              <a:off x="1143891" y="3309669"/>
              <a:ext cx="334569" cy="398297"/>
              <a:chOff x="1143890" y="3309669"/>
              <a:chExt cx="334569" cy="398297"/>
            </a:xfrm>
            <a:grpFill/>
          </p:grpSpPr>
          <p:sp>
            <p:nvSpPr>
              <p:cNvPr id="1850" name="Freeform 881"/>
              <p:cNvSpPr>
                <a:spLocks/>
              </p:cNvSpPr>
              <p:nvPr/>
            </p:nvSpPr>
            <p:spPr bwMode="gray">
              <a:xfrm>
                <a:off x="1185313" y="3539087"/>
                <a:ext cx="44609" cy="89218"/>
              </a:xfrm>
              <a:custGeom>
                <a:avLst/>
                <a:gdLst>
                  <a:gd name="T0" fmla="*/ 8 w 14"/>
                  <a:gd name="T1" fmla="*/ 0 h 28"/>
                  <a:gd name="T2" fmla="*/ 10 w 14"/>
                  <a:gd name="T3" fmla="*/ 0 h 28"/>
                  <a:gd name="T4" fmla="*/ 10 w 14"/>
                  <a:gd name="T5" fmla="*/ 0 h 28"/>
                  <a:gd name="T6" fmla="*/ 11 w 14"/>
                  <a:gd name="T7" fmla="*/ 2 h 28"/>
                  <a:gd name="T8" fmla="*/ 12 w 14"/>
                  <a:gd name="T9" fmla="*/ 3 h 28"/>
                  <a:gd name="T10" fmla="*/ 12 w 14"/>
                  <a:gd name="T11" fmla="*/ 7 h 28"/>
                  <a:gd name="T12" fmla="*/ 14 w 14"/>
                  <a:gd name="T13" fmla="*/ 10 h 28"/>
                  <a:gd name="T14" fmla="*/ 12 w 14"/>
                  <a:gd name="T15" fmla="*/ 13 h 28"/>
                  <a:gd name="T16" fmla="*/ 12 w 14"/>
                  <a:gd name="T17" fmla="*/ 18 h 28"/>
                  <a:gd name="T18" fmla="*/ 12 w 14"/>
                  <a:gd name="T19" fmla="*/ 22 h 28"/>
                  <a:gd name="T20" fmla="*/ 12 w 14"/>
                  <a:gd name="T21" fmla="*/ 24 h 28"/>
                  <a:gd name="T22" fmla="*/ 12 w 14"/>
                  <a:gd name="T23" fmla="*/ 24 h 28"/>
                  <a:gd name="T24" fmla="*/ 11 w 14"/>
                  <a:gd name="T25" fmla="*/ 25 h 28"/>
                  <a:gd name="T26" fmla="*/ 10 w 14"/>
                  <a:gd name="T27" fmla="*/ 24 h 28"/>
                  <a:gd name="T28" fmla="*/ 8 w 14"/>
                  <a:gd name="T29" fmla="*/ 25 h 28"/>
                  <a:gd name="T30" fmla="*/ 7 w 14"/>
                  <a:gd name="T31" fmla="*/ 27 h 28"/>
                  <a:gd name="T32" fmla="*/ 7 w 14"/>
                  <a:gd name="T33" fmla="*/ 28 h 28"/>
                  <a:gd name="T34" fmla="*/ 4 w 14"/>
                  <a:gd name="T35" fmla="*/ 28 h 28"/>
                  <a:gd name="T36" fmla="*/ 4 w 14"/>
                  <a:gd name="T37" fmla="*/ 28 h 28"/>
                  <a:gd name="T38" fmla="*/ 3 w 14"/>
                  <a:gd name="T39" fmla="*/ 25 h 28"/>
                  <a:gd name="T40" fmla="*/ 2 w 14"/>
                  <a:gd name="T41" fmla="*/ 24 h 28"/>
                  <a:gd name="T42" fmla="*/ 2 w 14"/>
                  <a:gd name="T43" fmla="*/ 22 h 28"/>
                  <a:gd name="T44" fmla="*/ 2 w 14"/>
                  <a:gd name="T45" fmla="*/ 21 h 28"/>
                  <a:gd name="T46" fmla="*/ 2 w 14"/>
                  <a:gd name="T47" fmla="*/ 18 h 28"/>
                  <a:gd name="T48" fmla="*/ 3 w 14"/>
                  <a:gd name="T49" fmla="*/ 17 h 28"/>
                  <a:gd name="T50" fmla="*/ 3 w 14"/>
                  <a:gd name="T51" fmla="*/ 17 h 28"/>
                  <a:gd name="T52" fmla="*/ 3 w 14"/>
                  <a:gd name="T53" fmla="*/ 16 h 28"/>
                  <a:gd name="T54" fmla="*/ 2 w 14"/>
                  <a:gd name="T55" fmla="*/ 14 h 28"/>
                  <a:gd name="T56" fmla="*/ 3 w 14"/>
                  <a:gd name="T57" fmla="*/ 13 h 28"/>
                  <a:gd name="T58" fmla="*/ 3 w 14"/>
                  <a:gd name="T59" fmla="*/ 11 h 28"/>
                  <a:gd name="T60" fmla="*/ 2 w 14"/>
                  <a:gd name="T61" fmla="*/ 10 h 28"/>
                  <a:gd name="T62" fmla="*/ 2 w 14"/>
                  <a:gd name="T63" fmla="*/ 9 h 28"/>
                  <a:gd name="T64" fmla="*/ 2 w 14"/>
                  <a:gd name="T65" fmla="*/ 9 h 28"/>
                  <a:gd name="T66" fmla="*/ 0 w 14"/>
                  <a:gd name="T67" fmla="*/ 9 h 28"/>
                  <a:gd name="T68" fmla="*/ 0 w 14"/>
                  <a:gd name="T69" fmla="*/ 7 h 28"/>
                  <a:gd name="T70" fmla="*/ 0 w 14"/>
                  <a:gd name="T71" fmla="*/ 5 h 28"/>
                  <a:gd name="T72" fmla="*/ 0 w 14"/>
                  <a:gd name="T73" fmla="*/ 3 h 28"/>
                  <a:gd name="T74" fmla="*/ 2 w 14"/>
                  <a:gd name="T75" fmla="*/ 6 h 28"/>
                  <a:gd name="T76" fmla="*/ 3 w 14"/>
                  <a:gd name="T77" fmla="*/ 5 h 28"/>
                  <a:gd name="T78" fmla="*/ 6 w 14"/>
                  <a:gd name="T79" fmla="*/ 2 h 28"/>
                  <a:gd name="T80" fmla="*/ 7 w 14"/>
                  <a:gd name="T81" fmla="*/ 2 h 28"/>
                  <a:gd name="T82" fmla="*/ 8 w 14"/>
                  <a:gd name="T8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 h="28">
                    <a:moveTo>
                      <a:pt x="8" y="0"/>
                    </a:moveTo>
                    <a:lnTo>
                      <a:pt x="10" y="0"/>
                    </a:lnTo>
                    <a:lnTo>
                      <a:pt x="10" y="0"/>
                    </a:lnTo>
                    <a:lnTo>
                      <a:pt x="11" y="2"/>
                    </a:lnTo>
                    <a:lnTo>
                      <a:pt x="12" y="3"/>
                    </a:lnTo>
                    <a:lnTo>
                      <a:pt x="12" y="7"/>
                    </a:lnTo>
                    <a:lnTo>
                      <a:pt x="14" y="10"/>
                    </a:lnTo>
                    <a:lnTo>
                      <a:pt x="12" y="13"/>
                    </a:lnTo>
                    <a:lnTo>
                      <a:pt x="12" y="18"/>
                    </a:lnTo>
                    <a:lnTo>
                      <a:pt x="12" y="22"/>
                    </a:lnTo>
                    <a:lnTo>
                      <a:pt x="12" y="24"/>
                    </a:lnTo>
                    <a:lnTo>
                      <a:pt x="12" y="24"/>
                    </a:lnTo>
                    <a:lnTo>
                      <a:pt x="11" y="25"/>
                    </a:lnTo>
                    <a:lnTo>
                      <a:pt x="10" y="24"/>
                    </a:lnTo>
                    <a:lnTo>
                      <a:pt x="8" y="25"/>
                    </a:lnTo>
                    <a:lnTo>
                      <a:pt x="7" y="27"/>
                    </a:lnTo>
                    <a:lnTo>
                      <a:pt x="7" y="28"/>
                    </a:lnTo>
                    <a:lnTo>
                      <a:pt x="4" y="28"/>
                    </a:lnTo>
                    <a:lnTo>
                      <a:pt x="4" y="28"/>
                    </a:lnTo>
                    <a:lnTo>
                      <a:pt x="3" y="25"/>
                    </a:lnTo>
                    <a:lnTo>
                      <a:pt x="2" y="24"/>
                    </a:lnTo>
                    <a:lnTo>
                      <a:pt x="2" y="22"/>
                    </a:lnTo>
                    <a:lnTo>
                      <a:pt x="2" y="21"/>
                    </a:lnTo>
                    <a:lnTo>
                      <a:pt x="2" y="18"/>
                    </a:lnTo>
                    <a:lnTo>
                      <a:pt x="3" y="17"/>
                    </a:lnTo>
                    <a:lnTo>
                      <a:pt x="3" y="17"/>
                    </a:lnTo>
                    <a:lnTo>
                      <a:pt x="3" y="16"/>
                    </a:lnTo>
                    <a:lnTo>
                      <a:pt x="2" y="14"/>
                    </a:lnTo>
                    <a:lnTo>
                      <a:pt x="3" y="13"/>
                    </a:lnTo>
                    <a:lnTo>
                      <a:pt x="3" y="11"/>
                    </a:lnTo>
                    <a:lnTo>
                      <a:pt x="2" y="10"/>
                    </a:lnTo>
                    <a:lnTo>
                      <a:pt x="2" y="9"/>
                    </a:lnTo>
                    <a:lnTo>
                      <a:pt x="2" y="9"/>
                    </a:lnTo>
                    <a:lnTo>
                      <a:pt x="0" y="9"/>
                    </a:lnTo>
                    <a:lnTo>
                      <a:pt x="0" y="7"/>
                    </a:lnTo>
                    <a:lnTo>
                      <a:pt x="0" y="5"/>
                    </a:lnTo>
                    <a:lnTo>
                      <a:pt x="0" y="3"/>
                    </a:lnTo>
                    <a:lnTo>
                      <a:pt x="2" y="6"/>
                    </a:lnTo>
                    <a:lnTo>
                      <a:pt x="3" y="5"/>
                    </a:lnTo>
                    <a:lnTo>
                      <a:pt x="6" y="2"/>
                    </a:lnTo>
                    <a:lnTo>
                      <a:pt x="7" y="2"/>
                    </a:lnTo>
                    <a:lnTo>
                      <a:pt x="8"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51" name="Freeform 880"/>
              <p:cNvSpPr>
                <a:spLocks/>
              </p:cNvSpPr>
              <p:nvPr/>
            </p:nvSpPr>
            <p:spPr bwMode="gray">
              <a:xfrm>
                <a:off x="1306395" y="3650611"/>
                <a:ext cx="89218" cy="57355"/>
              </a:xfrm>
              <a:custGeom>
                <a:avLst/>
                <a:gdLst>
                  <a:gd name="T0" fmla="*/ 28 w 28"/>
                  <a:gd name="T1" fmla="*/ 0 h 18"/>
                  <a:gd name="T2" fmla="*/ 28 w 28"/>
                  <a:gd name="T3" fmla="*/ 0 h 18"/>
                  <a:gd name="T4" fmla="*/ 28 w 28"/>
                  <a:gd name="T5" fmla="*/ 0 h 18"/>
                  <a:gd name="T6" fmla="*/ 28 w 28"/>
                  <a:gd name="T7" fmla="*/ 2 h 18"/>
                  <a:gd name="T8" fmla="*/ 25 w 28"/>
                  <a:gd name="T9" fmla="*/ 5 h 18"/>
                  <a:gd name="T10" fmla="*/ 24 w 28"/>
                  <a:gd name="T11" fmla="*/ 9 h 18"/>
                  <a:gd name="T12" fmla="*/ 24 w 28"/>
                  <a:gd name="T13" fmla="*/ 11 h 18"/>
                  <a:gd name="T14" fmla="*/ 24 w 28"/>
                  <a:gd name="T15" fmla="*/ 11 h 18"/>
                  <a:gd name="T16" fmla="*/ 24 w 28"/>
                  <a:gd name="T17" fmla="*/ 12 h 18"/>
                  <a:gd name="T18" fmla="*/ 25 w 28"/>
                  <a:gd name="T19" fmla="*/ 13 h 18"/>
                  <a:gd name="T20" fmla="*/ 24 w 28"/>
                  <a:gd name="T21" fmla="*/ 16 h 18"/>
                  <a:gd name="T22" fmla="*/ 24 w 28"/>
                  <a:gd name="T23" fmla="*/ 18 h 18"/>
                  <a:gd name="T24" fmla="*/ 21 w 28"/>
                  <a:gd name="T25" fmla="*/ 18 h 18"/>
                  <a:gd name="T26" fmla="*/ 20 w 28"/>
                  <a:gd name="T27" fmla="*/ 18 h 18"/>
                  <a:gd name="T28" fmla="*/ 18 w 28"/>
                  <a:gd name="T29" fmla="*/ 16 h 18"/>
                  <a:gd name="T30" fmla="*/ 17 w 28"/>
                  <a:gd name="T31" fmla="*/ 15 h 18"/>
                  <a:gd name="T32" fmla="*/ 14 w 28"/>
                  <a:gd name="T33" fmla="*/ 13 h 18"/>
                  <a:gd name="T34" fmla="*/ 13 w 28"/>
                  <a:gd name="T35" fmla="*/ 13 h 18"/>
                  <a:gd name="T36" fmla="*/ 11 w 28"/>
                  <a:gd name="T37" fmla="*/ 12 h 18"/>
                  <a:gd name="T38" fmla="*/ 10 w 28"/>
                  <a:gd name="T39" fmla="*/ 12 h 18"/>
                  <a:gd name="T40" fmla="*/ 9 w 28"/>
                  <a:gd name="T41" fmla="*/ 11 h 18"/>
                  <a:gd name="T42" fmla="*/ 6 w 28"/>
                  <a:gd name="T43" fmla="*/ 9 h 18"/>
                  <a:gd name="T44" fmla="*/ 5 w 28"/>
                  <a:gd name="T45" fmla="*/ 8 h 18"/>
                  <a:gd name="T46" fmla="*/ 2 w 28"/>
                  <a:gd name="T47" fmla="*/ 8 h 18"/>
                  <a:gd name="T48" fmla="*/ 0 w 28"/>
                  <a:gd name="T49" fmla="*/ 7 h 18"/>
                  <a:gd name="T50" fmla="*/ 0 w 28"/>
                  <a:gd name="T51" fmla="*/ 4 h 18"/>
                  <a:gd name="T52" fmla="*/ 0 w 28"/>
                  <a:gd name="T53" fmla="*/ 2 h 18"/>
                  <a:gd name="T54" fmla="*/ 0 w 28"/>
                  <a:gd name="T55" fmla="*/ 2 h 18"/>
                  <a:gd name="T56" fmla="*/ 2 w 28"/>
                  <a:gd name="T57" fmla="*/ 1 h 18"/>
                  <a:gd name="T58" fmla="*/ 2 w 28"/>
                  <a:gd name="T59" fmla="*/ 1 h 18"/>
                  <a:gd name="T60" fmla="*/ 3 w 28"/>
                  <a:gd name="T61" fmla="*/ 2 h 18"/>
                  <a:gd name="T62" fmla="*/ 5 w 28"/>
                  <a:gd name="T63" fmla="*/ 2 h 18"/>
                  <a:gd name="T64" fmla="*/ 7 w 28"/>
                  <a:gd name="T65" fmla="*/ 1 h 18"/>
                  <a:gd name="T66" fmla="*/ 10 w 28"/>
                  <a:gd name="T67" fmla="*/ 2 h 18"/>
                  <a:gd name="T68" fmla="*/ 11 w 28"/>
                  <a:gd name="T69" fmla="*/ 4 h 18"/>
                  <a:gd name="T70" fmla="*/ 13 w 28"/>
                  <a:gd name="T71" fmla="*/ 4 h 18"/>
                  <a:gd name="T72" fmla="*/ 13 w 28"/>
                  <a:gd name="T73" fmla="*/ 2 h 18"/>
                  <a:gd name="T74" fmla="*/ 18 w 28"/>
                  <a:gd name="T75" fmla="*/ 2 h 18"/>
                  <a:gd name="T76" fmla="*/ 20 w 28"/>
                  <a:gd name="T77" fmla="*/ 2 h 18"/>
                  <a:gd name="T78" fmla="*/ 21 w 28"/>
                  <a:gd name="T79" fmla="*/ 1 h 18"/>
                  <a:gd name="T80" fmla="*/ 24 w 28"/>
                  <a:gd name="T81" fmla="*/ 1 h 18"/>
                  <a:gd name="T82" fmla="*/ 25 w 28"/>
                  <a:gd name="T83" fmla="*/ 1 h 18"/>
                  <a:gd name="T84" fmla="*/ 26 w 28"/>
                  <a:gd name="T85" fmla="*/ 0 h 18"/>
                  <a:gd name="T86" fmla="*/ 28 w 28"/>
                  <a:gd name="T8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18">
                    <a:moveTo>
                      <a:pt x="28" y="0"/>
                    </a:moveTo>
                    <a:lnTo>
                      <a:pt x="28" y="0"/>
                    </a:lnTo>
                    <a:lnTo>
                      <a:pt x="28" y="0"/>
                    </a:lnTo>
                    <a:lnTo>
                      <a:pt x="28" y="2"/>
                    </a:lnTo>
                    <a:lnTo>
                      <a:pt x="25" y="5"/>
                    </a:lnTo>
                    <a:lnTo>
                      <a:pt x="24" y="9"/>
                    </a:lnTo>
                    <a:lnTo>
                      <a:pt x="24" y="11"/>
                    </a:lnTo>
                    <a:lnTo>
                      <a:pt x="24" y="11"/>
                    </a:lnTo>
                    <a:lnTo>
                      <a:pt x="24" y="12"/>
                    </a:lnTo>
                    <a:lnTo>
                      <a:pt x="25" y="13"/>
                    </a:lnTo>
                    <a:lnTo>
                      <a:pt x="24" y="16"/>
                    </a:lnTo>
                    <a:lnTo>
                      <a:pt x="24" y="18"/>
                    </a:lnTo>
                    <a:lnTo>
                      <a:pt x="21" y="18"/>
                    </a:lnTo>
                    <a:lnTo>
                      <a:pt x="20" y="18"/>
                    </a:lnTo>
                    <a:lnTo>
                      <a:pt x="18" y="16"/>
                    </a:lnTo>
                    <a:lnTo>
                      <a:pt x="17" y="15"/>
                    </a:lnTo>
                    <a:lnTo>
                      <a:pt x="14" y="13"/>
                    </a:lnTo>
                    <a:lnTo>
                      <a:pt x="13" y="13"/>
                    </a:lnTo>
                    <a:lnTo>
                      <a:pt x="11" y="12"/>
                    </a:lnTo>
                    <a:lnTo>
                      <a:pt x="10" y="12"/>
                    </a:lnTo>
                    <a:lnTo>
                      <a:pt x="9" y="11"/>
                    </a:lnTo>
                    <a:lnTo>
                      <a:pt x="6" y="9"/>
                    </a:lnTo>
                    <a:lnTo>
                      <a:pt x="5" y="8"/>
                    </a:lnTo>
                    <a:lnTo>
                      <a:pt x="2" y="8"/>
                    </a:lnTo>
                    <a:lnTo>
                      <a:pt x="0" y="7"/>
                    </a:lnTo>
                    <a:lnTo>
                      <a:pt x="0" y="4"/>
                    </a:lnTo>
                    <a:lnTo>
                      <a:pt x="0" y="2"/>
                    </a:lnTo>
                    <a:lnTo>
                      <a:pt x="0" y="2"/>
                    </a:lnTo>
                    <a:lnTo>
                      <a:pt x="2" y="1"/>
                    </a:lnTo>
                    <a:lnTo>
                      <a:pt x="2" y="1"/>
                    </a:lnTo>
                    <a:lnTo>
                      <a:pt x="3" y="2"/>
                    </a:lnTo>
                    <a:lnTo>
                      <a:pt x="5" y="2"/>
                    </a:lnTo>
                    <a:lnTo>
                      <a:pt x="7" y="1"/>
                    </a:lnTo>
                    <a:lnTo>
                      <a:pt x="10" y="2"/>
                    </a:lnTo>
                    <a:lnTo>
                      <a:pt x="11" y="4"/>
                    </a:lnTo>
                    <a:lnTo>
                      <a:pt x="13" y="4"/>
                    </a:lnTo>
                    <a:lnTo>
                      <a:pt x="13" y="2"/>
                    </a:lnTo>
                    <a:lnTo>
                      <a:pt x="18" y="2"/>
                    </a:lnTo>
                    <a:lnTo>
                      <a:pt x="20" y="2"/>
                    </a:lnTo>
                    <a:lnTo>
                      <a:pt x="21" y="1"/>
                    </a:lnTo>
                    <a:lnTo>
                      <a:pt x="24" y="1"/>
                    </a:lnTo>
                    <a:lnTo>
                      <a:pt x="25" y="1"/>
                    </a:lnTo>
                    <a:lnTo>
                      <a:pt x="26" y="0"/>
                    </a:lnTo>
                    <a:lnTo>
                      <a:pt x="28"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52" name="Freeform 882"/>
              <p:cNvSpPr>
                <a:spLocks/>
              </p:cNvSpPr>
              <p:nvPr/>
            </p:nvSpPr>
            <p:spPr bwMode="gray">
              <a:xfrm>
                <a:off x="1143890" y="3309669"/>
                <a:ext cx="334569" cy="353688"/>
              </a:xfrm>
              <a:custGeom>
                <a:avLst/>
                <a:gdLst/>
                <a:ahLst/>
                <a:cxnLst/>
                <a:rect l="l" t="t" r="r" b="b"/>
                <a:pathLst>
                  <a:path w="334569" h="353688">
                    <a:moveTo>
                      <a:pt x="195246" y="59664"/>
                    </a:moveTo>
                    <a:lnTo>
                      <a:pt x="195246" y="61419"/>
                    </a:lnTo>
                    <a:lnTo>
                      <a:pt x="194369" y="60541"/>
                    </a:lnTo>
                    <a:close/>
                    <a:moveTo>
                      <a:pt x="194369" y="50982"/>
                    </a:moveTo>
                    <a:lnTo>
                      <a:pt x="197555" y="50982"/>
                    </a:lnTo>
                    <a:lnTo>
                      <a:pt x="197555" y="54239"/>
                    </a:lnTo>
                    <a:lnTo>
                      <a:pt x="195997" y="54239"/>
                    </a:lnTo>
                    <a:close/>
                    <a:moveTo>
                      <a:pt x="146573" y="0"/>
                    </a:moveTo>
                    <a:lnTo>
                      <a:pt x="149760" y="0"/>
                    </a:lnTo>
                    <a:lnTo>
                      <a:pt x="149760" y="3187"/>
                    </a:lnTo>
                    <a:lnTo>
                      <a:pt x="156132" y="9559"/>
                    </a:lnTo>
                    <a:lnTo>
                      <a:pt x="159319" y="12746"/>
                    </a:lnTo>
                    <a:lnTo>
                      <a:pt x="162505" y="12746"/>
                    </a:lnTo>
                    <a:lnTo>
                      <a:pt x="168878" y="15932"/>
                    </a:lnTo>
                    <a:lnTo>
                      <a:pt x="184810" y="22305"/>
                    </a:lnTo>
                    <a:lnTo>
                      <a:pt x="191182" y="22305"/>
                    </a:lnTo>
                    <a:lnTo>
                      <a:pt x="194369" y="22305"/>
                    </a:lnTo>
                    <a:lnTo>
                      <a:pt x="191182" y="28678"/>
                    </a:lnTo>
                    <a:lnTo>
                      <a:pt x="191182" y="35050"/>
                    </a:lnTo>
                    <a:lnTo>
                      <a:pt x="194369" y="35050"/>
                    </a:lnTo>
                    <a:lnTo>
                      <a:pt x="191182" y="38237"/>
                    </a:lnTo>
                    <a:lnTo>
                      <a:pt x="191182" y="44609"/>
                    </a:lnTo>
                    <a:lnTo>
                      <a:pt x="194369" y="47796"/>
                    </a:lnTo>
                    <a:lnTo>
                      <a:pt x="194369" y="50982"/>
                    </a:lnTo>
                    <a:lnTo>
                      <a:pt x="191182" y="57355"/>
                    </a:lnTo>
                    <a:lnTo>
                      <a:pt x="184810" y="57355"/>
                    </a:lnTo>
                    <a:lnTo>
                      <a:pt x="168878" y="63728"/>
                    </a:lnTo>
                    <a:lnTo>
                      <a:pt x="162505" y="63728"/>
                    </a:lnTo>
                    <a:lnTo>
                      <a:pt x="156132" y="70100"/>
                    </a:lnTo>
                    <a:lnTo>
                      <a:pt x="156132" y="73287"/>
                    </a:lnTo>
                    <a:lnTo>
                      <a:pt x="156132" y="79660"/>
                    </a:lnTo>
                    <a:lnTo>
                      <a:pt x="159319" y="82846"/>
                    </a:lnTo>
                    <a:lnTo>
                      <a:pt x="162505" y="82846"/>
                    </a:lnTo>
                    <a:lnTo>
                      <a:pt x="159319" y="86032"/>
                    </a:lnTo>
                    <a:lnTo>
                      <a:pt x="159319" y="92405"/>
                    </a:lnTo>
                    <a:lnTo>
                      <a:pt x="159319" y="98778"/>
                    </a:lnTo>
                    <a:lnTo>
                      <a:pt x="159319" y="108337"/>
                    </a:lnTo>
                    <a:lnTo>
                      <a:pt x="159319" y="114710"/>
                    </a:lnTo>
                    <a:lnTo>
                      <a:pt x="162505" y="117896"/>
                    </a:lnTo>
                    <a:lnTo>
                      <a:pt x="162505" y="121083"/>
                    </a:lnTo>
                    <a:lnTo>
                      <a:pt x="178437" y="127455"/>
                    </a:lnTo>
                    <a:lnTo>
                      <a:pt x="181623" y="130642"/>
                    </a:lnTo>
                    <a:lnTo>
                      <a:pt x="184810" y="133828"/>
                    </a:lnTo>
                    <a:lnTo>
                      <a:pt x="184810" y="140201"/>
                    </a:lnTo>
                    <a:lnTo>
                      <a:pt x="191182" y="140201"/>
                    </a:lnTo>
                    <a:lnTo>
                      <a:pt x="194369" y="140201"/>
                    </a:lnTo>
                    <a:lnTo>
                      <a:pt x="197555" y="146574"/>
                    </a:lnTo>
                    <a:lnTo>
                      <a:pt x="197555" y="162505"/>
                    </a:lnTo>
                    <a:lnTo>
                      <a:pt x="203928" y="162505"/>
                    </a:lnTo>
                    <a:lnTo>
                      <a:pt x="207114" y="168878"/>
                    </a:lnTo>
                    <a:lnTo>
                      <a:pt x="207114" y="178437"/>
                    </a:lnTo>
                    <a:lnTo>
                      <a:pt x="213487" y="181624"/>
                    </a:lnTo>
                    <a:lnTo>
                      <a:pt x="219860" y="191183"/>
                    </a:lnTo>
                    <a:lnTo>
                      <a:pt x="226232" y="191183"/>
                    </a:lnTo>
                    <a:lnTo>
                      <a:pt x="226232" y="197556"/>
                    </a:lnTo>
                    <a:lnTo>
                      <a:pt x="229419" y="200742"/>
                    </a:lnTo>
                    <a:lnTo>
                      <a:pt x="232605" y="200742"/>
                    </a:lnTo>
                    <a:lnTo>
                      <a:pt x="242164" y="210301"/>
                    </a:lnTo>
                    <a:lnTo>
                      <a:pt x="242164" y="203928"/>
                    </a:lnTo>
                    <a:lnTo>
                      <a:pt x="254910" y="203928"/>
                    </a:lnTo>
                    <a:lnTo>
                      <a:pt x="261283" y="203928"/>
                    </a:lnTo>
                    <a:lnTo>
                      <a:pt x="264469" y="203928"/>
                    </a:lnTo>
                    <a:lnTo>
                      <a:pt x="267655" y="210301"/>
                    </a:lnTo>
                    <a:lnTo>
                      <a:pt x="267655" y="213487"/>
                    </a:lnTo>
                    <a:lnTo>
                      <a:pt x="264469" y="213487"/>
                    </a:lnTo>
                    <a:lnTo>
                      <a:pt x="261283" y="216674"/>
                    </a:lnTo>
                    <a:lnTo>
                      <a:pt x="261283" y="223047"/>
                    </a:lnTo>
                    <a:lnTo>
                      <a:pt x="264469" y="223047"/>
                    </a:lnTo>
                    <a:lnTo>
                      <a:pt x="267655" y="226233"/>
                    </a:lnTo>
                    <a:lnTo>
                      <a:pt x="274028" y="226233"/>
                    </a:lnTo>
                    <a:lnTo>
                      <a:pt x="289960" y="235792"/>
                    </a:lnTo>
                    <a:lnTo>
                      <a:pt x="293146" y="238979"/>
                    </a:lnTo>
                    <a:lnTo>
                      <a:pt x="299519" y="245351"/>
                    </a:lnTo>
                    <a:lnTo>
                      <a:pt x="321824" y="248538"/>
                    </a:lnTo>
                    <a:lnTo>
                      <a:pt x="325010" y="261283"/>
                    </a:lnTo>
                    <a:lnTo>
                      <a:pt x="328196" y="264470"/>
                    </a:lnTo>
                    <a:lnTo>
                      <a:pt x="334569" y="270842"/>
                    </a:lnTo>
                    <a:lnTo>
                      <a:pt x="334569" y="274029"/>
                    </a:lnTo>
                    <a:lnTo>
                      <a:pt x="328196" y="283588"/>
                    </a:lnTo>
                    <a:lnTo>
                      <a:pt x="325010" y="280401"/>
                    </a:lnTo>
                    <a:lnTo>
                      <a:pt x="321824" y="274029"/>
                    </a:lnTo>
                    <a:lnTo>
                      <a:pt x="321824" y="270842"/>
                    </a:lnTo>
                    <a:lnTo>
                      <a:pt x="312264" y="264470"/>
                    </a:lnTo>
                    <a:lnTo>
                      <a:pt x="309078" y="264470"/>
                    </a:lnTo>
                    <a:lnTo>
                      <a:pt x="299519" y="258097"/>
                    </a:lnTo>
                    <a:lnTo>
                      <a:pt x="289960" y="258097"/>
                    </a:lnTo>
                    <a:lnTo>
                      <a:pt x="286773" y="264470"/>
                    </a:lnTo>
                    <a:lnTo>
                      <a:pt x="280401" y="270842"/>
                    </a:lnTo>
                    <a:lnTo>
                      <a:pt x="277214" y="283588"/>
                    </a:lnTo>
                    <a:lnTo>
                      <a:pt x="277214" y="286774"/>
                    </a:lnTo>
                    <a:lnTo>
                      <a:pt x="286773" y="286774"/>
                    </a:lnTo>
                    <a:lnTo>
                      <a:pt x="286773" y="293147"/>
                    </a:lnTo>
                    <a:lnTo>
                      <a:pt x="289960" y="296333"/>
                    </a:lnTo>
                    <a:lnTo>
                      <a:pt x="293146" y="296333"/>
                    </a:lnTo>
                    <a:lnTo>
                      <a:pt x="293146" y="305892"/>
                    </a:lnTo>
                    <a:lnTo>
                      <a:pt x="293146" y="315452"/>
                    </a:lnTo>
                    <a:lnTo>
                      <a:pt x="289960" y="315452"/>
                    </a:lnTo>
                    <a:lnTo>
                      <a:pt x="286773" y="318638"/>
                    </a:lnTo>
                    <a:lnTo>
                      <a:pt x="280401" y="318638"/>
                    </a:lnTo>
                    <a:lnTo>
                      <a:pt x="280401" y="321824"/>
                    </a:lnTo>
                    <a:lnTo>
                      <a:pt x="280401" y="334570"/>
                    </a:lnTo>
                    <a:lnTo>
                      <a:pt x="277214" y="334570"/>
                    </a:lnTo>
                    <a:lnTo>
                      <a:pt x="277214" y="340943"/>
                    </a:lnTo>
                    <a:lnTo>
                      <a:pt x="274028" y="340943"/>
                    </a:lnTo>
                    <a:lnTo>
                      <a:pt x="267655" y="344129"/>
                    </a:lnTo>
                    <a:lnTo>
                      <a:pt x="264469" y="353688"/>
                    </a:lnTo>
                    <a:lnTo>
                      <a:pt x="261283" y="353688"/>
                    </a:lnTo>
                    <a:lnTo>
                      <a:pt x="254910" y="353688"/>
                    </a:lnTo>
                    <a:lnTo>
                      <a:pt x="254910" y="347315"/>
                    </a:lnTo>
                    <a:lnTo>
                      <a:pt x="254910" y="344129"/>
                    </a:lnTo>
                    <a:lnTo>
                      <a:pt x="254910" y="340943"/>
                    </a:lnTo>
                    <a:lnTo>
                      <a:pt x="261283" y="331383"/>
                    </a:lnTo>
                    <a:lnTo>
                      <a:pt x="261283" y="328197"/>
                    </a:lnTo>
                    <a:lnTo>
                      <a:pt x="264469" y="321824"/>
                    </a:lnTo>
                    <a:lnTo>
                      <a:pt x="267655" y="321824"/>
                    </a:lnTo>
                    <a:lnTo>
                      <a:pt x="264469" y="309079"/>
                    </a:lnTo>
                    <a:lnTo>
                      <a:pt x="264469" y="299520"/>
                    </a:lnTo>
                    <a:lnTo>
                      <a:pt x="261283" y="293147"/>
                    </a:lnTo>
                    <a:lnTo>
                      <a:pt x="254910" y="283588"/>
                    </a:lnTo>
                    <a:lnTo>
                      <a:pt x="254910" y="280401"/>
                    </a:lnTo>
                    <a:lnTo>
                      <a:pt x="251723" y="274029"/>
                    </a:lnTo>
                    <a:lnTo>
                      <a:pt x="245351" y="280401"/>
                    </a:lnTo>
                    <a:lnTo>
                      <a:pt x="242164" y="274029"/>
                    </a:lnTo>
                    <a:lnTo>
                      <a:pt x="242164" y="270842"/>
                    </a:lnTo>
                    <a:lnTo>
                      <a:pt x="232605" y="270842"/>
                    </a:lnTo>
                    <a:lnTo>
                      <a:pt x="232605" y="264470"/>
                    </a:lnTo>
                    <a:lnTo>
                      <a:pt x="232605" y="261283"/>
                    </a:lnTo>
                    <a:lnTo>
                      <a:pt x="232605" y="258097"/>
                    </a:lnTo>
                    <a:lnTo>
                      <a:pt x="229419" y="251724"/>
                    </a:lnTo>
                    <a:lnTo>
                      <a:pt x="226232" y="251724"/>
                    </a:lnTo>
                    <a:lnTo>
                      <a:pt x="216673" y="251724"/>
                    </a:lnTo>
                    <a:lnTo>
                      <a:pt x="216673" y="248538"/>
                    </a:lnTo>
                    <a:lnTo>
                      <a:pt x="207114" y="245351"/>
                    </a:lnTo>
                    <a:lnTo>
                      <a:pt x="207114" y="238979"/>
                    </a:lnTo>
                    <a:lnTo>
                      <a:pt x="197555" y="229419"/>
                    </a:lnTo>
                    <a:lnTo>
                      <a:pt x="194369" y="229419"/>
                    </a:lnTo>
                    <a:lnTo>
                      <a:pt x="181623" y="229419"/>
                    </a:lnTo>
                    <a:lnTo>
                      <a:pt x="168878" y="223047"/>
                    </a:lnTo>
                    <a:lnTo>
                      <a:pt x="159319" y="213487"/>
                    </a:lnTo>
                    <a:lnTo>
                      <a:pt x="149760" y="200742"/>
                    </a:lnTo>
                    <a:lnTo>
                      <a:pt x="146573" y="200742"/>
                    </a:lnTo>
                    <a:lnTo>
                      <a:pt x="137014" y="187996"/>
                    </a:lnTo>
                    <a:lnTo>
                      <a:pt x="133828" y="187996"/>
                    </a:lnTo>
                    <a:lnTo>
                      <a:pt x="130641" y="187996"/>
                    </a:lnTo>
                    <a:lnTo>
                      <a:pt x="124269" y="187996"/>
                    </a:lnTo>
                    <a:lnTo>
                      <a:pt x="124269" y="178437"/>
                    </a:lnTo>
                    <a:lnTo>
                      <a:pt x="121082" y="175251"/>
                    </a:lnTo>
                    <a:lnTo>
                      <a:pt x="108337" y="162505"/>
                    </a:lnTo>
                    <a:lnTo>
                      <a:pt x="108337" y="156133"/>
                    </a:lnTo>
                    <a:lnTo>
                      <a:pt x="108337" y="152946"/>
                    </a:lnTo>
                    <a:lnTo>
                      <a:pt x="98778" y="133828"/>
                    </a:lnTo>
                    <a:lnTo>
                      <a:pt x="98778" y="127455"/>
                    </a:lnTo>
                    <a:lnTo>
                      <a:pt x="89218" y="121083"/>
                    </a:lnTo>
                    <a:lnTo>
                      <a:pt x="66914" y="108337"/>
                    </a:lnTo>
                    <a:lnTo>
                      <a:pt x="63727" y="108337"/>
                    </a:lnTo>
                    <a:lnTo>
                      <a:pt x="60541" y="108337"/>
                    </a:lnTo>
                    <a:lnTo>
                      <a:pt x="50982" y="114710"/>
                    </a:lnTo>
                    <a:lnTo>
                      <a:pt x="47796" y="117896"/>
                    </a:lnTo>
                    <a:lnTo>
                      <a:pt x="41423" y="121083"/>
                    </a:lnTo>
                    <a:lnTo>
                      <a:pt x="38237" y="127455"/>
                    </a:lnTo>
                    <a:lnTo>
                      <a:pt x="31864" y="130642"/>
                    </a:lnTo>
                    <a:lnTo>
                      <a:pt x="25491" y="130642"/>
                    </a:lnTo>
                    <a:lnTo>
                      <a:pt x="19118" y="130642"/>
                    </a:lnTo>
                    <a:lnTo>
                      <a:pt x="25491" y="127455"/>
                    </a:lnTo>
                    <a:lnTo>
                      <a:pt x="25491" y="121083"/>
                    </a:lnTo>
                    <a:lnTo>
                      <a:pt x="19118" y="117896"/>
                    </a:lnTo>
                    <a:lnTo>
                      <a:pt x="6373" y="117896"/>
                    </a:lnTo>
                    <a:lnTo>
                      <a:pt x="6373" y="114710"/>
                    </a:lnTo>
                    <a:lnTo>
                      <a:pt x="3186" y="105151"/>
                    </a:lnTo>
                    <a:lnTo>
                      <a:pt x="3186" y="98778"/>
                    </a:lnTo>
                    <a:lnTo>
                      <a:pt x="3186" y="95591"/>
                    </a:lnTo>
                    <a:lnTo>
                      <a:pt x="3186" y="92405"/>
                    </a:lnTo>
                    <a:lnTo>
                      <a:pt x="0" y="92405"/>
                    </a:lnTo>
                    <a:lnTo>
                      <a:pt x="0" y="86032"/>
                    </a:lnTo>
                    <a:lnTo>
                      <a:pt x="0" y="82846"/>
                    </a:lnTo>
                    <a:lnTo>
                      <a:pt x="3186" y="79660"/>
                    </a:lnTo>
                    <a:lnTo>
                      <a:pt x="6373" y="73287"/>
                    </a:lnTo>
                    <a:lnTo>
                      <a:pt x="6373" y="70100"/>
                    </a:lnTo>
                    <a:lnTo>
                      <a:pt x="3186" y="57355"/>
                    </a:lnTo>
                    <a:lnTo>
                      <a:pt x="0" y="50982"/>
                    </a:lnTo>
                    <a:lnTo>
                      <a:pt x="0" y="47796"/>
                    </a:lnTo>
                    <a:lnTo>
                      <a:pt x="6373" y="47796"/>
                    </a:lnTo>
                    <a:lnTo>
                      <a:pt x="12746" y="47796"/>
                    </a:lnTo>
                    <a:lnTo>
                      <a:pt x="25491" y="44609"/>
                    </a:lnTo>
                    <a:lnTo>
                      <a:pt x="28677" y="47796"/>
                    </a:lnTo>
                    <a:lnTo>
                      <a:pt x="31864" y="38237"/>
                    </a:lnTo>
                    <a:lnTo>
                      <a:pt x="38237" y="38237"/>
                    </a:lnTo>
                    <a:lnTo>
                      <a:pt x="38237" y="35050"/>
                    </a:lnTo>
                    <a:lnTo>
                      <a:pt x="41423" y="28678"/>
                    </a:lnTo>
                    <a:lnTo>
                      <a:pt x="47796" y="25491"/>
                    </a:lnTo>
                    <a:lnTo>
                      <a:pt x="50982" y="35050"/>
                    </a:lnTo>
                    <a:lnTo>
                      <a:pt x="54168" y="38237"/>
                    </a:lnTo>
                    <a:lnTo>
                      <a:pt x="60541" y="44609"/>
                    </a:lnTo>
                    <a:lnTo>
                      <a:pt x="63727" y="47796"/>
                    </a:lnTo>
                    <a:lnTo>
                      <a:pt x="63727" y="44609"/>
                    </a:lnTo>
                    <a:lnTo>
                      <a:pt x="63727" y="38237"/>
                    </a:lnTo>
                    <a:lnTo>
                      <a:pt x="66914" y="28678"/>
                    </a:lnTo>
                    <a:lnTo>
                      <a:pt x="73287" y="25491"/>
                    </a:lnTo>
                    <a:lnTo>
                      <a:pt x="76473" y="25491"/>
                    </a:lnTo>
                    <a:lnTo>
                      <a:pt x="76473" y="28678"/>
                    </a:lnTo>
                    <a:lnTo>
                      <a:pt x="86032" y="28678"/>
                    </a:lnTo>
                    <a:lnTo>
                      <a:pt x="95591" y="28678"/>
                    </a:lnTo>
                    <a:lnTo>
                      <a:pt x="95591" y="25491"/>
                    </a:lnTo>
                    <a:lnTo>
                      <a:pt x="95591" y="22305"/>
                    </a:lnTo>
                    <a:lnTo>
                      <a:pt x="95591" y="15932"/>
                    </a:lnTo>
                    <a:lnTo>
                      <a:pt x="98778" y="15932"/>
                    </a:lnTo>
                    <a:lnTo>
                      <a:pt x="101964" y="15932"/>
                    </a:lnTo>
                    <a:lnTo>
                      <a:pt x="101964" y="12746"/>
                    </a:lnTo>
                    <a:lnTo>
                      <a:pt x="101964" y="9559"/>
                    </a:lnTo>
                    <a:lnTo>
                      <a:pt x="111523" y="9559"/>
                    </a:lnTo>
                    <a:lnTo>
                      <a:pt x="121082" y="9559"/>
                    </a:lnTo>
                    <a:lnTo>
                      <a:pt x="130641" y="3187"/>
                    </a:lnTo>
                    <a:lnTo>
                      <a:pt x="143387" y="318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84" name="Freeform 686"/>
            <p:cNvSpPr>
              <a:spLocks noChangeAspect="1"/>
            </p:cNvSpPr>
            <p:nvPr/>
          </p:nvSpPr>
          <p:spPr bwMode="gray">
            <a:xfrm>
              <a:off x="2424808" y="4064838"/>
              <a:ext cx="133827" cy="105151"/>
            </a:xfrm>
            <a:custGeom>
              <a:avLst/>
              <a:gdLst>
                <a:gd name="T0" fmla="*/ 31 w 42"/>
                <a:gd name="T1" fmla="*/ 33 h 33"/>
                <a:gd name="T2" fmla="*/ 0 w 42"/>
                <a:gd name="T3" fmla="*/ 19 h 33"/>
                <a:gd name="T4" fmla="*/ 0 w 42"/>
                <a:gd name="T5" fmla="*/ 18 h 33"/>
                <a:gd name="T6" fmla="*/ 1 w 42"/>
                <a:gd name="T7" fmla="*/ 18 h 33"/>
                <a:gd name="T8" fmla="*/ 2 w 42"/>
                <a:gd name="T9" fmla="*/ 19 h 33"/>
                <a:gd name="T10" fmla="*/ 6 w 42"/>
                <a:gd name="T11" fmla="*/ 20 h 33"/>
                <a:gd name="T12" fmla="*/ 8 w 42"/>
                <a:gd name="T13" fmla="*/ 19 h 33"/>
                <a:gd name="T14" fmla="*/ 13 w 42"/>
                <a:gd name="T15" fmla="*/ 18 h 33"/>
                <a:gd name="T16" fmla="*/ 16 w 42"/>
                <a:gd name="T17" fmla="*/ 19 h 33"/>
                <a:gd name="T18" fmla="*/ 21 w 42"/>
                <a:gd name="T19" fmla="*/ 19 h 33"/>
                <a:gd name="T20" fmla="*/ 23 w 42"/>
                <a:gd name="T21" fmla="*/ 18 h 33"/>
                <a:gd name="T22" fmla="*/ 24 w 42"/>
                <a:gd name="T23" fmla="*/ 16 h 33"/>
                <a:gd name="T24" fmla="*/ 26 w 42"/>
                <a:gd name="T25" fmla="*/ 16 h 33"/>
                <a:gd name="T26" fmla="*/ 26 w 42"/>
                <a:gd name="T27" fmla="*/ 15 h 33"/>
                <a:gd name="T28" fmla="*/ 27 w 42"/>
                <a:gd name="T29" fmla="*/ 15 h 33"/>
                <a:gd name="T30" fmla="*/ 27 w 42"/>
                <a:gd name="T31" fmla="*/ 15 h 33"/>
                <a:gd name="T32" fmla="*/ 27 w 42"/>
                <a:gd name="T33" fmla="*/ 14 h 33"/>
                <a:gd name="T34" fmla="*/ 28 w 42"/>
                <a:gd name="T35" fmla="*/ 12 h 33"/>
                <a:gd name="T36" fmla="*/ 30 w 42"/>
                <a:gd name="T37" fmla="*/ 11 h 33"/>
                <a:gd name="T38" fmla="*/ 31 w 42"/>
                <a:gd name="T39" fmla="*/ 9 h 33"/>
                <a:gd name="T40" fmla="*/ 32 w 42"/>
                <a:gd name="T41" fmla="*/ 8 h 33"/>
                <a:gd name="T42" fmla="*/ 34 w 42"/>
                <a:gd name="T43" fmla="*/ 7 h 33"/>
                <a:gd name="T44" fmla="*/ 34 w 42"/>
                <a:gd name="T45" fmla="*/ 7 h 33"/>
                <a:gd name="T46" fmla="*/ 35 w 42"/>
                <a:gd name="T47" fmla="*/ 5 h 33"/>
                <a:gd name="T48" fmla="*/ 35 w 42"/>
                <a:gd name="T49" fmla="*/ 4 h 33"/>
                <a:gd name="T50" fmla="*/ 39 w 42"/>
                <a:gd name="T51" fmla="*/ 1 h 33"/>
                <a:gd name="T52" fmla="*/ 41 w 42"/>
                <a:gd name="T53" fmla="*/ 0 h 33"/>
                <a:gd name="T54" fmla="*/ 41 w 42"/>
                <a:gd name="T55" fmla="*/ 1 h 33"/>
                <a:gd name="T56" fmla="*/ 41 w 42"/>
                <a:gd name="T57" fmla="*/ 3 h 33"/>
                <a:gd name="T58" fmla="*/ 42 w 42"/>
                <a:gd name="T59" fmla="*/ 4 h 33"/>
                <a:gd name="T60" fmla="*/ 42 w 42"/>
                <a:gd name="T61" fmla="*/ 11 h 33"/>
                <a:gd name="T62" fmla="*/ 42 w 42"/>
                <a:gd name="T63" fmla="*/ 11 h 33"/>
                <a:gd name="T64" fmla="*/ 38 w 42"/>
                <a:gd name="T65" fmla="*/ 16 h 33"/>
                <a:gd name="T66" fmla="*/ 38 w 42"/>
                <a:gd name="T67" fmla="*/ 18 h 33"/>
                <a:gd name="T68" fmla="*/ 38 w 42"/>
                <a:gd name="T69" fmla="*/ 20 h 33"/>
                <a:gd name="T70" fmla="*/ 35 w 42"/>
                <a:gd name="T71"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33">
                  <a:moveTo>
                    <a:pt x="32" y="33"/>
                  </a:moveTo>
                  <a:lnTo>
                    <a:pt x="31" y="33"/>
                  </a:lnTo>
                  <a:lnTo>
                    <a:pt x="9" y="30"/>
                  </a:lnTo>
                  <a:lnTo>
                    <a:pt x="0" y="19"/>
                  </a:lnTo>
                  <a:lnTo>
                    <a:pt x="0" y="18"/>
                  </a:lnTo>
                  <a:lnTo>
                    <a:pt x="0" y="18"/>
                  </a:lnTo>
                  <a:lnTo>
                    <a:pt x="1" y="18"/>
                  </a:lnTo>
                  <a:lnTo>
                    <a:pt x="1" y="18"/>
                  </a:lnTo>
                  <a:lnTo>
                    <a:pt x="1" y="19"/>
                  </a:lnTo>
                  <a:lnTo>
                    <a:pt x="2" y="19"/>
                  </a:lnTo>
                  <a:lnTo>
                    <a:pt x="4" y="20"/>
                  </a:lnTo>
                  <a:lnTo>
                    <a:pt x="6" y="20"/>
                  </a:lnTo>
                  <a:lnTo>
                    <a:pt x="6" y="20"/>
                  </a:lnTo>
                  <a:lnTo>
                    <a:pt x="8" y="19"/>
                  </a:lnTo>
                  <a:lnTo>
                    <a:pt x="9" y="18"/>
                  </a:lnTo>
                  <a:lnTo>
                    <a:pt x="13" y="18"/>
                  </a:lnTo>
                  <a:lnTo>
                    <a:pt x="15" y="19"/>
                  </a:lnTo>
                  <a:lnTo>
                    <a:pt x="16" y="19"/>
                  </a:lnTo>
                  <a:lnTo>
                    <a:pt x="17" y="19"/>
                  </a:lnTo>
                  <a:lnTo>
                    <a:pt x="21" y="19"/>
                  </a:lnTo>
                  <a:lnTo>
                    <a:pt x="21" y="19"/>
                  </a:lnTo>
                  <a:lnTo>
                    <a:pt x="23" y="18"/>
                  </a:lnTo>
                  <a:lnTo>
                    <a:pt x="24" y="18"/>
                  </a:lnTo>
                  <a:lnTo>
                    <a:pt x="24" y="16"/>
                  </a:lnTo>
                  <a:lnTo>
                    <a:pt x="26" y="16"/>
                  </a:lnTo>
                  <a:lnTo>
                    <a:pt x="26" y="16"/>
                  </a:lnTo>
                  <a:lnTo>
                    <a:pt x="26" y="16"/>
                  </a:lnTo>
                  <a:lnTo>
                    <a:pt x="26" y="15"/>
                  </a:lnTo>
                  <a:lnTo>
                    <a:pt x="26" y="15"/>
                  </a:lnTo>
                  <a:lnTo>
                    <a:pt x="27" y="15"/>
                  </a:lnTo>
                  <a:lnTo>
                    <a:pt x="27" y="15"/>
                  </a:lnTo>
                  <a:lnTo>
                    <a:pt x="27" y="15"/>
                  </a:lnTo>
                  <a:lnTo>
                    <a:pt x="27" y="14"/>
                  </a:lnTo>
                  <a:lnTo>
                    <a:pt x="27" y="14"/>
                  </a:lnTo>
                  <a:lnTo>
                    <a:pt x="27" y="12"/>
                  </a:lnTo>
                  <a:lnTo>
                    <a:pt x="28" y="12"/>
                  </a:lnTo>
                  <a:lnTo>
                    <a:pt x="30" y="11"/>
                  </a:lnTo>
                  <a:lnTo>
                    <a:pt x="30" y="11"/>
                  </a:lnTo>
                  <a:lnTo>
                    <a:pt x="31" y="9"/>
                  </a:lnTo>
                  <a:lnTo>
                    <a:pt x="31" y="9"/>
                  </a:lnTo>
                  <a:lnTo>
                    <a:pt x="32" y="8"/>
                  </a:lnTo>
                  <a:lnTo>
                    <a:pt x="32" y="8"/>
                  </a:lnTo>
                  <a:lnTo>
                    <a:pt x="34" y="7"/>
                  </a:lnTo>
                  <a:lnTo>
                    <a:pt x="34" y="7"/>
                  </a:lnTo>
                  <a:lnTo>
                    <a:pt x="34" y="7"/>
                  </a:lnTo>
                  <a:lnTo>
                    <a:pt x="34" y="7"/>
                  </a:lnTo>
                  <a:lnTo>
                    <a:pt x="35" y="5"/>
                  </a:lnTo>
                  <a:lnTo>
                    <a:pt x="35" y="5"/>
                  </a:lnTo>
                  <a:lnTo>
                    <a:pt x="35" y="4"/>
                  </a:lnTo>
                  <a:lnTo>
                    <a:pt x="35" y="4"/>
                  </a:lnTo>
                  <a:lnTo>
                    <a:pt x="38" y="3"/>
                  </a:lnTo>
                  <a:lnTo>
                    <a:pt x="39" y="1"/>
                  </a:lnTo>
                  <a:lnTo>
                    <a:pt x="39" y="0"/>
                  </a:lnTo>
                  <a:lnTo>
                    <a:pt x="41" y="0"/>
                  </a:lnTo>
                  <a:lnTo>
                    <a:pt x="41" y="1"/>
                  </a:lnTo>
                  <a:lnTo>
                    <a:pt x="41" y="1"/>
                  </a:lnTo>
                  <a:lnTo>
                    <a:pt x="41" y="3"/>
                  </a:lnTo>
                  <a:lnTo>
                    <a:pt x="41" y="3"/>
                  </a:lnTo>
                  <a:lnTo>
                    <a:pt x="41" y="4"/>
                  </a:lnTo>
                  <a:lnTo>
                    <a:pt x="42" y="4"/>
                  </a:lnTo>
                  <a:lnTo>
                    <a:pt x="42" y="4"/>
                  </a:lnTo>
                  <a:lnTo>
                    <a:pt x="42" y="11"/>
                  </a:lnTo>
                  <a:lnTo>
                    <a:pt x="42" y="11"/>
                  </a:lnTo>
                  <a:lnTo>
                    <a:pt x="42" y="11"/>
                  </a:lnTo>
                  <a:lnTo>
                    <a:pt x="36" y="12"/>
                  </a:lnTo>
                  <a:lnTo>
                    <a:pt x="38" y="16"/>
                  </a:lnTo>
                  <a:lnTo>
                    <a:pt x="36" y="18"/>
                  </a:lnTo>
                  <a:lnTo>
                    <a:pt x="38" y="18"/>
                  </a:lnTo>
                  <a:lnTo>
                    <a:pt x="38" y="18"/>
                  </a:lnTo>
                  <a:lnTo>
                    <a:pt x="38" y="20"/>
                  </a:lnTo>
                  <a:lnTo>
                    <a:pt x="35" y="20"/>
                  </a:lnTo>
                  <a:lnTo>
                    <a:pt x="35" y="24"/>
                  </a:lnTo>
                  <a:lnTo>
                    <a:pt x="32" y="3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85" name="グループ化 1584"/>
            <p:cNvGrpSpPr>
              <a:grpSpLocks noChangeAspect="1"/>
            </p:cNvGrpSpPr>
            <p:nvPr/>
          </p:nvGrpSpPr>
          <p:grpSpPr bwMode="gray">
            <a:xfrm>
              <a:off x="2437555" y="4055278"/>
              <a:ext cx="219860" cy="296333"/>
              <a:chOff x="2437554" y="4055278"/>
              <a:chExt cx="219860" cy="296333"/>
            </a:xfrm>
            <a:grpFill/>
          </p:grpSpPr>
          <p:sp>
            <p:nvSpPr>
              <p:cNvPr id="1848" name="Freeform 690"/>
              <p:cNvSpPr>
                <a:spLocks/>
              </p:cNvSpPr>
              <p:nvPr/>
            </p:nvSpPr>
            <p:spPr bwMode="gray">
              <a:xfrm>
                <a:off x="2437554" y="4099887"/>
                <a:ext cx="219860" cy="251724"/>
              </a:xfrm>
              <a:custGeom>
                <a:avLst/>
                <a:gdLst/>
                <a:ahLst/>
                <a:cxnLst/>
                <a:rect l="l" t="t" r="r" b="b"/>
                <a:pathLst>
                  <a:path w="219860" h="251724">
                    <a:moveTo>
                      <a:pt x="184809" y="140201"/>
                    </a:moveTo>
                    <a:lnTo>
                      <a:pt x="191182" y="140201"/>
                    </a:lnTo>
                    <a:lnTo>
                      <a:pt x="191182" y="143387"/>
                    </a:lnTo>
                    <a:lnTo>
                      <a:pt x="184809" y="143387"/>
                    </a:lnTo>
                    <a:close/>
                    <a:moveTo>
                      <a:pt x="191182" y="130642"/>
                    </a:moveTo>
                    <a:lnTo>
                      <a:pt x="194369" y="130642"/>
                    </a:lnTo>
                    <a:lnTo>
                      <a:pt x="194369" y="133828"/>
                    </a:lnTo>
                    <a:lnTo>
                      <a:pt x="191182" y="140201"/>
                    </a:lnTo>
                    <a:lnTo>
                      <a:pt x="191182" y="133828"/>
                    </a:lnTo>
                    <a:close/>
                    <a:moveTo>
                      <a:pt x="121082" y="0"/>
                    </a:moveTo>
                    <a:lnTo>
                      <a:pt x="124269" y="9559"/>
                    </a:lnTo>
                    <a:lnTo>
                      <a:pt x="130641" y="12745"/>
                    </a:lnTo>
                    <a:lnTo>
                      <a:pt x="133828" y="15932"/>
                    </a:lnTo>
                    <a:lnTo>
                      <a:pt x="137014" y="22305"/>
                    </a:lnTo>
                    <a:lnTo>
                      <a:pt x="143387" y="25491"/>
                    </a:lnTo>
                    <a:lnTo>
                      <a:pt x="146573" y="28677"/>
                    </a:lnTo>
                    <a:lnTo>
                      <a:pt x="159319" y="35050"/>
                    </a:lnTo>
                    <a:lnTo>
                      <a:pt x="172064" y="35050"/>
                    </a:lnTo>
                    <a:lnTo>
                      <a:pt x="178437" y="38236"/>
                    </a:lnTo>
                    <a:lnTo>
                      <a:pt x="181623" y="38236"/>
                    </a:lnTo>
                    <a:lnTo>
                      <a:pt x="191183" y="41423"/>
                    </a:lnTo>
                    <a:lnTo>
                      <a:pt x="191183" y="47796"/>
                    </a:lnTo>
                    <a:lnTo>
                      <a:pt x="194369" y="50982"/>
                    </a:lnTo>
                    <a:lnTo>
                      <a:pt x="200742" y="57355"/>
                    </a:lnTo>
                    <a:lnTo>
                      <a:pt x="203928" y="60541"/>
                    </a:lnTo>
                    <a:lnTo>
                      <a:pt x="203928" y="63727"/>
                    </a:lnTo>
                    <a:lnTo>
                      <a:pt x="207115" y="70100"/>
                    </a:lnTo>
                    <a:lnTo>
                      <a:pt x="216674" y="70100"/>
                    </a:lnTo>
                    <a:lnTo>
                      <a:pt x="216674" y="73287"/>
                    </a:lnTo>
                    <a:lnTo>
                      <a:pt x="219860" y="76473"/>
                    </a:lnTo>
                    <a:lnTo>
                      <a:pt x="216674" y="86032"/>
                    </a:lnTo>
                    <a:lnTo>
                      <a:pt x="216674" y="92405"/>
                    </a:lnTo>
                    <a:lnTo>
                      <a:pt x="213487" y="95591"/>
                    </a:lnTo>
                    <a:lnTo>
                      <a:pt x="203928" y="108337"/>
                    </a:lnTo>
                    <a:lnTo>
                      <a:pt x="200742" y="111523"/>
                    </a:lnTo>
                    <a:lnTo>
                      <a:pt x="194369" y="117896"/>
                    </a:lnTo>
                    <a:lnTo>
                      <a:pt x="191183" y="124269"/>
                    </a:lnTo>
                    <a:lnTo>
                      <a:pt x="184810" y="130641"/>
                    </a:lnTo>
                    <a:lnTo>
                      <a:pt x="181623" y="140201"/>
                    </a:lnTo>
                    <a:lnTo>
                      <a:pt x="178437" y="140201"/>
                    </a:lnTo>
                    <a:lnTo>
                      <a:pt x="178437" y="133828"/>
                    </a:lnTo>
                    <a:lnTo>
                      <a:pt x="172064" y="133828"/>
                    </a:lnTo>
                    <a:lnTo>
                      <a:pt x="168878" y="140201"/>
                    </a:lnTo>
                    <a:lnTo>
                      <a:pt x="159319" y="152946"/>
                    </a:lnTo>
                    <a:lnTo>
                      <a:pt x="159319" y="156133"/>
                    </a:lnTo>
                    <a:lnTo>
                      <a:pt x="159319" y="159319"/>
                    </a:lnTo>
                    <a:lnTo>
                      <a:pt x="159319" y="165692"/>
                    </a:lnTo>
                    <a:lnTo>
                      <a:pt x="159319" y="168878"/>
                    </a:lnTo>
                    <a:lnTo>
                      <a:pt x="165691" y="175251"/>
                    </a:lnTo>
                    <a:lnTo>
                      <a:pt x="165691" y="178438"/>
                    </a:lnTo>
                    <a:lnTo>
                      <a:pt x="165691" y="181624"/>
                    </a:lnTo>
                    <a:lnTo>
                      <a:pt x="159319" y="181624"/>
                    </a:lnTo>
                    <a:lnTo>
                      <a:pt x="156132" y="181624"/>
                    </a:lnTo>
                    <a:lnTo>
                      <a:pt x="146573" y="181624"/>
                    </a:lnTo>
                    <a:lnTo>
                      <a:pt x="143387" y="187997"/>
                    </a:lnTo>
                    <a:lnTo>
                      <a:pt x="137014" y="187997"/>
                    </a:lnTo>
                    <a:lnTo>
                      <a:pt x="133828" y="191183"/>
                    </a:lnTo>
                    <a:lnTo>
                      <a:pt x="130641" y="194369"/>
                    </a:lnTo>
                    <a:lnTo>
                      <a:pt x="130641" y="200742"/>
                    </a:lnTo>
                    <a:lnTo>
                      <a:pt x="130641" y="210301"/>
                    </a:lnTo>
                    <a:lnTo>
                      <a:pt x="124269" y="213488"/>
                    </a:lnTo>
                    <a:lnTo>
                      <a:pt x="121082" y="213488"/>
                    </a:lnTo>
                    <a:lnTo>
                      <a:pt x="117896" y="213488"/>
                    </a:lnTo>
                    <a:lnTo>
                      <a:pt x="98778" y="216674"/>
                    </a:lnTo>
                    <a:lnTo>
                      <a:pt x="95591" y="223047"/>
                    </a:lnTo>
                    <a:lnTo>
                      <a:pt x="89218" y="226233"/>
                    </a:lnTo>
                    <a:lnTo>
                      <a:pt x="89218" y="229420"/>
                    </a:lnTo>
                    <a:lnTo>
                      <a:pt x="89218" y="235792"/>
                    </a:lnTo>
                    <a:lnTo>
                      <a:pt x="86032" y="238979"/>
                    </a:lnTo>
                    <a:lnTo>
                      <a:pt x="82846" y="242165"/>
                    </a:lnTo>
                    <a:lnTo>
                      <a:pt x="76473" y="242165"/>
                    </a:lnTo>
                    <a:lnTo>
                      <a:pt x="70100" y="238979"/>
                    </a:lnTo>
                    <a:lnTo>
                      <a:pt x="60541" y="242165"/>
                    </a:lnTo>
                    <a:lnTo>
                      <a:pt x="54168" y="242165"/>
                    </a:lnTo>
                    <a:lnTo>
                      <a:pt x="47796" y="248538"/>
                    </a:lnTo>
                    <a:lnTo>
                      <a:pt x="41423" y="248538"/>
                    </a:lnTo>
                    <a:lnTo>
                      <a:pt x="28677" y="251724"/>
                    </a:lnTo>
                    <a:lnTo>
                      <a:pt x="0" y="181624"/>
                    </a:lnTo>
                    <a:lnTo>
                      <a:pt x="86032" y="152946"/>
                    </a:lnTo>
                    <a:lnTo>
                      <a:pt x="101964" y="92405"/>
                    </a:lnTo>
                    <a:lnTo>
                      <a:pt x="89218" y="70100"/>
                    </a:lnTo>
                    <a:lnTo>
                      <a:pt x="98778" y="41423"/>
                    </a:lnTo>
                    <a:lnTo>
                      <a:pt x="98778" y="28677"/>
                    </a:lnTo>
                    <a:lnTo>
                      <a:pt x="108337" y="28677"/>
                    </a:lnTo>
                    <a:lnTo>
                      <a:pt x="108337" y="22305"/>
                    </a:lnTo>
                    <a:lnTo>
                      <a:pt x="101964" y="22305"/>
                    </a:lnTo>
                    <a:lnTo>
                      <a:pt x="108337" y="15932"/>
                    </a:lnTo>
                    <a:lnTo>
                      <a:pt x="101964" y="318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49" name="Freeform 695"/>
              <p:cNvSpPr>
                <a:spLocks/>
              </p:cNvSpPr>
              <p:nvPr/>
            </p:nvSpPr>
            <p:spPr bwMode="gray">
              <a:xfrm>
                <a:off x="2549077" y="4055278"/>
                <a:ext cx="12745" cy="22306"/>
              </a:xfrm>
              <a:custGeom>
                <a:avLst/>
                <a:gdLst>
                  <a:gd name="T0" fmla="*/ 0 w 4"/>
                  <a:gd name="T1" fmla="*/ 3 h 7"/>
                  <a:gd name="T2" fmla="*/ 2 w 4"/>
                  <a:gd name="T3" fmla="*/ 3 h 7"/>
                  <a:gd name="T4" fmla="*/ 2 w 4"/>
                  <a:gd name="T5" fmla="*/ 4 h 7"/>
                  <a:gd name="T6" fmla="*/ 2 w 4"/>
                  <a:gd name="T7" fmla="*/ 4 h 7"/>
                  <a:gd name="T8" fmla="*/ 2 w 4"/>
                  <a:gd name="T9" fmla="*/ 6 h 7"/>
                  <a:gd name="T10" fmla="*/ 2 w 4"/>
                  <a:gd name="T11" fmla="*/ 6 h 7"/>
                  <a:gd name="T12" fmla="*/ 2 w 4"/>
                  <a:gd name="T13" fmla="*/ 7 h 7"/>
                  <a:gd name="T14" fmla="*/ 3 w 4"/>
                  <a:gd name="T15" fmla="*/ 7 h 7"/>
                  <a:gd name="T16" fmla="*/ 3 w 4"/>
                  <a:gd name="T17" fmla="*/ 6 h 7"/>
                  <a:gd name="T18" fmla="*/ 3 w 4"/>
                  <a:gd name="T19" fmla="*/ 4 h 7"/>
                  <a:gd name="T20" fmla="*/ 3 w 4"/>
                  <a:gd name="T21" fmla="*/ 3 h 7"/>
                  <a:gd name="T22" fmla="*/ 3 w 4"/>
                  <a:gd name="T23" fmla="*/ 3 h 7"/>
                  <a:gd name="T24" fmla="*/ 3 w 4"/>
                  <a:gd name="T25" fmla="*/ 1 h 7"/>
                  <a:gd name="T26" fmla="*/ 4 w 4"/>
                  <a:gd name="T27" fmla="*/ 1 h 7"/>
                  <a:gd name="T28" fmla="*/ 4 w 4"/>
                  <a:gd name="T29" fmla="*/ 0 h 7"/>
                  <a:gd name="T30" fmla="*/ 3 w 4"/>
                  <a:gd name="T31" fmla="*/ 0 h 7"/>
                  <a:gd name="T32" fmla="*/ 3 w 4"/>
                  <a:gd name="T33" fmla="*/ 1 h 7"/>
                  <a:gd name="T34" fmla="*/ 2 w 4"/>
                  <a:gd name="T35" fmla="*/ 1 h 7"/>
                  <a:gd name="T36" fmla="*/ 0 w 4"/>
                  <a:gd name="T3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7">
                    <a:moveTo>
                      <a:pt x="0" y="3"/>
                    </a:moveTo>
                    <a:lnTo>
                      <a:pt x="2" y="3"/>
                    </a:lnTo>
                    <a:lnTo>
                      <a:pt x="2" y="4"/>
                    </a:lnTo>
                    <a:lnTo>
                      <a:pt x="2" y="4"/>
                    </a:lnTo>
                    <a:lnTo>
                      <a:pt x="2" y="6"/>
                    </a:lnTo>
                    <a:lnTo>
                      <a:pt x="2" y="6"/>
                    </a:lnTo>
                    <a:lnTo>
                      <a:pt x="2" y="7"/>
                    </a:lnTo>
                    <a:lnTo>
                      <a:pt x="3" y="7"/>
                    </a:lnTo>
                    <a:lnTo>
                      <a:pt x="3" y="6"/>
                    </a:lnTo>
                    <a:lnTo>
                      <a:pt x="3" y="4"/>
                    </a:lnTo>
                    <a:lnTo>
                      <a:pt x="3" y="3"/>
                    </a:lnTo>
                    <a:lnTo>
                      <a:pt x="3" y="3"/>
                    </a:lnTo>
                    <a:lnTo>
                      <a:pt x="3" y="1"/>
                    </a:lnTo>
                    <a:lnTo>
                      <a:pt x="4" y="1"/>
                    </a:lnTo>
                    <a:lnTo>
                      <a:pt x="4" y="0"/>
                    </a:lnTo>
                    <a:lnTo>
                      <a:pt x="3" y="0"/>
                    </a:lnTo>
                    <a:lnTo>
                      <a:pt x="3" y="1"/>
                    </a:lnTo>
                    <a:lnTo>
                      <a:pt x="2" y="1"/>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586" name="Freeform 708"/>
            <p:cNvSpPr>
              <a:spLocks noChangeAspect="1"/>
            </p:cNvSpPr>
            <p:nvPr/>
          </p:nvSpPr>
          <p:spPr bwMode="gray">
            <a:xfrm>
              <a:off x="1940482" y="3864096"/>
              <a:ext cx="599037" cy="497073"/>
            </a:xfrm>
            <a:custGeom>
              <a:avLst/>
              <a:gdLst>
                <a:gd name="T0" fmla="*/ 150 w 188"/>
                <a:gd name="T1" fmla="*/ 78 h 156"/>
                <a:gd name="T2" fmla="*/ 152 w 188"/>
                <a:gd name="T3" fmla="*/ 81 h 156"/>
                <a:gd name="T4" fmla="*/ 184 w 188"/>
                <a:gd name="T5" fmla="*/ 96 h 156"/>
                <a:gd name="T6" fmla="*/ 156 w 188"/>
                <a:gd name="T7" fmla="*/ 131 h 156"/>
                <a:gd name="T8" fmla="*/ 121 w 188"/>
                <a:gd name="T9" fmla="*/ 140 h 156"/>
                <a:gd name="T10" fmla="*/ 111 w 188"/>
                <a:gd name="T11" fmla="*/ 150 h 156"/>
                <a:gd name="T12" fmla="*/ 97 w 188"/>
                <a:gd name="T13" fmla="*/ 146 h 156"/>
                <a:gd name="T14" fmla="*/ 87 w 188"/>
                <a:gd name="T15" fmla="*/ 146 h 156"/>
                <a:gd name="T16" fmla="*/ 78 w 188"/>
                <a:gd name="T17" fmla="*/ 150 h 156"/>
                <a:gd name="T18" fmla="*/ 75 w 188"/>
                <a:gd name="T19" fmla="*/ 153 h 156"/>
                <a:gd name="T20" fmla="*/ 72 w 188"/>
                <a:gd name="T21" fmla="*/ 155 h 156"/>
                <a:gd name="T22" fmla="*/ 68 w 188"/>
                <a:gd name="T23" fmla="*/ 148 h 156"/>
                <a:gd name="T24" fmla="*/ 63 w 188"/>
                <a:gd name="T25" fmla="*/ 141 h 156"/>
                <a:gd name="T26" fmla="*/ 59 w 188"/>
                <a:gd name="T27" fmla="*/ 134 h 156"/>
                <a:gd name="T28" fmla="*/ 56 w 188"/>
                <a:gd name="T29" fmla="*/ 126 h 156"/>
                <a:gd name="T30" fmla="*/ 52 w 188"/>
                <a:gd name="T31" fmla="*/ 122 h 156"/>
                <a:gd name="T32" fmla="*/ 48 w 188"/>
                <a:gd name="T33" fmla="*/ 119 h 156"/>
                <a:gd name="T34" fmla="*/ 42 w 188"/>
                <a:gd name="T35" fmla="*/ 115 h 156"/>
                <a:gd name="T36" fmla="*/ 38 w 188"/>
                <a:gd name="T37" fmla="*/ 104 h 156"/>
                <a:gd name="T38" fmla="*/ 39 w 188"/>
                <a:gd name="T39" fmla="*/ 98 h 156"/>
                <a:gd name="T40" fmla="*/ 37 w 188"/>
                <a:gd name="T41" fmla="*/ 93 h 156"/>
                <a:gd name="T42" fmla="*/ 34 w 188"/>
                <a:gd name="T43" fmla="*/ 85 h 156"/>
                <a:gd name="T44" fmla="*/ 28 w 188"/>
                <a:gd name="T45" fmla="*/ 81 h 156"/>
                <a:gd name="T46" fmla="*/ 26 w 188"/>
                <a:gd name="T47" fmla="*/ 79 h 156"/>
                <a:gd name="T48" fmla="*/ 23 w 188"/>
                <a:gd name="T49" fmla="*/ 77 h 156"/>
                <a:gd name="T50" fmla="*/ 20 w 188"/>
                <a:gd name="T51" fmla="*/ 68 h 156"/>
                <a:gd name="T52" fmla="*/ 18 w 188"/>
                <a:gd name="T53" fmla="*/ 63 h 156"/>
                <a:gd name="T54" fmla="*/ 12 w 188"/>
                <a:gd name="T55" fmla="*/ 55 h 156"/>
                <a:gd name="T56" fmla="*/ 7 w 188"/>
                <a:gd name="T57" fmla="*/ 46 h 156"/>
                <a:gd name="T58" fmla="*/ 1 w 188"/>
                <a:gd name="T59" fmla="*/ 42 h 156"/>
                <a:gd name="T60" fmla="*/ 1 w 188"/>
                <a:gd name="T61" fmla="*/ 38 h 156"/>
                <a:gd name="T62" fmla="*/ 3 w 188"/>
                <a:gd name="T63" fmla="*/ 29 h 156"/>
                <a:gd name="T64" fmla="*/ 16 w 188"/>
                <a:gd name="T65" fmla="*/ 29 h 156"/>
                <a:gd name="T66" fmla="*/ 26 w 188"/>
                <a:gd name="T67" fmla="*/ 19 h 156"/>
                <a:gd name="T68" fmla="*/ 20 w 188"/>
                <a:gd name="T69" fmla="*/ 7 h 156"/>
                <a:gd name="T70" fmla="*/ 53 w 188"/>
                <a:gd name="T71" fmla="*/ 4 h 156"/>
                <a:gd name="T72" fmla="*/ 75 w 188"/>
                <a:gd name="T73" fmla="*/ 19 h 156"/>
                <a:gd name="T74" fmla="*/ 80 w 188"/>
                <a:gd name="T75" fmla="*/ 26 h 156"/>
                <a:gd name="T76" fmla="*/ 112 w 188"/>
                <a:gd name="T77" fmla="*/ 33 h 156"/>
                <a:gd name="T78" fmla="*/ 123 w 188"/>
                <a:gd name="T79" fmla="*/ 38 h 156"/>
                <a:gd name="T80" fmla="*/ 124 w 188"/>
                <a:gd name="T81" fmla="*/ 42 h 156"/>
                <a:gd name="T82" fmla="*/ 131 w 188"/>
                <a:gd name="T83" fmla="*/ 49 h 156"/>
                <a:gd name="T84" fmla="*/ 131 w 188"/>
                <a:gd name="T85" fmla="*/ 52 h 156"/>
                <a:gd name="T86" fmla="*/ 137 w 188"/>
                <a:gd name="T87" fmla="*/ 55 h 156"/>
                <a:gd name="T88" fmla="*/ 139 w 188"/>
                <a:gd name="T89" fmla="*/ 60 h 156"/>
                <a:gd name="T90" fmla="*/ 138 w 188"/>
                <a:gd name="T91" fmla="*/ 66 h 156"/>
                <a:gd name="T92" fmla="*/ 143 w 188"/>
                <a:gd name="T93" fmla="*/ 74 h 156"/>
                <a:gd name="T94" fmla="*/ 145 w 188"/>
                <a:gd name="T95" fmla="*/ 7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56">
                  <a:moveTo>
                    <a:pt x="150" y="77"/>
                  </a:moveTo>
                  <a:lnTo>
                    <a:pt x="150" y="77"/>
                  </a:lnTo>
                  <a:lnTo>
                    <a:pt x="150" y="78"/>
                  </a:lnTo>
                  <a:lnTo>
                    <a:pt x="150" y="78"/>
                  </a:lnTo>
                  <a:lnTo>
                    <a:pt x="150" y="79"/>
                  </a:lnTo>
                  <a:lnTo>
                    <a:pt x="150" y="81"/>
                  </a:lnTo>
                  <a:lnTo>
                    <a:pt x="152" y="81"/>
                  </a:lnTo>
                  <a:lnTo>
                    <a:pt x="152" y="81"/>
                  </a:lnTo>
                  <a:lnTo>
                    <a:pt x="152" y="82"/>
                  </a:lnTo>
                  <a:lnTo>
                    <a:pt x="161" y="93"/>
                  </a:lnTo>
                  <a:lnTo>
                    <a:pt x="183" y="96"/>
                  </a:lnTo>
                  <a:lnTo>
                    <a:pt x="184" y="96"/>
                  </a:lnTo>
                  <a:lnTo>
                    <a:pt x="184" y="96"/>
                  </a:lnTo>
                  <a:lnTo>
                    <a:pt x="188" y="103"/>
                  </a:lnTo>
                  <a:lnTo>
                    <a:pt x="183" y="122"/>
                  </a:lnTo>
                  <a:lnTo>
                    <a:pt x="156" y="131"/>
                  </a:lnTo>
                  <a:lnTo>
                    <a:pt x="156" y="131"/>
                  </a:lnTo>
                  <a:lnTo>
                    <a:pt x="145" y="134"/>
                  </a:lnTo>
                  <a:lnTo>
                    <a:pt x="130" y="135"/>
                  </a:lnTo>
                  <a:lnTo>
                    <a:pt x="121" y="140"/>
                  </a:lnTo>
                  <a:lnTo>
                    <a:pt x="116" y="146"/>
                  </a:lnTo>
                  <a:lnTo>
                    <a:pt x="115" y="149"/>
                  </a:lnTo>
                  <a:lnTo>
                    <a:pt x="112" y="150"/>
                  </a:lnTo>
                  <a:lnTo>
                    <a:pt x="111" y="150"/>
                  </a:lnTo>
                  <a:lnTo>
                    <a:pt x="108" y="146"/>
                  </a:lnTo>
                  <a:lnTo>
                    <a:pt x="105" y="148"/>
                  </a:lnTo>
                  <a:lnTo>
                    <a:pt x="102" y="148"/>
                  </a:lnTo>
                  <a:lnTo>
                    <a:pt x="97" y="146"/>
                  </a:lnTo>
                  <a:lnTo>
                    <a:pt x="94" y="146"/>
                  </a:lnTo>
                  <a:lnTo>
                    <a:pt x="90" y="146"/>
                  </a:lnTo>
                  <a:lnTo>
                    <a:pt x="89" y="146"/>
                  </a:lnTo>
                  <a:lnTo>
                    <a:pt x="87" y="146"/>
                  </a:lnTo>
                  <a:lnTo>
                    <a:pt x="87" y="146"/>
                  </a:lnTo>
                  <a:lnTo>
                    <a:pt x="82" y="149"/>
                  </a:lnTo>
                  <a:lnTo>
                    <a:pt x="79" y="149"/>
                  </a:lnTo>
                  <a:lnTo>
                    <a:pt x="78" y="150"/>
                  </a:lnTo>
                  <a:lnTo>
                    <a:pt x="78" y="152"/>
                  </a:lnTo>
                  <a:lnTo>
                    <a:pt x="76" y="152"/>
                  </a:lnTo>
                  <a:lnTo>
                    <a:pt x="75" y="152"/>
                  </a:lnTo>
                  <a:lnTo>
                    <a:pt x="75" y="153"/>
                  </a:lnTo>
                  <a:lnTo>
                    <a:pt x="74" y="155"/>
                  </a:lnTo>
                  <a:lnTo>
                    <a:pt x="72" y="156"/>
                  </a:lnTo>
                  <a:lnTo>
                    <a:pt x="72" y="156"/>
                  </a:lnTo>
                  <a:lnTo>
                    <a:pt x="72" y="155"/>
                  </a:lnTo>
                  <a:lnTo>
                    <a:pt x="72" y="153"/>
                  </a:lnTo>
                  <a:lnTo>
                    <a:pt x="70" y="149"/>
                  </a:lnTo>
                  <a:lnTo>
                    <a:pt x="70" y="149"/>
                  </a:lnTo>
                  <a:lnTo>
                    <a:pt x="68" y="148"/>
                  </a:lnTo>
                  <a:lnTo>
                    <a:pt x="68" y="145"/>
                  </a:lnTo>
                  <a:lnTo>
                    <a:pt x="65" y="142"/>
                  </a:lnTo>
                  <a:lnTo>
                    <a:pt x="64" y="141"/>
                  </a:lnTo>
                  <a:lnTo>
                    <a:pt x="63" y="141"/>
                  </a:lnTo>
                  <a:lnTo>
                    <a:pt x="61" y="138"/>
                  </a:lnTo>
                  <a:lnTo>
                    <a:pt x="59" y="134"/>
                  </a:lnTo>
                  <a:lnTo>
                    <a:pt x="59" y="134"/>
                  </a:lnTo>
                  <a:lnTo>
                    <a:pt x="59" y="134"/>
                  </a:lnTo>
                  <a:lnTo>
                    <a:pt x="57" y="131"/>
                  </a:lnTo>
                  <a:lnTo>
                    <a:pt x="57" y="130"/>
                  </a:lnTo>
                  <a:lnTo>
                    <a:pt x="57" y="129"/>
                  </a:lnTo>
                  <a:lnTo>
                    <a:pt x="56" y="126"/>
                  </a:lnTo>
                  <a:lnTo>
                    <a:pt x="54" y="126"/>
                  </a:lnTo>
                  <a:lnTo>
                    <a:pt x="54" y="124"/>
                  </a:lnTo>
                  <a:lnTo>
                    <a:pt x="53" y="123"/>
                  </a:lnTo>
                  <a:lnTo>
                    <a:pt x="52" y="122"/>
                  </a:lnTo>
                  <a:lnTo>
                    <a:pt x="52" y="120"/>
                  </a:lnTo>
                  <a:lnTo>
                    <a:pt x="49" y="119"/>
                  </a:lnTo>
                  <a:lnTo>
                    <a:pt x="48" y="119"/>
                  </a:lnTo>
                  <a:lnTo>
                    <a:pt x="48" y="119"/>
                  </a:lnTo>
                  <a:lnTo>
                    <a:pt x="46" y="118"/>
                  </a:lnTo>
                  <a:lnTo>
                    <a:pt x="44" y="116"/>
                  </a:lnTo>
                  <a:lnTo>
                    <a:pt x="42" y="116"/>
                  </a:lnTo>
                  <a:lnTo>
                    <a:pt x="42" y="115"/>
                  </a:lnTo>
                  <a:lnTo>
                    <a:pt x="41" y="112"/>
                  </a:lnTo>
                  <a:lnTo>
                    <a:pt x="41" y="111"/>
                  </a:lnTo>
                  <a:lnTo>
                    <a:pt x="39" y="104"/>
                  </a:lnTo>
                  <a:lnTo>
                    <a:pt x="38" y="104"/>
                  </a:lnTo>
                  <a:lnTo>
                    <a:pt x="38" y="103"/>
                  </a:lnTo>
                  <a:lnTo>
                    <a:pt x="39" y="103"/>
                  </a:lnTo>
                  <a:lnTo>
                    <a:pt x="39" y="101"/>
                  </a:lnTo>
                  <a:lnTo>
                    <a:pt x="39" y="98"/>
                  </a:lnTo>
                  <a:lnTo>
                    <a:pt x="39" y="96"/>
                  </a:lnTo>
                  <a:lnTo>
                    <a:pt x="38" y="96"/>
                  </a:lnTo>
                  <a:lnTo>
                    <a:pt x="38" y="94"/>
                  </a:lnTo>
                  <a:lnTo>
                    <a:pt x="37" y="93"/>
                  </a:lnTo>
                  <a:lnTo>
                    <a:pt x="37" y="92"/>
                  </a:lnTo>
                  <a:lnTo>
                    <a:pt x="37" y="90"/>
                  </a:lnTo>
                  <a:lnTo>
                    <a:pt x="35" y="89"/>
                  </a:lnTo>
                  <a:lnTo>
                    <a:pt x="34" y="85"/>
                  </a:lnTo>
                  <a:lnTo>
                    <a:pt x="31" y="82"/>
                  </a:lnTo>
                  <a:lnTo>
                    <a:pt x="30" y="82"/>
                  </a:lnTo>
                  <a:lnTo>
                    <a:pt x="28" y="81"/>
                  </a:lnTo>
                  <a:lnTo>
                    <a:pt x="28" y="81"/>
                  </a:lnTo>
                  <a:lnTo>
                    <a:pt x="28" y="81"/>
                  </a:lnTo>
                  <a:lnTo>
                    <a:pt x="27" y="79"/>
                  </a:lnTo>
                  <a:lnTo>
                    <a:pt x="26" y="79"/>
                  </a:lnTo>
                  <a:lnTo>
                    <a:pt x="26" y="79"/>
                  </a:lnTo>
                  <a:lnTo>
                    <a:pt x="24" y="79"/>
                  </a:lnTo>
                  <a:lnTo>
                    <a:pt x="24" y="78"/>
                  </a:lnTo>
                  <a:lnTo>
                    <a:pt x="23" y="77"/>
                  </a:lnTo>
                  <a:lnTo>
                    <a:pt x="23" y="77"/>
                  </a:lnTo>
                  <a:lnTo>
                    <a:pt x="23" y="74"/>
                  </a:lnTo>
                  <a:lnTo>
                    <a:pt x="23" y="74"/>
                  </a:lnTo>
                  <a:lnTo>
                    <a:pt x="22" y="70"/>
                  </a:lnTo>
                  <a:lnTo>
                    <a:pt x="20" y="68"/>
                  </a:lnTo>
                  <a:lnTo>
                    <a:pt x="19" y="66"/>
                  </a:lnTo>
                  <a:lnTo>
                    <a:pt x="18" y="66"/>
                  </a:lnTo>
                  <a:lnTo>
                    <a:pt x="18" y="64"/>
                  </a:lnTo>
                  <a:lnTo>
                    <a:pt x="18" y="63"/>
                  </a:lnTo>
                  <a:lnTo>
                    <a:pt x="15" y="61"/>
                  </a:lnTo>
                  <a:lnTo>
                    <a:pt x="13" y="57"/>
                  </a:lnTo>
                  <a:lnTo>
                    <a:pt x="12" y="56"/>
                  </a:lnTo>
                  <a:lnTo>
                    <a:pt x="12" y="55"/>
                  </a:lnTo>
                  <a:lnTo>
                    <a:pt x="9" y="52"/>
                  </a:lnTo>
                  <a:lnTo>
                    <a:pt x="9" y="50"/>
                  </a:lnTo>
                  <a:lnTo>
                    <a:pt x="8" y="49"/>
                  </a:lnTo>
                  <a:lnTo>
                    <a:pt x="7" y="46"/>
                  </a:lnTo>
                  <a:lnTo>
                    <a:pt x="4" y="42"/>
                  </a:lnTo>
                  <a:lnTo>
                    <a:pt x="4" y="42"/>
                  </a:lnTo>
                  <a:lnTo>
                    <a:pt x="3" y="42"/>
                  </a:lnTo>
                  <a:lnTo>
                    <a:pt x="1" y="42"/>
                  </a:lnTo>
                  <a:lnTo>
                    <a:pt x="1" y="42"/>
                  </a:lnTo>
                  <a:lnTo>
                    <a:pt x="0" y="42"/>
                  </a:lnTo>
                  <a:lnTo>
                    <a:pt x="0" y="42"/>
                  </a:lnTo>
                  <a:lnTo>
                    <a:pt x="1" y="38"/>
                  </a:lnTo>
                  <a:lnTo>
                    <a:pt x="1" y="34"/>
                  </a:lnTo>
                  <a:lnTo>
                    <a:pt x="1" y="33"/>
                  </a:lnTo>
                  <a:lnTo>
                    <a:pt x="3" y="31"/>
                  </a:lnTo>
                  <a:lnTo>
                    <a:pt x="3" y="29"/>
                  </a:lnTo>
                  <a:lnTo>
                    <a:pt x="3" y="30"/>
                  </a:lnTo>
                  <a:lnTo>
                    <a:pt x="12" y="31"/>
                  </a:lnTo>
                  <a:lnTo>
                    <a:pt x="15" y="29"/>
                  </a:lnTo>
                  <a:lnTo>
                    <a:pt x="16" y="29"/>
                  </a:lnTo>
                  <a:lnTo>
                    <a:pt x="18" y="24"/>
                  </a:lnTo>
                  <a:lnTo>
                    <a:pt x="24" y="23"/>
                  </a:lnTo>
                  <a:lnTo>
                    <a:pt x="26" y="22"/>
                  </a:lnTo>
                  <a:lnTo>
                    <a:pt x="26" y="19"/>
                  </a:lnTo>
                  <a:lnTo>
                    <a:pt x="30" y="16"/>
                  </a:lnTo>
                  <a:lnTo>
                    <a:pt x="30" y="16"/>
                  </a:lnTo>
                  <a:lnTo>
                    <a:pt x="22" y="8"/>
                  </a:lnTo>
                  <a:lnTo>
                    <a:pt x="20" y="7"/>
                  </a:lnTo>
                  <a:lnTo>
                    <a:pt x="26" y="5"/>
                  </a:lnTo>
                  <a:lnTo>
                    <a:pt x="37" y="3"/>
                  </a:lnTo>
                  <a:lnTo>
                    <a:pt x="39" y="0"/>
                  </a:lnTo>
                  <a:lnTo>
                    <a:pt x="53" y="4"/>
                  </a:lnTo>
                  <a:lnTo>
                    <a:pt x="64" y="11"/>
                  </a:lnTo>
                  <a:lnTo>
                    <a:pt x="74" y="15"/>
                  </a:lnTo>
                  <a:lnTo>
                    <a:pt x="74" y="15"/>
                  </a:lnTo>
                  <a:lnTo>
                    <a:pt x="75" y="19"/>
                  </a:lnTo>
                  <a:lnTo>
                    <a:pt x="80" y="19"/>
                  </a:lnTo>
                  <a:lnTo>
                    <a:pt x="80" y="19"/>
                  </a:lnTo>
                  <a:lnTo>
                    <a:pt x="80" y="26"/>
                  </a:lnTo>
                  <a:lnTo>
                    <a:pt x="80" y="26"/>
                  </a:lnTo>
                  <a:lnTo>
                    <a:pt x="91" y="31"/>
                  </a:lnTo>
                  <a:lnTo>
                    <a:pt x="106" y="31"/>
                  </a:lnTo>
                  <a:lnTo>
                    <a:pt x="108" y="33"/>
                  </a:lnTo>
                  <a:lnTo>
                    <a:pt x="112" y="33"/>
                  </a:lnTo>
                  <a:lnTo>
                    <a:pt x="115" y="34"/>
                  </a:lnTo>
                  <a:lnTo>
                    <a:pt x="116" y="35"/>
                  </a:lnTo>
                  <a:lnTo>
                    <a:pt x="117" y="38"/>
                  </a:lnTo>
                  <a:lnTo>
                    <a:pt x="123" y="38"/>
                  </a:lnTo>
                  <a:lnTo>
                    <a:pt x="123" y="38"/>
                  </a:lnTo>
                  <a:lnTo>
                    <a:pt x="124" y="40"/>
                  </a:lnTo>
                  <a:lnTo>
                    <a:pt x="124" y="41"/>
                  </a:lnTo>
                  <a:lnTo>
                    <a:pt x="124" y="42"/>
                  </a:lnTo>
                  <a:lnTo>
                    <a:pt x="127" y="45"/>
                  </a:lnTo>
                  <a:lnTo>
                    <a:pt x="128" y="45"/>
                  </a:lnTo>
                  <a:lnTo>
                    <a:pt x="128" y="48"/>
                  </a:lnTo>
                  <a:lnTo>
                    <a:pt x="131" y="49"/>
                  </a:lnTo>
                  <a:lnTo>
                    <a:pt x="131" y="49"/>
                  </a:lnTo>
                  <a:lnTo>
                    <a:pt x="131" y="49"/>
                  </a:lnTo>
                  <a:lnTo>
                    <a:pt x="131" y="50"/>
                  </a:lnTo>
                  <a:lnTo>
                    <a:pt x="131" y="52"/>
                  </a:lnTo>
                  <a:lnTo>
                    <a:pt x="132" y="52"/>
                  </a:lnTo>
                  <a:lnTo>
                    <a:pt x="134" y="53"/>
                  </a:lnTo>
                  <a:lnTo>
                    <a:pt x="137" y="55"/>
                  </a:lnTo>
                  <a:lnTo>
                    <a:pt x="137" y="55"/>
                  </a:lnTo>
                  <a:lnTo>
                    <a:pt x="138" y="56"/>
                  </a:lnTo>
                  <a:lnTo>
                    <a:pt x="138" y="56"/>
                  </a:lnTo>
                  <a:lnTo>
                    <a:pt x="138" y="59"/>
                  </a:lnTo>
                  <a:lnTo>
                    <a:pt x="139" y="60"/>
                  </a:lnTo>
                  <a:lnTo>
                    <a:pt x="139" y="61"/>
                  </a:lnTo>
                  <a:lnTo>
                    <a:pt x="139" y="61"/>
                  </a:lnTo>
                  <a:lnTo>
                    <a:pt x="138" y="63"/>
                  </a:lnTo>
                  <a:lnTo>
                    <a:pt x="138" y="66"/>
                  </a:lnTo>
                  <a:lnTo>
                    <a:pt x="139" y="67"/>
                  </a:lnTo>
                  <a:lnTo>
                    <a:pt x="142" y="70"/>
                  </a:lnTo>
                  <a:lnTo>
                    <a:pt x="142" y="72"/>
                  </a:lnTo>
                  <a:lnTo>
                    <a:pt x="143" y="74"/>
                  </a:lnTo>
                  <a:lnTo>
                    <a:pt x="143" y="74"/>
                  </a:lnTo>
                  <a:lnTo>
                    <a:pt x="143" y="75"/>
                  </a:lnTo>
                  <a:lnTo>
                    <a:pt x="145" y="75"/>
                  </a:lnTo>
                  <a:lnTo>
                    <a:pt x="145" y="75"/>
                  </a:lnTo>
                  <a:lnTo>
                    <a:pt x="146" y="78"/>
                  </a:lnTo>
                  <a:lnTo>
                    <a:pt x="146" y="78"/>
                  </a:lnTo>
                  <a:lnTo>
                    <a:pt x="150" y="7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87" name="Freeform 712"/>
            <p:cNvSpPr>
              <a:spLocks noChangeAspect="1"/>
            </p:cNvSpPr>
            <p:nvPr/>
          </p:nvSpPr>
          <p:spPr bwMode="gray">
            <a:xfrm>
              <a:off x="2402506" y="4058466"/>
              <a:ext cx="22306" cy="54169"/>
            </a:xfrm>
            <a:custGeom>
              <a:avLst/>
              <a:gdLst>
                <a:gd name="T0" fmla="*/ 1 w 7"/>
                <a:gd name="T1" fmla="*/ 17 h 17"/>
                <a:gd name="T2" fmla="*/ 5 w 7"/>
                <a:gd name="T3" fmla="*/ 16 h 17"/>
                <a:gd name="T4" fmla="*/ 5 w 7"/>
                <a:gd name="T5" fmla="*/ 16 h 17"/>
                <a:gd name="T6" fmla="*/ 5 w 7"/>
                <a:gd name="T7" fmla="*/ 14 h 17"/>
                <a:gd name="T8" fmla="*/ 7 w 7"/>
                <a:gd name="T9" fmla="*/ 13 h 17"/>
                <a:gd name="T10" fmla="*/ 7 w 7"/>
                <a:gd name="T11" fmla="*/ 11 h 17"/>
                <a:gd name="T12" fmla="*/ 7 w 7"/>
                <a:gd name="T13" fmla="*/ 10 h 17"/>
                <a:gd name="T14" fmla="*/ 7 w 7"/>
                <a:gd name="T15" fmla="*/ 9 h 17"/>
                <a:gd name="T16" fmla="*/ 5 w 7"/>
                <a:gd name="T17" fmla="*/ 7 h 17"/>
                <a:gd name="T18" fmla="*/ 7 w 7"/>
                <a:gd name="T19" fmla="*/ 6 h 17"/>
                <a:gd name="T20" fmla="*/ 7 w 7"/>
                <a:gd name="T21" fmla="*/ 6 h 17"/>
                <a:gd name="T22" fmla="*/ 7 w 7"/>
                <a:gd name="T23" fmla="*/ 6 h 17"/>
                <a:gd name="T24" fmla="*/ 7 w 7"/>
                <a:gd name="T25" fmla="*/ 5 h 17"/>
                <a:gd name="T26" fmla="*/ 7 w 7"/>
                <a:gd name="T27" fmla="*/ 5 h 17"/>
                <a:gd name="T28" fmla="*/ 7 w 7"/>
                <a:gd name="T29" fmla="*/ 3 h 17"/>
                <a:gd name="T30" fmla="*/ 7 w 7"/>
                <a:gd name="T31" fmla="*/ 3 h 17"/>
                <a:gd name="T32" fmla="*/ 5 w 7"/>
                <a:gd name="T33" fmla="*/ 3 h 17"/>
                <a:gd name="T34" fmla="*/ 5 w 7"/>
                <a:gd name="T35" fmla="*/ 2 h 17"/>
                <a:gd name="T36" fmla="*/ 5 w 7"/>
                <a:gd name="T37" fmla="*/ 2 h 17"/>
                <a:gd name="T38" fmla="*/ 4 w 7"/>
                <a:gd name="T39" fmla="*/ 0 h 17"/>
                <a:gd name="T40" fmla="*/ 2 w 7"/>
                <a:gd name="T41" fmla="*/ 0 h 17"/>
                <a:gd name="T42" fmla="*/ 2 w 7"/>
                <a:gd name="T43" fmla="*/ 2 h 17"/>
                <a:gd name="T44" fmla="*/ 1 w 7"/>
                <a:gd name="T45" fmla="*/ 3 h 17"/>
                <a:gd name="T46" fmla="*/ 1 w 7"/>
                <a:gd name="T47" fmla="*/ 5 h 17"/>
                <a:gd name="T48" fmla="*/ 1 w 7"/>
                <a:gd name="T49" fmla="*/ 6 h 17"/>
                <a:gd name="T50" fmla="*/ 0 w 7"/>
                <a:gd name="T51" fmla="*/ 7 h 17"/>
                <a:gd name="T52" fmla="*/ 0 w 7"/>
                <a:gd name="T53" fmla="*/ 9 h 17"/>
                <a:gd name="T54" fmla="*/ 0 w 7"/>
                <a:gd name="T55" fmla="*/ 10 h 17"/>
                <a:gd name="T56" fmla="*/ 0 w 7"/>
                <a:gd name="T57" fmla="*/ 10 h 17"/>
                <a:gd name="T58" fmla="*/ 0 w 7"/>
                <a:gd name="T59" fmla="*/ 11 h 17"/>
                <a:gd name="T60" fmla="*/ 0 w 7"/>
                <a:gd name="T61" fmla="*/ 11 h 17"/>
                <a:gd name="T62" fmla="*/ 0 w 7"/>
                <a:gd name="T63" fmla="*/ 13 h 17"/>
                <a:gd name="T64" fmla="*/ 0 w 7"/>
                <a:gd name="T65" fmla="*/ 13 h 17"/>
                <a:gd name="T66" fmla="*/ 0 w 7"/>
                <a:gd name="T67" fmla="*/ 14 h 17"/>
                <a:gd name="T68" fmla="*/ 0 w 7"/>
                <a:gd name="T69" fmla="*/ 14 h 17"/>
                <a:gd name="T70" fmla="*/ 0 w 7"/>
                <a:gd name="T71" fmla="*/ 14 h 17"/>
                <a:gd name="T72" fmla="*/ 1 w 7"/>
                <a:gd name="T73" fmla="*/ 17 h 17"/>
                <a:gd name="T74" fmla="*/ 1 w 7"/>
                <a:gd name="T7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 h="17">
                  <a:moveTo>
                    <a:pt x="1" y="17"/>
                  </a:moveTo>
                  <a:lnTo>
                    <a:pt x="5" y="16"/>
                  </a:lnTo>
                  <a:lnTo>
                    <a:pt x="5" y="16"/>
                  </a:lnTo>
                  <a:lnTo>
                    <a:pt x="5" y="14"/>
                  </a:lnTo>
                  <a:lnTo>
                    <a:pt x="7" y="13"/>
                  </a:lnTo>
                  <a:lnTo>
                    <a:pt x="7" y="11"/>
                  </a:lnTo>
                  <a:lnTo>
                    <a:pt x="7" y="10"/>
                  </a:lnTo>
                  <a:lnTo>
                    <a:pt x="7" y="9"/>
                  </a:lnTo>
                  <a:lnTo>
                    <a:pt x="5" y="7"/>
                  </a:lnTo>
                  <a:lnTo>
                    <a:pt x="7" y="6"/>
                  </a:lnTo>
                  <a:lnTo>
                    <a:pt x="7" y="6"/>
                  </a:lnTo>
                  <a:lnTo>
                    <a:pt x="7" y="6"/>
                  </a:lnTo>
                  <a:lnTo>
                    <a:pt x="7" y="5"/>
                  </a:lnTo>
                  <a:lnTo>
                    <a:pt x="7" y="5"/>
                  </a:lnTo>
                  <a:lnTo>
                    <a:pt x="7" y="3"/>
                  </a:lnTo>
                  <a:lnTo>
                    <a:pt x="7" y="3"/>
                  </a:lnTo>
                  <a:lnTo>
                    <a:pt x="5" y="3"/>
                  </a:lnTo>
                  <a:lnTo>
                    <a:pt x="5" y="2"/>
                  </a:lnTo>
                  <a:lnTo>
                    <a:pt x="5" y="2"/>
                  </a:lnTo>
                  <a:lnTo>
                    <a:pt x="4" y="0"/>
                  </a:lnTo>
                  <a:lnTo>
                    <a:pt x="2" y="0"/>
                  </a:lnTo>
                  <a:lnTo>
                    <a:pt x="2" y="2"/>
                  </a:lnTo>
                  <a:lnTo>
                    <a:pt x="1" y="3"/>
                  </a:lnTo>
                  <a:lnTo>
                    <a:pt x="1" y="5"/>
                  </a:lnTo>
                  <a:lnTo>
                    <a:pt x="1" y="6"/>
                  </a:lnTo>
                  <a:lnTo>
                    <a:pt x="0" y="7"/>
                  </a:lnTo>
                  <a:lnTo>
                    <a:pt x="0" y="9"/>
                  </a:lnTo>
                  <a:lnTo>
                    <a:pt x="0" y="10"/>
                  </a:lnTo>
                  <a:lnTo>
                    <a:pt x="0" y="10"/>
                  </a:lnTo>
                  <a:lnTo>
                    <a:pt x="0" y="11"/>
                  </a:lnTo>
                  <a:lnTo>
                    <a:pt x="0" y="11"/>
                  </a:lnTo>
                  <a:lnTo>
                    <a:pt x="0" y="13"/>
                  </a:lnTo>
                  <a:lnTo>
                    <a:pt x="0" y="13"/>
                  </a:lnTo>
                  <a:lnTo>
                    <a:pt x="0" y="14"/>
                  </a:lnTo>
                  <a:lnTo>
                    <a:pt x="0" y="14"/>
                  </a:lnTo>
                  <a:lnTo>
                    <a:pt x="0" y="14"/>
                  </a:lnTo>
                  <a:lnTo>
                    <a:pt x="1" y="17"/>
                  </a:lnTo>
                  <a:lnTo>
                    <a:pt x="1" y="1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88" name="Freeform 711"/>
            <p:cNvSpPr>
              <a:spLocks noChangeAspect="1"/>
            </p:cNvSpPr>
            <p:nvPr/>
          </p:nvSpPr>
          <p:spPr bwMode="gray">
            <a:xfrm>
              <a:off x="2058378" y="3679287"/>
              <a:ext cx="277215" cy="283588"/>
            </a:xfrm>
            <a:custGeom>
              <a:avLst/>
              <a:gdLst>
                <a:gd name="T0" fmla="*/ 87 w 87"/>
                <a:gd name="T1" fmla="*/ 81 h 89"/>
                <a:gd name="T2" fmla="*/ 83 w 87"/>
                <a:gd name="T3" fmla="*/ 80 h 89"/>
                <a:gd name="T4" fmla="*/ 83 w 87"/>
                <a:gd name="T5" fmla="*/ 81 h 89"/>
                <a:gd name="T6" fmla="*/ 79 w 87"/>
                <a:gd name="T7" fmla="*/ 80 h 89"/>
                <a:gd name="T8" fmla="*/ 74 w 87"/>
                <a:gd name="T9" fmla="*/ 84 h 89"/>
                <a:gd name="T10" fmla="*/ 69 w 87"/>
                <a:gd name="T11" fmla="*/ 89 h 89"/>
                <a:gd name="T12" fmla="*/ 43 w 87"/>
                <a:gd name="T13" fmla="*/ 84 h 89"/>
                <a:gd name="T14" fmla="*/ 43 w 87"/>
                <a:gd name="T15" fmla="*/ 77 h 89"/>
                <a:gd name="T16" fmla="*/ 38 w 87"/>
                <a:gd name="T17" fmla="*/ 77 h 89"/>
                <a:gd name="T18" fmla="*/ 35 w 87"/>
                <a:gd name="T19" fmla="*/ 73 h 89"/>
                <a:gd name="T20" fmla="*/ 16 w 87"/>
                <a:gd name="T21" fmla="*/ 62 h 89"/>
                <a:gd name="T22" fmla="*/ 0 w 87"/>
                <a:gd name="T23" fmla="*/ 45 h 89"/>
                <a:gd name="T24" fmla="*/ 9 w 87"/>
                <a:gd name="T25" fmla="*/ 39 h 89"/>
                <a:gd name="T26" fmla="*/ 16 w 87"/>
                <a:gd name="T27" fmla="*/ 36 h 89"/>
                <a:gd name="T28" fmla="*/ 19 w 87"/>
                <a:gd name="T29" fmla="*/ 35 h 89"/>
                <a:gd name="T30" fmla="*/ 22 w 87"/>
                <a:gd name="T31" fmla="*/ 29 h 89"/>
                <a:gd name="T32" fmla="*/ 23 w 87"/>
                <a:gd name="T33" fmla="*/ 11 h 89"/>
                <a:gd name="T34" fmla="*/ 31 w 87"/>
                <a:gd name="T35" fmla="*/ 4 h 89"/>
                <a:gd name="T36" fmla="*/ 38 w 87"/>
                <a:gd name="T37" fmla="*/ 0 h 89"/>
                <a:gd name="T38" fmla="*/ 46 w 87"/>
                <a:gd name="T39" fmla="*/ 2 h 89"/>
                <a:gd name="T40" fmla="*/ 50 w 87"/>
                <a:gd name="T41" fmla="*/ 3 h 89"/>
                <a:gd name="T42" fmla="*/ 54 w 87"/>
                <a:gd name="T43" fmla="*/ 2 h 89"/>
                <a:gd name="T44" fmla="*/ 57 w 87"/>
                <a:gd name="T45" fmla="*/ 10 h 89"/>
                <a:gd name="T46" fmla="*/ 60 w 87"/>
                <a:gd name="T47" fmla="*/ 15 h 89"/>
                <a:gd name="T48" fmla="*/ 65 w 87"/>
                <a:gd name="T49" fmla="*/ 18 h 89"/>
                <a:gd name="T50" fmla="*/ 67 w 87"/>
                <a:gd name="T51" fmla="*/ 19 h 89"/>
                <a:gd name="T52" fmla="*/ 67 w 87"/>
                <a:gd name="T53" fmla="*/ 25 h 89"/>
                <a:gd name="T54" fmla="*/ 63 w 87"/>
                <a:gd name="T55" fmla="*/ 30 h 89"/>
                <a:gd name="T56" fmla="*/ 61 w 87"/>
                <a:gd name="T57" fmla="*/ 32 h 89"/>
                <a:gd name="T58" fmla="*/ 60 w 87"/>
                <a:gd name="T59" fmla="*/ 37 h 89"/>
                <a:gd name="T60" fmla="*/ 58 w 87"/>
                <a:gd name="T61" fmla="*/ 39 h 89"/>
                <a:gd name="T62" fmla="*/ 60 w 87"/>
                <a:gd name="T63" fmla="*/ 41 h 89"/>
                <a:gd name="T64" fmla="*/ 63 w 87"/>
                <a:gd name="T65" fmla="*/ 43 h 89"/>
                <a:gd name="T66" fmla="*/ 64 w 87"/>
                <a:gd name="T67" fmla="*/ 45 h 89"/>
                <a:gd name="T68" fmla="*/ 67 w 87"/>
                <a:gd name="T69" fmla="*/ 50 h 89"/>
                <a:gd name="T70" fmla="*/ 71 w 87"/>
                <a:gd name="T71" fmla="*/ 52 h 89"/>
                <a:gd name="T72" fmla="*/ 75 w 87"/>
                <a:gd name="T73" fmla="*/ 54 h 89"/>
                <a:gd name="T74" fmla="*/ 78 w 87"/>
                <a:gd name="T75" fmla="*/ 58 h 89"/>
                <a:gd name="T76" fmla="*/ 80 w 87"/>
                <a:gd name="T77" fmla="*/ 62 h 89"/>
                <a:gd name="T78" fmla="*/ 79 w 87"/>
                <a:gd name="T79" fmla="*/ 70 h 89"/>
                <a:gd name="T80" fmla="*/ 82 w 87"/>
                <a:gd name="T81" fmla="*/ 74 h 89"/>
                <a:gd name="T82" fmla="*/ 84 w 87"/>
                <a:gd name="T83" fmla="*/ 77 h 89"/>
                <a:gd name="T84" fmla="*/ 87 w 87"/>
                <a:gd name="T85"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89">
                  <a:moveTo>
                    <a:pt x="87" y="80"/>
                  </a:moveTo>
                  <a:lnTo>
                    <a:pt x="87" y="81"/>
                  </a:lnTo>
                  <a:lnTo>
                    <a:pt x="86" y="81"/>
                  </a:lnTo>
                  <a:lnTo>
                    <a:pt x="83" y="80"/>
                  </a:lnTo>
                  <a:lnTo>
                    <a:pt x="83" y="80"/>
                  </a:lnTo>
                  <a:lnTo>
                    <a:pt x="83" y="81"/>
                  </a:lnTo>
                  <a:lnTo>
                    <a:pt x="80" y="80"/>
                  </a:lnTo>
                  <a:lnTo>
                    <a:pt x="79" y="80"/>
                  </a:lnTo>
                  <a:lnTo>
                    <a:pt x="76" y="81"/>
                  </a:lnTo>
                  <a:lnTo>
                    <a:pt x="74" y="84"/>
                  </a:lnTo>
                  <a:lnTo>
                    <a:pt x="72" y="87"/>
                  </a:lnTo>
                  <a:lnTo>
                    <a:pt x="69" y="89"/>
                  </a:lnTo>
                  <a:lnTo>
                    <a:pt x="54" y="89"/>
                  </a:lnTo>
                  <a:lnTo>
                    <a:pt x="43" y="84"/>
                  </a:lnTo>
                  <a:lnTo>
                    <a:pt x="43" y="84"/>
                  </a:lnTo>
                  <a:lnTo>
                    <a:pt x="43" y="77"/>
                  </a:lnTo>
                  <a:lnTo>
                    <a:pt x="43" y="77"/>
                  </a:lnTo>
                  <a:lnTo>
                    <a:pt x="38" y="77"/>
                  </a:lnTo>
                  <a:lnTo>
                    <a:pt x="37" y="73"/>
                  </a:lnTo>
                  <a:lnTo>
                    <a:pt x="35" y="73"/>
                  </a:lnTo>
                  <a:lnTo>
                    <a:pt x="27" y="69"/>
                  </a:lnTo>
                  <a:lnTo>
                    <a:pt x="16" y="62"/>
                  </a:lnTo>
                  <a:lnTo>
                    <a:pt x="2" y="58"/>
                  </a:lnTo>
                  <a:lnTo>
                    <a:pt x="0" y="45"/>
                  </a:lnTo>
                  <a:lnTo>
                    <a:pt x="8" y="40"/>
                  </a:lnTo>
                  <a:lnTo>
                    <a:pt x="9" y="39"/>
                  </a:lnTo>
                  <a:lnTo>
                    <a:pt x="12" y="39"/>
                  </a:lnTo>
                  <a:lnTo>
                    <a:pt x="16" y="36"/>
                  </a:lnTo>
                  <a:lnTo>
                    <a:pt x="17" y="35"/>
                  </a:lnTo>
                  <a:lnTo>
                    <a:pt x="19" y="35"/>
                  </a:lnTo>
                  <a:lnTo>
                    <a:pt x="20" y="33"/>
                  </a:lnTo>
                  <a:lnTo>
                    <a:pt x="22" y="29"/>
                  </a:lnTo>
                  <a:lnTo>
                    <a:pt x="23" y="24"/>
                  </a:lnTo>
                  <a:lnTo>
                    <a:pt x="23" y="11"/>
                  </a:lnTo>
                  <a:lnTo>
                    <a:pt x="28" y="10"/>
                  </a:lnTo>
                  <a:lnTo>
                    <a:pt x="31" y="4"/>
                  </a:lnTo>
                  <a:lnTo>
                    <a:pt x="34" y="3"/>
                  </a:lnTo>
                  <a:lnTo>
                    <a:pt x="38" y="0"/>
                  </a:lnTo>
                  <a:lnTo>
                    <a:pt x="41" y="2"/>
                  </a:lnTo>
                  <a:lnTo>
                    <a:pt x="46" y="2"/>
                  </a:lnTo>
                  <a:lnTo>
                    <a:pt x="49" y="2"/>
                  </a:lnTo>
                  <a:lnTo>
                    <a:pt x="50" y="3"/>
                  </a:lnTo>
                  <a:lnTo>
                    <a:pt x="53" y="3"/>
                  </a:lnTo>
                  <a:lnTo>
                    <a:pt x="54" y="2"/>
                  </a:lnTo>
                  <a:lnTo>
                    <a:pt x="54" y="7"/>
                  </a:lnTo>
                  <a:lnTo>
                    <a:pt x="57" y="10"/>
                  </a:lnTo>
                  <a:lnTo>
                    <a:pt x="58" y="11"/>
                  </a:lnTo>
                  <a:lnTo>
                    <a:pt x="60" y="15"/>
                  </a:lnTo>
                  <a:lnTo>
                    <a:pt x="61" y="17"/>
                  </a:lnTo>
                  <a:lnTo>
                    <a:pt x="65" y="18"/>
                  </a:lnTo>
                  <a:lnTo>
                    <a:pt x="68" y="18"/>
                  </a:lnTo>
                  <a:lnTo>
                    <a:pt x="67" y="19"/>
                  </a:lnTo>
                  <a:lnTo>
                    <a:pt x="65" y="22"/>
                  </a:lnTo>
                  <a:lnTo>
                    <a:pt x="67" y="25"/>
                  </a:lnTo>
                  <a:lnTo>
                    <a:pt x="65" y="26"/>
                  </a:lnTo>
                  <a:lnTo>
                    <a:pt x="63" y="30"/>
                  </a:lnTo>
                  <a:lnTo>
                    <a:pt x="63" y="32"/>
                  </a:lnTo>
                  <a:lnTo>
                    <a:pt x="61" y="32"/>
                  </a:lnTo>
                  <a:lnTo>
                    <a:pt x="61" y="33"/>
                  </a:lnTo>
                  <a:lnTo>
                    <a:pt x="60" y="37"/>
                  </a:lnTo>
                  <a:lnTo>
                    <a:pt x="60" y="39"/>
                  </a:lnTo>
                  <a:lnTo>
                    <a:pt x="58" y="39"/>
                  </a:lnTo>
                  <a:lnTo>
                    <a:pt x="60" y="41"/>
                  </a:lnTo>
                  <a:lnTo>
                    <a:pt x="60" y="41"/>
                  </a:lnTo>
                  <a:lnTo>
                    <a:pt x="61" y="41"/>
                  </a:lnTo>
                  <a:lnTo>
                    <a:pt x="63" y="43"/>
                  </a:lnTo>
                  <a:lnTo>
                    <a:pt x="64" y="44"/>
                  </a:lnTo>
                  <a:lnTo>
                    <a:pt x="64" y="45"/>
                  </a:lnTo>
                  <a:lnTo>
                    <a:pt x="65" y="48"/>
                  </a:lnTo>
                  <a:lnTo>
                    <a:pt x="67" y="50"/>
                  </a:lnTo>
                  <a:lnTo>
                    <a:pt x="69" y="51"/>
                  </a:lnTo>
                  <a:lnTo>
                    <a:pt x="71" y="52"/>
                  </a:lnTo>
                  <a:lnTo>
                    <a:pt x="74" y="54"/>
                  </a:lnTo>
                  <a:lnTo>
                    <a:pt x="75" y="54"/>
                  </a:lnTo>
                  <a:lnTo>
                    <a:pt x="76" y="55"/>
                  </a:lnTo>
                  <a:lnTo>
                    <a:pt x="78" y="58"/>
                  </a:lnTo>
                  <a:lnTo>
                    <a:pt x="79" y="61"/>
                  </a:lnTo>
                  <a:lnTo>
                    <a:pt x="80" y="62"/>
                  </a:lnTo>
                  <a:lnTo>
                    <a:pt x="79" y="67"/>
                  </a:lnTo>
                  <a:lnTo>
                    <a:pt x="79" y="70"/>
                  </a:lnTo>
                  <a:lnTo>
                    <a:pt x="82" y="72"/>
                  </a:lnTo>
                  <a:lnTo>
                    <a:pt x="82" y="74"/>
                  </a:lnTo>
                  <a:lnTo>
                    <a:pt x="83" y="76"/>
                  </a:lnTo>
                  <a:lnTo>
                    <a:pt x="84" y="77"/>
                  </a:lnTo>
                  <a:lnTo>
                    <a:pt x="87" y="80"/>
                  </a:lnTo>
                  <a:lnTo>
                    <a:pt x="87" y="8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89" name="Freeform 680"/>
            <p:cNvSpPr>
              <a:spLocks noChangeAspect="1"/>
            </p:cNvSpPr>
            <p:nvPr/>
          </p:nvSpPr>
          <p:spPr bwMode="gray">
            <a:xfrm>
              <a:off x="2278236" y="3934196"/>
              <a:ext cx="54169" cy="50982"/>
            </a:xfrm>
            <a:custGeom>
              <a:avLst/>
              <a:gdLst>
                <a:gd name="T0" fmla="*/ 17 w 17"/>
                <a:gd name="T1" fmla="*/ 16 h 16"/>
                <a:gd name="T2" fmla="*/ 17 w 17"/>
                <a:gd name="T3" fmla="*/ 13 h 16"/>
                <a:gd name="T4" fmla="*/ 15 w 17"/>
                <a:gd name="T5" fmla="*/ 13 h 16"/>
                <a:gd name="T6" fmla="*/ 15 w 17"/>
                <a:gd name="T7" fmla="*/ 12 h 16"/>
                <a:gd name="T8" fmla="*/ 14 w 17"/>
                <a:gd name="T9" fmla="*/ 8 h 16"/>
                <a:gd name="T10" fmla="*/ 13 w 17"/>
                <a:gd name="T11" fmla="*/ 8 h 16"/>
                <a:gd name="T12" fmla="*/ 11 w 17"/>
                <a:gd name="T13" fmla="*/ 8 h 16"/>
                <a:gd name="T14" fmla="*/ 11 w 17"/>
                <a:gd name="T15" fmla="*/ 7 h 16"/>
                <a:gd name="T16" fmla="*/ 11 w 17"/>
                <a:gd name="T17" fmla="*/ 7 h 16"/>
                <a:gd name="T18" fmla="*/ 13 w 17"/>
                <a:gd name="T19" fmla="*/ 5 h 16"/>
                <a:gd name="T20" fmla="*/ 15 w 17"/>
                <a:gd name="T21" fmla="*/ 5 h 16"/>
                <a:gd name="T22" fmla="*/ 15 w 17"/>
                <a:gd name="T23" fmla="*/ 4 h 16"/>
                <a:gd name="T24" fmla="*/ 15 w 17"/>
                <a:gd name="T25" fmla="*/ 4 h 16"/>
                <a:gd name="T26" fmla="*/ 15 w 17"/>
                <a:gd name="T27" fmla="*/ 2 h 16"/>
                <a:gd name="T28" fmla="*/ 14 w 17"/>
                <a:gd name="T29" fmla="*/ 1 h 16"/>
                <a:gd name="T30" fmla="*/ 14 w 17"/>
                <a:gd name="T31" fmla="*/ 1 h 16"/>
                <a:gd name="T32" fmla="*/ 14 w 17"/>
                <a:gd name="T33" fmla="*/ 1 h 16"/>
                <a:gd name="T34" fmla="*/ 11 w 17"/>
                <a:gd name="T35" fmla="*/ 0 h 16"/>
                <a:gd name="T36" fmla="*/ 10 w 17"/>
                <a:gd name="T37" fmla="*/ 0 h 16"/>
                <a:gd name="T38" fmla="*/ 7 w 17"/>
                <a:gd name="T39" fmla="*/ 1 h 16"/>
                <a:gd name="T40" fmla="*/ 6 w 17"/>
                <a:gd name="T41" fmla="*/ 4 h 16"/>
                <a:gd name="T42" fmla="*/ 3 w 17"/>
                <a:gd name="T43" fmla="*/ 7 h 16"/>
                <a:gd name="T44" fmla="*/ 0 w 17"/>
                <a:gd name="T45" fmla="*/ 9 h 16"/>
                <a:gd name="T46" fmla="*/ 2 w 17"/>
                <a:gd name="T47" fmla="*/ 11 h 16"/>
                <a:gd name="T48" fmla="*/ 6 w 17"/>
                <a:gd name="T49" fmla="*/ 11 h 16"/>
                <a:gd name="T50" fmla="*/ 9 w 17"/>
                <a:gd name="T51" fmla="*/ 12 h 16"/>
                <a:gd name="T52" fmla="*/ 10 w 17"/>
                <a:gd name="T53" fmla="*/ 13 h 16"/>
                <a:gd name="T54" fmla="*/ 11 w 17"/>
                <a:gd name="T55" fmla="*/ 16 h 16"/>
                <a:gd name="T56" fmla="*/ 17 w 17"/>
                <a:gd name="T5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 h="16">
                  <a:moveTo>
                    <a:pt x="17" y="16"/>
                  </a:moveTo>
                  <a:lnTo>
                    <a:pt x="17" y="13"/>
                  </a:lnTo>
                  <a:lnTo>
                    <a:pt x="15" y="13"/>
                  </a:lnTo>
                  <a:lnTo>
                    <a:pt x="15" y="12"/>
                  </a:lnTo>
                  <a:lnTo>
                    <a:pt x="14" y="8"/>
                  </a:lnTo>
                  <a:lnTo>
                    <a:pt x="13" y="8"/>
                  </a:lnTo>
                  <a:lnTo>
                    <a:pt x="11" y="8"/>
                  </a:lnTo>
                  <a:lnTo>
                    <a:pt x="11" y="7"/>
                  </a:lnTo>
                  <a:lnTo>
                    <a:pt x="11" y="7"/>
                  </a:lnTo>
                  <a:lnTo>
                    <a:pt x="13" y="5"/>
                  </a:lnTo>
                  <a:lnTo>
                    <a:pt x="15" y="5"/>
                  </a:lnTo>
                  <a:lnTo>
                    <a:pt x="15" y="4"/>
                  </a:lnTo>
                  <a:lnTo>
                    <a:pt x="15" y="4"/>
                  </a:lnTo>
                  <a:lnTo>
                    <a:pt x="15" y="2"/>
                  </a:lnTo>
                  <a:lnTo>
                    <a:pt x="14" y="1"/>
                  </a:lnTo>
                  <a:lnTo>
                    <a:pt x="14" y="1"/>
                  </a:lnTo>
                  <a:lnTo>
                    <a:pt x="14" y="1"/>
                  </a:lnTo>
                  <a:lnTo>
                    <a:pt x="11" y="0"/>
                  </a:lnTo>
                  <a:lnTo>
                    <a:pt x="10" y="0"/>
                  </a:lnTo>
                  <a:lnTo>
                    <a:pt x="7" y="1"/>
                  </a:lnTo>
                  <a:lnTo>
                    <a:pt x="6" y="4"/>
                  </a:lnTo>
                  <a:lnTo>
                    <a:pt x="3" y="7"/>
                  </a:lnTo>
                  <a:lnTo>
                    <a:pt x="0" y="9"/>
                  </a:lnTo>
                  <a:lnTo>
                    <a:pt x="2" y="11"/>
                  </a:lnTo>
                  <a:lnTo>
                    <a:pt x="6" y="11"/>
                  </a:lnTo>
                  <a:lnTo>
                    <a:pt x="9" y="12"/>
                  </a:lnTo>
                  <a:lnTo>
                    <a:pt x="10" y="13"/>
                  </a:lnTo>
                  <a:lnTo>
                    <a:pt x="11" y="16"/>
                  </a:lnTo>
                  <a:lnTo>
                    <a:pt x="17" y="1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0" name="Freeform 702"/>
            <p:cNvSpPr>
              <a:spLocks noChangeAspect="1"/>
            </p:cNvSpPr>
            <p:nvPr/>
          </p:nvSpPr>
          <p:spPr bwMode="gray">
            <a:xfrm>
              <a:off x="1965972" y="3685660"/>
              <a:ext cx="200742" cy="172064"/>
            </a:xfrm>
            <a:custGeom>
              <a:avLst/>
              <a:gdLst>
                <a:gd name="T0" fmla="*/ 38 w 63"/>
                <a:gd name="T1" fmla="*/ 37 h 54"/>
                <a:gd name="T2" fmla="*/ 46 w 63"/>
                <a:gd name="T3" fmla="*/ 33 h 54"/>
                <a:gd name="T4" fmla="*/ 51 w 63"/>
                <a:gd name="T5" fmla="*/ 27 h 54"/>
                <a:gd name="T6" fmla="*/ 57 w 63"/>
                <a:gd name="T7" fmla="*/ 8 h 54"/>
                <a:gd name="T8" fmla="*/ 62 w 63"/>
                <a:gd name="T9" fmla="*/ 1 h 54"/>
                <a:gd name="T10" fmla="*/ 60 w 63"/>
                <a:gd name="T11" fmla="*/ 0 h 54"/>
                <a:gd name="T12" fmla="*/ 56 w 63"/>
                <a:gd name="T13" fmla="*/ 2 h 54"/>
                <a:gd name="T14" fmla="*/ 46 w 63"/>
                <a:gd name="T15" fmla="*/ 2 h 54"/>
                <a:gd name="T16" fmla="*/ 41 w 63"/>
                <a:gd name="T17" fmla="*/ 5 h 54"/>
                <a:gd name="T18" fmla="*/ 33 w 63"/>
                <a:gd name="T19" fmla="*/ 7 h 54"/>
                <a:gd name="T20" fmla="*/ 26 w 63"/>
                <a:gd name="T21" fmla="*/ 4 h 54"/>
                <a:gd name="T22" fmla="*/ 19 w 63"/>
                <a:gd name="T23" fmla="*/ 7 h 54"/>
                <a:gd name="T24" fmla="*/ 15 w 63"/>
                <a:gd name="T25" fmla="*/ 7 h 54"/>
                <a:gd name="T26" fmla="*/ 14 w 63"/>
                <a:gd name="T27" fmla="*/ 7 h 54"/>
                <a:gd name="T28" fmla="*/ 11 w 63"/>
                <a:gd name="T29" fmla="*/ 5 h 54"/>
                <a:gd name="T30" fmla="*/ 10 w 63"/>
                <a:gd name="T31" fmla="*/ 7 h 54"/>
                <a:gd name="T32" fmla="*/ 11 w 63"/>
                <a:gd name="T33" fmla="*/ 11 h 54"/>
                <a:gd name="T34" fmla="*/ 10 w 63"/>
                <a:gd name="T35" fmla="*/ 12 h 54"/>
                <a:gd name="T36" fmla="*/ 8 w 63"/>
                <a:gd name="T37" fmla="*/ 15 h 54"/>
                <a:gd name="T38" fmla="*/ 5 w 63"/>
                <a:gd name="T39" fmla="*/ 16 h 54"/>
                <a:gd name="T40" fmla="*/ 4 w 63"/>
                <a:gd name="T41" fmla="*/ 15 h 54"/>
                <a:gd name="T42" fmla="*/ 3 w 63"/>
                <a:gd name="T43" fmla="*/ 20 h 54"/>
                <a:gd name="T44" fmla="*/ 4 w 63"/>
                <a:gd name="T45" fmla="*/ 27 h 54"/>
                <a:gd name="T46" fmla="*/ 7 w 63"/>
                <a:gd name="T47" fmla="*/ 28 h 54"/>
                <a:gd name="T48" fmla="*/ 8 w 63"/>
                <a:gd name="T49" fmla="*/ 28 h 54"/>
                <a:gd name="T50" fmla="*/ 8 w 63"/>
                <a:gd name="T51" fmla="*/ 30 h 54"/>
                <a:gd name="T52" fmla="*/ 8 w 63"/>
                <a:gd name="T53" fmla="*/ 30 h 54"/>
                <a:gd name="T54" fmla="*/ 10 w 63"/>
                <a:gd name="T55" fmla="*/ 31 h 54"/>
                <a:gd name="T56" fmla="*/ 10 w 63"/>
                <a:gd name="T57" fmla="*/ 34 h 54"/>
                <a:gd name="T58" fmla="*/ 10 w 63"/>
                <a:gd name="T59" fmla="*/ 35 h 54"/>
                <a:gd name="T60" fmla="*/ 8 w 63"/>
                <a:gd name="T61" fmla="*/ 35 h 54"/>
                <a:gd name="T62" fmla="*/ 7 w 63"/>
                <a:gd name="T63" fmla="*/ 37 h 54"/>
                <a:gd name="T64" fmla="*/ 8 w 63"/>
                <a:gd name="T65" fmla="*/ 38 h 54"/>
                <a:gd name="T66" fmla="*/ 4 w 63"/>
                <a:gd name="T67" fmla="*/ 38 h 54"/>
                <a:gd name="T68" fmla="*/ 4 w 63"/>
                <a:gd name="T69" fmla="*/ 41 h 54"/>
                <a:gd name="T70" fmla="*/ 4 w 63"/>
                <a:gd name="T71" fmla="*/ 42 h 54"/>
                <a:gd name="T72" fmla="*/ 3 w 63"/>
                <a:gd name="T73" fmla="*/ 43 h 54"/>
                <a:gd name="T74" fmla="*/ 0 w 63"/>
                <a:gd name="T75" fmla="*/ 45 h 54"/>
                <a:gd name="T76" fmla="*/ 0 w 63"/>
                <a:gd name="T77" fmla="*/ 48 h 54"/>
                <a:gd name="T78" fmla="*/ 0 w 63"/>
                <a:gd name="T79" fmla="*/ 50 h 54"/>
                <a:gd name="T80" fmla="*/ 3 w 63"/>
                <a:gd name="T81" fmla="*/ 52 h 54"/>
                <a:gd name="T82" fmla="*/ 7 w 63"/>
                <a:gd name="T83" fmla="*/ 54 h 54"/>
                <a:gd name="T84" fmla="*/ 18 w 63"/>
                <a:gd name="T85"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 h="54">
                  <a:moveTo>
                    <a:pt x="29" y="43"/>
                  </a:moveTo>
                  <a:lnTo>
                    <a:pt x="37" y="38"/>
                  </a:lnTo>
                  <a:lnTo>
                    <a:pt x="38" y="37"/>
                  </a:lnTo>
                  <a:lnTo>
                    <a:pt x="41" y="37"/>
                  </a:lnTo>
                  <a:lnTo>
                    <a:pt x="45" y="34"/>
                  </a:lnTo>
                  <a:lnTo>
                    <a:pt x="46" y="33"/>
                  </a:lnTo>
                  <a:lnTo>
                    <a:pt x="48" y="33"/>
                  </a:lnTo>
                  <a:lnTo>
                    <a:pt x="49" y="31"/>
                  </a:lnTo>
                  <a:lnTo>
                    <a:pt x="51" y="27"/>
                  </a:lnTo>
                  <a:lnTo>
                    <a:pt x="52" y="22"/>
                  </a:lnTo>
                  <a:lnTo>
                    <a:pt x="52" y="9"/>
                  </a:lnTo>
                  <a:lnTo>
                    <a:pt x="57" y="8"/>
                  </a:lnTo>
                  <a:lnTo>
                    <a:pt x="60" y="2"/>
                  </a:lnTo>
                  <a:lnTo>
                    <a:pt x="63" y="1"/>
                  </a:lnTo>
                  <a:lnTo>
                    <a:pt x="62" y="1"/>
                  </a:lnTo>
                  <a:lnTo>
                    <a:pt x="62" y="1"/>
                  </a:lnTo>
                  <a:lnTo>
                    <a:pt x="62" y="0"/>
                  </a:lnTo>
                  <a:lnTo>
                    <a:pt x="60" y="0"/>
                  </a:lnTo>
                  <a:lnTo>
                    <a:pt x="60" y="0"/>
                  </a:lnTo>
                  <a:lnTo>
                    <a:pt x="59" y="1"/>
                  </a:lnTo>
                  <a:lnTo>
                    <a:pt x="56" y="2"/>
                  </a:lnTo>
                  <a:lnTo>
                    <a:pt x="51" y="2"/>
                  </a:lnTo>
                  <a:lnTo>
                    <a:pt x="48" y="1"/>
                  </a:lnTo>
                  <a:lnTo>
                    <a:pt x="46" y="2"/>
                  </a:lnTo>
                  <a:lnTo>
                    <a:pt x="45" y="2"/>
                  </a:lnTo>
                  <a:lnTo>
                    <a:pt x="42" y="4"/>
                  </a:lnTo>
                  <a:lnTo>
                    <a:pt x="41" y="5"/>
                  </a:lnTo>
                  <a:lnTo>
                    <a:pt x="40" y="5"/>
                  </a:lnTo>
                  <a:lnTo>
                    <a:pt x="38" y="5"/>
                  </a:lnTo>
                  <a:lnTo>
                    <a:pt x="33" y="7"/>
                  </a:lnTo>
                  <a:lnTo>
                    <a:pt x="29" y="7"/>
                  </a:lnTo>
                  <a:lnTo>
                    <a:pt x="27" y="4"/>
                  </a:lnTo>
                  <a:lnTo>
                    <a:pt x="26" y="4"/>
                  </a:lnTo>
                  <a:lnTo>
                    <a:pt x="23" y="4"/>
                  </a:lnTo>
                  <a:lnTo>
                    <a:pt x="22" y="5"/>
                  </a:lnTo>
                  <a:lnTo>
                    <a:pt x="19" y="7"/>
                  </a:lnTo>
                  <a:lnTo>
                    <a:pt x="18" y="7"/>
                  </a:lnTo>
                  <a:lnTo>
                    <a:pt x="18" y="7"/>
                  </a:lnTo>
                  <a:lnTo>
                    <a:pt x="15" y="7"/>
                  </a:lnTo>
                  <a:lnTo>
                    <a:pt x="14" y="7"/>
                  </a:lnTo>
                  <a:lnTo>
                    <a:pt x="14" y="7"/>
                  </a:lnTo>
                  <a:lnTo>
                    <a:pt x="14" y="7"/>
                  </a:lnTo>
                  <a:lnTo>
                    <a:pt x="14" y="7"/>
                  </a:lnTo>
                  <a:lnTo>
                    <a:pt x="12" y="5"/>
                  </a:lnTo>
                  <a:lnTo>
                    <a:pt x="11" y="5"/>
                  </a:lnTo>
                  <a:lnTo>
                    <a:pt x="11" y="5"/>
                  </a:lnTo>
                  <a:lnTo>
                    <a:pt x="10" y="7"/>
                  </a:lnTo>
                  <a:lnTo>
                    <a:pt x="10" y="7"/>
                  </a:lnTo>
                  <a:lnTo>
                    <a:pt x="10" y="8"/>
                  </a:lnTo>
                  <a:lnTo>
                    <a:pt x="10" y="9"/>
                  </a:lnTo>
                  <a:lnTo>
                    <a:pt x="11" y="11"/>
                  </a:lnTo>
                  <a:lnTo>
                    <a:pt x="11" y="12"/>
                  </a:lnTo>
                  <a:lnTo>
                    <a:pt x="11" y="12"/>
                  </a:lnTo>
                  <a:lnTo>
                    <a:pt x="10" y="12"/>
                  </a:lnTo>
                  <a:lnTo>
                    <a:pt x="8" y="12"/>
                  </a:lnTo>
                  <a:lnTo>
                    <a:pt x="8" y="13"/>
                  </a:lnTo>
                  <a:lnTo>
                    <a:pt x="8" y="15"/>
                  </a:lnTo>
                  <a:lnTo>
                    <a:pt x="7" y="15"/>
                  </a:lnTo>
                  <a:lnTo>
                    <a:pt x="5" y="15"/>
                  </a:lnTo>
                  <a:lnTo>
                    <a:pt x="5" y="16"/>
                  </a:lnTo>
                  <a:lnTo>
                    <a:pt x="4" y="16"/>
                  </a:lnTo>
                  <a:lnTo>
                    <a:pt x="4" y="15"/>
                  </a:lnTo>
                  <a:lnTo>
                    <a:pt x="4" y="15"/>
                  </a:lnTo>
                  <a:lnTo>
                    <a:pt x="4" y="17"/>
                  </a:lnTo>
                  <a:lnTo>
                    <a:pt x="3" y="19"/>
                  </a:lnTo>
                  <a:lnTo>
                    <a:pt x="3" y="20"/>
                  </a:lnTo>
                  <a:lnTo>
                    <a:pt x="4" y="22"/>
                  </a:lnTo>
                  <a:lnTo>
                    <a:pt x="4" y="24"/>
                  </a:lnTo>
                  <a:lnTo>
                    <a:pt x="4" y="27"/>
                  </a:lnTo>
                  <a:lnTo>
                    <a:pt x="4" y="28"/>
                  </a:lnTo>
                  <a:lnTo>
                    <a:pt x="7" y="28"/>
                  </a:lnTo>
                  <a:lnTo>
                    <a:pt x="7" y="28"/>
                  </a:lnTo>
                  <a:lnTo>
                    <a:pt x="8" y="28"/>
                  </a:lnTo>
                  <a:lnTo>
                    <a:pt x="8" y="28"/>
                  </a:lnTo>
                  <a:lnTo>
                    <a:pt x="8" y="28"/>
                  </a:lnTo>
                  <a:lnTo>
                    <a:pt x="8" y="28"/>
                  </a:lnTo>
                  <a:lnTo>
                    <a:pt x="8" y="30"/>
                  </a:lnTo>
                  <a:lnTo>
                    <a:pt x="8" y="30"/>
                  </a:lnTo>
                  <a:lnTo>
                    <a:pt x="8" y="30"/>
                  </a:lnTo>
                  <a:lnTo>
                    <a:pt x="8" y="30"/>
                  </a:lnTo>
                  <a:lnTo>
                    <a:pt x="8" y="30"/>
                  </a:lnTo>
                  <a:lnTo>
                    <a:pt x="8" y="30"/>
                  </a:lnTo>
                  <a:lnTo>
                    <a:pt x="8" y="31"/>
                  </a:lnTo>
                  <a:lnTo>
                    <a:pt x="10" y="31"/>
                  </a:lnTo>
                  <a:lnTo>
                    <a:pt x="10" y="33"/>
                  </a:lnTo>
                  <a:lnTo>
                    <a:pt x="10" y="33"/>
                  </a:lnTo>
                  <a:lnTo>
                    <a:pt x="10" y="34"/>
                  </a:lnTo>
                  <a:lnTo>
                    <a:pt x="11" y="34"/>
                  </a:lnTo>
                  <a:lnTo>
                    <a:pt x="10" y="34"/>
                  </a:lnTo>
                  <a:lnTo>
                    <a:pt x="10" y="35"/>
                  </a:lnTo>
                  <a:lnTo>
                    <a:pt x="10" y="35"/>
                  </a:lnTo>
                  <a:lnTo>
                    <a:pt x="8" y="35"/>
                  </a:lnTo>
                  <a:lnTo>
                    <a:pt x="8" y="35"/>
                  </a:lnTo>
                  <a:lnTo>
                    <a:pt x="8" y="37"/>
                  </a:lnTo>
                  <a:lnTo>
                    <a:pt x="7" y="37"/>
                  </a:lnTo>
                  <a:lnTo>
                    <a:pt x="7" y="37"/>
                  </a:lnTo>
                  <a:lnTo>
                    <a:pt x="8" y="38"/>
                  </a:lnTo>
                  <a:lnTo>
                    <a:pt x="8" y="38"/>
                  </a:lnTo>
                  <a:lnTo>
                    <a:pt x="8" y="38"/>
                  </a:lnTo>
                  <a:lnTo>
                    <a:pt x="8" y="38"/>
                  </a:lnTo>
                  <a:lnTo>
                    <a:pt x="7" y="38"/>
                  </a:lnTo>
                  <a:lnTo>
                    <a:pt x="4" y="38"/>
                  </a:lnTo>
                  <a:lnTo>
                    <a:pt x="4" y="39"/>
                  </a:lnTo>
                  <a:lnTo>
                    <a:pt x="4" y="39"/>
                  </a:lnTo>
                  <a:lnTo>
                    <a:pt x="4" y="41"/>
                  </a:lnTo>
                  <a:lnTo>
                    <a:pt x="4" y="41"/>
                  </a:lnTo>
                  <a:lnTo>
                    <a:pt x="4" y="41"/>
                  </a:lnTo>
                  <a:lnTo>
                    <a:pt x="4" y="42"/>
                  </a:lnTo>
                  <a:lnTo>
                    <a:pt x="4" y="42"/>
                  </a:lnTo>
                  <a:lnTo>
                    <a:pt x="3" y="42"/>
                  </a:lnTo>
                  <a:lnTo>
                    <a:pt x="3" y="43"/>
                  </a:lnTo>
                  <a:lnTo>
                    <a:pt x="3" y="43"/>
                  </a:lnTo>
                  <a:lnTo>
                    <a:pt x="1" y="43"/>
                  </a:lnTo>
                  <a:lnTo>
                    <a:pt x="0" y="45"/>
                  </a:lnTo>
                  <a:lnTo>
                    <a:pt x="0" y="46"/>
                  </a:lnTo>
                  <a:lnTo>
                    <a:pt x="0" y="48"/>
                  </a:lnTo>
                  <a:lnTo>
                    <a:pt x="0" y="48"/>
                  </a:lnTo>
                  <a:lnTo>
                    <a:pt x="0" y="49"/>
                  </a:lnTo>
                  <a:lnTo>
                    <a:pt x="0" y="49"/>
                  </a:lnTo>
                  <a:lnTo>
                    <a:pt x="0" y="50"/>
                  </a:lnTo>
                  <a:lnTo>
                    <a:pt x="1" y="50"/>
                  </a:lnTo>
                  <a:lnTo>
                    <a:pt x="3" y="50"/>
                  </a:lnTo>
                  <a:lnTo>
                    <a:pt x="3" y="52"/>
                  </a:lnTo>
                  <a:lnTo>
                    <a:pt x="4" y="53"/>
                  </a:lnTo>
                  <a:lnTo>
                    <a:pt x="5" y="54"/>
                  </a:lnTo>
                  <a:lnTo>
                    <a:pt x="7" y="54"/>
                  </a:lnTo>
                  <a:lnTo>
                    <a:pt x="8" y="54"/>
                  </a:lnTo>
                  <a:lnTo>
                    <a:pt x="10" y="54"/>
                  </a:lnTo>
                  <a:lnTo>
                    <a:pt x="18" y="50"/>
                  </a:lnTo>
                  <a:lnTo>
                    <a:pt x="20" y="48"/>
                  </a:lnTo>
                  <a:lnTo>
                    <a:pt x="29" y="4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1" name="Freeform 685"/>
            <p:cNvSpPr>
              <a:spLocks noChangeAspect="1"/>
            </p:cNvSpPr>
            <p:nvPr/>
          </p:nvSpPr>
          <p:spPr bwMode="gray">
            <a:xfrm>
              <a:off x="1950042" y="3822675"/>
              <a:ext cx="114709" cy="140200"/>
            </a:xfrm>
            <a:custGeom>
              <a:avLst/>
              <a:gdLst>
                <a:gd name="T0" fmla="*/ 34 w 36"/>
                <a:gd name="T1" fmla="*/ 16 h 44"/>
                <a:gd name="T2" fmla="*/ 36 w 36"/>
                <a:gd name="T3" fmla="*/ 13 h 44"/>
                <a:gd name="T4" fmla="*/ 34 w 36"/>
                <a:gd name="T5" fmla="*/ 0 h 44"/>
                <a:gd name="T6" fmla="*/ 25 w 36"/>
                <a:gd name="T7" fmla="*/ 5 h 44"/>
                <a:gd name="T8" fmla="*/ 23 w 36"/>
                <a:gd name="T9" fmla="*/ 7 h 44"/>
                <a:gd name="T10" fmla="*/ 15 w 36"/>
                <a:gd name="T11" fmla="*/ 11 h 44"/>
                <a:gd name="T12" fmla="*/ 13 w 36"/>
                <a:gd name="T13" fmla="*/ 11 h 44"/>
                <a:gd name="T14" fmla="*/ 12 w 36"/>
                <a:gd name="T15" fmla="*/ 11 h 44"/>
                <a:gd name="T16" fmla="*/ 10 w 36"/>
                <a:gd name="T17" fmla="*/ 11 h 44"/>
                <a:gd name="T18" fmla="*/ 9 w 36"/>
                <a:gd name="T19" fmla="*/ 10 h 44"/>
                <a:gd name="T20" fmla="*/ 8 w 36"/>
                <a:gd name="T21" fmla="*/ 9 h 44"/>
                <a:gd name="T22" fmla="*/ 8 w 36"/>
                <a:gd name="T23" fmla="*/ 7 h 44"/>
                <a:gd name="T24" fmla="*/ 6 w 36"/>
                <a:gd name="T25" fmla="*/ 7 h 44"/>
                <a:gd name="T26" fmla="*/ 5 w 36"/>
                <a:gd name="T27" fmla="*/ 7 h 44"/>
                <a:gd name="T28" fmla="*/ 5 w 36"/>
                <a:gd name="T29" fmla="*/ 10 h 44"/>
                <a:gd name="T30" fmla="*/ 5 w 36"/>
                <a:gd name="T31" fmla="*/ 11 h 44"/>
                <a:gd name="T32" fmla="*/ 4 w 36"/>
                <a:gd name="T33" fmla="*/ 13 h 44"/>
                <a:gd name="T34" fmla="*/ 4 w 36"/>
                <a:gd name="T35" fmla="*/ 14 h 44"/>
                <a:gd name="T36" fmla="*/ 4 w 36"/>
                <a:gd name="T37" fmla="*/ 16 h 44"/>
                <a:gd name="T38" fmla="*/ 4 w 36"/>
                <a:gd name="T39" fmla="*/ 17 h 44"/>
                <a:gd name="T40" fmla="*/ 4 w 36"/>
                <a:gd name="T41" fmla="*/ 18 h 44"/>
                <a:gd name="T42" fmla="*/ 4 w 36"/>
                <a:gd name="T43" fmla="*/ 20 h 44"/>
                <a:gd name="T44" fmla="*/ 4 w 36"/>
                <a:gd name="T45" fmla="*/ 20 h 44"/>
                <a:gd name="T46" fmla="*/ 4 w 36"/>
                <a:gd name="T47" fmla="*/ 21 h 44"/>
                <a:gd name="T48" fmla="*/ 4 w 36"/>
                <a:gd name="T49" fmla="*/ 22 h 44"/>
                <a:gd name="T50" fmla="*/ 4 w 36"/>
                <a:gd name="T51" fmla="*/ 24 h 44"/>
                <a:gd name="T52" fmla="*/ 2 w 36"/>
                <a:gd name="T53" fmla="*/ 27 h 44"/>
                <a:gd name="T54" fmla="*/ 1 w 36"/>
                <a:gd name="T55" fmla="*/ 31 h 44"/>
                <a:gd name="T56" fmla="*/ 0 w 36"/>
                <a:gd name="T57" fmla="*/ 39 h 44"/>
                <a:gd name="T58" fmla="*/ 0 w 36"/>
                <a:gd name="T59" fmla="*/ 40 h 44"/>
                <a:gd name="T60" fmla="*/ 0 w 36"/>
                <a:gd name="T61" fmla="*/ 42 h 44"/>
                <a:gd name="T62" fmla="*/ 0 w 36"/>
                <a:gd name="T63" fmla="*/ 43 h 44"/>
                <a:gd name="T64" fmla="*/ 9 w 36"/>
                <a:gd name="T65" fmla="*/ 44 h 44"/>
                <a:gd name="T66" fmla="*/ 12 w 36"/>
                <a:gd name="T67" fmla="*/ 42 h 44"/>
                <a:gd name="T68" fmla="*/ 13 w 36"/>
                <a:gd name="T69" fmla="*/ 42 h 44"/>
                <a:gd name="T70" fmla="*/ 15 w 36"/>
                <a:gd name="T71" fmla="*/ 37 h 44"/>
                <a:gd name="T72" fmla="*/ 21 w 36"/>
                <a:gd name="T73" fmla="*/ 36 h 44"/>
                <a:gd name="T74" fmla="*/ 23 w 36"/>
                <a:gd name="T75" fmla="*/ 35 h 44"/>
                <a:gd name="T76" fmla="*/ 23 w 36"/>
                <a:gd name="T77" fmla="*/ 32 h 44"/>
                <a:gd name="T78" fmla="*/ 27 w 36"/>
                <a:gd name="T79" fmla="*/ 29 h 44"/>
                <a:gd name="T80" fmla="*/ 27 w 36"/>
                <a:gd name="T81" fmla="*/ 29 h 44"/>
                <a:gd name="T82" fmla="*/ 19 w 36"/>
                <a:gd name="T83" fmla="*/ 21 h 44"/>
                <a:gd name="T84" fmla="*/ 17 w 36"/>
                <a:gd name="T85" fmla="*/ 20 h 44"/>
                <a:gd name="T86" fmla="*/ 23 w 36"/>
                <a:gd name="T87" fmla="*/ 18 h 44"/>
                <a:gd name="T88" fmla="*/ 34 w 36"/>
                <a:gd name="T89"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44">
                  <a:moveTo>
                    <a:pt x="34" y="16"/>
                  </a:moveTo>
                  <a:lnTo>
                    <a:pt x="36" y="13"/>
                  </a:lnTo>
                  <a:lnTo>
                    <a:pt x="34" y="0"/>
                  </a:lnTo>
                  <a:lnTo>
                    <a:pt x="25" y="5"/>
                  </a:lnTo>
                  <a:lnTo>
                    <a:pt x="23" y="7"/>
                  </a:lnTo>
                  <a:lnTo>
                    <a:pt x="15" y="11"/>
                  </a:lnTo>
                  <a:lnTo>
                    <a:pt x="13" y="11"/>
                  </a:lnTo>
                  <a:lnTo>
                    <a:pt x="12" y="11"/>
                  </a:lnTo>
                  <a:lnTo>
                    <a:pt x="10" y="11"/>
                  </a:lnTo>
                  <a:lnTo>
                    <a:pt x="9" y="10"/>
                  </a:lnTo>
                  <a:lnTo>
                    <a:pt x="8" y="9"/>
                  </a:lnTo>
                  <a:lnTo>
                    <a:pt x="8" y="7"/>
                  </a:lnTo>
                  <a:lnTo>
                    <a:pt x="6" y="7"/>
                  </a:lnTo>
                  <a:lnTo>
                    <a:pt x="5" y="7"/>
                  </a:lnTo>
                  <a:lnTo>
                    <a:pt x="5" y="10"/>
                  </a:lnTo>
                  <a:lnTo>
                    <a:pt x="5" y="11"/>
                  </a:lnTo>
                  <a:lnTo>
                    <a:pt x="4" y="13"/>
                  </a:lnTo>
                  <a:lnTo>
                    <a:pt x="4" y="14"/>
                  </a:lnTo>
                  <a:lnTo>
                    <a:pt x="4" y="16"/>
                  </a:lnTo>
                  <a:lnTo>
                    <a:pt x="4" y="17"/>
                  </a:lnTo>
                  <a:lnTo>
                    <a:pt x="4" y="18"/>
                  </a:lnTo>
                  <a:lnTo>
                    <a:pt x="4" y="20"/>
                  </a:lnTo>
                  <a:lnTo>
                    <a:pt x="4" y="20"/>
                  </a:lnTo>
                  <a:lnTo>
                    <a:pt x="4" y="21"/>
                  </a:lnTo>
                  <a:lnTo>
                    <a:pt x="4" y="22"/>
                  </a:lnTo>
                  <a:lnTo>
                    <a:pt x="4" y="24"/>
                  </a:lnTo>
                  <a:lnTo>
                    <a:pt x="2" y="27"/>
                  </a:lnTo>
                  <a:lnTo>
                    <a:pt x="1" y="31"/>
                  </a:lnTo>
                  <a:lnTo>
                    <a:pt x="0" y="39"/>
                  </a:lnTo>
                  <a:lnTo>
                    <a:pt x="0" y="40"/>
                  </a:lnTo>
                  <a:lnTo>
                    <a:pt x="0" y="42"/>
                  </a:lnTo>
                  <a:lnTo>
                    <a:pt x="0" y="43"/>
                  </a:lnTo>
                  <a:lnTo>
                    <a:pt x="9" y="44"/>
                  </a:lnTo>
                  <a:lnTo>
                    <a:pt x="12" y="42"/>
                  </a:lnTo>
                  <a:lnTo>
                    <a:pt x="13" y="42"/>
                  </a:lnTo>
                  <a:lnTo>
                    <a:pt x="15" y="37"/>
                  </a:lnTo>
                  <a:lnTo>
                    <a:pt x="21" y="36"/>
                  </a:lnTo>
                  <a:lnTo>
                    <a:pt x="23" y="35"/>
                  </a:lnTo>
                  <a:lnTo>
                    <a:pt x="23" y="32"/>
                  </a:lnTo>
                  <a:lnTo>
                    <a:pt x="27" y="29"/>
                  </a:lnTo>
                  <a:lnTo>
                    <a:pt x="27" y="29"/>
                  </a:lnTo>
                  <a:lnTo>
                    <a:pt x="19" y="21"/>
                  </a:lnTo>
                  <a:lnTo>
                    <a:pt x="17" y="20"/>
                  </a:lnTo>
                  <a:lnTo>
                    <a:pt x="23" y="18"/>
                  </a:lnTo>
                  <a:lnTo>
                    <a:pt x="34" y="1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2" name="Freeform 710"/>
            <p:cNvSpPr>
              <a:spLocks noChangeAspect="1"/>
            </p:cNvSpPr>
            <p:nvPr/>
          </p:nvSpPr>
          <p:spPr bwMode="gray">
            <a:xfrm>
              <a:off x="1927735" y="3829047"/>
              <a:ext cx="38236" cy="130642"/>
            </a:xfrm>
            <a:custGeom>
              <a:avLst/>
              <a:gdLst>
                <a:gd name="T0" fmla="*/ 12 w 12"/>
                <a:gd name="T1" fmla="*/ 8 h 41"/>
                <a:gd name="T2" fmla="*/ 12 w 12"/>
                <a:gd name="T3" fmla="*/ 5 h 41"/>
                <a:gd name="T4" fmla="*/ 12 w 12"/>
                <a:gd name="T5" fmla="*/ 4 h 41"/>
                <a:gd name="T6" fmla="*/ 12 w 12"/>
                <a:gd name="T7" fmla="*/ 4 h 41"/>
                <a:gd name="T8" fmla="*/ 12 w 12"/>
                <a:gd name="T9" fmla="*/ 3 h 41"/>
                <a:gd name="T10" fmla="*/ 12 w 12"/>
                <a:gd name="T11" fmla="*/ 3 h 41"/>
                <a:gd name="T12" fmla="*/ 12 w 12"/>
                <a:gd name="T13" fmla="*/ 1 h 41"/>
                <a:gd name="T14" fmla="*/ 12 w 12"/>
                <a:gd name="T15" fmla="*/ 0 h 41"/>
                <a:gd name="T16" fmla="*/ 12 w 12"/>
                <a:gd name="T17" fmla="*/ 0 h 41"/>
                <a:gd name="T18" fmla="*/ 12 w 12"/>
                <a:gd name="T19" fmla="*/ 0 h 41"/>
                <a:gd name="T20" fmla="*/ 12 w 12"/>
                <a:gd name="T21" fmla="*/ 0 h 41"/>
                <a:gd name="T22" fmla="*/ 11 w 12"/>
                <a:gd name="T23" fmla="*/ 1 h 41"/>
                <a:gd name="T24" fmla="*/ 11 w 12"/>
                <a:gd name="T25" fmla="*/ 1 h 41"/>
                <a:gd name="T26" fmla="*/ 11 w 12"/>
                <a:gd name="T27" fmla="*/ 3 h 41"/>
                <a:gd name="T28" fmla="*/ 9 w 12"/>
                <a:gd name="T29" fmla="*/ 3 h 41"/>
                <a:gd name="T30" fmla="*/ 9 w 12"/>
                <a:gd name="T31" fmla="*/ 1 h 41"/>
                <a:gd name="T32" fmla="*/ 8 w 12"/>
                <a:gd name="T33" fmla="*/ 1 h 41"/>
                <a:gd name="T34" fmla="*/ 7 w 12"/>
                <a:gd name="T35" fmla="*/ 1 h 41"/>
                <a:gd name="T36" fmla="*/ 7 w 12"/>
                <a:gd name="T37" fmla="*/ 1 h 41"/>
                <a:gd name="T38" fmla="*/ 7 w 12"/>
                <a:gd name="T39" fmla="*/ 4 h 41"/>
                <a:gd name="T40" fmla="*/ 5 w 12"/>
                <a:gd name="T41" fmla="*/ 5 h 41"/>
                <a:gd name="T42" fmla="*/ 5 w 12"/>
                <a:gd name="T43" fmla="*/ 7 h 41"/>
                <a:gd name="T44" fmla="*/ 4 w 12"/>
                <a:gd name="T45" fmla="*/ 12 h 41"/>
                <a:gd name="T46" fmla="*/ 2 w 12"/>
                <a:gd name="T47" fmla="*/ 16 h 41"/>
                <a:gd name="T48" fmla="*/ 1 w 12"/>
                <a:gd name="T49" fmla="*/ 18 h 41"/>
                <a:gd name="T50" fmla="*/ 2 w 12"/>
                <a:gd name="T51" fmla="*/ 19 h 41"/>
                <a:gd name="T52" fmla="*/ 0 w 12"/>
                <a:gd name="T53" fmla="*/ 20 h 41"/>
                <a:gd name="T54" fmla="*/ 0 w 12"/>
                <a:gd name="T55" fmla="*/ 22 h 41"/>
                <a:gd name="T56" fmla="*/ 0 w 12"/>
                <a:gd name="T57" fmla="*/ 22 h 41"/>
                <a:gd name="T58" fmla="*/ 0 w 12"/>
                <a:gd name="T59" fmla="*/ 23 h 41"/>
                <a:gd name="T60" fmla="*/ 0 w 12"/>
                <a:gd name="T61" fmla="*/ 23 h 41"/>
                <a:gd name="T62" fmla="*/ 2 w 12"/>
                <a:gd name="T63" fmla="*/ 33 h 41"/>
                <a:gd name="T64" fmla="*/ 5 w 12"/>
                <a:gd name="T65" fmla="*/ 41 h 41"/>
                <a:gd name="T66" fmla="*/ 7 w 12"/>
                <a:gd name="T67" fmla="*/ 40 h 41"/>
                <a:gd name="T68" fmla="*/ 12 w 12"/>
                <a:gd name="T69"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 h="41">
                  <a:moveTo>
                    <a:pt x="12" y="8"/>
                  </a:moveTo>
                  <a:lnTo>
                    <a:pt x="12" y="5"/>
                  </a:lnTo>
                  <a:lnTo>
                    <a:pt x="12" y="4"/>
                  </a:lnTo>
                  <a:lnTo>
                    <a:pt x="12" y="4"/>
                  </a:lnTo>
                  <a:lnTo>
                    <a:pt x="12" y="3"/>
                  </a:lnTo>
                  <a:lnTo>
                    <a:pt x="12" y="3"/>
                  </a:lnTo>
                  <a:lnTo>
                    <a:pt x="12" y="1"/>
                  </a:lnTo>
                  <a:lnTo>
                    <a:pt x="12" y="0"/>
                  </a:lnTo>
                  <a:lnTo>
                    <a:pt x="12" y="0"/>
                  </a:lnTo>
                  <a:lnTo>
                    <a:pt x="12" y="0"/>
                  </a:lnTo>
                  <a:lnTo>
                    <a:pt x="12" y="0"/>
                  </a:lnTo>
                  <a:lnTo>
                    <a:pt x="11" y="1"/>
                  </a:lnTo>
                  <a:lnTo>
                    <a:pt x="11" y="1"/>
                  </a:lnTo>
                  <a:lnTo>
                    <a:pt x="11" y="3"/>
                  </a:lnTo>
                  <a:lnTo>
                    <a:pt x="9" y="3"/>
                  </a:lnTo>
                  <a:lnTo>
                    <a:pt x="9" y="1"/>
                  </a:lnTo>
                  <a:lnTo>
                    <a:pt x="8" y="1"/>
                  </a:lnTo>
                  <a:lnTo>
                    <a:pt x="7" y="1"/>
                  </a:lnTo>
                  <a:lnTo>
                    <a:pt x="7" y="1"/>
                  </a:lnTo>
                  <a:lnTo>
                    <a:pt x="7" y="4"/>
                  </a:lnTo>
                  <a:lnTo>
                    <a:pt x="5" y="5"/>
                  </a:lnTo>
                  <a:lnTo>
                    <a:pt x="5" y="7"/>
                  </a:lnTo>
                  <a:lnTo>
                    <a:pt x="4" y="12"/>
                  </a:lnTo>
                  <a:lnTo>
                    <a:pt x="2" y="16"/>
                  </a:lnTo>
                  <a:lnTo>
                    <a:pt x="1" y="18"/>
                  </a:lnTo>
                  <a:lnTo>
                    <a:pt x="2" y="19"/>
                  </a:lnTo>
                  <a:lnTo>
                    <a:pt x="0" y="20"/>
                  </a:lnTo>
                  <a:lnTo>
                    <a:pt x="0" y="22"/>
                  </a:lnTo>
                  <a:lnTo>
                    <a:pt x="0" y="22"/>
                  </a:lnTo>
                  <a:lnTo>
                    <a:pt x="0" y="23"/>
                  </a:lnTo>
                  <a:lnTo>
                    <a:pt x="0" y="23"/>
                  </a:lnTo>
                  <a:lnTo>
                    <a:pt x="2" y="33"/>
                  </a:lnTo>
                  <a:lnTo>
                    <a:pt x="5" y="41"/>
                  </a:lnTo>
                  <a:lnTo>
                    <a:pt x="7" y="40"/>
                  </a:lnTo>
                  <a:lnTo>
                    <a:pt x="12"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3" name="Freeform 694"/>
            <p:cNvSpPr>
              <a:spLocks noChangeAspect="1"/>
            </p:cNvSpPr>
            <p:nvPr/>
          </p:nvSpPr>
          <p:spPr bwMode="gray">
            <a:xfrm>
              <a:off x="1950042" y="3774878"/>
              <a:ext cx="50982" cy="63727"/>
            </a:xfrm>
            <a:custGeom>
              <a:avLst/>
              <a:gdLst>
                <a:gd name="T0" fmla="*/ 6 w 16"/>
                <a:gd name="T1" fmla="*/ 15 h 20"/>
                <a:gd name="T2" fmla="*/ 8 w 16"/>
                <a:gd name="T3" fmla="*/ 15 h 20"/>
                <a:gd name="T4" fmla="*/ 9 w 16"/>
                <a:gd name="T5" fmla="*/ 14 h 20"/>
                <a:gd name="T6" fmla="*/ 9 w 16"/>
                <a:gd name="T7" fmla="*/ 13 h 20"/>
                <a:gd name="T8" fmla="*/ 9 w 16"/>
                <a:gd name="T9" fmla="*/ 13 h 20"/>
                <a:gd name="T10" fmla="*/ 9 w 16"/>
                <a:gd name="T11" fmla="*/ 11 h 20"/>
                <a:gd name="T12" fmla="*/ 12 w 16"/>
                <a:gd name="T13" fmla="*/ 10 h 20"/>
                <a:gd name="T14" fmla="*/ 13 w 16"/>
                <a:gd name="T15" fmla="*/ 10 h 20"/>
                <a:gd name="T16" fmla="*/ 13 w 16"/>
                <a:gd name="T17" fmla="*/ 10 h 20"/>
                <a:gd name="T18" fmla="*/ 12 w 16"/>
                <a:gd name="T19" fmla="*/ 9 h 20"/>
                <a:gd name="T20" fmla="*/ 13 w 16"/>
                <a:gd name="T21" fmla="*/ 7 h 20"/>
                <a:gd name="T22" fmla="*/ 15 w 16"/>
                <a:gd name="T23" fmla="*/ 7 h 20"/>
                <a:gd name="T24" fmla="*/ 15 w 16"/>
                <a:gd name="T25" fmla="*/ 6 h 20"/>
                <a:gd name="T26" fmla="*/ 15 w 16"/>
                <a:gd name="T27" fmla="*/ 6 h 20"/>
                <a:gd name="T28" fmla="*/ 15 w 16"/>
                <a:gd name="T29" fmla="*/ 5 h 20"/>
                <a:gd name="T30" fmla="*/ 13 w 16"/>
                <a:gd name="T31" fmla="*/ 3 h 20"/>
                <a:gd name="T32" fmla="*/ 13 w 16"/>
                <a:gd name="T33" fmla="*/ 2 h 20"/>
                <a:gd name="T34" fmla="*/ 13 w 16"/>
                <a:gd name="T35" fmla="*/ 2 h 20"/>
                <a:gd name="T36" fmla="*/ 13 w 16"/>
                <a:gd name="T37" fmla="*/ 2 h 20"/>
                <a:gd name="T38" fmla="*/ 13 w 16"/>
                <a:gd name="T39" fmla="*/ 0 h 20"/>
                <a:gd name="T40" fmla="*/ 13 w 16"/>
                <a:gd name="T41" fmla="*/ 0 h 20"/>
                <a:gd name="T42" fmla="*/ 12 w 16"/>
                <a:gd name="T43" fmla="*/ 0 h 20"/>
                <a:gd name="T44" fmla="*/ 9 w 16"/>
                <a:gd name="T45" fmla="*/ 2 h 20"/>
                <a:gd name="T46" fmla="*/ 6 w 16"/>
                <a:gd name="T47" fmla="*/ 5 h 20"/>
                <a:gd name="T48" fmla="*/ 5 w 16"/>
                <a:gd name="T49" fmla="*/ 9 h 20"/>
                <a:gd name="T50" fmla="*/ 4 w 16"/>
                <a:gd name="T51" fmla="*/ 10 h 20"/>
                <a:gd name="T52" fmla="*/ 2 w 16"/>
                <a:gd name="T53" fmla="*/ 11 h 20"/>
                <a:gd name="T54" fmla="*/ 2 w 16"/>
                <a:gd name="T55" fmla="*/ 14 h 20"/>
                <a:gd name="T56" fmla="*/ 0 w 16"/>
                <a:gd name="T57" fmla="*/ 17 h 20"/>
                <a:gd name="T58" fmla="*/ 1 w 16"/>
                <a:gd name="T59" fmla="*/ 18 h 20"/>
                <a:gd name="T60" fmla="*/ 2 w 16"/>
                <a:gd name="T61" fmla="*/ 20 h 20"/>
                <a:gd name="T62" fmla="*/ 4 w 16"/>
                <a:gd name="T63" fmla="*/ 18 h 20"/>
                <a:gd name="T64" fmla="*/ 5 w 16"/>
                <a:gd name="T65" fmla="*/ 17 h 20"/>
                <a:gd name="T66" fmla="*/ 5 w 16"/>
                <a:gd name="T6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20">
                  <a:moveTo>
                    <a:pt x="5" y="17"/>
                  </a:moveTo>
                  <a:lnTo>
                    <a:pt x="6" y="15"/>
                  </a:lnTo>
                  <a:lnTo>
                    <a:pt x="8" y="15"/>
                  </a:lnTo>
                  <a:lnTo>
                    <a:pt x="8" y="15"/>
                  </a:lnTo>
                  <a:lnTo>
                    <a:pt x="8" y="14"/>
                  </a:lnTo>
                  <a:lnTo>
                    <a:pt x="9" y="14"/>
                  </a:lnTo>
                  <a:lnTo>
                    <a:pt x="9" y="14"/>
                  </a:lnTo>
                  <a:lnTo>
                    <a:pt x="9" y="13"/>
                  </a:lnTo>
                  <a:lnTo>
                    <a:pt x="9" y="13"/>
                  </a:lnTo>
                  <a:lnTo>
                    <a:pt x="9" y="13"/>
                  </a:lnTo>
                  <a:lnTo>
                    <a:pt x="9" y="11"/>
                  </a:lnTo>
                  <a:lnTo>
                    <a:pt x="9" y="11"/>
                  </a:lnTo>
                  <a:lnTo>
                    <a:pt x="9" y="10"/>
                  </a:lnTo>
                  <a:lnTo>
                    <a:pt x="12" y="10"/>
                  </a:lnTo>
                  <a:lnTo>
                    <a:pt x="13" y="10"/>
                  </a:lnTo>
                  <a:lnTo>
                    <a:pt x="13" y="10"/>
                  </a:lnTo>
                  <a:lnTo>
                    <a:pt x="13" y="10"/>
                  </a:lnTo>
                  <a:lnTo>
                    <a:pt x="13" y="10"/>
                  </a:lnTo>
                  <a:lnTo>
                    <a:pt x="12" y="9"/>
                  </a:lnTo>
                  <a:lnTo>
                    <a:pt x="12" y="9"/>
                  </a:lnTo>
                  <a:lnTo>
                    <a:pt x="13" y="9"/>
                  </a:lnTo>
                  <a:lnTo>
                    <a:pt x="13" y="7"/>
                  </a:lnTo>
                  <a:lnTo>
                    <a:pt x="13" y="7"/>
                  </a:lnTo>
                  <a:lnTo>
                    <a:pt x="15" y="7"/>
                  </a:lnTo>
                  <a:lnTo>
                    <a:pt x="15" y="7"/>
                  </a:lnTo>
                  <a:lnTo>
                    <a:pt x="15" y="6"/>
                  </a:lnTo>
                  <a:lnTo>
                    <a:pt x="16" y="6"/>
                  </a:lnTo>
                  <a:lnTo>
                    <a:pt x="15" y="6"/>
                  </a:lnTo>
                  <a:lnTo>
                    <a:pt x="15" y="5"/>
                  </a:lnTo>
                  <a:lnTo>
                    <a:pt x="15" y="5"/>
                  </a:lnTo>
                  <a:lnTo>
                    <a:pt x="15" y="3"/>
                  </a:lnTo>
                  <a:lnTo>
                    <a:pt x="13" y="3"/>
                  </a:lnTo>
                  <a:lnTo>
                    <a:pt x="13" y="2"/>
                  </a:lnTo>
                  <a:lnTo>
                    <a:pt x="13" y="2"/>
                  </a:lnTo>
                  <a:lnTo>
                    <a:pt x="13" y="2"/>
                  </a:lnTo>
                  <a:lnTo>
                    <a:pt x="13" y="2"/>
                  </a:lnTo>
                  <a:lnTo>
                    <a:pt x="13" y="2"/>
                  </a:lnTo>
                  <a:lnTo>
                    <a:pt x="13" y="2"/>
                  </a:lnTo>
                  <a:lnTo>
                    <a:pt x="13" y="0"/>
                  </a:lnTo>
                  <a:lnTo>
                    <a:pt x="13" y="0"/>
                  </a:lnTo>
                  <a:lnTo>
                    <a:pt x="13" y="0"/>
                  </a:lnTo>
                  <a:lnTo>
                    <a:pt x="13" y="0"/>
                  </a:lnTo>
                  <a:lnTo>
                    <a:pt x="12" y="0"/>
                  </a:lnTo>
                  <a:lnTo>
                    <a:pt x="12" y="0"/>
                  </a:lnTo>
                  <a:lnTo>
                    <a:pt x="9" y="0"/>
                  </a:lnTo>
                  <a:lnTo>
                    <a:pt x="9" y="2"/>
                  </a:lnTo>
                  <a:lnTo>
                    <a:pt x="8" y="3"/>
                  </a:lnTo>
                  <a:lnTo>
                    <a:pt x="6" y="5"/>
                  </a:lnTo>
                  <a:lnTo>
                    <a:pt x="5" y="9"/>
                  </a:lnTo>
                  <a:lnTo>
                    <a:pt x="5" y="9"/>
                  </a:lnTo>
                  <a:lnTo>
                    <a:pt x="5" y="10"/>
                  </a:lnTo>
                  <a:lnTo>
                    <a:pt x="4" y="10"/>
                  </a:lnTo>
                  <a:lnTo>
                    <a:pt x="4" y="10"/>
                  </a:lnTo>
                  <a:lnTo>
                    <a:pt x="2" y="11"/>
                  </a:lnTo>
                  <a:lnTo>
                    <a:pt x="2" y="13"/>
                  </a:lnTo>
                  <a:lnTo>
                    <a:pt x="2" y="14"/>
                  </a:lnTo>
                  <a:lnTo>
                    <a:pt x="1" y="15"/>
                  </a:lnTo>
                  <a:lnTo>
                    <a:pt x="0" y="17"/>
                  </a:lnTo>
                  <a:lnTo>
                    <a:pt x="0" y="18"/>
                  </a:lnTo>
                  <a:lnTo>
                    <a:pt x="1" y="18"/>
                  </a:lnTo>
                  <a:lnTo>
                    <a:pt x="2" y="18"/>
                  </a:lnTo>
                  <a:lnTo>
                    <a:pt x="2" y="20"/>
                  </a:lnTo>
                  <a:lnTo>
                    <a:pt x="4" y="20"/>
                  </a:lnTo>
                  <a:lnTo>
                    <a:pt x="4" y="18"/>
                  </a:lnTo>
                  <a:lnTo>
                    <a:pt x="4" y="18"/>
                  </a:lnTo>
                  <a:lnTo>
                    <a:pt x="5" y="17"/>
                  </a:lnTo>
                  <a:lnTo>
                    <a:pt x="5" y="17"/>
                  </a:lnTo>
                  <a:lnTo>
                    <a:pt x="5" y="17"/>
                  </a:lnTo>
                  <a:lnTo>
                    <a:pt x="5" y="1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4" name="Freeform 864"/>
            <p:cNvSpPr>
              <a:spLocks noChangeAspect="1"/>
            </p:cNvSpPr>
            <p:nvPr/>
          </p:nvSpPr>
          <p:spPr bwMode="gray">
            <a:xfrm>
              <a:off x="659563" y="2940050"/>
              <a:ext cx="121082" cy="178436"/>
            </a:xfrm>
            <a:custGeom>
              <a:avLst/>
              <a:gdLst>
                <a:gd name="T0" fmla="*/ 35 w 38"/>
                <a:gd name="T1" fmla="*/ 15 h 56"/>
                <a:gd name="T2" fmla="*/ 28 w 38"/>
                <a:gd name="T3" fmla="*/ 13 h 56"/>
                <a:gd name="T4" fmla="*/ 23 w 38"/>
                <a:gd name="T5" fmla="*/ 16 h 56"/>
                <a:gd name="T6" fmla="*/ 22 w 38"/>
                <a:gd name="T7" fmla="*/ 9 h 56"/>
                <a:gd name="T8" fmla="*/ 24 w 38"/>
                <a:gd name="T9" fmla="*/ 5 h 56"/>
                <a:gd name="T10" fmla="*/ 24 w 38"/>
                <a:gd name="T11" fmla="*/ 0 h 56"/>
                <a:gd name="T12" fmla="*/ 22 w 38"/>
                <a:gd name="T13" fmla="*/ 0 h 56"/>
                <a:gd name="T14" fmla="*/ 17 w 38"/>
                <a:gd name="T15" fmla="*/ 2 h 56"/>
                <a:gd name="T16" fmla="*/ 17 w 38"/>
                <a:gd name="T17" fmla="*/ 5 h 56"/>
                <a:gd name="T18" fmla="*/ 13 w 38"/>
                <a:gd name="T19" fmla="*/ 8 h 56"/>
                <a:gd name="T20" fmla="*/ 16 w 38"/>
                <a:gd name="T21" fmla="*/ 9 h 56"/>
                <a:gd name="T22" fmla="*/ 19 w 38"/>
                <a:gd name="T23" fmla="*/ 9 h 56"/>
                <a:gd name="T24" fmla="*/ 16 w 38"/>
                <a:gd name="T25" fmla="*/ 13 h 56"/>
                <a:gd name="T26" fmla="*/ 9 w 38"/>
                <a:gd name="T27" fmla="*/ 15 h 56"/>
                <a:gd name="T28" fmla="*/ 4 w 38"/>
                <a:gd name="T29" fmla="*/ 15 h 56"/>
                <a:gd name="T30" fmla="*/ 4 w 38"/>
                <a:gd name="T31" fmla="*/ 19 h 56"/>
                <a:gd name="T32" fmla="*/ 7 w 38"/>
                <a:gd name="T33" fmla="*/ 20 h 56"/>
                <a:gd name="T34" fmla="*/ 4 w 38"/>
                <a:gd name="T35" fmla="*/ 24 h 56"/>
                <a:gd name="T36" fmla="*/ 4 w 38"/>
                <a:gd name="T37" fmla="*/ 27 h 56"/>
                <a:gd name="T38" fmla="*/ 7 w 38"/>
                <a:gd name="T39" fmla="*/ 28 h 56"/>
                <a:gd name="T40" fmla="*/ 12 w 38"/>
                <a:gd name="T41" fmla="*/ 31 h 56"/>
                <a:gd name="T42" fmla="*/ 8 w 38"/>
                <a:gd name="T43" fmla="*/ 34 h 56"/>
                <a:gd name="T44" fmla="*/ 5 w 38"/>
                <a:gd name="T45" fmla="*/ 39 h 56"/>
                <a:gd name="T46" fmla="*/ 12 w 38"/>
                <a:gd name="T47" fmla="*/ 38 h 56"/>
                <a:gd name="T48" fmla="*/ 9 w 38"/>
                <a:gd name="T49" fmla="*/ 41 h 56"/>
                <a:gd name="T50" fmla="*/ 4 w 38"/>
                <a:gd name="T51" fmla="*/ 45 h 56"/>
                <a:gd name="T52" fmla="*/ 1 w 38"/>
                <a:gd name="T53" fmla="*/ 45 h 56"/>
                <a:gd name="T54" fmla="*/ 0 w 38"/>
                <a:gd name="T55" fmla="*/ 47 h 56"/>
                <a:gd name="T56" fmla="*/ 1 w 38"/>
                <a:gd name="T57" fmla="*/ 49 h 56"/>
                <a:gd name="T58" fmla="*/ 1 w 38"/>
                <a:gd name="T59" fmla="*/ 50 h 56"/>
                <a:gd name="T60" fmla="*/ 5 w 38"/>
                <a:gd name="T61" fmla="*/ 50 h 56"/>
                <a:gd name="T62" fmla="*/ 2 w 38"/>
                <a:gd name="T63" fmla="*/ 54 h 56"/>
                <a:gd name="T64" fmla="*/ 7 w 38"/>
                <a:gd name="T65" fmla="*/ 53 h 56"/>
                <a:gd name="T66" fmla="*/ 5 w 38"/>
                <a:gd name="T67" fmla="*/ 54 h 56"/>
                <a:gd name="T68" fmla="*/ 7 w 38"/>
                <a:gd name="T69" fmla="*/ 54 h 56"/>
                <a:gd name="T70" fmla="*/ 9 w 38"/>
                <a:gd name="T71" fmla="*/ 56 h 56"/>
                <a:gd name="T72" fmla="*/ 16 w 38"/>
                <a:gd name="T73" fmla="*/ 53 h 56"/>
                <a:gd name="T74" fmla="*/ 17 w 38"/>
                <a:gd name="T75" fmla="*/ 50 h 56"/>
                <a:gd name="T76" fmla="*/ 19 w 38"/>
                <a:gd name="T77" fmla="*/ 52 h 56"/>
                <a:gd name="T78" fmla="*/ 23 w 38"/>
                <a:gd name="T79" fmla="*/ 49 h 56"/>
                <a:gd name="T80" fmla="*/ 24 w 38"/>
                <a:gd name="T81" fmla="*/ 47 h 56"/>
                <a:gd name="T82" fmla="*/ 33 w 38"/>
                <a:gd name="T83" fmla="*/ 45 h 56"/>
                <a:gd name="T84" fmla="*/ 35 w 38"/>
                <a:gd name="T85" fmla="*/ 45 h 56"/>
                <a:gd name="T86" fmla="*/ 37 w 38"/>
                <a:gd name="T87" fmla="*/ 38 h 56"/>
                <a:gd name="T88" fmla="*/ 37 w 38"/>
                <a:gd name="T89" fmla="*/ 31 h 56"/>
                <a:gd name="T90" fmla="*/ 38 w 38"/>
                <a:gd name="T91" fmla="*/ 26 h 56"/>
                <a:gd name="T92" fmla="*/ 37 w 38"/>
                <a:gd name="T93" fmla="*/ 1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6">
                  <a:moveTo>
                    <a:pt x="37" y="19"/>
                  </a:moveTo>
                  <a:lnTo>
                    <a:pt x="35" y="17"/>
                  </a:lnTo>
                  <a:lnTo>
                    <a:pt x="35" y="15"/>
                  </a:lnTo>
                  <a:lnTo>
                    <a:pt x="35" y="15"/>
                  </a:lnTo>
                  <a:lnTo>
                    <a:pt x="34" y="12"/>
                  </a:lnTo>
                  <a:lnTo>
                    <a:pt x="28" y="13"/>
                  </a:lnTo>
                  <a:lnTo>
                    <a:pt x="27" y="15"/>
                  </a:lnTo>
                  <a:lnTo>
                    <a:pt x="26" y="16"/>
                  </a:lnTo>
                  <a:lnTo>
                    <a:pt x="23" y="16"/>
                  </a:lnTo>
                  <a:lnTo>
                    <a:pt x="23" y="13"/>
                  </a:lnTo>
                  <a:lnTo>
                    <a:pt x="20" y="10"/>
                  </a:lnTo>
                  <a:lnTo>
                    <a:pt x="22" y="9"/>
                  </a:lnTo>
                  <a:lnTo>
                    <a:pt x="22" y="8"/>
                  </a:lnTo>
                  <a:lnTo>
                    <a:pt x="23" y="8"/>
                  </a:lnTo>
                  <a:lnTo>
                    <a:pt x="24" y="5"/>
                  </a:lnTo>
                  <a:lnTo>
                    <a:pt x="24" y="4"/>
                  </a:lnTo>
                  <a:lnTo>
                    <a:pt x="24" y="2"/>
                  </a:lnTo>
                  <a:lnTo>
                    <a:pt x="24" y="0"/>
                  </a:lnTo>
                  <a:lnTo>
                    <a:pt x="24" y="0"/>
                  </a:lnTo>
                  <a:lnTo>
                    <a:pt x="23" y="0"/>
                  </a:lnTo>
                  <a:lnTo>
                    <a:pt x="22" y="0"/>
                  </a:lnTo>
                  <a:lnTo>
                    <a:pt x="20" y="0"/>
                  </a:lnTo>
                  <a:lnTo>
                    <a:pt x="19" y="1"/>
                  </a:lnTo>
                  <a:lnTo>
                    <a:pt x="17" y="2"/>
                  </a:lnTo>
                  <a:lnTo>
                    <a:pt x="17" y="2"/>
                  </a:lnTo>
                  <a:lnTo>
                    <a:pt x="16" y="4"/>
                  </a:lnTo>
                  <a:lnTo>
                    <a:pt x="17" y="5"/>
                  </a:lnTo>
                  <a:lnTo>
                    <a:pt x="16" y="5"/>
                  </a:lnTo>
                  <a:lnTo>
                    <a:pt x="16" y="6"/>
                  </a:lnTo>
                  <a:lnTo>
                    <a:pt x="13" y="8"/>
                  </a:lnTo>
                  <a:lnTo>
                    <a:pt x="15" y="9"/>
                  </a:lnTo>
                  <a:lnTo>
                    <a:pt x="16" y="9"/>
                  </a:lnTo>
                  <a:lnTo>
                    <a:pt x="16" y="9"/>
                  </a:lnTo>
                  <a:lnTo>
                    <a:pt x="17" y="9"/>
                  </a:lnTo>
                  <a:lnTo>
                    <a:pt x="19" y="9"/>
                  </a:lnTo>
                  <a:lnTo>
                    <a:pt x="19" y="9"/>
                  </a:lnTo>
                  <a:lnTo>
                    <a:pt x="19" y="10"/>
                  </a:lnTo>
                  <a:lnTo>
                    <a:pt x="16" y="13"/>
                  </a:lnTo>
                  <a:lnTo>
                    <a:pt x="16" y="13"/>
                  </a:lnTo>
                  <a:lnTo>
                    <a:pt x="15" y="15"/>
                  </a:lnTo>
                  <a:lnTo>
                    <a:pt x="13" y="15"/>
                  </a:lnTo>
                  <a:lnTo>
                    <a:pt x="9" y="15"/>
                  </a:lnTo>
                  <a:lnTo>
                    <a:pt x="9" y="15"/>
                  </a:lnTo>
                  <a:lnTo>
                    <a:pt x="5" y="13"/>
                  </a:lnTo>
                  <a:lnTo>
                    <a:pt x="4" y="15"/>
                  </a:lnTo>
                  <a:lnTo>
                    <a:pt x="4" y="16"/>
                  </a:lnTo>
                  <a:lnTo>
                    <a:pt x="4" y="19"/>
                  </a:lnTo>
                  <a:lnTo>
                    <a:pt x="4" y="19"/>
                  </a:lnTo>
                  <a:lnTo>
                    <a:pt x="1" y="19"/>
                  </a:lnTo>
                  <a:lnTo>
                    <a:pt x="2" y="20"/>
                  </a:lnTo>
                  <a:lnTo>
                    <a:pt x="7" y="20"/>
                  </a:lnTo>
                  <a:lnTo>
                    <a:pt x="7" y="21"/>
                  </a:lnTo>
                  <a:lnTo>
                    <a:pt x="4" y="23"/>
                  </a:lnTo>
                  <a:lnTo>
                    <a:pt x="4" y="24"/>
                  </a:lnTo>
                  <a:lnTo>
                    <a:pt x="2" y="26"/>
                  </a:lnTo>
                  <a:lnTo>
                    <a:pt x="2" y="27"/>
                  </a:lnTo>
                  <a:lnTo>
                    <a:pt x="4" y="27"/>
                  </a:lnTo>
                  <a:lnTo>
                    <a:pt x="4" y="28"/>
                  </a:lnTo>
                  <a:lnTo>
                    <a:pt x="4" y="28"/>
                  </a:lnTo>
                  <a:lnTo>
                    <a:pt x="7" y="28"/>
                  </a:lnTo>
                  <a:lnTo>
                    <a:pt x="7" y="30"/>
                  </a:lnTo>
                  <a:lnTo>
                    <a:pt x="12" y="30"/>
                  </a:lnTo>
                  <a:lnTo>
                    <a:pt x="12" y="31"/>
                  </a:lnTo>
                  <a:lnTo>
                    <a:pt x="12" y="31"/>
                  </a:lnTo>
                  <a:lnTo>
                    <a:pt x="9" y="32"/>
                  </a:lnTo>
                  <a:lnTo>
                    <a:pt x="8" y="34"/>
                  </a:lnTo>
                  <a:lnTo>
                    <a:pt x="8" y="35"/>
                  </a:lnTo>
                  <a:lnTo>
                    <a:pt x="7" y="38"/>
                  </a:lnTo>
                  <a:lnTo>
                    <a:pt x="5" y="39"/>
                  </a:lnTo>
                  <a:lnTo>
                    <a:pt x="9" y="39"/>
                  </a:lnTo>
                  <a:lnTo>
                    <a:pt x="12" y="36"/>
                  </a:lnTo>
                  <a:lnTo>
                    <a:pt x="12" y="38"/>
                  </a:lnTo>
                  <a:lnTo>
                    <a:pt x="13" y="38"/>
                  </a:lnTo>
                  <a:lnTo>
                    <a:pt x="15" y="39"/>
                  </a:lnTo>
                  <a:lnTo>
                    <a:pt x="9" y="41"/>
                  </a:lnTo>
                  <a:lnTo>
                    <a:pt x="7" y="41"/>
                  </a:lnTo>
                  <a:lnTo>
                    <a:pt x="4" y="43"/>
                  </a:lnTo>
                  <a:lnTo>
                    <a:pt x="4" y="45"/>
                  </a:lnTo>
                  <a:lnTo>
                    <a:pt x="4" y="45"/>
                  </a:lnTo>
                  <a:lnTo>
                    <a:pt x="2" y="45"/>
                  </a:lnTo>
                  <a:lnTo>
                    <a:pt x="1" y="45"/>
                  </a:lnTo>
                  <a:lnTo>
                    <a:pt x="1" y="45"/>
                  </a:lnTo>
                  <a:lnTo>
                    <a:pt x="0" y="46"/>
                  </a:lnTo>
                  <a:lnTo>
                    <a:pt x="0" y="47"/>
                  </a:lnTo>
                  <a:lnTo>
                    <a:pt x="4" y="46"/>
                  </a:lnTo>
                  <a:lnTo>
                    <a:pt x="4" y="47"/>
                  </a:lnTo>
                  <a:lnTo>
                    <a:pt x="1" y="49"/>
                  </a:lnTo>
                  <a:lnTo>
                    <a:pt x="0" y="50"/>
                  </a:lnTo>
                  <a:lnTo>
                    <a:pt x="0" y="50"/>
                  </a:lnTo>
                  <a:lnTo>
                    <a:pt x="1" y="50"/>
                  </a:lnTo>
                  <a:lnTo>
                    <a:pt x="1" y="52"/>
                  </a:lnTo>
                  <a:lnTo>
                    <a:pt x="2" y="52"/>
                  </a:lnTo>
                  <a:lnTo>
                    <a:pt x="5" y="50"/>
                  </a:lnTo>
                  <a:lnTo>
                    <a:pt x="5" y="52"/>
                  </a:lnTo>
                  <a:lnTo>
                    <a:pt x="4" y="52"/>
                  </a:lnTo>
                  <a:lnTo>
                    <a:pt x="2" y="54"/>
                  </a:lnTo>
                  <a:lnTo>
                    <a:pt x="2" y="54"/>
                  </a:lnTo>
                  <a:lnTo>
                    <a:pt x="7" y="53"/>
                  </a:lnTo>
                  <a:lnTo>
                    <a:pt x="7" y="53"/>
                  </a:lnTo>
                  <a:lnTo>
                    <a:pt x="7" y="54"/>
                  </a:lnTo>
                  <a:lnTo>
                    <a:pt x="5" y="54"/>
                  </a:lnTo>
                  <a:lnTo>
                    <a:pt x="5" y="54"/>
                  </a:lnTo>
                  <a:lnTo>
                    <a:pt x="5" y="54"/>
                  </a:lnTo>
                  <a:lnTo>
                    <a:pt x="5" y="56"/>
                  </a:lnTo>
                  <a:lnTo>
                    <a:pt x="7" y="54"/>
                  </a:lnTo>
                  <a:lnTo>
                    <a:pt x="8" y="54"/>
                  </a:lnTo>
                  <a:lnTo>
                    <a:pt x="8" y="56"/>
                  </a:lnTo>
                  <a:lnTo>
                    <a:pt x="9" y="56"/>
                  </a:lnTo>
                  <a:lnTo>
                    <a:pt x="11" y="54"/>
                  </a:lnTo>
                  <a:lnTo>
                    <a:pt x="11" y="54"/>
                  </a:lnTo>
                  <a:lnTo>
                    <a:pt x="16" y="53"/>
                  </a:lnTo>
                  <a:lnTo>
                    <a:pt x="17" y="52"/>
                  </a:lnTo>
                  <a:lnTo>
                    <a:pt x="17" y="52"/>
                  </a:lnTo>
                  <a:lnTo>
                    <a:pt x="17" y="50"/>
                  </a:lnTo>
                  <a:lnTo>
                    <a:pt x="17" y="50"/>
                  </a:lnTo>
                  <a:lnTo>
                    <a:pt x="19" y="50"/>
                  </a:lnTo>
                  <a:lnTo>
                    <a:pt x="19" y="52"/>
                  </a:lnTo>
                  <a:lnTo>
                    <a:pt x="20" y="50"/>
                  </a:lnTo>
                  <a:lnTo>
                    <a:pt x="22" y="49"/>
                  </a:lnTo>
                  <a:lnTo>
                    <a:pt x="23" y="49"/>
                  </a:lnTo>
                  <a:lnTo>
                    <a:pt x="23" y="49"/>
                  </a:lnTo>
                  <a:lnTo>
                    <a:pt x="24" y="47"/>
                  </a:lnTo>
                  <a:lnTo>
                    <a:pt x="24" y="47"/>
                  </a:lnTo>
                  <a:lnTo>
                    <a:pt x="28" y="46"/>
                  </a:lnTo>
                  <a:lnTo>
                    <a:pt x="30" y="45"/>
                  </a:lnTo>
                  <a:lnTo>
                    <a:pt x="33" y="45"/>
                  </a:lnTo>
                  <a:lnTo>
                    <a:pt x="34" y="46"/>
                  </a:lnTo>
                  <a:lnTo>
                    <a:pt x="35" y="46"/>
                  </a:lnTo>
                  <a:lnTo>
                    <a:pt x="35" y="45"/>
                  </a:lnTo>
                  <a:lnTo>
                    <a:pt x="34" y="43"/>
                  </a:lnTo>
                  <a:lnTo>
                    <a:pt x="35" y="41"/>
                  </a:lnTo>
                  <a:lnTo>
                    <a:pt x="37" y="38"/>
                  </a:lnTo>
                  <a:lnTo>
                    <a:pt x="37" y="36"/>
                  </a:lnTo>
                  <a:lnTo>
                    <a:pt x="38" y="35"/>
                  </a:lnTo>
                  <a:lnTo>
                    <a:pt x="37" y="31"/>
                  </a:lnTo>
                  <a:lnTo>
                    <a:pt x="37" y="28"/>
                  </a:lnTo>
                  <a:lnTo>
                    <a:pt x="37" y="28"/>
                  </a:lnTo>
                  <a:lnTo>
                    <a:pt x="38" y="26"/>
                  </a:lnTo>
                  <a:lnTo>
                    <a:pt x="35" y="20"/>
                  </a:lnTo>
                  <a:lnTo>
                    <a:pt x="35" y="19"/>
                  </a:lnTo>
                  <a:lnTo>
                    <a:pt x="37" y="1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5" name="Freeform 931"/>
            <p:cNvSpPr>
              <a:spLocks noChangeAspect="1"/>
            </p:cNvSpPr>
            <p:nvPr/>
          </p:nvSpPr>
          <p:spPr bwMode="gray">
            <a:xfrm>
              <a:off x="1029180" y="3118487"/>
              <a:ext cx="98778" cy="82846"/>
            </a:xfrm>
            <a:custGeom>
              <a:avLst/>
              <a:gdLst>
                <a:gd name="T0" fmla="*/ 26 w 31"/>
                <a:gd name="T1" fmla="*/ 26 h 26"/>
                <a:gd name="T2" fmla="*/ 25 w 31"/>
                <a:gd name="T3" fmla="*/ 26 h 26"/>
                <a:gd name="T4" fmla="*/ 23 w 31"/>
                <a:gd name="T5" fmla="*/ 26 h 26"/>
                <a:gd name="T6" fmla="*/ 22 w 31"/>
                <a:gd name="T7" fmla="*/ 24 h 26"/>
                <a:gd name="T8" fmla="*/ 20 w 31"/>
                <a:gd name="T9" fmla="*/ 23 h 26"/>
                <a:gd name="T10" fmla="*/ 20 w 31"/>
                <a:gd name="T11" fmla="*/ 23 h 26"/>
                <a:gd name="T12" fmla="*/ 19 w 31"/>
                <a:gd name="T13" fmla="*/ 22 h 26"/>
                <a:gd name="T14" fmla="*/ 19 w 31"/>
                <a:gd name="T15" fmla="*/ 19 h 26"/>
                <a:gd name="T16" fmla="*/ 19 w 31"/>
                <a:gd name="T17" fmla="*/ 19 h 26"/>
                <a:gd name="T18" fmla="*/ 18 w 31"/>
                <a:gd name="T19" fmla="*/ 20 h 26"/>
                <a:gd name="T20" fmla="*/ 16 w 31"/>
                <a:gd name="T21" fmla="*/ 20 h 26"/>
                <a:gd name="T22" fmla="*/ 15 w 31"/>
                <a:gd name="T23" fmla="*/ 20 h 26"/>
                <a:gd name="T24" fmla="*/ 14 w 31"/>
                <a:gd name="T25" fmla="*/ 20 h 26"/>
                <a:gd name="T26" fmla="*/ 14 w 31"/>
                <a:gd name="T27" fmla="*/ 17 h 26"/>
                <a:gd name="T28" fmla="*/ 12 w 31"/>
                <a:gd name="T29" fmla="*/ 16 h 26"/>
                <a:gd name="T30" fmla="*/ 12 w 31"/>
                <a:gd name="T31" fmla="*/ 15 h 26"/>
                <a:gd name="T32" fmla="*/ 10 w 31"/>
                <a:gd name="T33" fmla="*/ 15 h 26"/>
                <a:gd name="T34" fmla="*/ 8 w 31"/>
                <a:gd name="T35" fmla="*/ 13 h 26"/>
                <a:gd name="T36" fmla="*/ 5 w 31"/>
                <a:gd name="T37" fmla="*/ 13 h 26"/>
                <a:gd name="T38" fmla="*/ 4 w 31"/>
                <a:gd name="T39" fmla="*/ 9 h 26"/>
                <a:gd name="T40" fmla="*/ 3 w 31"/>
                <a:gd name="T41" fmla="*/ 11 h 26"/>
                <a:gd name="T42" fmla="*/ 1 w 31"/>
                <a:gd name="T43" fmla="*/ 9 h 26"/>
                <a:gd name="T44" fmla="*/ 0 w 31"/>
                <a:gd name="T45" fmla="*/ 8 h 26"/>
                <a:gd name="T46" fmla="*/ 0 w 31"/>
                <a:gd name="T47" fmla="*/ 5 h 26"/>
                <a:gd name="T48" fmla="*/ 0 w 31"/>
                <a:gd name="T49" fmla="*/ 4 h 26"/>
                <a:gd name="T50" fmla="*/ 4 w 31"/>
                <a:gd name="T51" fmla="*/ 2 h 26"/>
                <a:gd name="T52" fmla="*/ 5 w 31"/>
                <a:gd name="T53" fmla="*/ 1 h 26"/>
                <a:gd name="T54" fmla="*/ 7 w 31"/>
                <a:gd name="T55" fmla="*/ 1 h 26"/>
                <a:gd name="T56" fmla="*/ 7 w 31"/>
                <a:gd name="T57" fmla="*/ 1 h 26"/>
                <a:gd name="T58" fmla="*/ 10 w 31"/>
                <a:gd name="T59" fmla="*/ 2 h 26"/>
                <a:gd name="T60" fmla="*/ 12 w 31"/>
                <a:gd name="T61" fmla="*/ 2 h 26"/>
                <a:gd name="T62" fmla="*/ 15 w 31"/>
                <a:gd name="T63" fmla="*/ 1 h 26"/>
                <a:gd name="T64" fmla="*/ 18 w 31"/>
                <a:gd name="T65" fmla="*/ 0 h 26"/>
                <a:gd name="T66" fmla="*/ 20 w 31"/>
                <a:gd name="T67" fmla="*/ 0 h 26"/>
                <a:gd name="T68" fmla="*/ 20 w 31"/>
                <a:gd name="T69" fmla="*/ 1 h 26"/>
                <a:gd name="T70" fmla="*/ 22 w 31"/>
                <a:gd name="T71" fmla="*/ 1 h 26"/>
                <a:gd name="T72" fmla="*/ 22 w 31"/>
                <a:gd name="T73" fmla="*/ 2 h 26"/>
                <a:gd name="T74" fmla="*/ 23 w 31"/>
                <a:gd name="T75" fmla="*/ 2 h 26"/>
                <a:gd name="T76" fmla="*/ 25 w 31"/>
                <a:gd name="T77" fmla="*/ 2 h 26"/>
                <a:gd name="T78" fmla="*/ 26 w 31"/>
                <a:gd name="T79" fmla="*/ 4 h 26"/>
                <a:gd name="T80" fmla="*/ 26 w 31"/>
                <a:gd name="T81" fmla="*/ 5 h 26"/>
                <a:gd name="T82" fmla="*/ 26 w 31"/>
                <a:gd name="T83" fmla="*/ 6 h 26"/>
                <a:gd name="T84" fmla="*/ 26 w 31"/>
                <a:gd name="T85" fmla="*/ 9 h 26"/>
                <a:gd name="T86" fmla="*/ 27 w 31"/>
                <a:gd name="T87" fmla="*/ 9 h 26"/>
                <a:gd name="T88" fmla="*/ 29 w 31"/>
                <a:gd name="T89" fmla="*/ 9 h 26"/>
                <a:gd name="T90" fmla="*/ 30 w 31"/>
                <a:gd name="T91" fmla="*/ 11 h 26"/>
                <a:gd name="T92" fmla="*/ 30 w 31"/>
                <a:gd name="T93" fmla="*/ 12 h 26"/>
                <a:gd name="T94" fmla="*/ 31 w 31"/>
                <a:gd name="T95" fmla="*/ 13 h 26"/>
                <a:gd name="T96" fmla="*/ 31 w 31"/>
                <a:gd name="T97" fmla="*/ 15 h 26"/>
                <a:gd name="T98" fmla="*/ 30 w 31"/>
                <a:gd name="T99" fmla="*/ 17 h 26"/>
                <a:gd name="T100" fmla="*/ 29 w 31"/>
                <a:gd name="T101" fmla="*/ 17 h 26"/>
                <a:gd name="T102" fmla="*/ 27 w 31"/>
                <a:gd name="T103" fmla="*/ 19 h 26"/>
                <a:gd name="T104" fmla="*/ 26 w 31"/>
                <a:gd name="T105" fmla="*/ 22 h 26"/>
                <a:gd name="T106" fmla="*/ 26 w 31"/>
                <a:gd name="T107" fmla="*/ 23 h 26"/>
                <a:gd name="T108" fmla="*/ 26 w 31"/>
                <a:gd name="T10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26">
                  <a:moveTo>
                    <a:pt x="26" y="26"/>
                  </a:moveTo>
                  <a:lnTo>
                    <a:pt x="25" y="26"/>
                  </a:lnTo>
                  <a:lnTo>
                    <a:pt x="23" y="26"/>
                  </a:lnTo>
                  <a:lnTo>
                    <a:pt x="22" y="24"/>
                  </a:lnTo>
                  <a:lnTo>
                    <a:pt x="20" y="23"/>
                  </a:lnTo>
                  <a:lnTo>
                    <a:pt x="20" y="23"/>
                  </a:lnTo>
                  <a:lnTo>
                    <a:pt x="19" y="22"/>
                  </a:lnTo>
                  <a:lnTo>
                    <a:pt x="19" y="19"/>
                  </a:lnTo>
                  <a:lnTo>
                    <a:pt x="19" y="19"/>
                  </a:lnTo>
                  <a:lnTo>
                    <a:pt x="18" y="20"/>
                  </a:lnTo>
                  <a:lnTo>
                    <a:pt x="16" y="20"/>
                  </a:lnTo>
                  <a:lnTo>
                    <a:pt x="15" y="20"/>
                  </a:lnTo>
                  <a:lnTo>
                    <a:pt x="14" y="20"/>
                  </a:lnTo>
                  <a:lnTo>
                    <a:pt x="14" y="17"/>
                  </a:lnTo>
                  <a:lnTo>
                    <a:pt x="12" y="16"/>
                  </a:lnTo>
                  <a:lnTo>
                    <a:pt x="12" y="15"/>
                  </a:lnTo>
                  <a:lnTo>
                    <a:pt x="10" y="15"/>
                  </a:lnTo>
                  <a:lnTo>
                    <a:pt x="8" y="13"/>
                  </a:lnTo>
                  <a:lnTo>
                    <a:pt x="5" y="13"/>
                  </a:lnTo>
                  <a:lnTo>
                    <a:pt x="4" y="9"/>
                  </a:lnTo>
                  <a:lnTo>
                    <a:pt x="3" y="11"/>
                  </a:lnTo>
                  <a:lnTo>
                    <a:pt x="1" y="9"/>
                  </a:lnTo>
                  <a:lnTo>
                    <a:pt x="0" y="8"/>
                  </a:lnTo>
                  <a:lnTo>
                    <a:pt x="0" y="5"/>
                  </a:lnTo>
                  <a:lnTo>
                    <a:pt x="0" y="4"/>
                  </a:lnTo>
                  <a:lnTo>
                    <a:pt x="4" y="2"/>
                  </a:lnTo>
                  <a:lnTo>
                    <a:pt x="5" y="1"/>
                  </a:lnTo>
                  <a:lnTo>
                    <a:pt x="7" y="1"/>
                  </a:lnTo>
                  <a:lnTo>
                    <a:pt x="7" y="1"/>
                  </a:lnTo>
                  <a:lnTo>
                    <a:pt x="10" y="2"/>
                  </a:lnTo>
                  <a:lnTo>
                    <a:pt x="12" y="2"/>
                  </a:lnTo>
                  <a:lnTo>
                    <a:pt x="15" y="1"/>
                  </a:lnTo>
                  <a:lnTo>
                    <a:pt x="18" y="0"/>
                  </a:lnTo>
                  <a:lnTo>
                    <a:pt x="20" y="0"/>
                  </a:lnTo>
                  <a:lnTo>
                    <a:pt x="20" y="1"/>
                  </a:lnTo>
                  <a:lnTo>
                    <a:pt x="22" y="1"/>
                  </a:lnTo>
                  <a:lnTo>
                    <a:pt x="22" y="2"/>
                  </a:lnTo>
                  <a:lnTo>
                    <a:pt x="23" y="2"/>
                  </a:lnTo>
                  <a:lnTo>
                    <a:pt x="25" y="2"/>
                  </a:lnTo>
                  <a:lnTo>
                    <a:pt x="26" y="4"/>
                  </a:lnTo>
                  <a:lnTo>
                    <a:pt x="26" y="5"/>
                  </a:lnTo>
                  <a:lnTo>
                    <a:pt x="26" y="6"/>
                  </a:lnTo>
                  <a:lnTo>
                    <a:pt x="26" y="9"/>
                  </a:lnTo>
                  <a:lnTo>
                    <a:pt x="27" y="9"/>
                  </a:lnTo>
                  <a:lnTo>
                    <a:pt x="29" y="9"/>
                  </a:lnTo>
                  <a:lnTo>
                    <a:pt x="30" y="11"/>
                  </a:lnTo>
                  <a:lnTo>
                    <a:pt x="30" y="12"/>
                  </a:lnTo>
                  <a:lnTo>
                    <a:pt x="31" y="13"/>
                  </a:lnTo>
                  <a:lnTo>
                    <a:pt x="31" y="15"/>
                  </a:lnTo>
                  <a:lnTo>
                    <a:pt x="30" y="17"/>
                  </a:lnTo>
                  <a:lnTo>
                    <a:pt x="29" y="17"/>
                  </a:lnTo>
                  <a:lnTo>
                    <a:pt x="27" y="19"/>
                  </a:lnTo>
                  <a:lnTo>
                    <a:pt x="26" y="22"/>
                  </a:lnTo>
                  <a:lnTo>
                    <a:pt x="26" y="23"/>
                  </a:lnTo>
                  <a:lnTo>
                    <a:pt x="26" y="2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6" name="Freeform 901"/>
            <p:cNvSpPr>
              <a:spLocks noChangeAspect="1"/>
            </p:cNvSpPr>
            <p:nvPr/>
          </p:nvSpPr>
          <p:spPr bwMode="gray">
            <a:xfrm>
              <a:off x="1112027" y="3172656"/>
              <a:ext cx="15933" cy="31864"/>
            </a:xfrm>
            <a:custGeom>
              <a:avLst/>
              <a:gdLst>
                <a:gd name="T0" fmla="*/ 3 w 5"/>
                <a:gd name="T1" fmla="*/ 10 h 10"/>
                <a:gd name="T2" fmla="*/ 5 w 5"/>
                <a:gd name="T3" fmla="*/ 10 h 10"/>
                <a:gd name="T4" fmla="*/ 5 w 5"/>
                <a:gd name="T5" fmla="*/ 9 h 10"/>
                <a:gd name="T6" fmla="*/ 5 w 5"/>
                <a:gd name="T7" fmla="*/ 6 h 10"/>
                <a:gd name="T8" fmla="*/ 5 w 5"/>
                <a:gd name="T9" fmla="*/ 6 h 10"/>
                <a:gd name="T10" fmla="*/ 4 w 5"/>
                <a:gd name="T11" fmla="*/ 5 h 10"/>
                <a:gd name="T12" fmla="*/ 4 w 5"/>
                <a:gd name="T13" fmla="*/ 3 h 10"/>
                <a:gd name="T14" fmla="*/ 5 w 5"/>
                <a:gd name="T15" fmla="*/ 2 h 10"/>
                <a:gd name="T16" fmla="*/ 4 w 5"/>
                <a:gd name="T17" fmla="*/ 0 h 10"/>
                <a:gd name="T18" fmla="*/ 3 w 5"/>
                <a:gd name="T19" fmla="*/ 0 h 10"/>
                <a:gd name="T20" fmla="*/ 1 w 5"/>
                <a:gd name="T21" fmla="*/ 2 h 10"/>
                <a:gd name="T22" fmla="*/ 0 w 5"/>
                <a:gd name="T23" fmla="*/ 5 h 10"/>
                <a:gd name="T24" fmla="*/ 0 w 5"/>
                <a:gd name="T25" fmla="*/ 6 h 10"/>
                <a:gd name="T26" fmla="*/ 0 w 5"/>
                <a:gd name="T27" fmla="*/ 9 h 10"/>
                <a:gd name="T28" fmla="*/ 3 w 5"/>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10">
                  <a:moveTo>
                    <a:pt x="3" y="10"/>
                  </a:moveTo>
                  <a:lnTo>
                    <a:pt x="5" y="10"/>
                  </a:lnTo>
                  <a:lnTo>
                    <a:pt x="5" y="9"/>
                  </a:lnTo>
                  <a:lnTo>
                    <a:pt x="5" y="6"/>
                  </a:lnTo>
                  <a:lnTo>
                    <a:pt x="5" y="6"/>
                  </a:lnTo>
                  <a:lnTo>
                    <a:pt x="4" y="5"/>
                  </a:lnTo>
                  <a:lnTo>
                    <a:pt x="4" y="3"/>
                  </a:lnTo>
                  <a:lnTo>
                    <a:pt x="5" y="2"/>
                  </a:lnTo>
                  <a:lnTo>
                    <a:pt x="4" y="0"/>
                  </a:lnTo>
                  <a:lnTo>
                    <a:pt x="3" y="0"/>
                  </a:lnTo>
                  <a:lnTo>
                    <a:pt x="1" y="2"/>
                  </a:lnTo>
                  <a:lnTo>
                    <a:pt x="0" y="5"/>
                  </a:lnTo>
                  <a:lnTo>
                    <a:pt x="0" y="6"/>
                  </a:lnTo>
                  <a:lnTo>
                    <a:pt x="0" y="9"/>
                  </a:lnTo>
                  <a:lnTo>
                    <a:pt x="3" y="1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7" name="Freeform 862"/>
            <p:cNvSpPr>
              <a:spLocks noChangeAspect="1"/>
            </p:cNvSpPr>
            <p:nvPr/>
          </p:nvSpPr>
          <p:spPr bwMode="gray">
            <a:xfrm>
              <a:off x="1051485" y="3026081"/>
              <a:ext cx="98778" cy="121082"/>
            </a:xfrm>
            <a:custGeom>
              <a:avLst/>
              <a:gdLst/>
              <a:ahLst/>
              <a:cxnLst/>
              <a:rect l="l" t="t" r="r" b="b"/>
              <a:pathLst>
                <a:path w="98778" h="121082">
                  <a:moveTo>
                    <a:pt x="15932" y="95591"/>
                  </a:moveTo>
                  <a:lnTo>
                    <a:pt x="20712" y="95591"/>
                  </a:lnTo>
                  <a:lnTo>
                    <a:pt x="15932" y="98778"/>
                  </a:lnTo>
                  <a:lnTo>
                    <a:pt x="12745" y="98778"/>
                  </a:lnTo>
                  <a:close/>
                  <a:moveTo>
                    <a:pt x="0" y="95591"/>
                  </a:moveTo>
                  <a:lnTo>
                    <a:pt x="3186" y="95591"/>
                  </a:lnTo>
                  <a:lnTo>
                    <a:pt x="12745" y="98778"/>
                  </a:lnTo>
                  <a:lnTo>
                    <a:pt x="9559" y="98778"/>
                  </a:lnTo>
                  <a:close/>
                  <a:moveTo>
                    <a:pt x="21394" y="95136"/>
                  </a:moveTo>
                  <a:lnTo>
                    <a:pt x="22305" y="95591"/>
                  </a:lnTo>
                  <a:lnTo>
                    <a:pt x="20712" y="95591"/>
                  </a:lnTo>
                  <a:close/>
                  <a:moveTo>
                    <a:pt x="3185" y="86031"/>
                  </a:moveTo>
                  <a:lnTo>
                    <a:pt x="9558" y="86031"/>
                  </a:lnTo>
                  <a:lnTo>
                    <a:pt x="9558" y="92404"/>
                  </a:lnTo>
                  <a:lnTo>
                    <a:pt x="3185" y="92404"/>
                  </a:lnTo>
                  <a:close/>
                  <a:moveTo>
                    <a:pt x="12746" y="79659"/>
                  </a:moveTo>
                  <a:lnTo>
                    <a:pt x="15932" y="82846"/>
                  </a:lnTo>
                  <a:lnTo>
                    <a:pt x="9559" y="82846"/>
                  </a:lnTo>
                  <a:close/>
                  <a:moveTo>
                    <a:pt x="15932" y="73286"/>
                  </a:moveTo>
                  <a:lnTo>
                    <a:pt x="22305" y="79659"/>
                  </a:lnTo>
                  <a:lnTo>
                    <a:pt x="22305" y="82846"/>
                  </a:lnTo>
                  <a:lnTo>
                    <a:pt x="15932" y="79659"/>
                  </a:lnTo>
                  <a:lnTo>
                    <a:pt x="12746" y="79659"/>
                  </a:lnTo>
                  <a:lnTo>
                    <a:pt x="12745" y="79659"/>
                  </a:lnTo>
                  <a:close/>
                  <a:moveTo>
                    <a:pt x="41422" y="12744"/>
                  </a:moveTo>
                  <a:lnTo>
                    <a:pt x="38236" y="22303"/>
                  </a:lnTo>
                  <a:lnTo>
                    <a:pt x="35049" y="22303"/>
                  </a:lnTo>
                  <a:lnTo>
                    <a:pt x="38236" y="15931"/>
                  </a:lnTo>
                  <a:close/>
                  <a:moveTo>
                    <a:pt x="73287" y="0"/>
                  </a:moveTo>
                  <a:lnTo>
                    <a:pt x="76473" y="3186"/>
                  </a:lnTo>
                  <a:lnTo>
                    <a:pt x="82846" y="0"/>
                  </a:lnTo>
                  <a:lnTo>
                    <a:pt x="92405" y="0"/>
                  </a:lnTo>
                  <a:lnTo>
                    <a:pt x="95592" y="0"/>
                  </a:lnTo>
                  <a:lnTo>
                    <a:pt x="98778" y="3186"/>
                  </a:lnTo>
                  <a:lnTo>
                    <a:pt x="98778" y="9559"/>
                  </a:lnTo>
                  <a:lnTo>
                    <a:pt x="95592" y="28677"/>
                  </a:lnTo>
                  <a:lnTo>
                    <a:pt x="86033" y="35050"/>
                  </a:lnTo>
                  <a:lnTo>
                    <a:pt x="92405" y="44609"/>
                  </a:lnTo>
                  <a:lnTo>
                    <a:pt x="98778" y="47796"/>
                  </a:lnTo>
                  <a:lnTo>
                    <a:pt x="98778" y="50982"/>
                  </a:lnTo>
                  <a:lnTo>
                    <a:pt x="95592" y="57355"/>
                  </a:lnTo>
                  <a:lnTo>
                    <a:pt x="92405" y="60541"/>
                  </a:lnTo>
                  <a:lnTo>
                    <a:pt x="86033" y="63727"/>
                  </a:lnTo>
                  <a:lnTo>
                    <a:pt x="86033" y="73287"/>
                  </a:lnTo>
                  <a:lnTo>
                    <a:pt x="82846" y="73287"/>
                  </a:lnTo>
                  <a:lnTo>
                    <a:pt x="73287" y="70100"/>
                  </a:lnTo>
                  <a:lnTo>
                    <a:pt x="70101" y="70100"/>
                  </a:lnTo>
                  <a:lnTo>
                    <a:pt x="70101" y="73287"/>
                  </a:lnTo>
                  <a:lnTo>
                    <a:pt x="73287" y="82846"/>
                  </a:lnTo>
                  <a:lnTo>
                    <a:pt x="73287" y="86032"/>
                  </a:lnTo>
                  <a:lnTo>
                    <a:pt x="73287" y="95591"/>
                  </a:lnTo>
                  <a:lnTo>
                    <a:pt x="73287" y="105150"/>
                  </a:lnTo>
                  <a:lnTo>
                    <a:pt x="70101" y="108337"/>
                  </a:lnTo>
                  <a:lnTo>
                    <a:pt x="70101" y="111523"/>
                  </a:lnTo>
                  <a:lnTo>
                    <a:pt x="70101" y="121082"/>
                  </a:lnTo>
                  <a:lnTo>
                    <a:pt x="63728" y="121082"/>
                  </a:lnTo>
                  <a:lnTo>
                    <a:pt x="60541" y="121082"/>
                  </a:lnTo>
                  <a:lnTo>
                    <a:pt x="60541" y="111523"/>
                  </a:lnTo>
                  <a:lnTo>
                    <a:pt x="60541" y="108337"/>
                  </a:lnTo>
                  <a:lnTo>
                    <a:pt x="60541" y="105150"/>
                  </a:lnTo>
                  <a:lnTo>
                    <a:pt x="57355" y="98778"/>
                  </a:lnTo>
                  <a:lnTo>
                    <a:pt x="50982" y="98778"/>
                  </a:lnTo>
                  <a:lnTo>
                    <a:pt x="47796" y="98778"/>
                  </a:lnTo>
                  <a:lnTo>
                    <a:pt x="47796" y="95591"/>
                  </a:lnTo>
                  <a:lnTo>
                    <a:pt x="41423" y="95591"/>
                  </a:lnTo>
                  <a:lnTo>
                    <a:pt x="41423" y="92405"/>
                  </a:lnTo>
                  <a:lnTo>
                    <a:pt x="35050" y="92405"/>
                  </a:lnTo>
                  <a:lnTo>
                    <a:pt x="25491" y="92405"/>
                  </a:lnTo>
                  <a:lnTo>
                    <a:pt x="21394" y="95136"/>
                  </a:lnTo>
                  <a:lnTo>
                    <a:pt x="15932" y="92405"/>
                  </a:lnTo>
                  <a:lnTo>
                    <a:pt x="12745" y="95591"/>
                  </a:lnTo>
                  <a:lnTo>
                    <a:pt x="9559" y="92405"/>
                  </a:lnTo>
                  <a:lnTo>
                    <a:pt x="12745" y="86032"/>
                  </a:lnTo>
                  <a:lnTo>
                    <a:pt x="22305" y="86032"/>
                  </a:lnTo>
                  <a:lnTo>
                    <a:pt x="28677" y="82846"/>
                  </a:lnTo>
                  <a:lnTo>
                    <a:pt x="38237" y="82846"/>
                  </a:lnTo>
                  <a:lnTo>
                    <a:pt x="38237" y="79659"/>
                  </a:lnTo>
                  <a:lnTo>
                    <a:pt x="28677" y="79659"/>
                  </a:lnTo>
                  <a:lnTo>
                    <a:pt x="25491" y="79659"/>
                  </a:lnTo>
                  <a:lnTo>
                    <a:pt x="22305" y="79659"/>
                  </a:lnTo>
                  <a:lnTo>
                    <a:pt x="22305" y="73287"/>
                  </a:lnTo>
                  <a:lnTo>
                    <a:pt x="22305" y="70100"/>
                  </a:lnTo>
                  <a:lnTo>
                    <a:pt x="28677" y="57355"/>
                  </a:lnTo>
                  <a:lnTo>
                    <a:pt x="35050" y="35050"/>
                  </a:lnTo>
                  <a:lnTo>
                    <a:pt x="38237" y="25491"/>
                  </a:lnTo>
                  <a:lnTo>
                    <a:pt x="41423" y="25491"/>
                  </a:lnTo>
                  <a:lnTo>
                    <a:pt x="41423" y="28677"/>
                  </a:lnTo>
                  <a:lnTo>
                    <a:pt x="47796" y="28677"/>
                  </a:lnTo>
                  <a:lnTo>
                    <a:pt x="47796" y="35050"/>
                  </a:lnTo>
                  <a:lnTo>
                    <a:pt x="41423" y="35050"/>
                  </a:lnTo>
                  <a:lnTo>
                    <a:pt x="41423" y="38237"/>
                  </a:lnTo>
                  <a:lnTo>
                    <a:pt x="41423" y="47796"/>
                  </a:lnTo>
                  <a:lnTo>
                    <a:pt x="47796" y="50982"/>
                  </a:lnTo>
                  <a:lnTo>
                    <a:pt x="50982" y="50982"/>
                  </a:lnTo>
                  <a:lnTo>
                    <a:pt x="57355" y="50982"/>
                  </a:lnTo>
                  <a:lnTo>
                    <a:pt x="57355" y="47796"/>
                  </a:lnTo>
                  <a:lnTo>
                    <a:pt x="50982" y="44609"/>
                  </a:lnTo>
                  <a:lnTo>
                    <a:pt x="57355" y="38237"/>
                  </a:lnTo>
                  <a:lnTo>
                    <a:pt x="57355" y="35050"/>
                  </a:lnTo>
                  <a:lnTo>
                    <a:pt x="60541" y="25491"/>
                  </a:lnTo>
                  <a:lnTo>
                    <a:pt x="57355" y="25491"/>
                  </a:lnTo>
                  <a:lnTo>
                    <a:pt x="50982" y="15932"/>
                  </a:lnTo>
                  <a:lnTo>
                    <a:pt x="50982" y="12746"/>
                  </a:lnTo>
                  <a:lnTo>
                    <a:pt x="57355" y="9559"/>
                  </a:lnTo>
                  <a:lnTo>
                    <a:pt x="60541" y="3186"/>
                  </a:lnTo>
                  <a:lnTo>
                    <a:pt x="63728" y="318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598" name="Freeform 914"/>
            <p:cNvSpPr>
              <a:spLocks noChangeAspect="1"/>
            </p:cNvSpPr>
            <p:nvPr/>
          </p:nvSpPr>
          <p:spPr bwMode="gray">
            <a:xfrm>
              <a:off x="1121586" y="2952795"/>
              <a:ext cx="251724" cy="344128"/>
            </a:xfrm>
            <a:custGeom>
              <a:avLst/>
              <a:gdLst/>
              <a:ahLst/>
              <a:cxnLst/>
              <a:rect l="l" t="t" r="r" b="b"/>
              <a:pathLst>
                <a:path w="251724" h="344128">
                  <a:moveTo>
                    <a:pt x="203927" y="12745"/>
                  </a:moveTo>
                  <a:lnTo>
                    <a:pt x="207113" y="12745"/>
                  </a:lnTo>
                  <a:lnTo>
                    <a:pt x="207113" y="15932"/>
                  </a:lnTo>
                  <a:close/>
                  <a:moveTo>
                    <a:pt x="76473" y="0"/>
                  </a:moveTo>
                  <a:lnTo>
                    <a:pt x="82846" y="0"/>
                  </a:lnTo>
                  <a:lnTo>
                    <a:pt x="95591" y="3186"/>
                  </a:lnTo>
                  <a:lnTo>
                    <a:pt x="98778" y="3186"/>
                  </a:lnTo>
                  <a:lnTo>
                    <a:pt x="108337" y="6373"/>
                  </a:lnTo>
                  <a:lnTo>
                    <a:pt x="111523" y="12746"/>
                  </a:lnTo>
                  <a:lnTo>
                    <a:pt x="111523" y="15932"/>
                  </a:lnTo>
                  <a:lnTo>
                    <a:pt x="108337" y="19118"/>
                  </a:lnTo>
                  <a:lnTo>
                    <a:pt x="111523" y="19118"/>
                  </a:lnTo>
                  <a:lnTo>
                    <a:pt x="111523" y="25491"/>
                  </a:lnTo>
                  <a:lnTo>
                    <a:pt x="117896" y="25491"/>
                  </a:lnTo>
                  <a:lnTo>
                    <a:pt x="121082" y="25491"/>
                  </a:lnTo>
                  <a:lnTo>
                    <a:pt x="124269" y="25491"/>
                  </a:lnTo>
                  <a:lnTo>
                    <a:pt x="130641" y="28677"/>
                  </a:lnTo>
                  <a:lnTo>
                    <a:pt x="137014" y="25491"/>
                  </a:lnTo>
                  <a:lnTo>
                    <a:pt x="143387" y="28677"/>
                  </a:lnTo>
                  <a:lnTo>
                    <a:pt x="143387" y="35050"/>
                  </a:lnTo>
                  <a:lnTo>
                    <a:pt x="137014" y="35050"/>
                  </a:lnTo>
                  <a:lnTo>
                    <a:pt x="133828" y="38237"/>
                  </a:lnTo>
                  <a:lnTo>
                    <a:pt x="133828" y="41423"/>
                  </a:lnTo>
                  <a:lnTo>
                    <a:pt x="133828" y="47796"/>
                  </a:lnTo>
                  <a:lnTo>
                    <a:pt x="133828" y="50982"/>
                  </a:lnTo>
                  <a:lnTo>
                    <a:pt x="143387" y="41423"/>
                  </a:lnTo>
                  <a:lnTo>
                    <a:pt x="152946" y="47796"/>
                  </a:lnTo>
                  <a:lnTo>
                    <a:pt x="156133" y="47796"/>
                  </a:lnTo>
                  <a:lnTo>
                    <a:pt x="152946" y="41423"/>
                  </a:lnTo>
                  <a:lnTo>
                    <a:pt x="159319" y="38237"/>
                  </a:lnTo>
                  <a:lnTo>
                    <a:pt x="168878" y="35050"/>
                  </a:lnTo>
                  <a:lnTo>
                    <a:pt x="168878" y="38237"/>
                  </a:lnTo>
                  <a:lnTo>
                    <a:pt x="172064" y="38237"/>
                  </a:lnTo>
                  <a:lnTo>
                    <a:pt x="172064" y="28677"/>
                  </a:lnTo>
                  <a:lnTo>
                    <a:pt x="181624" y="19118"/>
                  </a:lnTo>
                  <a:lnTo>
                    <a:pt x="184810" y="19118"/>
                  </a:lnTo>
                  <a:lnTo>
                    <a:pt x="191183" y="19118"/>
                  </a:lnTo>
                  <a:lnTo>
                    <a:pt x="184810" y="25491"/>
                  </a:lnTo>
                  <a:lnTo>
                    <a:pt x="181624" y="28677"/>
                  </a:lnTo>
                  <a:lnTo>
                    <a:pt x="184810" y="28677"/>
                  </a:lnTo>
                  <a:lnTo>
                    <a:pt x="184810" y="25491"/>
                  </a:lnTo>
                  <a:lnTo>
                    <a:pt x="194369" y="25491"/>
                  </a:lnTo>
                  <a:lnTo>
                    <a:pt x="200742" y="28677"/>
                  </a:lnTo>
                  <a:lnTo>
                    <a:pt x="203927" y="28677"/>
                  </a:lnTo>
                  <a:lnTo>
                    <a:pt x="203927" y="25492"/>
                  </a:lnTo>
                  <a:lnTo>
                    <a:pt x="203927" y="19118"/>
                  </a:lnTo>
                  <a:lnTo>
                    <a:pt x="203927" y="15932"/>
                  </a:lnTo>
                  <a:lnTo>
                    <a:pt x="213486" y="19118"/>
                  </a:lnTo>
                  <a:lnTo>
                    <a:pt x="207113" y="15932"/>
                  </a:lnTo>
                  <a:lnTo>
                    <a:pt x="213486" y="15932"/>
                  </a:lnTo>
                  <a:lnTo>
                    <a:pt x="216672" y="15932"/>
                  </a:lnTo>
                  <a:lnTo>
                    <a:pt x="216672" y="19118"/>
                  </a:lnTo>
                  <a:lnTo>
                    <a:pt x="216672" y="25492"/>
                  </a:lnTo>
                  <a:lnTo>
                    <a:pt x="216672" y="28678"/>
                  </a:lnTo>
                  <a:lnTo>
                    <a:pt x="213486" y="28678"/>
                  </a:lnTo>
                  <a:lnTo>
                    <a:pt x="207113" y="28678"/>
                  </a:lnTo>
                  <a:lnTo>
                    <a:pt x="203928" y="28678"/>
                  </a:lnTo>
                  <a:lnTo>
                    <a:pt x="203928" y="35050"/>
                  </a:lnTo>
                  <a:lnTo>
                    <a:pt x="207115" y="35050"/>
                  </a:lnTo>
                  <a:lnTo>
                    <a:pt x="207115" y="38237"/>
                  </a:lnTo>
                  <a:lnTo>
                    <a:pt x="213488" y="38237"/>
                  </a:lnTo>
                  <a:lnTo>
                    <a:pt x="216674" y="47796"/>
                  </a:lnTo>
                  <a:lnTo>
                    <a:pt x="219860" y="50982"/>
                  </a:lnTo>
                  <a:lnTo>
                    <a:pt x="229419" y="54168"/>
                  </a:lnTo>
                  <a:lnTo>
                    <a:pt x="235792" y="60541"/>
                  </a:lnTo>
                  <a:lnTo>
                    <a:pt x="238979" y="70100"/>
                  </a:lnTo>
                  <a:lnTo>
                    <a:pt x="238979" y="76473"/>
                  </a:lnTo>
                  <a:lnTo>
                    <a:pt x="238979" y="86032"/>
                  </a:lnTo>
                  <a:lnTo>
                    <a:pt x="235792" y="89218"/>
                  </a:lnTo>
                  <a:lnTo>
                    <a:pt x="229419" y="98778"/>
                  </a:lnTo>
                  <a:lnTo>
                    <a:pt x="238979" y="108337"/>
                  </a:lnTo>
                  <a:lnTo>
                    <a:pt x="238979" y="111523"/>
                  </a:lnTo>
                  <a:lnTo>
                    <a:pt x="242165" y="124269"/>
                  </a:lnTo>
                  <a:lnTo>
                    <a:pt x="242165" y="130641"/>
                  </a:lnTo>
                  <a:lnTo>
                    <a:pt x="242165" y="137014"/>
                  </a:lnTo>
                  <a:lnTo>
                    <a:pt x="242165" y="143387"/>
                  </a:lnTo>
                  <a:lnTo>
                    <a:pt x="242165" y="156132"/>
                  </a:lnTo>
                  <a:lnTo>
                    <a:pt x="251724" y="165691"/>
                  </a:lnTo>
                  <a:lnTo>
                    <a:pt x="251724" y="168878"/>
                  </a:lnTo>
                  <a:lnTo>
                    <a:pt x="251724" y="178437"/>
                  </a:lnTo>
                  <a:lnTo>
                    <a:pt x="251724" y="184810"/>
                  </a:lnTo>
                  <a:lnTo>
                    <a:pt x="248538" y="191182"/>
                  </a:lnTo>
                  <a:lnTo>
                    <a:pt x="242165" y="184810"/>
                  </a:lnTo>
                  <a:lnTo>
                    <a:pt x="238979" y="181623"/>
                  </a:lnTo>
                  <a:lnTo>
                    <a:pt x="235792" y="178437"/>
                  </a:lnTo>
                  <a:lnTo>
                    <a:pt x="229419" y="191182"/>
                  </a:lnTo>
                  <a:lnTo>
                    <a:pt x="213488" y="200741"/>
                  </a:lnTo>
                  <a:lnTo>
                    <a:pt x="207115" y="203928"/>
                  </a:lnTo>
                  <a:lnTo>
                    <a:pt x="200742" y="207114"/>
                  </a:lnTo>
                  <a:lnTo>
                    <a:pt x="191183" y="213487"/>
                  </a:lnTo>
                  <a:lnTo>
                    <a:pt x="181624" y="216673"/>
                  </a:lnTo>
                  <a:lnTo>
                    <a:pt x="178437" y="219860"/>
                  </a:lnTo>
                  <a:lnTo>
                    <a:pt x="168878" y="216673"/>
                  </a:lnTo>
                  <a:lnTo>
                    <a:pt x="168878" y="219860"/>
                  </a:lnTo>
                  <a:lnTo>
                    <a:pt x="172064" y="226232"/>
                  </a:lnTo>
                  <a:lnTo>
                    <a:pt x="181624" y="229419"/>
                  </a:lnTo>
                  <a:lnTo>
                    <a:pt x="181624" y="235792"/>
                  </a:lnTo>
                  <a:lnTo>
                    <a:pt x="181624" y="248537"/>
                  </a:lnTo>
                  <a:lnTo>
                    <a:pt x="184810" y="251723"/>
                  </a:lnTo>
                  <a:lnTo>
                    <a:pt x="200742" y="264469"/>
                  </a:lnTo>
                  <a:lnTo>
                    <a:pt x="207115" y="270842"/>
                  </a:lnTo>
                  <a:lnTo>
                    <a:pt x="219860" y="283587"/>
                  </a:lnTo>
                  <a:lnTo>
                    <a:pt x="219860" y="286773"/>
                  </a:lnTo>
                  <a:lnTo>
                    <a:pt x="213488" y="289960"/>
                  </a:lnTo>
                  <a:lnTo>
                    <a:pt x="207115" y="296333"/>
                  </a:lnTo>
                  <a:lnTo>
                    <a:pt x="207115" y="299519"/>
                  </a:lnTo>
                  <a:lnTo>
                    <a:pt x="194369" y="309078"/>
                  </a:lnTo>
                  <a:lnTo>
                    <a:pt x="194369" y="312264"/>
                  </a:lnTo>
                  <a:lnTo>
                    <a:pt x="194369" y="321824"/>
                  </a:lnTo>
                  <a:lnTo>
                    <a:pt x="200742" y="331383"/>
                  </a:lnTo>
                  <a:lnTo>
                    <a:pt x="200742" y="334569"/>
                  </a:lnTo>
                  <a:lnTo>
                    <a:pt x="194369" y="334569"/>
                  </a:lnTo>
                  <a:lnTo>
                    <a:pt x="191183" y="331383"/>
                  </a:lnTo>
                  <a:lnTo>
                    <a:pt x="184810" y="331383"/>
                  </a:lnTo>
                  <a:lnTo>
                    <a:pt x="178437" y="331383"/>
                  </a:lnTo>
                  <a:lnTo>
                    <a:pt x="159319" y="334569"/>
                  </a:lnTo>
                  <a:lnTo>
                    <a:pt x="146573" y="337755"/>
                  </a:lnTo>
                  <a:lnTo>
                    <a:pt x="143387" y="337755"/>
                  </a:lnTo>
                  <a:lnTo>
                    <a:pt x="133828" y="334569"/>
                  </a:lnTo>
                  <a:lnTo>
                    <a:pt x="130641" y="334569"/>
                  </a:lnTo>
                  <a:lnTo>
                    <a:pt x="124269" y="337755"/>
                  </a:lnTo>
                  <a:lnTo>
                    <a:pt x="124269" y="344128"/>
                  </a:lnTo>
                  <a:lnTo>
                    <a:pt x="121082" y="344128"/>
                  </a:lnTo>
                  <a:lnTo>
                    <a:pt x="117896" y="344128"/>
                  </a:lnTo>
                  <a:lnTo>
                    <a:pt x="111523" y="337755"/>
                  </a:lnTo>
                  <a:lnTo>
                    <a:pt x="108337" y="334569"/>
                  </a:lnTo>
                  <a:lnTo>
                    <a:pt x="101964" y="334569"/>
                  </a:lnTo>
                  <a:lnTo>
                    <a:pt x="98778" y="337755"/>
                  </a:lnTo>
                  <a:lnTo>
                    <a:pt x="89219" y="334569"/>
                  </a:lnTo>
                  <a:lnTo>
                    <a:pt x="76473" y="331383"/>
                  </a:lnTo>
                  <a:lnTo>
                    <a:pt x="63728" y="334569"/>
                  </a:lnTo>
                  <a:lnTo>
                    <a:pt x="47796" y="334569"/>
                  </a:lnTo>
                  <a:lnTo>
                    <a:pt x="41423" y="334569"/>
                  </a:lnTo>
                  <a:lnTo>
                    <a:pt x="41423" y="331383"/>
                  </a:lnTo>
                  <a:lnTo>
                    <a:pt x="41423" y="325010"/>
                  </a:lnTo>
                  <a:lnTo>
                    <a:pt x="41423" y="312264"/>
                  </a:lnTo>
                  <a:lnTo>
                    <a:pt x="47796" y="299519"/>
                  </a:lnTo>
                  <a:lnTo>
                    <a:pt x="47796" y="289960"/>
                  </a:lnTo>
                  <a:lnTo>
                    <a:pt x="54168" y="283587"/>
                  </a:lnTo>
                  <a:lnTo>
                    <a:pt x="60541" y="274028"/>
                  </a:lnTo>
                  <a:lnTo>
                    <a:pt x="50982" y="274028"/>
                  </a:lnTo>
                  <a:lnTo>
                    <a:pt x="28677" y="264469"/>
                  </a:lnTo>
                  <a:lnTo>
                    <a:pt x="22305" y="264469"/>
                  </a:lnTo>
                  <a:lnTo>
                    <a:pt x="15932" y="261283"/>
                  </a:lnTo>
                  <a:lnTo>
                    <a:pt x="12745" y="254910"/>
                  </a:lnTo>
                  <a:lnTo>
                    <a:pt x="6373" y="251723"/>
                  </a:lnTo>
                  <a:lnTo>
                    <a:pt x="6373" y="248537"/>
                  </a:lnTo>
                  <a:lnTo>
                    <a:pt x="6373" y="238978"/>
                  </a:lnTo>
                  <a:lnTo>
                    <a:pt x="3186" y="235792"/>
                  </a:lnTo>
                  <a:lnTo>
                    <a:pt x="3186" y="229419"/>
                  </a:lnTo>
                  <a:lnTo>
                    <a:pt x="6373" y="226232"/>
                  </a:lnTo>
                  <a:lnTo>
                    <a:pt x="3186" y="219860"/>
                  </a:lnTo>
                  <a:lnTo>
                    <a:pt x="6373" y="213487"/>
                  </a:lnTo>
                  <a:lnTo>
                    <a:pt x="6373" y="207114"/>
                  </a:lnTo>
                  <a:lnTo>
                    <a:pt x="3186" y="203928"/>
                  </a:lnTo>
                  <a:lnTo>
                    <a:pt x="3186" y="200741"/>
                  </a:lnTo>
                  <a:lnTo>
                    <a:pt x="0" y="194369"/>
                  </a:lnTo>
                  <a:lnTo>
                    <a:pt x="0" y="184810"/>
                  </a:lnTo>
                  <a:lnTo>
                    <a:pt x="0" y="181623"/>
                  </a:lnTo>
                  <a:lnTo>
                    <a:pt x="3186" y="178437"/>
                  </a:lnTo>
                  <a:lnTo>
                    <a:pt x="3186" y="168878"/>
                  </a:lnTo>
                  <a:lnTo>
                    <a:pt x="3186" y="159319"/>
                  </a:lnTo>
                  <a:lnTo>
                    <a:pt x="3186" y="156132"/>
                  </a:lnTo>
                  <a:lnTo>
                    <a:pt x="0" y="146573"/>
                  </a:lnTo>
                  <a:lnTo>
                    <a:pt x="0" y="143387"/>
                  </a:lnTo>
                  <a:lnTo>
                    <a:pt x="3186" y="143387"/>
                  </a:lnTo>
                  <a:lnTo>
                    <a:pt x="12745" y="146573"/>
                  </a:lnTo>
                  <a:lnTo>
                    <a:pt x="15932" y="146573"/>
                  </a:lnTo>
                  <a:lnTo>
                    <a:pt x="15932" y="137014"/>
                  </a:lnTo>
                  <a:lnTo>
                    <a:pt x="22305" y="133828"/>
                  </a:lnTo>
                  <a:lnTo>
                    <a:pt x="25491" y="130641"/>
                  </a:lnTo>
                  <a:lnTo>
                    <a:pt x="28677" y="124269"/>
                  </a:lnTo>
                  <a:lnTo>
                    <a:pt x="28677" y="121082"/>
                  </a:lnTo>
                  <a:lnTo>
                    <a:pt x="22305" y="117896"/>
                  </a:lnTo>
                  <a:lnTo>
                    <a:pt x="15932" y="108337"/>
                  </a:lnTo>
                  <a:lnTo>
                    <a:pt x="25491" y="101964"/>
                  </a:lnTo>
                  <a:lnTo>
                    <a:pt x="28677" y="82846"/>
                  </a:lnTo>
                  <a:lnTo>
                    <a:pt x="38236" y="76473"/>
                  </a:lnTo>
                  <a:lnTo>
                    <a:pt x="41423" y="82846"/>
                  </a:lnTo>
                  <a:lnTo>
                    <a:pt x="41423" y="76473"/>
                  </a:lnTo>
                  <a:lnTo>
                    <a:pt x="38236" y="76473"/>
                  </a:lnTo>
                  <a:lnTo>
                    <a:pt x="38236" y="73287"/>
                  </a:lnTo>
                  <a:lnTo>
                    <a:pt x="28677" y="73287"/>
                  </a:lnTo>
                  <a:lnTo>
                    <a:pt x="35050" y="70100"/>
                  </a:lnTo>
                  <a:lnTo>
                    <a:pt x="35050" y="63728"/>
                  </a:lnTo>
                  <a:lnTo>
                    <a:pt x="35050" y="60541"/>
                  </a:lnTo>
                  <a:lnTo>
                    <a:pt x="50982" y="60541"/>
                  </a:lnTo>
                  <a:lnTo>
                    <a:pt x="60541" y="60541"/>
                  </a:lnTo>
                  <a:lnTo>
                    <a:pt x="60541" y="63728"/>
                  </a:lnTo>
                  <a:lnTo>
                    <a:pt x="60541" y="73287"/>
                  </a:lnTo>
                  <a:lnTo>
                    <a:pt x="63728" y="73287"/>
                  </a:lnTo>
                  <a:lnTo>
                    <a:pt x="63728" y="63728"/>
                  </a:lnTo>
                  <a:lnTo>
                    <a:pt x="70100" y="70100"/>
                  </a:lnTo>
                  <a:lnTo>
                    <a:pt x="73287" y="73287"/>
                  </a:lnTo>
                  <a:lnTo>
                    <a:pt x="76473" y="76473"/>
                  </a:lnTo>
                  <a:lnTo>
                    <a:pt x="73287" y="70100"/>
                  </a:lnTo>
                  <a:lnTo>
                    <a:pt x="73287" y="60541"/>
                  </a:lnTo>
                  <a:lnTo>
                    <a:pt x="73287" y="54168"/>
                  </a:lnTo>
                  <a:lnTo>
                    <a:pt x="76473" y="50982"/>
                  </a:lnTo>
                  <a:lnTo>
                    <a:pt x="86032" y="50982"/>
                  </a:lnTo>
                  <a:lnTo>
                    <a:pt x="82846" y="47796"/>
                  </a:lnTo>
                  <a:lnTo>
                    <a:pt x="82846" y="41423"/>
                  </a:lnTo>
                  <a:lnTo>
                    <a:pt x="86032" y="38237"/>
                  </a:lnTo>
                  <a:lnTo>
                    <a:pt x="82846" y="38237"/>
                  </a:lnTo>
                  <a:lnTo>
                    <a:pt x="82846" y="35050"/>
                  </a:lnTo>
                  <a:lnTo>
                    <a:pt x="82846" y="28677"/>
                  </a:lnTo>
                  <a:lnTo>
                    <a:pt x="76473" y="28677"/>
                  </a:lnTo>
                  <a:lnTo>
                    <a:pt x="76473" y="25491"/>
                  </a:lnTo>
                  <a:lnTo>
                    <a:pt x="86032" y="19118"/>
                  </a:lnTo>
                  <a:lnTo>
                    <a:pt x="82846" y="15932"/>
                  </a:lnTo>
                  <a:lnTo>
                    <a:pt x="82846" y="12746"/>
                  </a:lnTo>
                  <a:lnTo>
                    <a:pt x="76473" y="637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599" name="グループ化 1598"/>
            <p:cNvGrpSpPr>
              <a:grpSpLocks noChangeAspect="1"/>
            </p:cNvGrpSpPr>
            <p:nvPr/>
          </p:nvGrpSpPr>
          <p:grpSpPr bwMode="gray">
            <a:xfrm>
              <a:off x="1182127" y="2806223"/>
              <a:ext cx="194369" cy="162506"/>
              <a:chOff x="1182126" y="2806223"/>
              <a:chExt cx="194369" cy="162506"/>
            </a:xfrm>
            <a:grpFill/>
          </p:grpSpPr>
          <p:sp>
            <p:nvSpPr>
              <p:cNvPr id="1843" name="Freeform 900"/>
              <p:cNvSpPr>
                <a:spLocks/>
              </p:cNvSpPr>
              <p:nvPr/>
            </p:nvSpPr>
            <p:spPr bwMode="gray">
              <a:xfrm>
                <a:off x="1182126" y="2806223"/>
                <a:ext cx="76473" cy="149760"/>
              </a:xfrm>
              <a:custGeom>
                <a:avLst/>
                <a:gdLst>
                  <a:gd name="T0" fmla="*/ 7 w 24"/>
                  <a:gd name="T1" fmla="*/ 46 h 47"/>
                  <a:gd name="T2" fmla="*/ 12 w 24"/>
                  <a:gd name="T3" fmla="*/ 47 h 47"/>
                  <a:gd name="T4" fmla="*/ 12 w 24"/>
                  <a:gd name="T5" fmla="*/ 46 h 47"/>
                  <a:gd name="T6" fmla="*/ 13 w 24"/>
                  <a:gd name="T7" fmla="*/ 46 h 47"/>
                  <a:gd name="T8" fmla="*/ 13 w 24"/>
                  <a:gd name="T9" fmla="*/ 46 h 47"/>
                  <a:gd name="T10" fmla="*/ 12 w 24"/>
                  <a:gd name="T11" fmla="*/ 44 h 47"/>
                  <a:gd name="T12" fmla="*/ 12 w 24"/>
                  <a:gd name="T13" fmla="*/ 43 h 47"/>
                  <a:gd name="T14" fmla="*/ 13 w 24"/>
                  <a:gd name="T15" fmla="*/ 42 h 47"/>
                  <a:gd name="T16" fmla="*/ 12 w 24"/>
                  <a:gd name="T17" fmla="*/ 40 h 47"/>
                  <a:gd name="T18" fmla="*/ 13 w 24"/>
                  <a:gd name="T19" fmla="*/ 37 h 47"/>
                  <a:gd name="T20" fmla="*/ 13 w 24"/>
                  <a:gd name="T21" fmla="*/ 35 h 47"/>
                  <a:gd name="T22" fmla="*/ 13 w 24"/>
                  <a:gd name="T23" fmla="*/ 33 h 47"/>
                  <a:gd name="T24" fmla="*/ 16 w 24"/>
                  <a:gd name="T25" fmla="*/ 33 h 47"/>
                  <a:gd name="T26" fmla="*/ 15 w 24"/>
                  <a:gd name="T27" fmla="*/ 31 h 47"/>
                  <a:gd name="T28" fmla="*/ 18 w 24"/>
                  <a:gd name="T29" fmla="*/ 31 h 47"/>
                  <a:gd name="T30" fmla="*/ 19 w 24"/>
                  <a:gd name="T31" fmla="*/ 28 h 47"/>
                  <a:gd name="T32" fmla="*/ 20 w 24"/>
                  <a:gd name="T33" fmla="*/ 25 h 47"/>
                  <a:gd name="T34" fmla="*/ 20 w 24"/>
                  <a:gd name="T35" fmla="*/ 26 h 47"/>
                  <a:gd name="T36" fmla="*/ 22 w 24"/>
                  <a:gd name="T37" fmla="*/ 26 h 47"/>
                  <a:gd name="T38" fmla="*/ 24 w 24"/>
                  <a:gd name="T39" fmla="*/ 22 h 47"/>
                  <a:gd name="T40" fmla="*/ 23 w 24"/>
                  <a:gd name="T41" fmla="*/ 21 h 47"/>
                  <a:gd name="T42" fmla="*/ 20 w 24"/>
                  <a:gd name="T43" fmla="*/ 21 h 47"/>
                  <a:gd name="T44" fmla="*/ 19 w 24"/>
                  <a:gd name="T45" fmla="*/ 20 h 47"/>
                  <a:gd name="T46" fmla="*/ 18 w 24"/>
                  <a:gd name="T47" fmla="*/ 21 h 47"/>
                  <a:gd name="T48" fmla="*/ 19 w 24"/>
                  <a:gd name="T49" fmla="*/ 18 h 47"/>
                  <a:gd name="T50" fmla="*/ 18 w 24"/>
                  <a:gd name="T51" fmla="*/ 18 h 47"/>
                  <a:gd name="T52" fmla="*/ 19 w 24"/>
                  <a:gd name="T53" fmla="*/ 17 h 47"/>
                  <a:gd name="T54" fmla="*/ 19 w 24"/>
                  <a:gd name="T55" fmla="*/ 15 h 47"/>
                  <a:gd name="T56" fmla="*/ 19 w 24"/>
                  <a:gd name="T57" fmla="*/ 11 h 47"/>
                  <a:gd name="T58" fmla="*/ 20 w 24"/>
                  <a:gd name="T59" fmla="*/ 7 h 47"/>
                  <a:gd name="T60" fmla="*/ 20 w 24"/>
                  <a:gd name="T61" fmla="*/ 2 h 47"/>
                  <a:gd name="T62" fmla="*/ 20 w 24"/>
                  <a:gd name="T63" fmla="*/ 0 h 47"/>
                  <a:gd name="T64" fmla="*/ 16 w 24"/>
                  <a:gd name="T65" fmla="*/ 3 h 47"/>
                  <a:gd name="T66" fmla="*/ 12 w 24"/>
                  <a:gd name="T67" fmla="*/ 7 h 47"/>
                  <a:gd name="T68" fmla="*/ 4 w 24"/>
                  <a:gd name="T69" fmla="*/ 10 h 47"/>
                  <a:gd name="T70" fmla="*/ 1 w 24"/>
                  <a:gd name="T71" fmla="*/ 14 h 47"/>
                  <a:gd name="T72" fmla="*/ 0 w 24"/>
                  <a:gd name="T73" fmla="*/ 20 h 47"/>
                  <a:gd name="T74" fmla="*/ 0 w 24"/>
                  <a:gd name="T75" fmla="*/ 25 h 47"/>
                  <a:gd name="T76" fmla="*/ 0 w 24"/>
                  <a:gd name="T77" fmla="*/ 31 h 47"/>
                  <a:gd name="T78" fmla="*/ 0 w 24"/>
                  <a:gd name="T79" fmla="*/ 36 h 47"/>
                  <a:gd name="T80" fmla="*/ 1 w 24"/>
                  <a:gd name="T81" fmla="*/ 36 h 47"/>
                  <a:gd name="T82" fmla="*/ 4 w 24"/>
                  <a:gd name="T83" fmla="*/ 37 h 47"/>
                  <a:gd name="T84" fmla="*/ 5 w 24"/>
                  <a:gd name="T85"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47">
                    <a:moveTo>
                      <a:pt x="5" y="46"/>
                    </a:moveTo>
                    <a:lnTo>
                      <a:pt x="7" y="46"/>
                    </a:lnTo>
                    <a:lnTo>
                      <a:pt x="11" y="47"/>
                    </a:lnTo>
                    <a:lnTo>
                      <a:pt x="12" y="47"/>
                    </a:lnTo>
                    <a:lnTo>
                      <a:pt x="12" y="46"/>
                    </a:lnTo>
                    <a:lnTo>
                      <a:pt x="12" y="46"/>
                    </a:lnTo>
                    <a:lnTo>
                      <a:pt x="12" y="46"/>
                    </a:lnTo>
                    <a:lnTo>
                      <a:pt x="13" y="46"/>
                    </a:lnTo>
                    <a:lnTo>
                      <a:pt x="13" y="46"/>
                    </a:lnTo>
                    <a:lnTo>
                      <a:pt x="13" y="46"/>
                    </a:lnTo>
                    <a:lnTo>
                      <a:pt x="13" y="44"/>
                    </a:lnTo>
                    <a:lnTo>
                      <a:pt x="12" y="44"/>
                    </a:lnTo>
                    <a:lnTo>
                      <a:pt x="12" y="44"/>
                    </a:lnTo>
                    <a:lnTo>
                      <a:pt x="12" y="43"/>
                    </a:lnTo>
                    <a:lnTo>
                      <a:pt x="12" y="42"/>
                    </a:lnTo>
                    <a:lnTo>
                      <a:pt x="13" y="42"/>
                    </a:lnTo>
                    <a:lnTo>
                      <a:pt x="13" y="40"/>
                    </a:lnTo>
                    <a:lnTo>
                      <a:pt x="12" y="40"/>
                    </a:lnTo>
                    <a:lnTo>
                      <a:pt x="12" y="39"/>
                    </a:lnTo>
                    <a:lnTo>
                      <a:pt x="13" y="37"/>
                    </a:lnTo>
                    <a:lnTo>
                      <a:pt x="12" y="36"/>
                    </a:lnTo>
                    <a:lnTo>
                      <a:pt x="13" y="35"/>
                    </a:lnTo>
                    <a:lnTo>
                      <a:pt x="13" y="35"/>
                    </a:lnTo>
                    <a:lnTo>
                      <a:pt x="13" y="33"/>
                    </a:lnTo>
                    <a:lnTo>
                      <a:pt x="13" y="33"/>
                    </a:lnTo>
                    <a:lnTo>
                      <a:pt x="16" y="33"/>
                    </a:lnTo>
                    <a:lnTo>
                      <a:pt x="16" y="32"/>
                    </a:lnTo>
                    <a:lnTo>
                      <a:pt x="15" y="31"/>
                    </a:lnTo>
                    <a:lnTo>
                      <a:pt x="16" y="31"/>
                    </a:lnTo>
                    <a:lnTo>
                      <a:pt x="18" y="31"/>
                    </a:lnTo>
                    <a:lnTo>
                      <a:pt x="19" y="29"/>
                    </a:lnTo>
                    <a:lnTo>
                      <a:pt x="19" y="28"/>
                    </a:lnTo>
                    <a:lnTo>
                      <a:pt x="19" y="25"/>
                    </a:lnTo>
                    <a:lnTo>
                      <a:pt x="20" y="25"/>
                    </a:lnTo>
                    <a:lnTo>
                      <a:pt x="20" y="25"/>
                    </a:lnTo>
                    <a:lnTo>
                      <a:pt x="20" y="26"/>
                    </a:lnTo>
                    <a:lnTo>
                      <a:pt x="22" y="25"/>
                    </a:lnTo>
                    <a:lnTo>
                      <a:pt x="22" y="26"/>
                    </a:lnTo>
                    <a:lnTo>
                      <a:pt x="24" y="24"/>
                    </a:lnTo>
                    <a:lnTo>
                      <a:pt x="24" y="22"/>
                    </a:lnTo>
                    <a:lnTo>
                      <a:pt x="24" y="21"/>
                    </a:lnTo>
                    <a:lnTo>
                      <a:pt x="23" y="21"/>
                    </a:lnTo>
                    <a:lnTo>
                      <a:pt x="22" y="21"/>
                    </a:lnTo>
                    <a:lnTo>
                      <a:pt x="20" y="21"/>
                    </a:lnTo>
                    <a:lnTo>
                      <a:pt x="20" y="20"/>
                    </a:lnTo>
                    <a:lnTo>
                      <a:pt x="19" y="20"/>
                    </a:lnTo>
                    <a:lnTo>
                      <a:pt x="18" y="21"/>
                    </a:lnTo>
                    <a:lnTo>
                      <a:pt x="18" y="21"/>
                    </a:lnTo>
                    <a:lnTo>
                      <a:pt x="18" y="20"/>
                    </a:lnTo>
                    <a:lnTo>
                      <a:pt x="19" y="18"/>
                    </a:lnTo>
                    <a:lnTo>
                      <a:pt x="19" y="18"/>
                    </a:lnTo>
                    <a:lnTo>
                      <a:pt x="18" y="18"/>
                    </a:lnTo>
                    <a:lnTo>
                      <a:pt x="18" y="18"/>
                    </a:lnTo>
                    <a:lnTo>
                      <a:pt x="19" y="17"/>
                    </a:lnTo>
                    <a:lnTo>
                      <a:pt x="19" y="15"/>
                    </a:lnTo>
                    <a:lnTo>
                      <a:pt x="19" y="15"/>
                    </a:lnTo>
                    <a:lnTo>
                      <a:pt x="19" y="14"/>
                    </a:lnTo>
                    <a:lnTo>
                      <a:pt x="19" y="11"/>
                    </a:lnTo>
                    <a:lnTo>
                      <a:pt x="20" y="9"/>
                    </a:lnTo>
                    <a:lnTo>
                      <a:pt x="20" y="7"/>
                    </a:lnTo>
                    <a:lnTo>
                      <a:pt x="20" y="3"/>
                    </a:lnTo>
                    <a:lnTo>
                      <a:pt x="20" y="2"/>
                    </a:lnTo>
                    <a:lnTo>
                      <a:pt x="20" y="0"/>
                    </a:lnTo>
                    <a:lnTo>
                      <a:pt x="20" y="0"/>
                    </a:lnTo>
                    <a:lnTo>
                      <a:pt x="19" y="2"/>
                    </a:lnTo>
                    <a:lnTo>
                      <a:pt x="16" y="3"/>
                    </a:lnTo>
                    <a:lnTo>
                      <a:pt x="13" y="6"/>
                    </a:lnTo>
                    <a:lnTo>
                      <a:pt x="12" y="7"/>
                    </a:lnTo>
                    <a:lnTo>
                      <a:pt x="11" y="9"/>
                    </a:lnTo>
                    <a:lnTo>
                      <a:pt x="4" y="10"/>
                    </a:lnTo>
                    <a:lnTo>
                      <a:pt x="3" y="13"/>
                    </a:lnTo>
                    <a:lnTo>
                      <a:pt x="1" y="14"/>
                    </a:lnTo>
                    <a:lnTo>
                      <a:pt x="0" y="18"/>
                    </a:lnTo>
                    <a:lnTo>
                      <a:pt x="0" y="20"/>
                    </a:lnTo>
                    <a:lnTo>
                      <a:pt x="0" y="22"/>
                    </a:lnTo>
                    <a:lnTo>
                      <a:pt x="0" y="25"/>
                    </a:lnTo>
                    <a:lnTo>
                      <a:pt x="0" y="29"/>
                    </a:lnTo>
                    <a:lnTo>
                      <a:pt x="0" y="31"/>
                    </a:lnTo>
                    <a:lnTo>
                      <a:pt x="0" y="33"/>
                    </a:lnTo>
                    <a:lnTo>
                      <a:pt x="0" y="36"/>
                    </a:lnTo>
                    <a:lnTo>
                      <a:pt x="1" y="36"/>
                    </a:lnTo>
                    <a:lnTo>
                      <a:pt x="1" y="36"/>
                    </a:lnTo>
                    <a:lnTo>
                      <a:pt x="3" y="36"/>
                    </a:lnTo>
                    <a:lnTo>
                      <a:pt x="4" y="37"/>
                    </a:lnTo>
                    <a:lnTo>
                      <a:pt x="5" y="39"/>
                    </a:lnTo>
                    <a:lnTo>
                      <a:pt x="5" y="44"/>
                    </a:lnTo>
                    <a:lnTo>
                      <a:pt x="5" y="4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44" name="Freeform 897"/>
              <p:cNvSpPr>
                <a:spLocks/>
              </p:cNvSpPr>
              <p:nvPr/>
            </p:nvSpPr>
            <p:spPr bwMode="gray">
              <a:xfrm>
                <a:off x="1229922" y="2917747"/>
                <a:ext cx="35051" cy="41421"/>
              </a:xfrm>
              <a:custGeom>
                <a:avLst/>
                <a:gdLst/>
                <a:ahLst/>
                <a:cxnLst/>
                <a:rect l="l" t="t" r="r" b="b"/>
                <a:pathLst>
                  <a:path w="35051" h="41421">
                    <a:moveTo>
                      <a:pt x="15932" y="0"/>
                    </a:moveTo>
                    <a:lnTo>
                      <a:pt x="22305" y="3187"/>
                    </a:lnTo>
                    <a:lnTo>
                      <a:pt x="22305" y="0"/>
                    </a:lnTo>
                    <a:lnTo>
                      <a:pt x="25492" y="6373"/>
                    </a:lnTo>
                    <a:lnTo>
                      <a:pt x="25492" y="12746"/>
                    </a:lnTo>
                    <a:lnTo>
                      <a:pt x="28678" y="12746"/>
                    </a:lnTo>
                    <a:lnTo>
                      <a:pt x="28678" y="15932"/>
                    </a:lnTo>
                    <a:lnTo>
                      <a:pt x="28678" y="22305"/>
                    </a:lnTo>
                    <a:lnTo>
                      <a:pt x="28678" y="25489"/>
                    </a:lnTo>
                    <a:lnTo>
                      <a:pt x="35051" y="22303"/>
                    </a:lnTo>
                    <a:lnTo>
                      <a:pt x="35051" y="28676"/>
                    </a:lnTo>
                    <a:lnTo>
                      <a:pt x="28678" y="35048"/>
                    </a:lnTo>
                    <a:lnTo>
                      <a:pt x="28678" y="38235"/>
                    </a:lnTo>
                    <a:lnTo>
                      <a:pt x="28678" y="41421"/>
                    </a:lnTo>
                    <a:lnTo>
                      <a:pt x="25491" y="41421"/>
                    </a:lnTo>
                    <a:lnTo>
                      <a:pt x="25491" y="38235"/>
                    </a:lnTo>
                    <a:lnTo>
                      <a:pt x="25491" y="28676"/>
                    </a:lnTo>
                    <a:lnTo>
                      <a:pt x="28678" y="28676"/>
                    </a:lnTo>
                    <a:lnTo>
                      <a:pt x="28678" y="25492"/>
                    </a:lnTo>
                    <a:lnTo>
                      <a:pt x="25492" y="25492"/>
                    </a:lnTo>
                    <a:lnTo>
                      <a:pt x="22305" y="28678"/>
                    </a:lnTo>
                    <a:lnTo>
                      <a:pt x="15932" y="28678"/>
                    </a:lnTo>
                    <a:lnTo>
                      <a:pt x="15932" y="25492"/>
                    </a:lnTo>
                    <a:lnTo>
                      <a:pt x="9559" y="25492"/>
                    </a:lnTo>
                    <a:lnTo>
                      <a:pt x="12746" y="22305"/>
                    </a:lnTo>
                    <a:lnTo>
                      <a:pt x="9559" y="22305"/>
                    </a:lnTo>
                    <a:lnTo>
                      <a:pt x="3187" y="22305"/>
                    </a:lnTo>
                    <a:lnTo>
                      <a:pt x="3187" y="15932"/>
                    </a:lnTo>
                    <a:lnTo>
                      <a:pt x="0" y="12746"/>
                    </a:lnTo>
                    <a:lnTo>
                      <a:pt x="0" y="6373"/>
                    </a:lnTo>
                    <a:lnTo>
                      <a:pt x="0" y="3187"/>
                    </a:lnTo>
                    <a:lnTo>
                      <a:pt x="3187" y="3187"/>
                    </a:lnTo>
                    <a:lnTo>
                      <a:pt x="9559" y="318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45" name="Freeform 895"/>
              <p:cNvSpPr>
                <a:spLocks/>
              </p:cNvSpPr>
              <p:nvPr/>
            </p:nvSpPr>
            <p:spPr bwMode="gray">
              <a:xfrm>
                <a:off x="1264971" y="2952796"/>
                <a:ext cx="35051" cy="15933"/>
              </a:xfrm>
              <a:custGeom>
                <a:avLst/>
                <a:gdLst/>
                <a:ahLst/>
                <a:cxnLst/>
                <a:rect l="l" t="t" r="r" b="b"/>
                <a:pathLst>
                  <a:path w="35051" h="15933">
                    <a:moveTo>
                      <a:pt x="22306" y="0"/>
                    </a:moveTo>
                    <a:lnTo>
                      <a:pt x="25492" y="0"/>
                    </a:lnTo>
                    <a:lnTo>
                      <a:pt x="28679" y="0"/>
                    </a:lnTo>
                    <a:lnTo>
                      <a:pt x="35051" y="3187"/>
                    </a:lnTo>
                    <a:lnTo>
                      <a:pt x="28679" y="6373"/>
                    </a:lnTo>
                    <a:lnTo>
                      <a:pt x="28679" y="15933"/>
                    </a:lnTo>
                    <a:lnTo>
                      <a:pt x="25492" y="15933"/>
                    </a:lnTo>
                    <a:lnTo>
                      <a:pt x="25492" y="6373"/>
                    </a:lnTo>
                    <a:lnTo>
                      <a:pt x="25492" y="3187"/>
                    </a:lnTo>
                    <a:lnTo>
                      <a:pt x="22306" y="3187"/>
                    </a:lnTo>
                    <a:close/>
                    <a:moveTo>
                      <a:pt x="0" y="0"/>
                    </a:moveTo>
                    <a:lnTo>
                      <a:pt x="3186" y="0"/>
                    </a:lnTo>
                    <a:lnTo>
                      <a:pt x="9559" y="0"/>
                    </a:lnTo>
                    <a:lnTo>
                      <a:pt x="12745" y="0"/>
                    </a:lnTo>
                    <a:lnTo>
                      <a:pt x="12745" y="3186"/>
                    </a:lnTo>
                    <a:lnTo>
                      <a:pt x="15932" y="3186"/>
                    </a:lnTo>
                    <a:lnTo>
                      <a:pt x="15932" y="0"/>
                    </a:lnTo>
                    <a:lnTo>
                      <a:pt x="22305" y="0"/>
                    </a:lnTo>
                    <a:lnTo>
                      <a:pt x="22305" y="3186"/>
                    </a:lnTo>
                    <a:lnTo>
                      <a:pt x="25491" y="12745"/>
                    </a:lnTo>
                    <a:lnTo>
                      <a:pt x="22305" y="12745"/>
                    </a:lnTo>
                    <a:lnTo>
                      <a:pt x="15932" y="12745"/>
                    </a:lnTo>
                    <a:lnTo>
                      <a:pt x="12745" y="12745"/>
                    </a:lnTo>
                    <a:lnTo>
                      <a:pt x="9559" y="6373"/>
                    </a:lnTo>
                    <a:lnTo>
                      <a:pt x="3186" y="6373"/>
                    </a:lnTo>
                    <a:lnTo>
                      <a:pt x="0" y="3186"/>
                    </a:lnTo>
                    <a:lnTo>
                      <a:pt x="3186" y="318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46" name="Freeform 899"/>
              <p:cNvSpPr>
                <a:spLocks/>
              </p:cNvSpPr>
              <p:nvPr/>
            </p:nvSpPr>
            <p:spPr bwMode="gray">
              <a:xfrm>
                <a:off x="1264971" y="2889068"/>
                <a:ext cx="47796" cy="57355"/>
              </a:xfrm>
              <a:custGeom>
                <a:avLst/>
                <a:gdLst>
                  <a:gd name="T0" fmla="*/ 5 w 15"/>
                  <a:gd name="T1" fmla="*/ 3 h 18"/>
                  <a:gd name="T2" fmla="*/ 8 w 15"/>
                  <a:gd name="T3" fmla="*/ 5 h 18"/>
                  <a:gd name="T4" fmla="*/ 7 w 15"/>
                  <a:gd name="T5" fmla="*/ 6 h 18"/>
                  <a:gd name="T6" fmla="*/ 7 w 15"/>
                  <a:gd name="T7" fmla="*/ 6 h 18"/>
                  <a:gd name="T8" fmla="*/ 7 w 15"/>
                  <a:gd name="T9" fmla="*/ 7 h 18"/>
                  <a:gd name="T10" fmla="*/ 8 w 15"/>
                  <a:gd name="T11" fmla="*/ 7 h 18"/>
                  <a:gd name="T12" fmla="*/ 8 w 15"/>
                  <a:gd name="T13" fmla="*/ 6 h 18"/>
                  <a:gd name="T14" fmla="*/ 8 w 15"/>
                  <a:gd name="T15" fmla="*/ 5 h 18"/>
                  <a:gd name="T16" fmla="*/ 8 w 15"/>
                  <a:gd name="T17" fmla="*/ 5 h 18"/>
                  <a:gd name="T18" fmla="*/ 9 w 15"/>
                  <a:gd name="T19" fmla="*/ 7 h 18"/>
                  <a:gd name="T20" fmla="*/ 9 w 15"/>
                  <a:gd name="T21" fmla="*/ 7 h 18"/>
                  <a:gd name="T22" fmla="*/ 9 w 15"/>
                  <a:gd name="T23" fmla="*/ 7 h 18"/>
                  <a:gd name="T24" fmla="*/ 9 w 15"/>
                  <a:gd name="T25" fmla="*/ 5 h 18"/>
                  <a:gd name="T26" fmla="*/ 8 w 15"/>
                  <a:gd name="T27" fmla="*/ 3 h 18"/>
                  <a:gd name="T28" fmla="*/ 9 w 15"/>
                  <a:gd name="T29" fmla="*/ 2 h 18"/>
                  <a:gd name="T30" fmla="*/ 11 w 15"/>
                  <a:gd name="T31" fmla="*/ 0 h 18"/>
                  <a:gd name="T32" fmla="*/ 13 w 15"/>
                  <a:gd name="T33" fmla="*/ 2 h 18"/>
                  <a:gd name="T34" fmla="*/ 15 w 15"/>
                  <a:gd name="T35" fmla="*/ 3 h 18"/>
                  <a:gd name="T36" fmla="*/ 15 w 15"/>
                  <a:gd name="T37" fmla="*/ 6 h 18"/>
                  <a:gd name="T38" fmla="*/ 15 w 15"/>
                  <a:gd name="T39" fmla="*/ 6 h 18"/>
                  <a:gd name="T40" fmla="*/ 13 w 15"/>
                  <a:gd name="T41" fmla="*/ 9 h 18"/>
                  <a:gd name="T42" fmla="*/ 12 w 15"/>
                  <a:gd name="T43" fmla="*/ 9 h 18"/>
                  <a:gd name="T44" fmla="*/ 12 w 15"/>
                  <a:gd name="T45" fmla="*/ 10 h 18"/>
                  <a:gd name="T46" fmla="*/ 12 w 15"/>
                  <a:gd name="T47" fmla="*/ 11 h 18"/>
                  <a:gd name="T48" fmla="*/ 13 w 15"/>
                  <a:gd name="T49" fmla="*/ 14 h 18"/>
                  <a:gd name="T50" fmla="*/ 11 w 15"/>
                  <a:gd name="T51" fmla="*/ 16 h 18"/>
                  <a:gd name="T52" fmla="*/ 11 w 15"/>
                  <a:gd name="T53" fmla="*/ 17 h 18"/>
                  <a:gd name="T54" fmla="*/ 11 w 15"/>
                  <a:gd name="T55" fmla="*/ 17 h 18"/>
                  <a:gd name="T56" fmla="*/ 11 w 15"/>
                  <a:gd name="T57" fmla="*/ 18 h 18"/>
                  <a:gd name="T58" fmla="*/ 9 w 15"/>
                  <a:gd name="T59" fmla="*/ 18 h 18"/>
                  <a:gd name="T60" fmla="*/ 7 w 15"/>
                  <a:gd name="T61" fmla="*/ 17 h 18"/>
                  <a:gd name="T62" fmla="*/ 7 w 15"/>
                  <a:gd name="T63" fmla="*/ 17 h 18"/>
                  <a:gd name="T64" fmla="*/ 7 w 15"/>
                  <a:gd name="T65" fmla="*/ 17 h 18"/>
                  <a:gd name="T66" fmla="*/ 5 w 15"/>
                  <a:gd name="T67" fmla="*/ 16 h 18"/>
                  <a:gd name="T68" fmla="*/ 3 w 15"/>
                  <a:gd name="T69" fmla="*/ 14 h 18"/>
                  <a:gd name="T70" fmla="*/ 1 w 15"/>
                  <a:gd name="T71" fmla="*/ 13 h 18"/>
                  <a:gd name="T72" fmla="*/ 1 w 15"/>
                  <a:gd name="T73" fmla="*/ 13 h 18"/>
                  <a:gd name="T74" fmla="*/ 1 w 15"/>
                  <a:gd name="T75" fmla="*/ 9 h 18"/>
                  <a:gd name="T76" fmla="*/ 0 w 15"/>
                  <a:gd name="T77" fmla="*/ 9 h 18"/>
                  <a:gd name="T78" fmla="*/ 0 w 15"/>
                  <a:gd name="T79" fmla="*/ 7 h 18"/>
                  <a:gd name="T80" fmla="*/ 0 w 15"/>
                  <a:gd name="T81" fmla="*/ 7 h 18"/>
                  <a:gd name="T82" fmla="*/ 3 w 15"/>
                  <a:gd name="T83" fmla="*/ 7 h 18"/>
                  <a:gd name="T84" fmla="*/ 4 w 15"/>
                  <a:gd name="T85" fmla="*/ 5 h 18"/>
                  <a:gd name="T86" fmla="*/ 5 w 15"/>
                  <a:gd name="T87" fmla="*/ 5 h 18"/>
                  <a:gd name="T88" fmla="*/ 4 w 15"/>
                  <a:gd name="T8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 h="18">
                    <a:moveTo>
                      <a:pt x="4" y="3"/>
                    </a:moveTo>
                    <a:lnTo>
                      <a:pt x="5" y="3"/>
                    </a:lnTo>
                    <a:lnTo>
                      <a:pt x="8" y="3"/>
                    </a:lnTo>
                    <a:lnTo>
                      <a:pt x="8" y="5"/>
                    </a:lnTo>
                    <a:lnTo>
                      <a:pt x="7" y="5"/>
                    </a:lnTo>
                    <a:lnTo>
                      <a:pt x="7" y="6"/>
                    </a:lnTo>
                    <a:lnTo>
                      <a:pt x="7" y="6"/>
                    </a:lnTo>
                    <a:lnTo>
                      <a:pt x="7" y="6"/>
                    </a:lnTo>
                    <a:lnTo>
                      <a:pt x="7" y="6"/>
                    </a:lnTo>
                    <a:lnTo>
                      <a:pt x="7" y="7"/>
                    </a:lnTo>
                    <a:lnTo>
                      <a:pt x="7" y="7"/>
                    </a:lnTo>
                    <a:lnTo>
                      <a:pt x="8" y="7"/>
                    </a:lnTo>
                    <a:lnTo>
                      <a:pt x="8" y="6"/>
                    </a:lnTo>
                    <a:lnTo>
                      <a:pt x="8" y="6"/>
                    </a:lnTo>
                    <a:lnTo>
                      <a:pt x="8" y="5"/>
                    </a:lnTo>
                    <a:lnTo>
                      <a:pt x="8" y="5"/>
                    </a:lnTo>
                    <a:lnTo>
                      <a:pt x="8" y="5"/>
                    </a:lnTo>
                    <a:lnTo>
                      <a:pt x="8" y="5"/>
                    </a:lnTo>
                    <a:lnTo>
                      <a:pt x="9" y="6"/>
                    </a:lnTo>
                    <a:lnTo>
                      <a:pt x="9" y="7"/>
                    </a:lnTo>
                    <a:lnTo>
                      <a:pt x="9" y="7"/>
                    </a:lnTo>
                    <a:lnTo>
                      <a:pt x="9" y="7"/>
                    </a:lnTo>
                    <a:lnTo>
                      <a:pt x="9" y="7"/>
                    </a:lnTo>
                    <a:lnTo>
                      <a:pt x="9" y="7"/>
                    </a:lnTo>
                    <a:lnTo>
                      <a:pt x="9" y="7"/>
                    </a:lnTo>
                    <a:lnTo>
                      <a:pt x="9" y="5"/>
                    </a:lnTo>
                    <a:lnTo>
                      <a:pt x="9" y="3"/>
                    </a:lnTo>
                    <a:lnTo>
                      <a:pt x="8" y="3"/>
                    </a:lnTo>
                    <a:lnTo>
                      <a:pt x="8" y="3"/>
                    </a:lnTo>
                    <a:lnTo>
                      <a:pt x="9" y="2"/>
                    </a:lnTo>
                    <a:lnTo>
                      <a:pt x="11" y="0"/>
                    </a:lnTo>
                    <a:lnTo>
                      <a:pt x="11" y="0"/>
                    </a:lnTo>
                    <a:lnTo>
                      <a:pt x="12" y="0"/>
                    </a:lnTo>
                    <a:lnTo>
                      <a:pt x="13" y="2"/>
                    </a:lnTo>
                    <a:lnTo>
                      <a:pt x="13" y="3"/>
                    </a:lnTo>
                    <a:lnTo>
                      <a:pt x="15" y="3"/>
                    </a:lnTo>
                    <a:lnTo>
                      <a:pt x="15" y="5"/>
                    </a:lnTo>
                    <a:lnTo>
                      <a:pt x="15" y="6"/>
                    </a:lnTo>
                    <a:lnTo>
                      <a:pt x="15" y="6"/>
                    </a:lnTo>
                    <a:lnTo>
                      <a:pt x="15" y="6"/>
                    </a:lnTo>
                    <a:lnTo>
                      <a:pt x="15" y="9"/>
                    </a:lnTo>
                    <a:lnTo>
                      <a:pt x="13" y="9"/>
                    </a:lnTo>
                    <a:lnTo>
                      <a:pt x="13" y="9"/>
                    </a:lnTo>
                    <a:lnTo>
                      <a:pt x="12" y="9"/>
                    </a:lnTo>
                    <a:lnTo>
                      <a:pt x="12" y="10"/>
                    </a:lnTo>
                    <a:lnTo>
                      <a:pt x="12" y="10"/>
                    </a:lnTo>
                    <a:lnTo>
                      <a:pt x="11" y="11"/>
                    </a:lnTo>
                    <a:lnTo>
                      <a:pt x="12" y="11"/>
                    </a:lnTo>
                    <a:lnTo>
                      <a:pt x="13" y="13"/>
                    </a:lnTo>
                    <a:lnTo>
                      <a:pt x="13" y="14"/>
                    </a:lnTo>
                    <a:lnTo>
                      <a:pt x="11" y="16"/>
                    </a:lnTo>
                    <a:lnTo>
                      <a:pt x="11" y="16"/>
                    </a:lnTo>
                    <a:lnTo>
                      <a:pt x="11" y="17"/>
                    </a:lnTo>
                    <a:lnTo>
                      <a:pt x="11" y="17"/>
                    </a:lnTo>
                    <a:lnTo>
                      <a:pt x="11" y="17"/>
                    </a:lnTo>
                    <a:lnTo>
                      <a:pt x="11" y="17"/>
                    </a:lnTo>
                    <a:lnTo>
                      <a:pt x="11" y="17"/>
                    </a:lnTo>
                    <a:lnTo>
                      <a:pt x="11" y="18"/>
                    </a:lnTo>
                    <a:lnTo>
                      <a:pt x="9" y="18"/>
                    </a:lnTo>
                    <a:lnTo>
                      <a:pt x="9" y="18"/>
                    </a:lnTo>
                    <a:lnTo>
                      <a:pt x="7" y="18"/>
                    </a:lnTo>
                    <a:lnTo>
                      <a:pt x="7" y="17"/>
                    </a:lnTo>
                    <a:lnTo>
                      <a:pt x="7" y="17"/>
                    </a:lnTo>
                    <a:lnTo>
                      <a:pt x="7" y="17"/>
                    </a:lnTo>
                    <a:lnTo>
                      <a:pt x="7" y="17"/>
                    </a:lnTo>
                    <a:lnTo>
                      <a:pt x="7" y="17"/>
                    </a:lnTo>
                    <a:lnTo>
                      <a:pt x="7" y="16"/>
                    </a:lnTo>
                    <a:lnTo>
                      <a:pt x="5" y="16"/>
                    </a:lnTo>
                    <a:lnTo>
                      <a:pt x="3" y="16"/>
                    </a:lnTo>
                    <a:lnTo>
                      <a:pt x="3" y="14"/>
                    </a:lnTo>
                    <a:lnTo>
                      <a:pt x="1" y="14"/>
                    </a:lnTo>
                    <a:lnTo>
                      <a:pt x="1" y="13"/>
                    </a:lnTo>
                    <a:lnTo>
                      <a:pt x="1" y="13"/>
                    </a:lnTo>
                    <a:lnTo>
                      <a:pt x="1" y="13"/>
                    </a:lnTo>
                    <a:lnTo>
                      <a:pt x="1" y="11"/>
                    </a:lnTo>
                    <a:lnTo>
                      <a:pt x="1" y="9"/>
                    </a:lnTo>
                    <a:lnTo>
                      <a:pt x="1" y="9"/>
                    </a:lnTo>
                    <a:lnTo>
                      <a:pt x="0" y="9"/>
                    </a:lnTo>
                    <a:lnTo>
                      <a:pt x="0" y="9"/>
                    </a:lnTo>
                    <a:lnTo>
                      <a:pt x="0" y="7"/>
                    </a:lnTo>
                    <a:lnTo>
                      <a:pt x="0" y="7"/>
                    </a:lnTo>
                    <a:lnTo>
                      <a:pt x="0" y="7"/>
                    </a:lnTo>
                    <a:lnTo>
                      <a:pt x="0" y="7"/>
                    </a:lnTo>
                    <a:lnTo>
                      <a:pt x="3" y="7"/>
                    </a:lnTo>
                    <a:lnTo>
                      <a:pt x="4" y="6"/>
                    </a:lnTo>
                    <a:lnTo>
                      <a:pt x="4" y="5"/>
                    </a:lnTo>
                    <a:lnTo>
                      <a:pt x="4" y="5"/>
                    </a:lnTo>
                    <a:lnTo>
                      <a:pt x="5" y="5"/>
                    </a:lnTo>
                    <a:lnTo>
                      <a:pt x="5" y="5"/>
                    </a:lnTo>
                    <a:lnTo>
                      <a:pt x="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47" name="Freeform 894"/>
              <p:cNvSpPr>
                <a:spLocks/>
              </p:cNvSpPr>
              <p:nvPr/>
            </p:nvSpPr>
            <p:spPr bwMode="gray">
              <a:xfrm>
                <a:off x="1370122" y="2933678"/>
                <a:ext cx="6373" cy="12745"/>
              </a:xfrm>
              <a:custGeom>
                <a:avLst/>
                <a:gdLst>
                  <a:gd name="T0" fmla="*/ 2 w 2"/>
                  <a:gd name="T1" fmla="*/ 4 h 4"/>
                  <a:gd name="T2" fmla="*/ 2 w 2"/>
                  <a:gd name="T3" fmla="*/ 2 h 4"/>
                  <a:gd name="T4" fmla="*/ 1 w 2"/>
                  <a:gd name="T5" fmla="*/ 0 h 4"/>
                  <a:gd name="T6" fmla="*/ 0 w 2"/>
                  <a:gd name="T7" fmla="*/ 0 h 4"/>
                  <a:gd name="T8" fmla="*/ 0 w 2"/>
                  <a:gd name="T9" fmla="*/ 3 h 4"/>
                  <a:gd name="T10" fmla="*/ 0 w 2"/>
                  <a:gd name="T11" fmla="*/ 4 h 4"/>
                  <a:gd name="T12" fmla="*/ 1 w 2"/>
                  <a:gd name="T13" fmla="*/ 4 h 4"/>
                  <a:gd name="T14" fmla="*/ 2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4"/>
                    </a:moveTo>
                    <a:lnTo>
                      <a:pt x="2" y="2"/>
                    </a:lnTo>
                    <a:lnTo>
                      <a:pt x="1" y="0"/>
                    </a:lnTo>
                    <a:lnTo>
                      <a:pt x="0" y="0"/>
                    </a:lnTo>
                    <a:lnTo>
                      <a:pt x="0" y="3"/>
                    </a:lnTo>
                    <a:lnTo>
                      <a:pt x="0" y="4"/>
                    </a:lnTo>
                    <a:lnTo>
                      <a:pt x="1" y="4"/>
                    </a:lnTo>
                    <a:lnTo>
                      <a:pt x="2"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600" name="Freeform 878"/>
            <p:cNvSpPr>
              <a:spLocks noChangeAspect="1"/>
            </p:cNvSpPr>
            <p:nvPr/>
          </p:nvSpPr>
          <p:spPr bwMode="gray">
            <a:xfrm>
              <a:off x="1507135" y="2659650"/>
              <a:ext cx="12745" cy="22306"/>
            </a:xfrm>
            <a:custGeom>
              <a:avLst/>
              <a:gdLst>
                <a:gd name="T0" fmla="*/ 4 w 4"/>
                <a:gd name="T1" fmla="*/ 0 h 7"/>
                <a:gd name="T2" fmla="*/ 3 w 4"/>
                <a:gd name="T3" fmla="*/ 0 h 7"/>
                <a:gd name="T4" fmla="*/ 3 w 4"/>
                <a:gd name="T5" fmla="*/ 0 h 7"/>
                <a:gd name="T6" fmla="*/ 2 w 4"/>
                <a:gd name="T7" fmla="*/ 0 h 7"/>
                <a:gd name="T8" fmla="*/ 2 w 4"/>
                <a:gd name="T9" fmla="*/ 1 h 7"/>
                <a:gd name="T10" fmla="*/ 2 w 4"/>
                <a:gd name="T11" fmla="*/ 3 h 7"/>
                <a:gd name="T12" fmla="*/ 2 w 4"/>
                <a:gd name="T13" fmla="*/ 1 h 7"/>
                <a:gd name="T14" fmla="*/ 0 w 4"/>
                <a:gd name="T15" fmla="*/ 3 h 7"/>
                <a:gd name="T16" fmla="*/ 2 w 4"/>
                <a:gd name="T17" fmla="*/ 4 h 7"/>
                <a:gd name="T18" fmla="*/ 3 w 4"/>
                <a:gd name="T19" fmla="*/ 5 h 7"/>
                <a:gd name="T20" fmla="*/ 4 w 4"/>
                <a:gd name="T21" fmla="*/ 7 h 7"/>
                <a:gd name="T22" fmla="*/ 4 w 4"/>
                <a:gd name="T23" fmla="*/ 5 h 7"/>
                <a:gd name="T24" fmla="*/ 4 w 4"/>
                <a:gd name="T25" fmla="*/ 5 h 7"/>
                <a:gd name="T26" fmla="*/ 3 w 4"/>
                <a:gd name="T27" fmla="*/ 4 h 7"/>
                <a:gd name="T28" fmla="*/ 4 w 4"/>
                <a:gd name="T29" fmla="*/ 3 h 7"/>
                <a:gd name="T30" fmla="*/ 4 w 4"/>
                <a:gd name="T31" fmla="*/ 3 h 7"/>
                <a:gd name="T32" fmla="*/ 4 w 4"/>
                <a:gd name="T33" fmla="*/ 1 h 7"/>
                <a:gd name="T34" fmla="*/ 4 w 4"/>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 h="7">
                  <a:moveTo>
                    <a:pt x="4" y="0"/>
                  </a:moveTo>
                  <a:lnTo>
                    <a:pt x="3" y="0"/>
                  </a:lnTo>
                  <a:lnTo>
                    <a:pt x="3" y="0"/>
                  </a:lnTo>
                  <a:lnTo>
                    <a:pt x="2" y="0"/>
                  </a:lnTo>
                  <a:lnTo>
                    <a:pt x="2" y="1"/>
                  </a:lnTo>
                  <a:lnTo>
                    <a:pt x="2" y="3"/>
                  </a:lnTo>
                  <a:lnTo>
                    <a:pt x="2" y="1"/>
                  </a:lnTo>
                  <a:lnTo>
                    <a:pt x="0" y="3"/>
                  </a:lnTo>
                  <a:lnTo>
                    <a:pt x="2" y="4"/>
                  </a:lnTo>
                  <a:lnTo>
                    <a:pt x="3" y="5"/>
                  </a:lnTo>
                  <a:lnTo>
                    <a:pt x="4" y="7"/>
                  </a:lnTo>
                  <a:lnTo>
                    <a:pt x="4" y="5"/>
                  </a:lnTo>
                  <a:lnTo>
                    <a:pt x="4" y="5"/>
                  </a:lnTo>
                  <a:lnTo>
                    <a:pt x="3" y="4"/>
                  </a:lnTo>
                  <a:lnTo>
                    <a:pt x="4" y="3"/>
                  </a:lnTo>
                  <a:lnTo>
                    <a:pt x="4" y="3"/>
                  </a:lnTo>
                  <a:lnTo>
                    <a:pt x="4" y="1"/>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601" name="グループ化 1600"/>
            <p:cNvGrpSpPr>
              <a:grpSpLocks noChangeAspect="1"/>
            </p:cNvGrpSpPr>
            <p:nvPr/>
          </p:nvGrpSpPr>
          <p:grpSpPr bwMode="gray">
            <a:xfrm>
              <a:off x="1539000" y="1990513"/>
              <a:ext cx="309078" cy="697814"/>
              <a:chOff x="1538999" y="1990513"/>
              <a:chExt cx="309078" cy="697815"/>
            </a:xfrm>
            <a:grpFill/>
          </p:grpSpPr>
          <p:sp>
            <p:nvSpPr>
              <p:cNvPr id="1841" name="Freeform 964"/>
              <p:cNvSpPr>
                <a:spLocks noEditPoints="1"/>
              </p:cNvSpPr>
              <p:nvPr/>
            </p:nvSpPr>
            <p:spPr bwMode="gray">
              <a:xfrm>
                <a:off x="1538999" y="1990513"/>
                <a:ext cx="309078" cy="697815"/>
              </a:xfrm>
              <a:custGeom>
                <a:avLst/>
                <a:gdLst>
                  <a:gd name="T0" fmla="*/ 87 w 97"/>
                  <a:gd name="T1" fmla="*/ 144 h 219"/>
                  <a:gd name="T2" fmla="*/ 85 w 97"/>
                  <a:gd name="T3" fmla="*/ 124 h 219"/>
                  <a:gd name="T4" fmla="*/ 83 w 97"/>
                  <a:gd name="T5" fmla="*/ 107 h 219"/>
                  <a:gd name="T6" fmla="*/ 79 w 97"/>
                  <a:gd name="T7" fmla="*/ 84 h 219"/>
                  <a:gd name="T8" fmla="*/ 82 w 97"/>
                  <a:gd name="T9" fmla="*/ 56 h 219"/>
                  <a:gd name="T10" fmla="*/ 71 w 97"/>
                  <a:gd name="T11" fmla="*/ 39 h 219"/>
                  <a:gd name="T12" fmla="*/ 74 w 97"/>
                  <a:gd name="T13" fmla="*/ 24 h 219"/>
                  <a:gd name="T14" fmla="*/ 70 w 97"/>
                  <a:gd name="T15" fmla="*/ 4 h 219"/>
                  <a:gd name="T16" fmla="*/ 49 w 97"/>
                  <a:gd name="T17" fmla="*/ 7 h 219"/>
                  <a:gd name="T18" fmla="*/ 41 w 97"/>
                  <a:gd name="T19" fmla="*/ 33 h 219"/>
                  <a:gd name="T20" fmla="*/ 27 w 97"/>
                  <a:gd name="T21" fmla="*/ 35 h 219"/>
                  <a:gd name="T22" fmla="*/ 10 w 97"/>
                  <a:gd name="T23" fmla="*/ 22 h 219"/>
                  <a:gd name="T24" fmla="*/ 1 w 97"/>
                  <a:gd name="T25" fmla="*/ 24 h 219"/>
                  <a:gd name="T26" fmla="*/ 18 w 97"/>
                  <a:gd name="T27" fmla="*/ 41 h 219"/>
                  <a:gd name="T28" fmla="*/ 26 w 97"/>
                  <a:gd name="T29" fmla="*/ 65 h 219"/>
                  <a:gd name="T30" fmla="*/ 30 w 97"/>
                  <a:gd name="T31" fmla="*/ 85 h 219"/>
                  <a:gd name="T32" fmla="*/ 33 w 97"/>
                  <a:gd name="T33" fmla="*/ 102 h 219"/>
                  <a:gd name="T34" fmla="*/ 42 w 97"/>
                  <a:gd name="T35" fmla="*/ 113 h 219"/>
                  <a:gd name="T36" fmla="*/ 40 w 97"/>
                  <a:gd name="T37" fmla="*/ 122 h 219"/>
                  <a:gd name="T38" fmla="*/ 19 w 97"/>
                  <a:gd name="T39" fmla="*/ 151 h 219"/>
                  <a:gd name="T40" fmla="*/ 8 w 97"/>
                  <a:gd name="T41" fmla="*/ 158 h 219"/>
                  <a:gd name="T42" fmla="*/ 4 w 97"/>
                  <a:gd name="T43" fmla="*/ 163 h 219"/>
                  <a:gd name="T44" fmla="*/ 4 w 97"/>
                  <a:gd name="T45" fmla="*/ 178 h 219"/>
                  <a:gd name="T46" fmla="*/ 10 w 97"/>
                  <a:gd name="T47" fmla="*/ 189 h 219"/>
                  <a:gd name="T48" fmla="*/ 7 w 97"/>
                  <a:gd name="T49" fmla="*/ 195 h 219"/>
                  <a:gd name="T50" fmla="*/ 5 w 97"/>
                  <a:gd name="T51" fmla="*/ 203 h 219"/>
                  <a:gd name="T52" fmla="*/ 11 w 97"/>
                  <a:gd name="T53" fmla="*/ 207 h 219"/>
                  <a:gd name="T54" fmla="*/ 19 w 97"/>
                  <a:gd name="T55" fmla="*/ 211 h 219"/>
                  <a:gd name="T56" fmla="*/ 20 w 97"/>
                  <a:gd name="T57" fmla="*/ 219 h 219"/>
                  <a:gd name="T58" fmla="*/ 30 w 97"/>
                  <a:gd name="T59" fmla="*/ 215 h 219"/>
                  <a:gd name="T60" fmla="*/ 38 w 97"/>
                  <a:gd name="T61" fmla="*/ 214 h 219"/>
                  <a:gd name="T62" fmla="*/ 48 w 97"/>
                  <a:gd name="T63" fmla="*/ 208 h 219"/>
                  <a:gd name="T64" fmla="*/ 59 w 97"/>
                  <a:gd name="T65" fmla="*/ 207 h 219"/>
                  <a:gd name="T66" fmla="*/ 83 w 97"/>
                  <a:gd name="T67" fmla="*/ 187 h 219"/>
                  <a:gd name="T68" fmla="*/ 48 w 97"/>
                  <a:gd name="T69" fmla="*/ 198 h 219"/>
                  <a:gd name="T70" fmla="*/ 45 w 97"/>
                  <a:gd name="T71" fmla="*/ 192 h 219"/>
                  <a:gd name="T72" fmla="*/ 46 w 97"/>
                  <a:gd name="T73" fmla="*/ 177 h 219"/>
                  <a:gd name="T74" fmla="*/ 46 w 97"/>
                  <a:gd name="T75" fmla="*/ 182 h 219"/>
                  <a:gd name="T76" fmla="*/ 49 w 97"/>
                  <a:gd name="T77" fmla="*/ 198 h 219"/>
                  <a:gd name="T78" fmla="*/ 66 w 97"/>
                  <a:gd name="T79" fmla="*/ 151 h 219"/>
                  <a:gd name="T80" fmla="*/ 68 w 97"/>
                  <a:gd name="T81" fmla="*/ 151 h 219"/>
                  <a:gd name="T82" fmla="*/ 71 w 97"/>
                  <a:gd name="T83" fmla="*/ 161 h 219"/>
                  <a:gd name="T84" fmla="*/ 68 w 97"/>
                  <a:gd name="T85" fmla="*/ 159 h 219"/>
                  <a:gd name="T86" fmla="*/ 79 w 97"/>
                  <a:gd name="T87" fmla="*/ 172 h 219"/>
                  <a:gd name="T88" fmla="*/ 78 w 97"/>
                  <a:gd name="T89" fmla="*/ 180 h 219"/>
                  <a:gd name="T90" fmla="*/ 75 w 97"/>
                  <a:gd name="T91" fmla="*/ 184 h 219"/>
                  <a:gd name="T92" fmla="*/ 75 w 97"/>
                  <a:gd name="T93" fmla="*/ 188 h 219"/>
                  <a:gd name="T94" fmla="*/ 72 w 97"/>
                  <a:gd name="T95" fmla="*/ 195 h 219"/>
                  <a:gd name="T96" fmla="*/ 71 w 97"/>
                  <a:gd name="T97" fmla="*/ 191 h 219"/>
                  <a:gd name="T98" fmla="*/ 68 w 97"/>
                  <a:gd name="T99" fmla="*/ 185 h 219"/>
                  <a:gd name="T100" fmla="*/ 70 w 97"/>
                  <a:gd name="T101" fmla="*/ 181 h 219"/>
                  <a:gd name="T102" fmla="*/ 72 w 97"/>
                  <a:gd name="T103" fmla="*/ 178 h 219"/>
                  <a:gd name="T104" fmla="*/ 70 w 97"/>
                  <a:gd name="T105" fmla="*/ 170 h 219"/>
                  <a:gd name="T106" fmla="*/ 71 w 97"/>
                  <a:gd name="T107" fmla="*/ 167 h 219"/>
                  <a:gd name="T108" fmla="*/ 77 w 97"/>
                  <a:gd name="T109" fmla="*/ 167 h 219"/>
                  <a:gd name="T110" fmla="*/ 78 w 97"/>
                  <a:gd name="T111" fmla="*/ 163 h 219"/>
                  <a:gd name="T112" fmla="*/ 78 w 97"/>
                  <a:gd name="T113" fmla="*/ 165 h 219"/>
                  <a:gd name="T114" fmla="*/ 81 w 97"/>
                  <a:gd name="T115" fmla="*/ 176 h 219"/>
                  <a:gd name="T116" fmla="*/ 79 w 97"/>
                  <a:gd name="T117" fmla="*/ 156 h 219"/>
                  <a:gd name="T118" fmla="*/ 77 w 97"/>
                  <a:gd name="T119" fmla="*/ 148 h 219"/>
                  <a:gd name="T120" fmla="*/ 82 w 97"/>
                  <a:gd name="T121" fmla="*/ 16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 h="219">
                    <a:moveTo>
                      <a:pt x="96" y="161"/>
                    </a:moveTo>
                    <a:lnTo>
                      <a:pt x="94" y="158"/>
                    </a:lnTo>
                    <a:lnTo>
                      <a:pt x="94" y="155"/>
                    </a:lnTo>
                    <a:lnTo>
                      <a:pt x="89" y="151"/>
                    </a:lnTo>
                    <a:lnTo>
                      <a:pt x="87" y="150"/>
                    </a:lnTo>
                    <a:lnTo>
                      <a:pt x="86" y="147"/>
                    </a:lnTo>
                    <a:lnTo>
                      <a:pt x="87" y="144"/>
                    </a:lnTo>
                    <a:lnTo>
                      <a:pt x="89" y="141"/>
                    </a:lnTo>
                    <a:lnTo>
                      <a:pt x="90" y="139"/>
                    </a:lnTo>
                    <a:lnTo>
                      <a:pt x="90" y="135"/>
                    </a:lnTo>
                    <a:lnTo>
                      <a:pt x="87" y="133"/>
                    </a:lnTo>
                    <a:lnTo>
                      <a:pt x="86" y="130"/>
                    </a:lnTo>
                    <a:lnTo>
                      <a:pt x="86" y="126"/>
                    </a:lnTo>
                    <a:lnTo>
                      <a:pt x="85" y="124"/>
                    </a:lnTo>
                    <a:lnTo>
                      <a:pt x="82" y="124"/>
                    </a:lnTo>
                    <a:lnTo>
                      <a:pt x="82" y="119"/>
                    </a:lnTo>
                    <a:lnTo>
                      <a:pt x="83" y="118"/>
                    </a:lnTo>
                    <a:lnTo>
                      <a:pt x="83" y="115"/>
                    </a:lnTo>
                    <a:lnTo>
                      <a:pt x="82" y="113"/>
                    </a:lnTo>
                    <a:lnTo>
                      <a:pt x="83" y="111"/>
                    </a:lnTo>
                    <a:lnTo>
                      <a:pt x="83" y="107"/>
                    </a:lnTo>
                    <a:lnTo>
                      <a:pt x="86" y="104"/>
                    </a:lnTo>
                    <a:lnTo>
                      <a:pt x="86" y="103"/>
                    </a:lnTo>
                    <a:lnTo>
                      <a:pt x="85" y="100"/>
                    </a:lnTo>
                    <a:lnTo>
                      <a:pt x="83" y="93"/>
                    </a:lnTo>
                    <a:lnTo>
                      <a:pt x="81" y="89"/>
                    </a:lnTo>
                    <a:lnTo>
                      <a:pt x="81" y="87"/>
                    </a:lnTo>
                    <a:lnTo>
                      <a:pt x="79" y="84"/>
                    </a:lnTo>
                    <a:lnTo>
                      <a:pt x="78" y="81"/>
                    </a:lnTo>
                    <a:lnTo>
                      <a:pt x="78" y="77"/>
                    </a:lnTo>
                    <a:lnTo>
                      <a:pt x="78" y="76"/>
                    </a:lnTo>
                    <a:lnTo>
                      <a:pt x="81" y="67"/>
                    </a:lnTo>
                    <a:lnTo>
                      <a:pt x="85" y="62"/>
                    </a:lnTo>
                    <a:lnTo>
                      <a:pt x="83" y="58"/>
                    </a:lnTo>
                    <a:lnTo>
                      <a:pt x="82" y="56"/>
                    </a:lnTo>
                    <a:lnTo>
                      <a:pt x="79" y="50"/>
                    </a:lnTo>
                    <a:lnTo>
                      <a:pt x="77" y="48"/>
                    </a:lnTo>
                    <a:lnTo>
                      <a:pt x="74" y="48"/>
                    </a:lnTo>
                    <a:lnTo>
                      <a:pt x="72" y="47"/>
                    </a:lnTo>
                    <a:lnTo>
                      <a:pt x="72" y="46"/>
                    </a:lnTo>
                    <a:lnTo>
                      <a:pt x="71" y="43"/>
                    </a:lnTo>
                    <a:lnTo>
                      <a:pt x="71" y="39"/>
                    </a:lnTo>
                    <a:lnTo>
                      <a:pt x="71" y="37"/>
                    </a:lnTo>
                    <a:lnTo>
                      <a:pt x="72" y="32"/>
                    </a:lnTo>
                    <a:lnTo>
                      <a:pt x="72" y="32"/>
                    </a:lnTo>
                    <a:lnTo>
                      <a:pt x="71" y="30"/>
                    </a:lnTo>
                    <a:lnTo>
                      <a:pt x="77" y="26"/>
                    </a:lnTo>
                    <a:lnTo>
                      <a:pt x="74" y="25"/>
                    </a:lnTo>
                    <a:lnTo>
                      <a:pt x="74" y="24"/>
                    </a:lnTo>
                    <a:lnTo>
                      <a:pt x="75" y="21"/>
                    </a:lnTo>
                    <a:lnTo>
                      <a:pt x="78" y="17"/>
                    </a:lnTo>
                    <a:lnTo>
                      <a:pt x="78" y="14"/>
                    </a:lnTo>
                    <a:lnTo>
                      <a:pt x="77" y="10"/>
                    </a:lnTo>
                    <a:lnTo>
                      <a:pt x="74" y="7"/>
                    </a:lnTo>
                    <a:lnTo>
                      <a:pt x="71" y="6"/>
                    </a:lnTo>
                    <a:lnTo>
                      <a:pt x="70" y="4"/>
                    </a:lnTo>
                    <a:lnTo>
                      <a:pt x="67" y="2"/>
                    </a:lnTo>
                    <a:lnTo>
                      <a:pt x="67" y="0"/>
                    </a:lnTo>
                    <a:lnTo>
                      <a:pt x="63" y="2"/>
                    </a:lnTo>
                    <a:lnTo>
                      <a:pt x="56" y="4"/>
                    </a:lnTo>
                    <a:lnTo>
                      <a:pt x="52" y="4"/>
                    </a:lnTo>
                    <a:lnTo>
                      <a:pt x="51" y="6"/>
                    </a:lnTo>
                    <a:lnTo>
                      <a:pt x="49" y="7"/>
                    </a:lnTo>
                    <a:lnTo>
                      <a:pt x="46" y="13"/>
                    </a:lnTo>
                    <a:lnTo>
                      <a:pt x="46" y="20"/>
                    </a:lnTo>
                    <a:lnTo>
                      <a:pt x="46" y="22"/>
                    </a:lnTo>
                    <a:lnTo>
                      <a:pt x="46" y="26"/>
                    </a:lnTo>
                    <a:lnTo>
                      <a:pt x="46" y="28"/>
                    </a:lnTo>
                    <a:lnTo>
                      <a:pt x="42" y="30"/>
                    </a:lnTo>
                    <a:lnTo>
                      <a:pt x="41" y="33"/>
                    </a:lnTo>
                    <a:lnTo>
                      <a:pt x="38" y="35"/>
                    </a:lnTo>
                    <a:lnTo>
                      <a:pt x="36" y="36"/>
                    </a:lnTo>
                    <a:lnTo>
                      <a:pt x="34" y="36"/>
                    </a:lnTo>
                    <a:lnTo>
                      <a:pt x="34" y="35"/>
                    </a:lnTo>
                    <a:lnTo>
                      <a:pt x="31" y="32"/>
                    </a:lnTo>
                    <a:lnTo>
                      <a:pt x="30" y="30"/>
                    </a:lnTo>
                    <a:lnTo>
                      <a:pt x="27" y="35"/>
                    </a:lnTo>
                    <a:lnTo>
                      <a:pt x="26" y="36"/>
                    </a:lnTo>
                    <a:lnTo>
                      <a:pt x="23" y="36"/>
                    </a:lnTo>
                    <a:lnTo>
                      <a:pt x="20" y="35"/>
                    </a:lnTo>
                    <a:lnTo>
                      <a:pt x="16" y="33"/>
                    </a:lnTo>
                    <a:lnTo>
                      <a:pt x="16" y="32"/>
                    </a:lnTo>
                    <a:lnTo>
                      <a:pt x="15" y="29"/>
                    </a:lnTo>
                    <a:lnTo>
                      <a:pt x="10" y="22"/>
                    </a:lnTo>
                    <a:lnTo>
                      <a:pt x="8" y="21"/>
                    </a:lnTo>
                    <a:lnTo>
                      <a:pt x="5" y="20"/>
                    </a:lnTo>
                    <a:lnTo>
                      <a:pt x="4" y="21"/>
                    </a:lnTo>
                    <a:lnTo>
                      <a:pt x="4" y="22"/>
                    </a:lnTo>
                    <a:lnTo>
                      <a:pt x="4" y="25"/>
                    </a:lnTo>
                    <a:lnTo>
                      <a:pt x="3" y="25"/>
                    </a:lnTo>
                    <a:lnTo>
                      <a:pt x="1" y="24"/>
                    </a:lnTo>
                    <a:lnTo>
                      <a:pt x="0" y="25"/>
                    </a:lnTo>
                    <a:lnTo>
                      <a:pt x="0" y="26"/>
                    </a:lnTo>
                    <a:lnTo>
                      <a:pt x="0" y="26"/>
                    </a:lnTo>
                    <a:lnTo>
                      <a:pt x="0" y="26"/>
                    </a:lnTo>
                    <a:lnTo>
                      <a:pt x="7" y="35"/>
                    </a:lnTo>
                    <a:lnTo>
                      <a:pt x="12" y="39"/>
                    </a:lnTo>
                    <a:lnTo>
                      <a:pt x="18" y="41"/>
                    </a:lnTo>
                    <a:lnTo>
                      <a:pt x="20" y="44"/>
                    </a:lnTo>
                    <a:lnTo>
                      <a:pt x="26" y="54"/>
                    </a:lnTo>
                    <a:lnTo>
                      <a:pt x="27" y="54"/>
                    </a:lnTo>
                    <a:lnTo>
                      <a:pt x="26" y="56"/>
                    </a:lnTo>
                    <a:lnTo>
                      <a:pt x="26" y="59"/>
                    </a:lnTo>
                    <a:lnTo>
                      <a:pt x="26" y="62"/>
                    </a:lnTo>
                    <a:lnTo>
                      <a:pt x="26" y="65"/>
                    </a:lnTo>
                    <a:lnTo>
                      <a:pt x="27" y="66"/>
                    </a:lnTo>
                    <a:lnTo>
                      <a:pt x="27" y="69"/>
                    </a:lnTo>
                    <a:lnTo>
                      <a:pt x="26" y="72"/>
                    </a:lnTo>
                    <a:lnTo>
                      <a:pt x="26" y="74"/>
                    </a:lnTo>
                    <a:lnTo>
                      <a:pt x="30" y="81"/>
                    </a:lnTo>
                    <a:lnTo>
                      <a:pt x="30" y="84"/>
                    </a:lnTo>
                    <a:lnTo>
                      <a:pt x="30" y="85"/>
                    </a:lnTo>
                    <a:lnTo>
                      <a:pt x="29" y="88"/>
                    </a:lnTo>
                    <a:lnTo>
                      <a:pt x="27" y="91"/>
                    </a:lnTo>
                    <a:lnTo>
                      <a:pt x="29" y="93"/>
                    </a:lnTo>
                    <a:lnTo>
                      <a:pt x="30" y="99"/>
                    </a:lnTo>
                    <a:lnTo>
                      <a:pt x="31" y="100"/>
                    </a:lnTo>
                    <a:lnTo>
                      <a:pt x="33" y="102"/>
                    </a:lnTo>
                    <a:lnTo>
                      <a:pt x="33" y="102"/>
                    </a:lnTo>
                    <a:lnTo>
                      <a:pt x="34" y="103"/>
                    </a:lnTo>
                    <a:lnTo>
                      <a:pt x="36" y="102"/>
                    </a:lnTo>
                    <a:lnTo>
                      <a:pt x="36" y="102"/>
                    </a:lnTo>
                    <a:lnTo>
                      <a:pt x="37" y="104"/>
                    </a:lnTo>
                    <a:lnTo>
                      <a:pt x="38" y="106"/>
                    </a:lnTo>
                    <a:lnTo>
                      <a:pt x="42" y="110"/>
                    </a:lnTo>
                    <a:lnTo>
                      <a:pt x="42" y="113"/>
                    </a:lnTo>
                    <a:lnTo>
                      <a:pt x="42" y="117"/>
                    </a:lnTo>
                    <a:lnTo>
                      <a:pt x="44" y="121"/>
                    </a:lnTo>
                    <a:lnTo>
                      <a:pt x="42" y="121"/>
                    </a:lnTo>
                    <a:lnTo>
                      <a:pt x="42" y="121"/>
                    </a:lnTo>
                    <a:lnTo>
                      <a:pt x="42" y="124"/>
                    </a:lnTo>
                    <a:lnTo>
                      <a:pt x="41" y="122"/>
                    </a:lnTo>
                    <a:lnTo>
                      <a:pt x="40" y="122"/>
                    </a:lnTo>
                    <a:lnTo>
                      <a:pt x="37" y="124"/>
                    </a:lnTo>
                    <a:lnTo>
                      <a:pt x="34" y="129"/>
                    </a:lnTo>
                    <a:lnTo>
                      <a:pt x="33" y="132"/>
                    </a:lnTo>
                    <a:lnTo>
                      <a:pt x="29" y="136"/>
                    </a:lnTo>
                    <a:lnTo>
                      <a:pt x="26" y="140"/>
                    </a:lnTo>
                    <a:lnTo>
                      <a:pt x="23" y="144"/>
                    </a:lnTo>
                    <a:lnTo>
                      <a:pt x="19" y="151"/>
                    </a:lnTo>
                    <a:lnTo>
                      <a:pt x="18" y="152"/>
                    </a:lnTo>
                    <a:lnTo>
                      <a:pt x="16" y="154"/>
                    </a:lnTo>
                    <a:lnTo>
                      <a:pt x="15" y="154"/>
                    </a:lnTo>
                    <a:lnTo>
                      <a:pt x="15" y="156"/>
                    </a:lnTo>
                    <a:lnTo>
                      <a:pt x="11" y="156"/>
                    </a:lnTo>
                    <a:lnTo>
                      <a:pt x="10" y="155"/>
                    </a:lnTo>
                    <a:lnTo>
                      <a:pt x="8" y="158"/>
                    </a:lnTo>
                    <a:lnTo>
                      <a:pt x="10" y="159"/>
                    </a:lnTo>
                    <a:lnTo>
                      <a:pt x="10" y="161"/>
                    </a:lnTo>
                    <a:lnTo>
                      <a:pt x="7" y="161"/>
                    </a:lnTo>
                    <a:lnTo>
                      <a:pt x="7" y="161"/>
                    </a:lnTo>
                    <a:lnTo>
                      <a:pt x="7" y="162"/>
                    </a:lnTo>
                    <a:lnTo>
                      <a:pt x="5" y="162"/>
                    </a:lnTo>
                    <a:lnTo>
                      <a:pt x="4" y="163"/>
                    </a:lnTo>
                    <a:lnTo>
                      <a:pt x="4" y="165"/>
                    </a:lnTo>
                    <a:lnTo>
                      <a:pt x="3" y="167"/>
                    </a:lnTo>
                    <a:lnTo>
                      <a:pt x="4" y="170"/>
                    </a:lnTo>
                    <a:lnTo>
                      <a:pt x="4" y="172"/>
                    </a:lnTo>
                    <a:lnTo>
                      <a:pt x="4" y="173"/>
                    </a:lnTo>
                    <a:lnTo>
                      <a:pt x="5" y="174"/>
                    </a:lnTo>
                    <a:lnTo>
                      <a:pt x="4" y="178"/>
                    </a:lnTo>
                    <a:lnTo>
                      <a:pt x="5" y="181"/>
                    </a:lnTo>
                    <a:lnTo>
                      <a:pt x="7" y="182"/>
                    </a:lnTo>
                    <a:lnTo>
                      <a:pt x="7" y="184"/>
                    </a:lnTo>
                    <a:lnTo>
                      <a:pt x="7" y="187"/>
                    </a:lnTo>
                    <a:lnTo>
                      <a:pt x="8" y="188"/>
                    </a:lnTo>
                    <a:lnTo>
                      <a:pt x="10" y="189"/>
                    </a:lnTo>
                    <a:lnTo>
                      <a:pt x="10" y="189"/>
                    </a:lnTo>
                    <a:lnTo>
                      <a:pt x="8" y="188"/>
                    </a:lnTo>
                    <a:lnTo>
                      <a:pt x="7" y="188"/>
                    </a:lnTo>
                    <a:lnTo>
                      <a:pt x="7" y="189"/>
                    </a:lnTo>
                    <a:lnTo>
                      <a:pt x="7" y="191"/>
                    </a:lnTo>
                    <a:lnTo>
                      <a:pt x="7" y="191"/>
                    </a:lnTo>
                    <a:lnTo>
                      <a:pt x="7" y="192"/>
                    </a:lnTo>
                    <a:lnTo>
                      <a:pt x="7" y="195"/>
                    </a:lnTo>
                    <a:lnTo>
                      <a:pt x="7" y="198"/>
                    </a:lnTo>
                    <a:lnTo>
                      <a:pt x="5" y="198"/>
                    </a:lnTo>
                    <a:lnTo>
                      <a:pt x="5" y="199"/>
                    </a:lnTo>
                    <a:lnTo>
                      <a:pt x="5" y="200"/>
                    </a:lnTo>
                    <a:lnTo>
                      <a:pt x="5" y="200"/>
                    </a:lnTo>
                    <a:lnTo>
                      <a:pt x="5" y="202"/>
                    </a:lnTo>
                    <a:lnTo>
                      <a:pt x="5" y="203"/>
                    </a:lnTo>
                    <a:lnTo>
                      <a:pt x="7" y="203"/>
                    </a:lnTo>
                    <a:lnTo>
                      <a:pt x="7" y="203"/>
                    </a:lnTo>
                    <a:lnTo>
                      <a:pt x="5" y="204"/>
                    </a:lnTo>
                    <a:lnTo>
                      <a:pt x="7" y="204"/>
                    </a:lnTo>
                    <a:lnTo>
                      <a:pt x="8" y="204"/>
                    </a:lnTo>
                    <a:lnTo>
                      <a:pt x="10" y="206"/>
                    </a:lnTo>
                    <a:lnTo>
                      <a:pt x="11" y="207"/>
                    </a:lnTo>
                    <a:lnTo>
                      <a:pt x="12" y="208"/>
                    </a:lnTo>
                    <a:lnTo>
                      <a:pt x="16" y="208"/>
                    </a:lnTo>
                    <a:lnTo>
                      <a:pt x="16" y="210"/>
                    </a:lnTo>
                    <a:lnTo>
                      <a:pt x="16" y="211"/>
                    </a:lnTo>
                    <a:lnTo>
                      <a:pt x="16" y="211"/>
                    </a:lnTo>
                    <a:lnTo>
                      <a:pt x="19" y="210"/>
                    </a:lnTo>
                    <a:lnTo>
                      <a:pt x="19" y="211"/>
                    </a:lnTo>
                    <a:lnTo>
                      <a:pt x="19" y="213"/>
                    </a:lnTo>
                    <a:lnTo>
                      <a:pt x="20" y="215"/>
                    </a:lnTo>
                    <a:lnTo>
                      <a:pt x="20" y="217"/>
                    </a:lnTo>
                    <a:lnTo>
                      <a:pt x="22" y="217"/>
                    </a:lnTo>
                    <a:lnTo>
                      <a:pt x="22" y="218"/>
                    </a:lnTo>
                    <a:lnTo>
                      <a:pt x="20" y="219"/>
                    </a:lnTo>
                    <a:lnTo>
                      <a:pt x="20" y="219"/>
                    </a:lnTo>
                    <a:lnTo>
                      <a:pt x="23" y="218"/>
                    </a:lnTo>
                    <a:lnTo>
                      <a:pt x="25" y="215"/>
                    </a:lnTo>
                    <a:lnTo>
                      <a:pt x="25" y="215"/>
                    </a:lnTo>
                    <a:lnTo>
                      <a:pt x="25" y="218"/>
                    </a:lnTo>
                    <a:lnTo>
                      <a:pt x="26" y="218"/>
                    </a:lnTo>
                    <a:lnTo>
                      <a:pt x="30" y="215"/>
                    </a:lnTo>
                    <a:lnTo>
                      <a:pt x="30" y="215"/>
                    </a:lnTo>
                    <a:lnTo>
                      <a:pt x="31" y="215"/>
                    </a:lnTo>
                    <a:lnTo>
                      <a:pt x="33" y="215"/>
                    </a:lnTo>
                    <a:lnTo>
                      <a:pt x="33" y="215"/>
                    </a:lnTo>
                    <a:lnTo>
                      <a:pt x="34" y="214"/>
                    </a:lnTo>
                    <a:lnTo>
                      <a:pt x="36" y="213"/>
                    </a:lnTo>
                    <a:lnTo>
                      <a:pt x="37" y="213"/>
                    </a:lnTo>
                    <a:lnTo>
                      <a:pt x="38" y="214"/>
                    </a:lnTo>
                    <a:lnTo>
                      <a:pt x="41" y="211"/>
                    </a:lnTo>
                    <a:lnTo>
                      <a:pt x="42" y="211"/>
                    </a:lnTo>
                    <a:lnTo>
                      <a:pt x="44" y="210"/>
                    </a:lnTo>
                    <a:lnTo>
                      <a:pt x="44" y="211"/>
                    </a:lnTo>
                    <a:lnTo>
                      <a:pt x="48" y="210"/>
                    </a:lnTo>
                    <a:lnTo>
                      <a:pt x="46" y="208"/>
                    </a:lnTo>
                    <a:lnTo>
                      <a:pt x="48" y="208"/>
                    </a:lnTo>
                    <a:lnTo>
                      <a:pt x="49" y="210"/>
                    </a:lnTo>
                    <a:lnTo>
                      <a:pt x="49" y="208"/>
                    </a:lnTo>
                    <a:lnTo>
                      <a:pt x="51" y="208"/>
                    </a:lnTo>
                    <a:lnTo>
                      <a:pt x="53" y="208"/>
                    </a:lnTo>
                    <a:lnTo>
                      <a:pt x="56" y="207"/>
                    </a:lnTo>
                    <a:lnTo>
                      <a:pt x="57" y="206"/>
                    </a:lnTo>
                    <a:lnTo>
                      <a:pt x="59" y="207"/>
                    </a:lnTo>
                    <a:lnTo>
                      <a:pt x="61" y="207"/>
                    </a:lnTo>
                    <a:lnTo>
                      <a:pt x="63" y="207"/>
                    </a:lnTo>
                    <a:lnTo>
                      <a:pt x="63" y="206"/>
                    </a:lnTo>
                    <a:lnTo>
                      <a:pt x="63" y="207"/>
                    </a:lnTo>
                    <a:lnTo>
                      <a:pt x="68" y="202"/>
                    </a:lnTo>
                    <a:lnTo>
                      <a:pt x="77" y="193"/>
                    </a:lnTo>
                    <a:lnTo>
                      <a:pt x="83" y="187"/>
                    </a:lnTo>
                    <a:lnTo>
                      <a:pt x="92" y="176"/>
                    </a:lnTo>
                    <a:lnTo>
                      <a:pt x="94" y="173"/>
                    </a:lnTo>
                    <a:lnTo>
                      <a:pt x="97" y="166"/>
                    </a:lnTo>
                    <a:lnTo>
                      <a:pt x="97" y="159"/>
                    </a:lnTo>
                    <a:lnTo>
                      <a:pt x="96" y="161"/>
                    </a:lnTo>
                    <a:close/>
                    <a:moveTo>
                      <a:pt x="49" y="198"/>
                    </a:moveTo>
                    <a:lnTo>
                      <a:pt x="48" y="198"/>
                    </a:lnTo>
                    <a:lnTo>
                      <a:pt x="48" y="198"/>
                    </a:lnTo>
                    <a:lnTo>
                      <a:pt x="48" y="198"/>
                    </a:lnTo>
                    <a:lnTo>
                      <a:pt x="46" y="198"/>
                    </a:lnTo>
                    <a:lnTo>
                      <a:pt x="46" y="198"/>
                    </a:lnTo>
                    <a:lnTo>
                      <a:pt x="46" y="195"/>
                    </a:lnTo>
                    <a:lnTo>
                      <a:pt x="46" y="193"/>
                    </a:lnTo>
                    <a:lnTo>
                      <a:pt x="45" y="192"/>
                    </a:lnTo>
                    <a:lnTo>
                      <a:pt x="45" y="189"/>
                    </a:lnTo>
                    <a:lnTo>
                      <a:pt x="45" y="188"/>
                    </a:lnTo>
                    <a:lnTo>
                      <a:pt x="45" y="184"/>
                    </a:lnTo>
                    <a:lnTo>
                      <a:pt x="46" y="184"/>
                    </a:lnTo>
                    <a:lnTo>
                      <a:pt x="45" y="182"/>
                    </a:lnTo>
                    <a:lnTo>
                      <a:pt x="46" y="180"/>
                    </a:lnTo>
                    <a:lnTo>
                      <a:pt x="46" y="177"/>
                    </a:lnTo>
                    <a:lnTo>
                      <a:pt x="46" y="174"/>
                    </a:lnTo>
                    <a:lnTo>
                      <a:pt x="48" y="174"/>
                    </a:lnTo>
                    <a:lnTo>
                      <a:pt x="48" y="176"/>
                    </a:lnTo>
                    <a:lnTo>
                      <a:pt x="48" y="177"/>
                    </a:lnTo>
                    <a:lnTo>
                      <a:pt x="48" y="180"/>
                    </a:lnTo>
                    <a:lnTo>
                      <a:pt x="48" y="181"/>
                    </a:lnTo>
                    <a:lnTo>
                      <a:pt x="46" y="182"/>
                    </a:lnTo>
                    <a:lnTo>
                      <a:pt x="46" y="185"/>
                    </a:lnTo>
                    <a:lnTo>
                      <a:pt x="46" y="188"/>
                    </a:lnTo>
                    <a:lnTo>
                      <a:pt x="46" y="189"/>
                    </a:lnTo>
                    <a:lnTo>
                      <a:pt x="46" y="192"/>
                    </a:lnTo>
                    <a:lnTo>
                      <a:pt x="48" y="195"/>
                    </a:lnTo>
                    <a:lnTo>
                      <a:pt x="48" y="196"/>
                    </a:lnTo>
                    <a:lnTo>
                      <a:pt x="49" y="198"/>
                    </a:lnTo>
                    <a:lnTo>
                      <a:pt x="49" y="198"/>
                    </a:lnTo>
                    <a:close/>
                    <a:moveTo>
                      <a:pt x="67" y="158"/>
                    </a:moveTo>
                    <a:lnTo>
                      <a:pt x="67" y="156"/>
                    </a:lnTo>
                    <a:lnTo>
                      <a:pt x="67" y="155"/>
                    </a:lnTo>
                    <a:lnTo>
                      <a:pt x="67" y="152"/>
                    </a:lnTo>
                    <a:lnTo>
                      <a:pt x="66" y="152"/>
                    </a:lnTo>
                    <a:lnTo>
                      <a:pt x="66" y="151"/>
                    </a:lnTo>
                    <a:lnTo>
                      <a:pt x="66" y="150"/>
                    </a:lnTo>
                    <a:lnTo>
                      <a:pt x="64" y="148"/>
                    </a:lnTo>
                    <a:lnTo>
                      <a:pt x="66" y="147"/>
                    </a:lnTo>
                    <a:lnTo>
                      <a:pt x="67" y="151"/>
                    </a:lnTo>
                    <a:lnTo>
                      <a:pt x="67" y="148"/>
                    </a:lnTo>
                    <a:lnTo>
                      <a:pt x="68" y="151"/>
                    </a:lnTo>
                    <a:lnTo>
                      <a:pt x="68" y="151"/>
                    </a:lnTo>
                    <a:lnTo>
                      <a:pt x="68" y="154"/>
                    </a:lnTo>
                    <a:lnTo>
                      <a:pt x="70" y="155"/>
                    </a:lnTo>
                    <a:lnTo>
                      <a:pt x="70" y="155"/>
                    </a:lnTo>
                    <a:lnTo>
                      <a:pt x="70" y="156"/>
                    </a:lnTo>
                    <a:lnTo>
                      <a:pt x="71" y="158"/>
                    </a:lnTo>
                    <a:lnTo>
                      <a:pt x="71" y="159"/>
                    </a:lnTo>
                    <a:lnTo>
                      <a:pt x="71" y="161"/>
                    </a:lnTo>
                    <a:lnTo>
                      <a:pt x="70" y="161"/>
                    </a:lnTo>
                    <a:lnTo>
                      <a:pt x="70" y="159"/>
                    </a:lnTo>
                    <a:lnTo>
                      <a:pt x="70" y="158"/>
                    </a:lnTo>
                    <a:lnTo>
                      <a:pt x="68" y="155"/>
                    </a:lnTo>
                    <a:lnTo>
                      <a:pt x="68" y="156"/>
                    </a:lnTo>
                    <a:lnTo>
                      <a:pt x="68" y="158"/>
                    </a:lnTo>
                    <a:lnTo>
                      <a:pt x="68" y="159"/>
                    </a:lnTo>
                    <a:lnTo>
                      <a:pt x="67" y="158"/>
                    </a:lnTo>
                    <a:close/>
                    <a:moveTo>
                      <a:pt x="81" y="178"/>
                    </a:moveTo>
                    <a:lnTo>
                      <a:pt x="81" y="177"/>
                    </a:lnTo>
                    <a:lnTo>
                      <a:pt x="79" y="177"/>
                    </a:lnTo>
                    <a:lnTo>
                      <a:pt x="79" y="176"/>
                    </a:lnTo>
                    <a:lnTo>
                      <a:pt x="79" y="173"/>
                    </a:lnTo>
                    <a:lnTo>
                      <a:pt x="79" y="172"/>
                    </a:lnTo>
                    <a:lnTo>
                      <a:pt x="79" y="169"/>
                    </a:lnTo>
                    <a:lnTo>
                      <a:pt x="78" y="169"/>
                    </a:lnTo>
                    <a:lnTo>
                      <a:pt x="78" y="169"/>
                    </a:lnTo>
                    <a:lnTo>
                      <a:pt x="78" y="172"/>
                    </a:lnTo>
                    <a:lnTo>
                      <a:pt x="79" y="173"/>
                    </a:lnTo>
                    <a:lnTo>
                      <a:pt x="79" y="176"/>
                    </a:lnTo>
                    <a:lnTo>
                      <a:pt x="78" y="180"/>
                    </a:lnTo>
                    <a:lnTo>
                      <a:pt x="77" y="181"/>
                    </a:lnTo>
                    <a:lnTo>
                      <a:pt x="77" y="182"/>
                    </a:lnTo>
                    <a:lnTo>
                      <a:pt x="75" y="181"/>
                    </a:lnTo>
                    <a:lnTo>
                      <a:pt x="75" y="180"/>
                    </a:lnTo>
                    <a:lnTo>
                      <a:pt x="75" y="180"/>
                    </a:lnTo>
                    <a:lnTo>
                      <a:pt x="74" y="182"/>
                    </a:lnTo>
                    <a:lnTo>
                      <a:pt x="75" y="184"/>
                    </a:lnTo>
                    <a:lnTo>
                      <a:pt x="74" y="185"/>
                    </a:lnTo>
                    <a:lnTo>
                      <a:pt x="74" y="185"/>
                    </a:lnTo>
                    <a:lnTo>
                      <a:pt x="72" y="185"/>
                    </a:lnTo>
                    <a:lnTo>
                      <a:pt x="72" y="187"/>
                    </a:lnTo>
                    <a:lnTo>
                      <a:pt x="74" y="188"/>
                    </a:lnTo>
                    <a:lnTo>
                      <a:pt x="74" y="188"/>
                    </a:lnTo>
                    <a:lnTo>
                      <a:pt x="75" y="188"/>
                    </a:lnTo>
                    <a:lnTo>
                      <a:pt x="75" y="188"/>
                    </a:lnTo>
                    <a:lnTo>
                      <a:pt x="75" y="188"/>
                    </a:lnTo>
                    <a:lnTo>
                      <a:pt x="75" y="189"/>
                    </a:lnTo>
                    <a:lnTo>
                      <a:pt x="74" y="192"/>
                    </a:lnTo>
                    <a:lnTo>
                      <a:pt x="74" y="192"/>
                    </a:lnTo>
                    <a:lnTo>
                      <a:pt x="74" y="195"/>
                    </a:lnTo>
                    <a:lnTo>
                      <a:pt x="72" y="195"/>
                    </a:lnTo>
                    <a:lnTo>
                      <a:pt x="72" y="193"/>
                    </a:lnTo>
                    <a:lnTo>
                      <a:pt x="71" y="192"/>
                    </a:lnTo>
                    <a:lnTo>
                      <a:pt x="72" y="192"/>
                    </a:lnTo>
                    <a:lnTo>
                      <a:pt x="72" y="192"/>
                    </a:lnTo>
                    <a:lnTo>
                      <a:pt x="72" y="191"/>
                    </a:lnTo>
                    <a:lnTo>
                      <a:pt x="72" y="191"/>
                    </a:lnTo>
                    <a:lnTo>
                      <a:pt x="71" y="191"/>
                    </a:lnTo>
                    <a:lnTo>
                      <a:pt x="70" y="191"/>
                    </a:lnTo>
                    <a:lnTo>
                      <a:pt x="70" y="191"/>
                    </a:lnTo>
                    <a:lnTo>
                      <a:pt x="70" y="188"/>
                    </a:lnTo>
                    <a:lnTo>
                      <a:pt x="70" y="188"/>
                    </a:lnTo>
                    <a:lnTo>
                      <a:pt x="68" y="187"/>
                    </a:lnTo>
                    <a:lnTo>
                      <a:pt x="68" y="187"/>
                    </a:lnTo>
                    <a:lnTo>
                      <a:pt x="68" y="185"/>
                    </a:lnTo>
                    <a:lnTo>
                      <a:pt x="68" y="184"/>
                    </a:lnTo>
                    <a:lnTo>
                      <a:pt x="68" y="184"/>
                    </a:lnTo>
                    <a:lnTo>
                      <a:pt x="70" y="185"/>
                    </a:lnTo>
                    <a:lnTo>
                      <a:pt x="70" y="185"/>
                    </a:lnTo>
                    <a:lnTo>
                      <a:pt x="70" y="182"/>
                    </a:lnTo>
                    <a:lnTo>
                      <a:pt x="70" y="181"/>
                    </a:lnTo>
                    <a:lnTo>
                      <a:pt x="70" y="181"/>
                    </a:lnTo>
                    <a:lnTo>
                      <a:pt x="71" y="184"/>
                    </a:lnTo>
                    <a:lnTo>
                      <a:pt x="71" y="185"/>
                    </a:lnTo>
                    <a:lnTo>
                      <a:pt x="72" y="185"/>
                    </a:lnTo>
                    <a:lnTo>
                      <a:pt x="72" y="184"/>
                    </a:lnTo>
                    <a:lnTo>
                      <a:pt x="72" y="182"/>
                    </a:lnTo>
                    <a:lnTo>
                      <a:pt x="72" y="180"/>
                    </a:lnTo>
                    <a:lnTo>
                      <a:pt x="72" y="178"/>
                    </a:lnTo>
                    <a:lnTo>
                      <a:pt x="75" y="178"/>
                    </a:lnTo>
                    <a:lnTo>
                      <a:pt x="75" y="177"/>
                    </a:lnTo>
                    <a:lnTo>
                      <a:pt x="74" y="176"/>
                    </a:lnTo>
                    <a:lnTo>
                      <a:pt x="72" y="173"/>
                    </a:lnTo>
                    <a:lnTo>
                      <a:pt x="71" y="170"/>
                    </a:lnTo>
                    <a:lnTo>
                      <a:pt x="71" y="173"/>
                    </a:lnTo>
                    <a:lnTo>
                      <a:pt x="70" y="170"/>
                    </a:lnTo>
                    <a:lnTo>
                      <a:pt x="70" y="167"/>
                    </a:lnTo>
                    <a:lnTo>
                      <a:pt x="70" y="166"/>
                    </a:lnTo>
                    <a:lnTo>
                      <a:pt x="70" y="166"/>
                    </a:lnTo>
                    <a:lnTo>
                      <a:pt x="70" y="165"/>
                    </a:lnTo>
                    <a:lnTo>
                      <a:pt x="70" y="165"/>
                    </a:lnTo>
                    <a:lnTo>
                      <a:pt x="71" y="166"/>
                    </a:lnTo>
                    <a:lnTo>
                      <a:pt x="71" y="167"/>
                    </a:lnTo>
                    <a:lnTo>
                      <a:pt x="70" y="167"/>
                    </a:lnTo>
                    <a:lnTo>
                      <a:pt x="72" y="167"/>
                    </a:lnTo>
                    <a:lnTo>
                      <a:pt x="74" y="166"/>
                    </a:lnTo>
                    <a:lnTo>
                      <a:pt x="75" y="169"/>
                    </a:lnTo>
                    <a:lnTo>
                      <a:pt x="75" y="170"/>
                    </a:lnTo>
                    <a:lnTo>
                      <a:pt x="77" y="169"/>
                    </a:lnTo>
                    <a:lnTo>
                      <a:pt x="77" y="167"/>
                    </a:lnTo>
                    <a:lnTo>
                      <a:pt x="77" y="166"/>
                    </a:lnTo>
                    <a:lnTo>
                      <a:pt x="77" y="165"/>
                    </a:lnTo>
                    <a:lnTo>
                      <a:pt x="77" y="162"/>
                    </a:lnTo>
                    <a:lnTo>
                      <a:pt x="77" y="162"/>
                    </a:lnTo>
                    <a:lnTo>
                      <a:pt x="77" y="162"/>
                    </a:lnTo>
                    <a:lnTo>
                      <a:pt x="78" y="163"/>
                    </a:lnTo>
                    <a:lnTo>
                      <a:pt x="78" y="163"/>
                    </a:lnTo>
                    <a:lnTo>
                      <a:pt x="78" y="161"/>
                    </a:lnTo>
                    <a:lnTo>
                      <a:pt x="78" y="159"/>
                    </a:lnTo>
                    <a:lnTo>
                      <a:pt x="78" y="159"/>
                    </a:lnTo>
                    <a:lnTo>
                      <a:pt x="79" y="161"/>
                    </a:lnTo>
                    <a:lnTo>
                      <a:pt x="79" y="162"/>
                    </a:lnTo>
                    <a:lnTo>
                      <a:pt x="79" y="163"/>
                    </a:lnTo>
                    <a:lnTo>
                      <a:pt x="78" y="165"/>
                    </a:lnTo>
                    <a:lnTo>
                      <a:pt x="78" y="166"/>
                    </a:lnTo>
                    <a:lnTo>
                      <a:pt x="78" y="167"/>
                    </a:lnTo>
                    <a:lnTo>
                      <a:pt x="81" y="169"/>
                    </a:lnTo>
                    <a:lnTo>
                      <a:pt x="81" y="170"/>
                    </a:lnTo>
                    <a:lnTo>
                      <a:pt x="81" y="172"/>
                    </a:lnTo>
                    <a:lnTo>
                      <a:pt x="81" y="173"/>
                    </a:lnTo>
                    <a:lnTo>
                      <a:pt x="81" y="176"/>
                    </a:lnTo>
                    <a:lnTo>
                      <a:pt x="81" y="177"/>
                    </a:lnTo>
                    <a:lnTo>
                      <a:pt x="81" y="178"/>
                    </a:lnTo>
                    <a:close/>
                    <a:moveTo>
                      <a:pt x="81" y="159"/>
                    </a:moveTo>
                    <a:lnTo>
                      <a:pt x="81" y="159"/>
                    </a:lnTo>
                    <a:lnTo>
                      <a:pt x="81" y="156"/>
                    </a:lnTo>
                    <a:lnTo>
                      <a:pt x="81" y="156"/>
                    </a:lnTo>
                    <a:lnTo>
                      <a:pt x="79" y="156"/>
                    </a:lnTo>
                    <a:lnTo>
                      <a:pt x="79" y="156"/>
                    </a:lnTo>
                    <a:lnTo>
                      <a:pt x="77" y="154"/>
                    </a:lnTo>
                    <a:lnTo>
                      <a:pt x="77" y="152"/>
                    </a:lnTo>
                    <a:lnTo>
                      <a:pt x="77" y="151"/>
                    </a:lnTo>
                    <a:lnTo>
                      <a:pt x="77" y="151"/>
                    </a:lnTo>
                    <a:lnTo>
                      <a:pt x="77" y="148"/>
                    </a:lnTo>
                    <a:lnTo>
                      <a:pt x="77" y="148"/>
                    </a:lnTo>
                    <a:lnTo>
                      <a:pt x="78" y="151"/>
                    </a:lnTo>
                    <a:lnTo>
                      <a:pt x="79" y="154"/>
                    </a:lnTo>
                    <a:lnTo>
                      <a:pt x="81" y="154"/>
                    </a:lnTo>
                    <a:lnTo>
                      <a:pt x="81" y="154"/>
                    </a:lnTo>
                    <a:lnTo>
                      <a:pt x="81" y="156"/>
                    </a:lnTo>
                    <a:lnTo>
                      <a:pt x="82" y="159"/>
                    </a:lnTo>
                    <a:lnTo>
                      <a:pt x="82" y="161"/>
                    </a:lnTo>
                    <a:lnTo>
                      <a:pt x="81" y="15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42" name="Freeform 879"/>
              <p:cNvSpPr>
                <a:spLocks/>
              </p:cNvSpPr>
              <p:nvPr/>
            </p:nvSpPr>
            <p:spPr bwMode="gray">
              <a:xfrm>
                <a:off x="1586795" y="2662837"/>
                <a:ext cx="12745" cy="19118"/>
              </a:xfrm>
              <a:custGeom>
                <a:avLst/>
                <a:gdLst>
                  <a:gd name="T0" fmla="*/ 3 w 4"/>
                  <a:gd name="T1" fmla="*/ 6 h 6"/>
                  <a:gd name="T2" fmla="*/ 3 w 4"/>
                  <a:gd name="T3" fmla="*/ 4 h 6"/>
                  <a:gd name="T4" fmla="*/ 4 w 4"/>
                  <a:gd name="T5" fmla="*/ 3 h 6"/>
                  <a:gd name="T6" fmla="*/ 4 w 4"/>
                  <a:gd name="T7" fmla="*/ 0 h 6"/>
                  <a:gd name="T8" fmla="*/ 3 w 4"/>
                  <a:gd name="T9" fmla="*/ 2 h 6"/>
                  <a:gd name="T10" fmla="*/ 1 w 4"/>
                  <a:gd name="T11" fmla="*/ 2 h 6"/>
                  <a:gd name="T12" fmla="*/ 1 w 4"/>
                  <a:gd name="T13" fmla="*/ 3 h 6"/>
                  <a:gd name="T14" fmla="*/ 0 w 4"/>
                  <a:gd name="T15" fmla="*/ 4 h 6"/>
                  <a:gd name="T16" fmla="*/ 0 w 4"/>
                  <a:gd name="T17" fmla="*/ 4 h 6"/>
                  <a:gd name="T18" fmla="*/ 1 w 4"/>
                  <a:gd name="T19" fmla="*/ 4 h 6"/>
                  <a:gd name="T20" fmla="*/ 3 w 4"/>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3" y="6"/>
                    </a:moveTo>
                    <a:lnTo>
                      <a:pt x="3" y="4"/>
                    </a:lnTo>
                    <a:lnTo>
                      <a:pt x="4" y="3"/>
                    </a:lnTo>
                    <a:lnTo>
                      <a:pt x="4" y="0"/>
                    </a:lnTo>
                    <a:lnTo>
                      <a:pt x="3" y="2"/>
                    </a:lnTo>
                    <a:lnTo>
                      <a:pt x="1" y="2"/>
                    </a:lnTo>
                    <a:lnTo>
                      <a:pt x="1" y="3"/>
                    </a:lnTo>
                    <a:lnTo>
                      <a:pt x="0" y="4"/>
                    </a:lnTo>
                    <a:lnTo>
                      <a:pt x="0" y="4"/>
                    </a:lnTo>
                    <a:lnTo>
                      <a:pt x="1" y="4"/>
                    </a:lnTo>
                    <a:lnTo>
                      <a:pt x="3"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602" name="グループ化 1601"/>
            <p:cNvGrpSpPr>
              <a:grpSpLocks noChangeAspect="1"/>
            </p:cNvGrpSpPr>
            <p:nvPr/>
          </p:nvGrpSpPr>
          <p:grpSpPr bwMode="gray">
            <a:xfrm>
              <a:off x="1264972" y="2073359"/>
              <a:ext cx="372806" cy="857133"/>
              <a:chOff x="1264971" y="2073359"/>
              <a:chExt cx="372806" cy="857133"/>
            </a:xfrm>
            <a:grpFill/>
          </p:grpSpPr>
          <p:sp>
            <p:nvSpPr>
              <p:cNvPr id="1838" name="Freeform 965"/>
              <p:cNvSpPr>
                <a:spLocks noEditPoints="1"/>
              </p:cNvSpPr>
              <p:nvPr/>
            </p:nvSpPr>
            <p:spPr bwMode="gray">
              <a:xfrm>
                <a:off x="1264971" y="2073359"/>
                <a:ext cx="372806" cy="857133"/>
              </a:xfrm>
              <a:custGeom>
                <a:avLst/>
                <a:gdLst>
                  <a:gd name="T0" fmla="*/ 112 w 117"/>
                  <a:gd name="T1" fmla="*/ 48 h 269"/>
                  <a:gd name="T2" fmla="*/ 113 w 117"/>
                  <a:gd name="T3" fmla="*/ 28 h 269"/>
                  <a:gd name="T4" fmla="*/ 86 w 117"/>
                  <a:gd name="T5" fmla="*/ 0 h 269"/>
                  <a:gd name="T6" fmla="*/ 80 w 117"/>
                  <a:gd name="T7" fmla="*/ 10 h 269"/>
                  <a:gd name="T8" fmla="*/ 65 w 117"/>
                  <a:gd name="T9" fmla="*/ 13 h 269"/>
                  <a:gd name="T10" fmla="*/ 59 w 117"/>
                  <a:gd name="T11" fmla="*/ 25 h 269"/>
                  <a:gd name="T12" fmla="*/ 46 w 117"/>
                  <a:gd name="T13" fmla="*/ 39 h 269"/>
                  <a:gd name="T14" fmla="*/ 39 w 117"/>
                  <a:gd name="T15" fmla="*/ 59 h 269"/>
                  <a:gd name="T16" fmla="*/ 31 w 117"/>
                  <a:gd name="T17" fmla="*/ 77 h 269"/>
                  <a:gd name="T18" fmla="*/ 29 w 117"/>
                  <a:gd name="T19" fmla="*/ 110 h 269"/>
                  <a:gd name="T20" fmla="*/ 9 w 117"/>
                  <a:gd name="T21" fmla="*/ 124 h 269"/>
                  <a:gd name="T22" fmla="*/ 9 w 117"/>
                  <a:gd name="T23" fmla="*/ 141 h 269"/>
                  <a:gd name="T24" fmla="*/ 15 w 117"/>
                  <a:gd name="T25" fmla="*/ 163 h 269"/>
                  <a:gd name="T26" fmla="*/ 12 w 117"/>
                  <a:gd name="T27" fmla="*/ 185 h 269"/>
                  <a:gd name="T28" fmla="*/ 5 w 117"/>
                  <a:gd name="T29" fmla="*/ 203 h 269"/>
                  <a:gd name="T30" fmla="*/ 0 w 117"/>
                  <a:gd name="T31" fmla="*/ 211 h 269"/>
                  <a:gd name="T32" fmla="*/ 4 w 117"/>
                  <a:gd name="T33" fmla="*/ 218 h 269"/>
                  <a:gd name="T34" fmla="*/ 7 w 117"/>
                  <a:gd name="T35" fmla="*/ 226 h 269"/>
                  <a:gd name="T36" fmla="*/ 9 w 117"/>
                  <a:gd name="T37" fmla="*/ 239 h 269"/>
                  <a:gd name="T38" fmla="*/ 15 w 117"/>
                  <a:gd name="T39" fmla="*/ 252 h 269"/>
                  <a:gd name="T40" fmla="*/ 16 w 117"/>
                  <a:gd name="T41" fmla="*/ 263 h 269"/>
                  <a:gd name="T42" fmla="*/ 23 w 117"/>
                  <a:gd name="T43" fmla="*/ 267 h 269"/>
                  <a:gd name="T44" fmla="*/ 31 w 117"/>
                  <a:gd name="T45" fmla="*/ 258 h 269"/>
                  <a:gd name="T46" fmla="*/ 44 w 117"/>
                  <a:gd name="T47" fmla="*/ 252 h 269"/>
                  <a:gd name="T48" fmla="*/ 49 w 117"/>
                  <a:gd name="T49" fmla="*/ 233 h 269"/>
                  <a:gd name="T50" fmla="*/ 50 w 117"/>
                  <a:gd name="T51" fmla="*/ 226 h 269"/>
                  <a:gd name="T52" fmla="*/ 48 w 117"/>
                  <a:gd name="T53" fmla="*/ 218 h 269"/>
                  <a:gd name="T54" fmla="*/ 49 w 117"/>
                  <a:gd name="T55" fmla="*/ 214 h 269"/>
                  <a:gd name="T56" fmla="*/ 59 w 117"/>
                  <a:gd name="T57" fmla="*/ 209 h 269"/>
                  <a:gd name="T58" fmla="*/ 65 w 117"/>
                  <a:gd name="T59" fmla="*/ 203 h 269"/>
                  <a:gd name="T60" fmla="*/ 50 w 117"/>
                  <a:gd name="T61" fmla="*/ 200 h 269"/>
                  <a:gd name="T62" fmla="*/ 53 w 117"/>
                  <a:gd name="T63" fmla="*/ 199 h 269"/>
                  <a:gd name="T64" fmla="*/ 60 w 117"/>
                  <a:gd name="T65" fmla="*/ 202 h 269"/>
                  <a:gd name="T66" fmla="*/ 64 w 117"/>
                  <a:gd name="T67" fmla="*/ 187 h 269"/>
                  <a:gd name="T68" fmla="*/ 57 w 117"/>
                  <a:gd name="T69" fmla="*/ 180 h 269"/>
                  <a:gd name="T70" fmla="*/ 48 w 117"/>
                  <a:gd name="T71" fmla="*/ 188 h 269"/>
                  <a:gd name="T72" fmla="*/ 56 w 117"/>
                  <a:gd name="T73" fmla="*/ 178 h 269"/>
                  <a:gd name="T74" fmla="*/ 53 w 117"/>
                  <a:gd name="T75" fmla="*/ 161 h 269"/>
                  <a:gd name="T76" fmla="*/ 56 w 117"/>
                  <a:gd name="T77" fmla="*/ 147 h 269"/>
                  <a:gd name="T78" fmla="*/ 60 w 117"/>
                  <a:gd name="T79" fmla="*/ 141 h 269"/>
                  <a:gd name="T80" fmla="*/ 64 w 117"/>
                  <a:gd name="T81" fmla="*/ 137 h 269"/>
                  <a:gd name="T82" fmla="*/ 67 w 117"/>
                  <a:gd name="T83" fmla="*/ 130 h 269"/>
                  <a:gd name="T84" fmla="*/ 78 w 117"/>
                  <a:gd name="T85" fmla="*/ 125 h 269"/>
                  <a:gd name="T86" fmla="*/ 86 w 117"/>
                  <a:gd name="T87" fmla="*/ 117 h 269"/>
                  <a:gd name="T88" fmla="*/ 93 w 117"/>
                  <a:gd name="T89" fmla="*/ 109 h 269"/>
                  <a:gd name="T90" fmla="*/ 91 w 117"/>
                  <a:gd name="T91" fmla="*/ 99 h 269"/>
                  <a:gd name="T92" fmla="*/ 93 w 117"/>
                  <a:gd name="T93" fmla="*/ 87 h 269"/>
                  <a:gd name="T94" fmla="*/ 97 w 117"/>
                  <a:gd name="T95" fmla="*/ 83 h 269"/>
                  <a:gd name="T96" fmla="*/ 101 w 117"/>
                  <a:gd name="T97" fmla="*/ 78 h 269"/>
                  <a:gd name="T98" fmla="*/ 104 w 117"/>
                  <a:gd name="T99" fmla="*/ 76 h 269"/>
                  <a:gd name="T100" fmla="*/ 115 w 117"/>
                  <a:gd name="T101" fmla="*/ 76 h 269"/>
                  <a:gd name="T102" fmla="*/ 23 w 117"/>
                  <a:gd name="T103" fmla="*/ 211 h 269"/>
                  <a:gd name="T104" fmla="*/ 15 w 117"/>
                  <a:gd name="T105" fmla="*/ 218 h 269"/>
                  <a:gd name="T106" fmla="*/ 15 w 117"/>
                  <a:gd name="T107" fmla="*/ 213 h 269"/>
                  <a:gd name="T108" fmla="*/ 16 w 117"/>
                  <a:gd name="T109" fmla="*/ 204 h 269"/>
                  <a:gd name="T110" fmla="*/ 19 w 117"/>
                  <a:gd name="T111" fmla="*/ 198 h 269"/>
                  <a:gd name="T112" fmla="*/ 24 w 117"/>
                  <a:gd name="T113" fmla="*/ 20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7" h="269">
                    <a:moveTo>
                      <a:pt x="116" y="73"/>
                    </a:moveTo>
                    <a:lnTo>
                      <a:pt x="115" y="67"/>
                    </a:lnTo>
                    <a:lnTo>
                      <a:pt x="113" y="65"/>
                    </a:lnTo>
                    <a:lnTo>
                      <a:pt x="115" y="62"/>
                    </a:lnTo>
                    <a:lnTo>
                      <a:pt x="116" y="59"/>
                    </a:lnTo>
                    <a:lnTo>
                      <a:pt x="116" y="58"/>
                    </a:lnTo>
                    <a:lnTo>
                      <a:pt x="116" y="55"/>
                    </a:lnTo>
                    <a:lnTo>
                      <a:pt x="112" y="48"/>
                    </a:lnTo>
                    <a:lnTo>
                      <a:pt x="112" y="46"/>
                    </a:lnTo>
                    <a:lnTo>
                      <a:pt x="113" y="43"/>
                    </a:lnTo>
                    <a:lnTo>
                      <a:pt x="113" y="40"/>
                    </a:lnTo>
                    <a:lnTo>
                      <a:pt x="112" y="39"/>
                    </a:lnTo>
                    <a:lnTo>
                      <a:pt x="112" y="36"/>
                    </a:lnTo>
                    <a:lnTo>
                      <a:pt x="112" y="33"/>
                    </a:lnTo>
                    <a:lnTo>
                      <a:pt x="112" y="30"/>
                    </a:lnTo>
                    <a:lnTo>
                      <a:pt x="113" y="28"/>
                    </a:lnTo>
                    <a:lnTo>
                      <a:pt x="112" y="28"/>
                    </a:lnTo>
                    <a:lnTo>
                      <a:pt x="106" y="18"/>
                    </a:lnTo>
                    <a:lnTo>
                      <a:pt x="104" y="15"/>
                    </a:lnTo>
                    <a:lnTo>
                      <a:pt x="98" y="13"/>
                    </a:lnTo>
                    <a:lnTo>
                      <a:pt x="93" y="9"/>
                    </a:lnTo>
                    <a:lnTo>
                      <a:pt x="86" y="0"/>
                    </a:lnTo>
                    <a:lnTo>
                      <a:pt x="86" y="0"/>
                    </a:lnTo>
                    <a:lnTo>
                      <a:pt x="86" y="0"/>
                    </a:lnTo>
                    <a:lnTo>
                      <a:pt x="82" y="0"/>
                    </a:lnTo>
                    <a:lnTo>
                      <a:pt x="80" y="0"/>
                    </a:lnTo>
                    <a:lnTo>
                      <a:pt x="82" y="2"/>
                    </a:lnTo>
                    <a:lnTo>
                      <a:pt x="82" y="3"/>
                    </a:lnTo>
                    <a:lnTo>
                      <a:pt x="82" y="4"/>
                    </a:lnTo>
                    <a:lnTo>
                      <a:pt x="82" y="6"/>
                    </a:lnTo>
                    <a:lnTo>
                      <a:pt x="82" y="7"/>
                    </a:lnTo>
                    <a:lnTo>
                      <a:pt x="80" y="10"/>
                    </a:lnTo>
                    <a:lnTo>
                      <a:pt x="79" y="11"/>
                    </a:lnTo>
                    <a:lnTo>
                      <a:pt x="80" y="13"/>
                    </a:lnTo>
                    <a:lnTo>
                      <a:pt x="82" y="14"/>
                    </a:lnTo>
                    <a:lnTo>
                      <a:pt x="80" y="15"/>
                    </a:lnTo>
                    <a:lnTo>
                      <a:pt x="79" y="17"/>
                    </a:lnTo>
                    <a:lnTo>
                      <a:pt x="72" y="14"/>
                    </a:lnTo>
                    <a:lnTo>
                      <a:pt x="67" y="13"/>
                    </a:lnTo>
                    <a:lnTo>
                      <a:pt x="65" y="13"/>
                    </a:lnTo>
                    <a:lnTo>
                      <a:pt x="64" y="14"/>
                    </a:lnTo>
                    <a:lnTo>
                      <a:pt x="64" y="15"/>
                    </a:lnTo>
                    <a:lnTo>
                      <a:pt x="64" y="20"/>
                    </a:lnTo>
                    <a:lnTo>
                      <a:pt x="64" y="21"/>
                    </a:lnTo>
                    <a:lnTo>
                      <a:pt x="63" y="25"/>
                    </a:lnTo>
                    <a:lnTo>
                      <a:pt x="61" y="28"/>
                    </a:lnTo>
                    <a:lnTo>
                      <a:pt x="60" y="26"/>
                    </a:lnTo>
                    <a:lnTo>
                      <a:pt x="59" y="25"/>
                    </a:lnTo>
                    <a:lnTo>
                      <a:pt x="57" y="24"/>
                    </a:lnTo>
                    <a:lnTo>
                      <a:pt x="54" y="24"/>
                    </a:lnTo>
                    <a:lnTo>
                      <a:pt x="52" y="28"/>
                    </a:lnTo>
                    <a:lnTo>
                      <a:pt x="50" y="29"/>
                    </a:lnTo>
                    <a:lnTo>
                      <a:pt x="50" y="32"/>
                    </a:lnTo>
                    <a:lnTo>
                      <a:pt x="49" y="35"/>
                    </a:lnTo>
                    <a:lnTo>
                      <a:pt x="49" y="36"/>
                    </a:lnTo>
                    <a:lnTo>
                      <a:pt x="46" y="39"/>
                    </a:lnTo>
                    <a:lnTo>
                      <a:pt x="46" y="41"/>
                    </a:lnTo>
                    <a:lnTo>
                      <a:pt x="48" y="44"/>
                    </a:lnTo>
                    <a:lnTo>
                      <a:pt x="48" y="47"/>
                    </a:lnTo>
                    <a:lnTo>
                      <a:pt x="48" y="48"/>
                    </a:lnTo>
                    <a:lnTo>
                      <a:pt x="46" y="50"/>
                    </a:lnTo>
                    <a:lnTo>
                      <a:pt x="45" y="52"/>
                    </a:lnTo>
                    <a:lnTo>
                      <a:pt x="44" y="55"/>
                    </a:lnTo>
                    <a:lnTo>
                      <a:pt x="39" y="59"/>
                    </a:lnTo>
                    <a:lnTo>
                      <a:pt x="39" y="62"/>
                    </a:lnTo>
                    <a:lnTo>
                      <a:pt x="38" y="66"/>
                    </a:lnTo>
                    <a:lnTo>
                      <a:pt x="38" y="67"/>
                    </a:lnTo>
                    <a:lnTo>
                      <a:pt x="35" y="70"/>
                    </a:lnTo>
                    <a:lnTo>
                      <a:pt x="33" y="70"/>
                    </a:lnTo>
                    <a:lnTo>
                      <a:pt x="31" y="70"/>
                    </a:lnTo>
                    <a:lnTo>
                      <a:pt x="31" y="73"/>
                    </a:lnTo>
                    <a:lnTo>
                      <a:pt x="31" y="77"/>
                    </a:lnTo>
                    <a:lnTo>
                      <a:pt x="31" y="81"/>
                    </a:lnTo>
                    <a:lnTo>
                      <a:pt x="30" y="89"/>
                    </a:lnTo>
                    <a:lnTo>
                      <a:pt x="27" y="95"/>
                    </a:lnTo>
                    <a:lnTo>
                      <a:pt x="24" y="100"/>
                    </a:lnTo>
                    <a:lnTo>
                      <a:pt x="24" y="102"/>
                    </a:lnTo>
                    <a:lnTo>
                      <a:pt x="27" y="104"/>
                    </a:lnTo>
                    <a:lnTo>
                      <a:pt x="29" y="107"/>
                    </a:lnTo>
                    <a:lnTo>
                      <a:pt x="29" y="110"/>
                    </a:lnTo>
                    <a:lnTo>
                      <a:pt x="27" y="111"/>
                    </a:lnTo>
                    <a:lnTo>
                      <a:pt x="26" y="114"/>
                    </a:lnTo>
                    <a:lnTo>
                      <a:pt x="23" y="114"/>
                    </a:lnTo>
                    <a:lnTo>
                      <a:pt x="20" y="113"/>
                    </a:lnTo>
                    <a:lnTo>
                      <a:pt x="18" y="114"/>
                    </a:lnTo>
                    <a:lnTo>
                      <a:pt x="15" y="115"/>
                    </a:lnTo>
                    <a:lnTo>
                      <a:pt x="11" y="121"/>
                    </a:lnTo>
                    <a:lnTo>
                      <a:pt x="9" y="124"/>
                    </a:lnTo>
                    <a:lnTo>
                      <a:pt x="9" y="126"/>
                    </a:lnTo>
                    <a:lnTo>
                      <a:pt x="9" y="129"/>
                    </a:lnTo>
                    <a:lnTo>
                      <a:pt x="11" y="132"/>
                    </a:lnTo>
                    <a:lnTo>
                      <a:pt x="11" y="133"/>
                    </a:lnTo>
                    <a:lnTo>
                      <a:pt x="11" y="135"/>
                    </a:lnTo>
                    <a:lnTo>
                      <a:pt x="9" y="136"/>
                    </a:lnTo>
                    <a:lnTo>
                      <a:pt x="9" y="137"/>
                    </a:lnTo>
                    <a:lnTo>
                      <a:pt x="9" y="141"/>
                    </a:lnTo>
                    <a:lnTo>
                      <a:pt x="9" y="143"/>
                    </a:lnTo>
                    <a:lnTo>
                      <a:pt x="9" y="144"/>
                    </a:lnTo>
                    <a:lnTo>
                      <a:pt x="9" y="146"/>
                    </a:lnTo>
                    <a:lnTo>
                      <a:pt x="9" y="147"/>
                    </a:lnTo>
                    <a:lnTo>
                      <a:pt x="9" y="155"/>
                    </a:lnTo>
                    <a:lnTo>
                      <a:pt x="9" y="158"/>
                    </a:lnTo>
                    <a:lnTo>
                      <a:pt x="12" y="161"/>
                    </a:lnTo>
                    <a:lnTo>
                      <a:pt x="15" y="163"/>
                    </a:lnTo>
                    <a:lnTo>
                      <a:pt x="15" y="166"/>
                    </a:lnTo>
                    <a:lnTo>
                      <a:pt x="15" y="169"/>
                    </a:lnTo>
                    <a:lnTo>
                      <a:pt x="12" y="172"/>
                    </a:lnTo>
                    <a:lnTo>
                      <a:pt x="11" y="172"/>
                    </a:lnTo>
                    <a:lnTo>
                      <a:pt x="9" y="173"/>
                    </a:lnTo>
                    <a:lnTo>
                      <a:pt x="12" y="176"/>
                    </a:lnTo>
                    <a:lnTo>
                      <a:pt x="13" y="181"/>
                    </a:lnTo>
                    <a:lnTo>
                      <a:pt x="12" y="185"/>
                    </a:lnTo>
                    <a:lnTo>
                      <a:pt x="12" y="187"/>
                    </a:lnTo>
                    <a:lnTo>
                      <a:pt x="12" y="189"/>
                    </a:lnTo>
                    <a:lnTo>
                      <a:pt x="11" y="191"/>
                    </a:lnTo>
                    <a:lnTo>
                      <a:pt x="7" y="193"/>
                    </a:lnTo>
                    <a:lnTo>
                      <a:pt x="7" y="195"/>
                    </a:lnTo>
                    <a:lnTo>
                      <a:pt x="4" y="199"/>
                    </a:lnTo>
                    <a:lnTo>
                      <a:pt x="5" y="202"/>
                    </a:lnTo>
                    <a:lnTo>
                      <a:pt x="5" y="203"/>
                    </a:lnTo>
                    <a:lnTo>
                      <a:pt x="4" y="210"/>
                    </a:lnTo>
                    <a:lnTo>
                      <a:pt x="3" y="210"/>
                    </a:lnTo>
                    <a:lnTo>
                      <a:pt x="3" y="209"/>
                    </a:lnTo>
                    <a:lnTo>
                      <a:pt x="1" y="211"/>
                    </a:lnTo>
                    <a:lnTo>
                      <a:pt x="1" y="207"/>
                    </a:lnTo>
                    <a:lnTo>
                      <a:pt x="1" y="207"/>
                    </a:lnTo>
                    <a:lnTo>
                      <a:pt x="0" y="209"/>
                    </a:lnTo>
                    <a:lnTo>
                      <a:pt x="0" y="211"/>
                    </a:lnTo>
                    <a:lnTo>
                      <a:pt x="1" y="218"/>
                    </a:lnTo>
                    <a:lnTo>
                      <a:pt x="1" y="218"/>
                    </a:lnTo>
                    <a:lnTo>
                      <a:pt x="3" y="218"/>
                    </a:lnTo>
                    <a:lnTo>
                      <a:pt x="3" y="219"/>
                    </a:lnTo>
                    <a:lnTo>
                      <a:pt x="3" y="221"/>
                    </a:lnTo>
                    <a:lnTo>
                      <a:pt x="3" y="221"/>
                    </a:lnTo>
                    <a:lnTo>
                      <a:pt x="4" y="219"/>
                    </a:lnTo>
                    <a:lnTo>
                      <a:pt x="4" y="218"/>
                    </a:lnTo>
                    <a:lnTo>
                      <a:pt x="4" y="219"/>
                    </a:lnTo>
                    <a:lnTo>
                      <a:pt x="4" y="221"/>
                    </a:lnTo>
                    <a:lnTo>
                      <a:pt x="4" y="221"/>
                    </a:lnTo>
                    <a:lnTo>
                      <a:pt x="5" y="221"/>
                    </a:lnTo>
                    <a:lnTo>
                      <a:pt x="4" y="222"/>
                    </a:lnTo>
                    <a:lnTo>
                      <a:pt x="3" y="224"/>
                    </a:lnTo>
                    <a:lnTo>
                      <a:pt x="5" y="225"/>
                    </a:lnTo>
                    <a:lnTo>
                      <a:pt x="7" y="226"/>
                    </a:lnTo>
                    <a:lnTo>
                      <a:pt x="5" y="229"/>
                    </a:lnTo>
                    <a:lnTo>
                      <a:pt x="7" y="229"/>
                    </a:lnTo>
                    <a:lnTo>
                      <a:pt x="8" y="230"/>
                    </a:lnTo>
                    <a:lnTo>
                      <a:pt x="7" y="232"/>
                    </a:lnTo>
                    <a:lnTo>
                      <a:pt x="7" y="235"/>
                    </a:lnTo>
                    <a:lnTo>
                      <a:pt x="7" y="236"/>
                    </a:lnTo>
                    <a:lnTo>
                      <a:pt x="8" y="236"/>
                    </a:lnTo>
                    <a:lnTo>
                      <a:pt x="9" y="239"/>
                    </a:lnTo>
                    <a:lnTo>
                      <a:pt x="9" y="240"/>
                    </a:lnTo>
                    <a:lnTo>
                      <a:pt x="11" y="243"/>
                    </a:lnTo>
                    <a:lnTo>
                      <a:pt x="12" y="245"/>
                    </a:lnTo>
                    <a:lnTo>
                      <a:pt x="13" y="247"/>
                    </a:lnTo>
                    <a:lnTo>
                      <a:pt x="15" y="248"/>
                    </a:lnTo>
                    <a:lnTo>
                      <a:pt x="16" y="250"/>
                    </a:lnTo>
                    <a:lnTo>
                      <a:pt x="16" y="251"/>
                    </a:lnTo>
                    <a:lnTo>
                      <a:pt x="15" y="252"/>
                    </a:lnTo>
                    <a:lnTo>
                      <a:pt x="13" y="251"/>
                    </a:lnTo>
                    <a:lnTo>
                      <a:pt x="13" y="252"/>
                    </a:lnTo>
                    <a:lnTo>
                      <a:pt x="15" y="255"/>
                    </a:lnTo>
                    <a:lnTo>
                      <a:pt x="13" y="255"/>
                    </a:lnTo>
                    <a:lnTo>
                      <a:pt x="12" y="254"/>
                    </a:lnTo>
                    <a:lnTo>
                      <a:pt x="12" y="255"/>
                    </a:lnTo>
                    <a:lnTo>
                      <a:pt x="15" y="261"/>
                    </a:lnTo>
                    <a:lnTo>
                      <a:pt x="16" y="263"/>
                    </a:lnTo>
                    <a:lnTo>
                      <a:pt x="16" y="265"/>
                    </a:lnTo>
                    <a:lnTo>
                      <a:pt x="16" y="265"/>
                    </a:lnTo>
                    <a:lnTo>
                      <a:pt x="16" y="267"/>
                    </a:lnTo>
                    <a:lnTo>
                      <a:pt x="16" y="267"/>
                    </a:lnTo>
                    <a:lnTo>
                      <a:pt x="15" y="267"/>
                    </a:lnTo>
                    <a:lnTo>
                      <a:pt x="18" y="267"/>
                    </a:lnTo>
                    <a:lnTo>
                      <a:pt x="19" y="269"/>
                    </a:lnTo>
                    <a:lnTo>
                      <a:pt x="23" y="267"/>
                    </a:lnTo>
                    <a:lnTo>
                      <a:pt x="26" y="267"/>
                    </a:lnTo>
                    <a:lnTo>
                      <a:pt x="27" y="269"/>
                    </a:lnTo>
                    <a:lnTo>
                      <a:pt x="27" y="267"/>
                    </a:lnTo>
                    <a:lnTo>
                      <a:pt x="29" y="265"/>
                    </a:lnTo>
                    <a:lnTo>
                      <a:pt x="29" y="262"/>
                    </a:lnTo>
                    <a:lnTo>
                      <a:pt x="29" y="259"/>
                    </a:lnTo>
                    <a:lnTo>
                      <a:pt x="30" y="258"/>
                    </a:lnTo>
                    <a:lnTo>
                      <a:pt x="31" y="258"/>
                    </a:lnTo>
                    <a:lnTo>
                      <a:pt x="31" y="256"/>
                    </a:lnTo>
                    <a:lnTo>
                      <a:pt x="34" y="255"/>
                    </a:lnTo>
                    <a:lnTo>
                      <a:pt x="35" y="255"/>
                    </a:lnTo>
                    <a:lnTo>
                      <a:pt x="38" y="256"/>
                    </a:lnTo>
                    <a:lnTo>
                      <a:pt x="39" y="255"/>
                    </a:lnTo>
                    <a:lnTo>
                      <a:pt x="41" y="256"/>
                    </a:lnTo>
                    <a:lnTo>
                      <a:pt x="44" y="256"/>
                    </a:lnTo>
                    <a:lnTo>
                      <a:pt x="44" y="252"/>
                    </a:lnTo>
                    <a:lnTo>
                      <a:pt x="45" y="250"/>
                    </a:lnTo>
                    <a:lnTo>
                      <a:pt x="46" y="247"/>
                    </a:lnTo>
                    <a:lnTo>
                      <a:pt x="48" y="243"/>
                    </a:lnTo>
                    <a:lnTo>
                      <a:pt x="48" y="241"/>
                    </a:lnTo>
                    <a:lnTo>
                      <a:pt x="48" y="239"/>
                    </a:lnTo>
                    <a:lnTo>
                      <a:pt x="48" y="237"/>
                    </a:lnTo>
                    <a:lnTo>
                      <a:pt x="49" y="235"/>
                    </a:lnTo>
                    <a:lnTo>
                      <a:pt x="49" y="233"/>
                    </a:lnTo>
                    <a:lnTo>
                      <a:pt x="48" y="232"/>
                    </a:lnTo>
                    <a:lnTo>
                      <a:pt x="49" y="230"/>
                    </a:lnTo>
                    <a:lnTo>
                      <a:pt x="49" y="229"/>
                    </a:lnTo>
                    <a:lnTo>
                      <a:pt x="48" y="228"/>
                    </a:lnTo>
                    <a:lnTo>
                      <a:pt x="48" y="226"/>
                    </a:lnTo>
                    <a:lnTo>
                      <a:pt x="48" y="226"/>
                    </a:lnTo>
                    <a:lnTo>
                      <a:pt x="49" y="226"/>
                    </a:lnTo>
                    <a:lnTo>
                      <a:pt x="50" y="226"/>
                    </a:lnTo>
                    <a:lnTo>
                      <a:pt x="49" y="225"/>
                    </a:lnTo>
                    <a:lnTo>
                      <a:pt x="49" y="225"/>
                    </a:lnTo>
                    <a:lnTo>
                      <a:pt x="50" y="224"/>
                    </a:lnTo>
                    <a:lnTo>
                      <a:pt x="50" y="224"/>
                    </a:lnTo>
                    <a:lnTo>
                      <a:pt x="50" y="221"/>
                    </a:lnTo>
                    <a:lnTo>
                      <a:pt x="50" y="219"/>
                    </a:lnTo>
                    <a:lnTo>
                      <a:pt x="49" y="218"/>
                    </a:lnTo>
                    <a:lnTo>
                      <a:pt x="48" y="218"/>
                    </a:lnTo>
                    <a:lnTo>
                      <a:pt x="48" y="218"/>
                    </a:lnTo>
                    <a:lnTo>
                      <a:pt x="49" y="218"/>
                    </a:lnTo>
                    <a:lnTo>
                      <a:pt x="50" y="218"/>
                    </a:lnTo>
                    <a:lnTo>
                      <a:pt x="52" y="217"/>
                    </a:lnTo>
                    <a:lnTo>
                      <a:pt x="49" y="215"/>
                    </a:lnTo>
                    <a:lnTo>
                      <a:pt x="45" y="215"/>
                    </a:lnTo>
                    <a:lnTo>
                      <a:pt x="45" y="214"/>
                    </a:lnTo>
                    <a:lnTo>
                      <a:pt x="49" y="214"/>
                    </a:lnTo>
                    <a:lnTo>
                      <a:pt x="52" y="214"/>
                    </a:lnTo>
                    <a:lnTo>
                      <a:pt x="52" y="214"/>
                    </a:lnTo>
                    <a:lnTo>
                      <a:pt x="53" y="213"/>
                    </a:lnTo>
                    <a:lnTo>
                      <a:pt x="54" y="213"/>
                    </a:lnTo>
                    <a:lnTo>
                      <a:pt x="57" y="211"/>
                    </a:lnTo>
                    <a:lnTo>
                      <a:pt x="57" y="210"/>
                    </a:lnTo>
                    <a:lnTo>
                      <a:pt x="57" y="207"/>
                    </a:lnTo>
                    <a:lnTo>
                      <a:pt x="59" y="209"/>
                    </a:lnTo>
                    <a:lnTo>
                      <a:pt x="59" y="210"/>
                    </a:lnTo>
                    <a:lnTo>
                      <a:pt x="61" y="210"/>
                    </a:lnTo>
                    <a:lnTo>
                      <a:pt x="61" y="207"/>
                    </a:lnTo>
                    <a:lnTo>
                      <a:pt x="64" y="206"/>
                    </a:lnTo>
                    <a:lnTo>
                      <a:pt x="64" y="203"/>
                    </a:lnTo>
                    <a:lnTo>
                      <a:pt x="64" y="204"/>
                    </a:lnTo>
                    <a:lnTo>
                      <a:pt x="65" y="204"/>
                    </a:lnTo>
                    <a:lnTo>
                      <a:pt x="65" y="203"/>
                    </a:lnTo>
                    <a:lnTo>
                      <a:pt x="67" y="203"/>
                    </a:lnTo>
                    <a:lnTo>
                      <a:pt x="67" y="202"/>
                    </a:lnTo>
                    <a:lnTo>
                      <a:pt x="59" y="203"/>
                    </a:lnTo>
                    <a:lnTo>
                      <a:pt x="56" y="203"/>
                    </a:lnTo>
                    <a:lnTo>
                      <a:pt x="54" y="204"/>
                    </a:lnTo>
                    <a:lnTo>
                      <a:pt x="54" y="203"/>
                    </a:lnTo>
                    <a:lnTo>
                      <a:pt x="53" y="202"/>
                    </a:lnTo>
                    <a:lnTo>
                      <a:pt x="50" y="200"/>
                    </a:lnTo>
                    <a:lnTo>
                      <a:pt x="48" y="200"/>
                    </a:lnTo>
                    <a:lnTo>
                      <a:pt x="46" y="200"/>
                    </a:lnTo>
                    <a:lnTo>
                      <a:pt x="48" y="199"/>
                    </a:lnTo>
                    <a:lnTo>
                      <a:pt x="48" y="199"/>
                    </a:lnTo>
                    <a:lnTo>
                      <a:pt x="49" y="199"/>
                    </a:lnTo>
                    <a:lnTo>
                      <a:pt x="50" y="199"/>
                    </a:lnTo>
                    <a:lnTo>
                      <a:pt x="53" y="199"/>
                    </a:lnTo>
                    <a:lnTo>
                      <a:pt x="53" y="199"/>
                    </a:lnTo>
                    <a:lnTo>
                      <a:pt x="54" y="200"/>
                    </a:lnTo>
                    <a:lnTo>
                      <a:pt x="56" y="199"/>
                    </a:lnTo>
                    <a:lnTo>
                      <a:pt x="56" y="199"/>
                    </a:lnTo>
                    <a:lnTo>
                      <a:pt x="57" y="200"/>
                    </a:lnTo>
                    <a:lnTo>
                      <a:pt x="59" y="200"/>
                    </a:lnTo>
                    <a:lnTo>
                      <a:pt x="59" y="199"/>
                    </a:lnTo>
                    <a:lnTo>
                      <a:pt x="59" y="200"/>
                    </a:lnTo>
                    <a:lnTo>
                      <a:pt x="60" y="202"/>
                    </a:lnTo>
                    <a:lnTo>
                      <a:pt x="61" y="202"/>
                    </a:lnTo>
                    <a:lnTo>
                      <a:pt x="67" y="199"/>
                    </a:lnTo>
                    <a:lnTo>
                      <a:pt x="68" y="196"/>
                    </a:lnTo>
                    <a:lnTo>
                      <a:pt x="68" y="195"/>
                    </a:lnTo>
                    <a:lnTo>
                      <a:pt x="70" y="192"/>
                    </a:lnTo>
                    <a:lnTo>
                      <a:pt x="68" y="191"/>
                    </a:lnTo>
                    <a:lnTo>
                      <a:pt x="67" y="188"/>
                    </a:lnTo>
                    <a:lnTo>
                      <a:pt x="64" y="187"/>
                    </a:lnTo>
                    <a:lnTo>
                      <a:pt x="65" y="187"/>
                    </a:lnTo>
                    <a:lnTo>
                      <a:pt x="65" y="185"/>
                    </a:lnTo>
                    <a:lnTo>
                      <a:pt x="63" y="184"/>
                    </a:lnTo>
                    <a:lnTo>
                      <a:pt x="63" y="182"/>
                    </a:lnTo>
                    <a:lnTo>
                      <a:pt x="61" y="181"/>
                    </a:lnTo>
                    <a:lnTo>
                      <a:pt x="59" y="181"/>
                    </a:lnTo>
                    <a:lnTo>
                      <a:pt x="59" y="180"/>
                    </a:lnTo>
                    <a:lnTo>
                      <a:pt x="57" y="180"/>
                    </a:lnTo>
                    <a:lnTo>
                      <a:pt x="57" y="180"/>
                    </a:lnTo>
                    <a:lnTo>
                      <a:pt x="57" y="180"/>
                    </a:lnTo>
                    <a:lnTo>
                      <a:pt x="56" y="182"/>
                    </a:lnTo>
                    <a:lnTo>
                      <a:pt x="54" y="185"/>
                    </a:lnTo>
                    <a:lnTo>
                      <a:pt x="52" y="187"/>
                    </a:lnTo>
                    <a:lnTo>
                      <a:pt x="50" y="188"/>
                    </a:lnTo>
                    <a:lnTo>
                      <a:pt x="49" y="188"/>
                    </a:lnTo>
                    <a:lnTo>
                      <a:pt x="48" y="188"/>
                    </a:lnTo>
                    <a:lnTo>
                      <a:pt x="46" y="188"/>
                    </a:lnTo>
                    <a:lnTo>
                      <a:pt x="48" y="187"/>
                    </a:lnTo>
                    <a:lnTo>
                      <a:pt x="49" y="187"/>
                    </a:lnTo>
                    <a:lnTo>
                      <a:pt x="50" y="185"/>
                    </a:lnTo>
                    <a:lnTo>
                      <a:pt x="52" y="184"/>
                    </a:lnTo>
                    <a:lnTo>
                      <a:pt x="54" y="182"/>
                    </a:lnTo>
                    <a:lnTo>
                      <a:pt x="56" y="180"/>
                    </a:lnTo>
                    <a:lnTo>
                      <a:pt x="56" y="178"/>
                    </a:lnTo>
                    <a:lnTo>
                      <a:pt x="54" y="178"/>
                    </a:lnTo>
                    <a:lnTo>
                      <a:pt x="54" y="177"/>
                    </a:lnTo>
                    <a:lnTo>
                      <a:pt x="54" y="176"/>
                    </a:lnTo>
                    <a:lnTo>
                      <a:pt x="54" y="173"/>
                    </a:lnTo>
                    <a:lnTo>
                      <a:pt x="54" y="169"/>
                    </a:lnTo>
                    <a:lnTo>
                      <a:pt x="54" y="166"/>
                    </a:lnTo>
                    <a:lnTo>
                      <a:pt x="53" y="162"/>
                    </a:lnTo>
                    <a:lnTo>
                      <a:pt x="53" y="161"/>
                    </a:lnTo>
                    <a:lnTo>
                      <a:pt x="54" y="159"/>
                    </a:lnTo>
                    <a:lnTo>
                      <a:pt x="54" y="159"/>
                    </a:lnTo>
                    <a:lnTo>
                      <a:pt x="56" y="161"/>
                    </a:lnTo>
                    <a:lnTo>
                      <a:pt x="57" y="159"/>
                    </a:lnTo>
                    <a:lnTo>
                      <a:pt x="56" y="155"/>
                    </a:lnTo>
                    <a:lnTo>
                      <a:pt x="57" y="152"/>
                    </a:lnTo>
                    <a:lnTo>
                      <a:pt x="57" y="150"/>
                    </a:lnTo>
                    <a:lnTo>
                      <a:pt x="56" y="147"/>
                    </a:lnTo>
                    <a:lnTo>
                      <a:pt x="56" y="146"/>
                    </a:lnTo>
                    <a:lnTo>
                      <a:pt x="56" y="144"/>
                    </a:lnTo>
                    <a:lnTo>
                      <a:pt x="59" y="146"/>
                    </a:lnTo>
                    <a:lnTo>
                      <a:pt x="59" y="144"/>
                    </a:lnTo>
                    <a:lnTo>
                      <a:pt x="60" y="144"/>
                    </a:lnTo>
                    <a:lnTo>
                      <a:pt x="60" y="143"/>
                    </a:lnTo>
                    <a:lnTo>
                      <a:pt x="60" y="143"/>
                    </a:lnTo>
                    <a:lnTo>
                      <a:pt x="60" y="141"/>
                    </a:lnTo>
                    <a:lnTo>
                      <a:pt x="60" y="139"/>
                    </a:lnTo>
                    <a:lnTo>
                      <a:pt x="60" y="137"/>
                    </a:lnTo>
                    <a:lnTo>
                      <a:pt x="60" y="136"/>
                    </a:lnTo>
                    <a:lnTo>
                      <a:pt x="60" y="137"/>
                    </a:lnTo>
                    <a:lnTo>
                      <a:pt x="61" y="139"/>
                    </a:lnTo>
                    <a:lnTo>
                      <a:pt x="63" y="139"/>
                    </a:lnTo>
                    <a:lnTo>
                      <a:pt x="63" y="137"/>
                    </a:lnTo>
                    <a:lnTo>
                      <a:pt x="64" y="137"/>
                    </a:lnTo>
                    <a:lnTo>
                      <a:pt x="64" y="136"/>
                    </a:lnTo>
                    <a:lnTo>
                      <a:pt x="65" y="136"/>
                    </a:lnTo>
                    <a:lnTo>
                      <a:pt x="64" y="135"/>
                    </a:lnTo>
                    <a:lnTo>
                      <a:pt x="65" y="135"/>
                    </a:lnTo>
                    <a:lnTo>
                      <a:pt x="67" y="133"/>
                    </a:lnTo>
                    <a:lnTo>
                      <a:pt x="65" y="133"/>
                    </a:lnTo>
                    <a:lnTo>
                      <a:pt x="67" y="132"/>
                    </a:lnTo>
                    <a:lnTo>
                      <a:pt x="67" y="130"/>
                    </a:lnTo>
                    <a:lnTo>
                      <a:pt x="68" y="130"/>
                    </a:lnTo>
                    <a:lnTo>
                      <a:pt x="68" y="128"/>
                    </a:lnTo>
                    <a:lnTo>
                      <a:pt x="70" y="128"/>
                    </a:lnTo>
                    <a:lnTo>
                      <a:pt x="71" y="129"/>
                    </a:lnTo>
                    <a:lnTo>
                      <a:pt x="74" y="126"/>
                    </a:lnTo>
                    <a:lnTo>
                      <a:pt x="74" y="125"/>
                    </a:lnTo>
                    <a:lnTo>
                      <a:pt x="76" y="124"/>
                    </a:lnTo>
                    <a:lnTo>
                      <a:pt x="78" y="125"/>
                    </a:lnTo>
                    <a:lnTo>
                      <a:pt x="79" y="124"/>
                    </a:lnTo>
                    <a:lnTo>
                      <a:pt x="79" y="122"/>
                    </a:lnTo>
                    <a:lnTo>
                      <a:pt x="80" y="121"/>
                    </a:lnTo>
                    <a:lnTo>
                      <a:pt x="82" y="121"/>
                    </a:lnTo>
                    <a:lnTo>
                      <a:pt x="83" y="121"/>
                    </a:lnTo>
                    <a:lnTo>
                      <a:pt x="85" y="119"/>
                    </a:lnTo>
                    <a:lnTo>
                      <a:pt x="86" y="118"/>
                    </a:lnTo>
                    <a:lnTo>
                      <a:pt x="86" y="117"/>
                    </a:lnTo>
                    <a:lnTo>
                      <a:pt x="87" y="114"/>
                    </a:lnTo>
                    <a:lnTo>
                      <a:pt x="89" y="113"/>
                    </a:lnTo>
                    <a:lnTo>
                      <a:pt x="90" y="111"/>
                    </a:lnTo>
                    <a:lnTo>
                      <a:pt x="91" y="109"/>
                    </a:lnTo>
                    <a:lnTo>
                      <a:pt x="93" y="107"/>
                    </a:lnTo>
                    <a:lnTo>
                      <a:pt x="93" y="106"/>
                    </a:lnTo>
                    <a:lnTo>
                      <a:pt x="93" y="107"/>
                    </a:lnTo>
                    <a:lnTo>
                      <a:pt x="93" y="109"/>
                    </a:lnTo>
                    <a:lnTo>
                      <a:pt x="94" y="106"/>
                    </a:lnTo>
                    <a:lnTo>
                      <a:pt x="94" y="106"/>
                    </a:lnTo>
                    <a:lnTo>
                      <a:pt x="94" y="104"/>
                    </a:lnTo>
                    <a:lnTo>
                      <a:pt x="94" y="103"/>
                    </a:lnTo>
                    <a:lnTo>
                      <a:pt x="91" y="102"/>
                    </a:lnTo>
                    <a:lnTo>
                      <a:pt x="91" y="100"/>
                    </a:lnTo>
                    <a:lnTo>
                      <a:pt x="91" y="100"/>
                    </a:lnTo>
                    <a:lnTo>
                      <a:pt x="91" y="99"/>
                    </a:lnTo>
                    <a:lnTo>
                      <a:pt x="90" y="98"/>
                    </a:lnTo>
                    <a:lnTo>
                      <a:pt x="90" y="98"/>
                    </a:lnTo>
                    <a:lnTo>
                      <a:pt x="91" y="96"/>
                    </a:lnTo>
                    <a:lnTo>
                      <a:pt x="91" y="95"/>
                    </a:lnTo>
                    <a:lnTo>
                      <a:pt x="93" y="95"/>
                    </a:lnTo>
                    <a:lnTo>
                      <a:pt x="94" y="91"/>
                    </a:lnTo>
                    <a:lnTo>
                      <a:pt x="94" y="89"/>
                    </a:lnTo>
                    <a:lnTo>
                      <a:pt x="93" y="87"/>
                    </a:lnTo>
                    <a:lnTo>
                      <a:pt x="93" y="87"/>
                    </a:lnTo>
                    <a:lnTo>
                      <a:pt x="96" y="85"/>
                    </a:lnTo>
                    <a:lnTo>
                      <a:pt x="96" y="84"/>
                    </a:lnTo>
                    <a:lnTo>
                      <a:pt x="96" y="84"/>
                    </a:lnTo>
                    <a:lnTo>
                      <a:pt x="97" y="84"/>
                    </a:lnTo>
                    <a:lnTo>
                      <a:pt x="98" y="84"/>
                    </a:lnTo>
                    <a:lnTo>
                      <a:pt x="98" y="83"/>
                    </a:lnTo>
                    <a:lnTo>
                      <a:pt x="97" y="83"/>
                    </a:lnTo>
                    <a:lnTo>
                      <a:pt x="98" y="83"/>
                    </a:lnTo>
                    <a:lnTo>
                      <a:pt x="100" y="81"/>
                    </a:lnTo>
                    <a:lnTo>
                      <a:pt x="97" y="78"/>
                    </a:lnTo>
                    <a:lnTo>
                      <a:pt x="97" y="78"/>
                    </a:lnTo>
                    <a:lnTo>
                      <a:pt x="100" y="80"/>
                    </a:lnTo>
                    <a:lnTo>
                      <a:pt x="100" y="81"/>
                    </a:lnTo>
                    <a:lnTo>
                      <a:pt x="101" y="81"/>
                    </a:lnTo>
                    <a:lnTo>
                      <a:pt x="101" y="78"/>
                    </a:lnTo>
                    <a:lnTo>
                      <a:pt x="101" y="78"/>
                    </a:lnTo>
                    <a:lnTo>
                      <a:pt x="101" y="78"/>
                    </a:lnTo>
                    <a:lnTo>
                      <a:pt x="101" y="74"/>
                    </a:lnTo>
                    <a:lnTo>
                      <a:pt x="102" y="74"/>
                    </a:lnTo>
                    <a:lnTo>
                      <a:pt x="102" y="74"/>
                    </a:lnTo>
                    <a:lnTo>
                      <a:pt x="102" y="76"/>
                    </a:lnTo>
                    <a:lnTo>
                      <a:pt x="104" y="76"/>
                    </a:lnTo>
                    <a:lnTo>
                      <a:pt x="104" y="76"/>
                    </a:lnTo>
                    <a:lnTo>
                      <a:pt x="105" y="74"/>
                    </a:lnTo>
                    <a:lnTo>
                      <a:pt x="105" y="74"/>
                    </a:lnTo>
                    <a:lnTo>
                      <a:pt x="106" y="77"/>
                    </a:lnTo>
                    <a:lnTo>
                      <a:pt x="108" y="77"/>
                    </a:lnTo>
                    <a:lnTo>
                      <a:pt x="108" y="77"/>
                    </a:lnTo>
                    <a:lnTo>
                      <a:pt x="109" y="76"/>
                    </a:lnTo>
                    <a:lnTo>
                      <a:pt x="113" y="76"/>
                    </a:lnTo>
                    <a:lnTo>
                      <a:pt x="115" y="76"/>
                    </a:lnTo>
                    <a:lnTo>
                      <a:pt x="116" y="77"/>
                    </a:lnTo>
                    <a:lnTo>
                      <a:pt x="116" y="76"/>
                    </a:lnTo>
                    <a:lnTo>
                      <a:pt x="117" y="76"/>
                    </a:lnTo>
                    <a:lnTo>
                      <a:pt x="116" y="73"/>
                    </a:lnTo>
                    <a:close/>
                    <a:moveTo>
                      <a:pt x="26" y="211"/>
                    </a:moveTo>
                    <a:lnTo>
                      <a:pt x="24" y="209"/>
                    </a:lnTo>
                    <a:lnTo>
                      <a:pt x="23" y="209"/>
                    </a:lnTo>
                    <a:lnTo>
                      <a:pt x="23" y="211"/>
                    </a:lnTo>
                    <a:lnTo>
                      <a:pt x="22" y="215"/>
                    </a:lnTo>
                    <a:lnTo>
                      <a:pt x="22" y="214"/>
                    </a:lnTo>
                    <a:lnTo>
                      <a:pt x="19" y="217"/>
                    </a:lnTo>
                    <a:lnTo>
                      <a:pt x="19" y="218"/>
                    </a:lnTo>
                    <a:lnTo>
                      <a:pt x="18" y="218"/>
                    </a:lnTo>
                    <a:lnTo>
                      <a:pt x="18" y="217"/>
                    </a:lnTo>
                    <a:lnTo>
                      <a:pt x="18" y="217"/>
                    </a:lnTo>
                    <a:lnTo>
                      <a:pt x="15" y="218"/>
                    </a:lnTo>
                    <a:lnTo>
                      <a:pt x="15" y="221"/>
                    </a:lnTo>
                    <a:lnTo>
                      <a:pt x="13" y="219"/>
                    </a:lnTo>
                    <a:lnTo>
                      <a:pt x="13" y="219"/>
                    </a:lnTo>
                    <a:lnTo>
                      <a:pt x="12" y="219"/>
                    </a:lnTo>
                    <a:lnTo>
                      <a:pt x="12" y="218"/>
                    </a:lnTo>
                    <a:lnTo>
                      <a:pt x="13" y="217"/>
                    </a:lnTo>
                    <a:lnTo>
                      <a:pt x="15" y="215"/>
                    </a:lnTo>
                    <a:lnTo>
                      <a:pt x="15" y="213"/>
                    </a:lnTo>
                    <a:lnTo>
                      <a:pt x="13" y="213"/>
                    </a:lnTo>
                    <a:lnTo>
                      <a:pt x="13" y="210"/>
                    </a:lnTo>
                    <a:lnTo>
                      <a:pt x="15" y="210"/>
                    </a:lnTo>
                    <a:lnTo>
                      <a:pt x="15" y="209"/>
                    </a:lnTo>
                    <a:lnTo>
                      <a:pt x="15" y="207"/>
                    </a:lnTo>
                    <a:lnTo>
                      <a:pt x="15" y="206"/>
                    </a:lnTo>
                    <a:lnTo>
                      <a:pt x="16" y="204"/>
                    </a:lnTo>
                    <a:lnTo>
                      <a:pt x="16" y="204"/>
                    </a:lnTo>
                    <a:lnTo>
                      <a:pt x="18" y="206"/>
                    </a:lnTo>
                    <a:lnTo>
                      <a:pt x="18" y="207"/>
                    </a:lnTo>
                    <a:lnTo>
                      <a:pt x="19" y="210"/>
                    </a:lnTo>
                    <a:lnTo>
                      <a:pt x="19" y="202"/>
                    </a:lnTo>
                    <a:lnTo>
                      <a:pt x="19" y="200"/>
                    </a:lnTo>
                    <a:lnTo>
                      <a:pt x="18" y="199"/>
                    </a:lnTo>
                    <a:lnTo>
                      <a:pt x="18" y="198"/>
                    </a:lnTo>
                    <a:lnTo>
                      <a:pt x="19" y="198"/>
                    </a:lnTo>
                    <a:lnTo>
                      <a:pt x="20" y="199"/>
                    </a:lnTo>
                    <a:lnTo>
                      <a:pt x="20" y="199"/>
                    </a:lnTo>
                    <a:lnTo>
                      <a:pt x="22" y="199"/>
                    </a:lnTo>
                    <a:lnTo>
                      <a:pt x="22" y="199"/>
                    </a:lnTo>
                    <a:lnTo>
                      <a:pt x="24" y="200"/>
                    </a:lnTo>
                    <a:lnTo>
                      <a:pt x="24" y="200"/>
                    </a:lnTo>
                    <a:lnTo>
                      <a:pt x="24" y="203"/>
                    </a:lnTo>
                    <a:lnTo>
                      <a:pt x="24" y="204"/>
                    </a:lnTo>
                    <a:lnTo>
                      <a:pt x="24" y="206"/>
                    </a:lnTo>
                    <a:lnTo>
                      <a:pt x="24" y="207"/>
                    </a:lnTo>
                    <a:lnTo>
                      <a:pt x="26" y="207"/>
                    </a:lnTo>
                    <a:lnTo>
                      <a:pt x="26" y="2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39" name="Freeform 876"/>
              <p:cNvSpPr>
                <a:spLocks/>
              </p:cNvSpPr>
              <p:nvPr/>
            </p:nvSpPr>
            <p:spPr bwMode="gray">
              <a:xfrm>
                <a:off x="1411544" y="2825341"/>
                <a:ext cx="22306" cy="57355"/>
              </a:xfrm>
              <a:custGeom>
                <a:avLst/>
                <a:gdLst>
                  <a:gd name="T0" fmla="*/ 0 w 7"/>
                  <a:gd name="T1" fmla="*/ 18 h 18"/>
                  <a:gd name="T2" fmla="*/ 2 w 7"/>
                  <a:gd name="T3" fmla="*/ 16 h 18"/>
                  <a:gd name="T4" fmla="*/ 3 w 7"/>
                  <a:gd name="T5" fmla="*/ 15 h 18"/>
                  <a:gd name="T6" fmla="*/ 3 w 7"/>
                  <a:gd name="T7" fmla="*/ 12 h 18"/>
                  <a:gd name="T8" fmla="*/ 6 w 7"/>
                  <a:gd name="T9" fmla="*/ 7 h 18"/>
                  <a:gd name="T10" fmla="*/ 7 w 7"/>
                  <a:gd name="T11" fmla="*/ 1 h 18"/>
                  <a:gd name="T12" fmla="*/ 7 w 7"/>
                  <a:gd name="T13" fmla="*/ 1 h 18"/>
                  <a:gd name="T14" fmla="*/ 7 w 7"/>
                  <a:gd name="T15" fmla="*/ 0 h 18"/>
                  <a:gd name="T16" fmla="*/ 6 w 7"/>
                  <a:gd name="T17" fmla="*/ 1 h 18"/>
                  <a:gd name="T18" fmla="*/ 6 w 7"/>
                  <a:gd name="T19" fmla="*/ 3 h 18"/>
                  <a:gd name="T20" fmla="*/ 4 w 7"/>
                  <a:gd name="T21" fmla="*/ 8 h 18"/>
                  <a:gd name="T22" fmla="*/ 3 w 7"/>
                  <a:gd name="T23" fmla="*/ 9 h 18"/>
                  <a:gd name="T24" fmla="*/ 2 w 7"/>
                  <a:gd name="T25" fmla="*/ 12 h 18"/>
                  <a:gd name="T26" fmla="*/ 2 w 7"/>
                  <a:gd name="T27" fmla="*/ 15 h 18"/>
                  <a:gd name="T28" fmla="*/ 0 w 7"/>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8">
                    <a:moveTo>
                      <a:pt x="0" y="18"/>
                    </a:moveTo>
                    <a:lnTo>
                      <a:pt x="2" y="16"/>
                    </a:lnTo>
                    <a:lnTo>
                      <a:pt x="3" y="15"/>
                    </a:lnTo>
                    <a:lnTo>
                      <a:pt x="3" y="12"/>
                    </a:lnTo>
                    <a:lnTo>
                      <a:pt x="6" y="7"/>
                    </a:lnTo>
                    <a:lnTo>
                      <a:pt x="7" y="1"/>
                    </a:lnTo>
                    <a:lnTo>
                      <a:pt x="7" y="1"/>
                    </a:lnTo>
                    <a:lnTo>
                      <a:pt x="7" y="0"/>
                    </a:lnTo>
                    <a:lnTo>
                      <a:pt x="6" y="1"/>
                    </a:lnTo>
                    <a:lnTo>
                      <a:pt x="6" y="3"/>
                    </a:lnTo>
                    <a:lnTo>
                      <a:pt x="4" y="8"/>
                    </a:lnTo>
                    <a:lnTo>
                      <a:pt x="3" y="9"/>
                    </a:lnTo>
                    <a:lnTo>
                      <a:pt x="2" y="12"/>
                    </a:lnTo>
                    <a:lnTo>
                      <a:pt x="2" y="15"/>
                    </a:lnTo>
                    <a:lnTo>
                      <a:pt x="0" y="1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40" name="Freeform 877"/>
              <p:cNvSpPr>
                <a:spLocks/>
              </p:cNvSpPr>
              <p:nvPr/>
            </p:nvSpPr>
            <p:spPr bwMode="gray">
              <a:xfrm>
                <a:off x="1465713" y="2793477"/>
                <a:ext cx="25491" cy="54169"/>
              </a:xfrm>
              <a:custGeom>
                <a:avLst/>
                <a:gdLst>
                  <a:gd name="T0" fmla="*/ 0 w 8"/>
                  <a:gd name="T1" fmla="*/ 17 h 17"/>
                  <a:gd name="T2" fmla="*/ 1 w 8"/>
                  <a:gd name="T3" fmla="*/ 17 h 17"/>
                  <a:gd name="T4" fmla="*/ 2 w 8"/>
                  <a:gd name="T5" fmla="*/ 14 h 17"/>
                  <a:gd name="T6" fmla="*/ 5 w 8"/>
                  <a:gd name="T7" fmla="*/ 11 h 17"/>
                  <a:gd name="T8" fmla="*/ 5 w 8"/>
                  <a:gd name="T9" fmla="*/ 11 h 17"/>
                  <a:gd name="T10" fmla="*/ 7 w 8"/>
                  <a:gd name="T11" fmla="*/ 10 h 17"/>
                  <a:gd name="T12" fmla="*/ 7 w 8"/>
                  <a:gd name="T13" fmla="*/ 9 h 17"/>
                  <a:gd name="T14" fmla="*/ 7 w 8"/>
                  <a:gd name="T15" fmla="*/ 4 h 17"/>
                  <a:gd name="T16" fmla="*/ 7 w 8"/>
                  <a:gd name="T17" fmla="*/ 4 h 17"/>
                  <a:gd name="T18" fmla="*/ 8 w 8"/>
                  <a:gd name="T19" fmla="*/ 3 h 17"/>
                  <a:gd name="T20" fmla="*/ 8 w 8"/>
                  <a:gd name="T21" fmla="*/ 2 h 17"/>
                  <a:gd name="T22" fmla="*/ 7 w 8"/>
                  <a:gd name="T23" fmla="*/ 0 h 17"/>
                  <a:gd name="T24" fmla="*/ 5 w 8"/>
                  <a:gd name="T25" fmla="*/ 2 h 17"/>
                  <a:gd name="T26" fmla="*/ 4 w 8"/>
                  <a:gd name="T27" fmla="*/ 2 h 17"/>
                  <a:gd name="T28" fmla="*/ 1 w 8"/>
                  <a:gd name="T29" fmla="*/ 6 h 17"/>
                  <a:gd name="T30" fmla="*/ 0 w 8"/>
                  <a:gd name="T31" fmla="*/ 7 h 17"/>
                  <a:gd name="T32" fmla="*/ 0 w 8"/>
                  <a:gd name="T33" fmla="*/ 9 h 17"/>
                  <a:gd name="T34" fmla="*/ 0 w 8"/>
                  <a:gd name="T35" fmla="*/ 10 h 17"/>
                  <a:gd name="T36" fmla="*/ 0 w 8"/>
                  <a:gd name="T37" fmla="*/ 11 h 17"/>
                  <a:gd name="T38" fmla="*/ 0 w 8"/>
                  <a:gd name="T39" fmla="*/ 13 h 17"/>
                  <a:gd name="T40" fmla="*/ 0 w 8"/>
                  <a:gd name="T41" fmla="*/ 14 h 17"/>
                  <a:gd name="T42" fmla="*/ 0 w 8"/>
                  <a:gd name="T43" fmla="*/ 15 h 17"/>
                  <a:gd name="T44" fmla="*/ 1 w 8"/>
                  <a:gd name="T45" fmla="*/ 15 h 17"/>
                  <a:gd name="T46" fmla="*/ 1 w 8"/>
                  <a:gd name="T47" fmla="*/ 15 h 17"/>
                  <a:gd name="T48" fmla="*/ 0 w 8"/>
                  <a:gd name="T4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17">
                    <a:moveTo>
                      <a:pt x="0" y="17"/>
                    </a:moveTo>
                    <a:lnTo>
                      <a:pt x="1" y="17"/>
                    </a:lnTo>
                    <a:lnTo>
                      <a:pt x="2" y="14"/>
                    </a:lnTo>
                    <a:lnTo>
                      <a:pt x="5" y="11"/>
                    </a:lnTo>
                    <a:lnTo>
                      <a:pt x="5" y="11"/>
                    </a:lnTo>
                    <a:lnTo>
                      <a:pt x="7" y="10"/>
                    </a:lnTo>
                    <a:lnTo>
                      <a:pt x="7" y="9"/>
                    </a:lnTo>
                    <a:lnTo>
                      <a:pt x="7" y="4"/>
                    </a:lnTo>
                    <a:lnTo>
                      <a:pt x="7" y="4"/>
                    </a:lnTo>
                    <a:lnTo>
                      <a:pt x="8" y="3"/>
                    </a:lnTo>
                    <a:lnTo>
                      <a:pt x="8" y="2"/>
                    </a:lnTo>
                    <a:lnTo>
                      <a:pt x="7" y="0"/>
                    </a:lnTo>
                    <a:lnTo>
                      <a:pt x="5" y="2"/>
                    </a:lnTo>
                    <a:lnTo>
                      <a:pt x="4" y="2"/>
                    </a:lnTo>
                    <a:lnTo>
                      <a:pt x="1" y="6"/>
                    </a:lnTo>
                    <a:lnTo>
                      <a:pt x="0" y="7"/>
                    </a:lnTo>
                    <a:lnTo>
                      <a:pt x="0" y="9"/>
                    </a:lnTo>
                    <a:lnTo>
                      <a:pt x="0" y="10"/>
                    </a:lnTo>
                    <a:lnTo>
                      <a:pt x="0" y="11"/>
                    </a:lnTo>
                    <a:lnTo>
                      <a:pt x="0" y="13"/>
                    </a:lnTo>
                    <a:lnTo>
                      <a:pt x="0" y="14"/>
                    </a:lnTo>
                    <a:lnTo>
                      <a:pt x="0" y="15"/>
                    </a:lnTo>
                    <a:lnTo>
                      <a:pt x="1" y="15"/>
                    </a:lnTo>
                    <a:lnTo>
                      <a:pt x="1" y="15"/>
                    </a:lnTo>
                    <a:lnTo>
                      <a:pt x="0" y="1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603" name="グループ化 1602"/>
            <p:cNvGrpSpPr>
              <a:grpSpLocks noChangeAspect="1"/>
            </p:cNvGrpSpPr>
            <p:nvPr/>
          </p:nvGrpSpPr>
          <p:grpSpPr bwMode="gray">
            <a:xfrm>
              <a:off x="1574052" y="2697886"/>
              <a:ext cx="181624" cy="117897"/>
              <a:chOff x="1574050" y="2697886"/>
              <a:chExt cx="181624" cy="117897"/>
            </a:xfrm>
            <a:grpFill/>
          </p:grpSpPr>
          <p:sp>
            <p:nvSpPr>
              <p:cNvPr id="1835" name="Freeform 910"/>
              <p:cNvSpPr>
                <a:spLocks/>
              </p:cNvSpPr>
              <p:nvPr/>
            </p:nvSpPr>
            <p:spPr bwMode="gray">
              <a:xfrm>
                <a:off x="1574050" y="2758428"/>
                <a:ext cx="38236" cy="35051"/>
              </a:xfrm>
              <a:custGeom>
                <a:avLst/>
                <a:gdLst>
                  <a:gd name="T0" fmla="*/ 9 w 12"/>
                  <a:gd name="T1" fmla="*/ 0 h 11"/>
                  <a:gd name="T2" fmla="*/ 9 w 12"/>
                  <a:gd name="T3" fmla="*/ 0 h 11"/>
                  <a:gd name="T4" fmla="*/ 7 w 12"/>
                  <a:gd name="T5" fmla="*/ 0 h 11"/>
                  <a:gd name="T6" fmla="*/ 4 w 12"/>
                  <a:gd name="T7" fmla="*/ 0 h 11"/>
                  <a:gd name="T8" fmla="*/ 3 w 12"/>
                  <a:gd name="T9" fmla="*/ 2 h 11"/>
                  <a:gd name="T10" fmla="*/ 3 w 12"/>
                  <a:gd name="T11" fmla="*/ 2 h 11"/>
                  <a:gd name="T12" fmla="*/ 1 w 12"/>
                  <a:gd name="T13" fmla="*/ 2 h 11"/>
                  <a:gd name="T14" fmla="*/ 0 w 12"/>
                  <a:gd name="T15" fmla="*/ 2 h 11"/>
                  <a:gd name="T16" fmla="*/ 0 w 12"/>
                  <a:gd name="T17" fmla="*/ 6 h 11"/>
                  <a:gd name="T18" fmla="*/ 1 w 12"/>
                  <a:gd name="T19" fmla="*/ 7 h 11"/>
                  <a:gd name="T20" fmla="*/ 1 w 12"/>
                  <a:gd name="T21" fmla="*/ 7 h 11"/>
                  <a:gd name="T22" fmla="*/ 3 w 12"/>
                  <a:gd name="T23" fmla="*/ 9 h 11"/>
                  <a:gd name="T24" fmla="*/ 1 w 12"/>
                  <a:gd name="T25" fmla="*/ 10 h 11"/>
                  <a:gd name="T26" fmla="*/ 1 w 12"/>
                  <a:gd name="T27" fmla="*/ 11 h 11"/>
                  <a:gd name="T28" fmla="*/ 3 w 12"/>
                  <a:gd name="T29" fmla="*/ 10 h 11"/>
                  <a:gd name="T30" fmla="*/ 4 w 12"/>
                  <a:gd name="T31" fmla="*/ 7 h 11"/>
                  <a:gd name="T32" fmla="*/ 4 w 12"/>
                  <a:gd name="T33" fmla="*/ 6 h 11"/>
                  <a:gd name="T34" fmla="*/ 5 w 12"/>
                  <a:gd name="T35" fmla="*/ 6 h 11"/>
                  <a:gd name="T36" fmla="*/ 7 w 12"/>
                  <a:gd name="T37" fmla="*/ 6 h 11"/>
                  <a:gd name="T38" fmla="*/ 8 w 12"/>
                  <a:gd name="T39" fmla="*/ 6 h 11"/>
                  <a:gd name="T40" fmla="*/ 8 w 12"/>
                  <a:gd name="T41" fmla="*/ 4 h 11"/>
                  <a:gd name="T42" fmla="*/ 9 w 12"/>
                  <a:gd name="T43" fmla="*/ 4 h 11"/>
                  <a:gd name="T44" fmla="*/ 11 w 12"/>
                  <a:gd name="T45" fmla="*/ 3 h 11"/>
                  <a:gd name="T46" fmla="*/ 12 w 12"/>
                  <a:gd name="T47" fmla="*/ 3 h 11"/>
                  <a:gd name="T48" fmla="*/ 12 w 12"/>
                  <a:gd name="T49" fmla="*/ 2 h 11"/>
                  <a:gd name="T50" fmla="*/ 11 w 12"/>
                  <a:gd name="T51" fmla="*/ 0 h 11"/>
                  <a:gd name="T52" fmla="*/ 9 w 12"/>
                  <a:gd name="T53" fmla="*/ 0 h 11"/>
                  <a:gd name="T54" fmla="*/ 9 w 12"/>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 h="11">
                    <a:moveTo>
                      <a:pt x="9" y="0"/>
                    </a:moveTo>
                    <a:lnTo>
                      <a:pt x="9" y="0"/>
                    </a:lnTo>
                    <a:lnTo>
                      <a:pt x="7" y="0"/>
                    </a:lnTo>
                    <a:lnTo>
                      <a:pt x="4" y="0"/>
                    </a:lnTo>
                    <a:lnTo>
                      <a:pt x="3" y="2"/>
                    </a:lnTo>
                    <a:lnTo>
                      <a:pt x="3" y="2"/>
                    </a:lnTo>
                    <a:lnTo>
                      <a:pt x="1" y="2"/>
                    </a:lnTo>
                    <a:lnTo>
                      <a:pt x="0" y="2"/>
                    </a:lnTo>
                    <a:lnTo>
                      <a:pt x="0" y="6"/>
                    </a:lnTo>
                    <a:lnTo>
                      <a:pt x="1" y="7"/>
                    </a:lnTo>
                    <a:lnTo>
                      <a:pt x="1" y="7"/>
                    </a:lnTo>
                    <a:lnTo>
                      <a:pt x="3" y="9"/>
                    </a:lnTo>
                    <a:lnTo>
                      <a:pt x="1" y="10"/>
                    </a:lnTo>
                    <a:lnTo>
                      <a:pt x="1" y="11"/>
                    </a:lnTo>
                    <a:lnTo>
                      <a:pt x="3" y="10"/>
                    </a:lnTo>
                    <a:lnTo>
                      <a:pt x="4" y="7"/>
                    </a:lnTo>
                    <a:lnTo>
                      <a:pt x="4" y="6"/>
                    </a:lnTo>
                    <a:lnTo>
                      <a:pt x="5" y="6"/>
                    </a:lnTo>
                    <a:lnTo>
                      <a:pt x="7" y="6"/>
                    </a:lnTo>
                    <a:lnTo>
                      <a:pt x="8" y="6"/>
                    </a:lnTo>
                    <a:lnTo>
                      <a:pt x="8" y="4"/>
                    </a:lnTo>
                    <a:lnTo>
                      <a:pt x="9" y="4"/>
                    </a:lnTo>
                    <a:lnTo>
                      <a:pt x="11" y="3"/>
                    </a:lnTo>
                    <a:lnTo>
                      <a:pt x="12" y="3"/>
                    </a:lnTo>
                    <a:lnTo>
                      <a:pt x="12" y="2"/>
                    </a:lnTo>
                    <a:lnTo>
                      <a:pt x="11" y="0"/>
                    </a:lnTo>
                    <a:lnTo>
                      <a:pt x="9" y="0"/>
                    </a:lnTo>
                    <a:lnTo>
                      <a:pt x="9"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36" name="Freeform 911"/>
              <p:cNvSpPr>
                <a:spLocks/>
              </p:cNvSpPr>
              <p:nvPr/>
            </p:nvSpPr>
            <p:spPr bwMode="gray">
              <a:xfrm>
                <a:off x="1577235" y="2732938"/>
                <a:ext cx="25491" cy="19118"/>
              </a:xfrm>
              <a:custGeom>
                <a:avLst/>
                <a:gdLst>
                  <a:gd name="T0" fmla="*/ 3 w 8"/>
                  <a:gd name="T1" fmla="*/ 2 h 6"/>
                  <a:gd name="T2" fmla="*/ 2 w 8"/>
                  <a:gd name="T3" fmla="*/ 3 h 6"/>
                  <a:gd name="T4" fmla="*/ 0 w 8"/>
                  <a:gd name="T5" fmla="*/ 3 h 6"/>
                  <a:gd name="T6" fmla="*/ 2 w 8"/>
                  <a:gd name="T7" fmla="*/ 3 h 6"/>
                  <a:gd name="T8" fmla="*/ 3 w 8"/>
                  <a:gd name="T9" fmla="*/ 3 h 6"/>
                  <a:gd name="T10" fmla="*/ 3 w 8"/>
                  <a:gd name="T11" fmla="*/ 4 h 6"/>
                  <a:gd name="T12" fmla="*/ 4 w 8"/>
                  <a:gd name="T13" fmla="*/ 6 h 6"/>
                  <a:gd name="T14" fmla="*/ 4 w 8"/>
                  <a:gd name="T15" fmla="*/ 6 h 6"/>
                  <a:gd name="T16" fmla="*/ 6 w 8"/>
                  <a:gd name="T17" fmla="*/ 4 h 6"/>
                  <a:gd name="T18" fmla="*/ 8 w 8"/>
                  <a:gd name="T19" fmla="*/ 4 h 6"/>
                  <a:gd name="T20" fmla="*/ 8 w 8"/>
                  <a:gd name="T21" fmla="*/ 2 h 6"/>
                  <a:gd name="T22" fmla="*/ 8 w 8"/>
                  <a:gd name="T23" fmla="*/ 2 h 6"/>
                  <a:gd name="T24" fmla="*/ 7 w 8"/>
                  <a:gd name="T25" fmla="*/ 0 h 6"/>
                  <a:gd name="T26" fmla="*/ 6 w 8"/>
                  <a:gd name="T27" fmla="*/ 0 h 6"/>
                  <a:gd name="T28" fmla="*/ 4 w 8"/>
                  <a:gd name="T29" fmla="*/ 0 h 6"/>
                  <a:gd name="T30" fmla="*/ 4 w 8"/>
                  <a:gd name="T31" fmla="*/ 2 h 6"/>
                  <a:gd name="T32" fmla="*/ 3 w 8"/>
                  <a:gd name="T3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6">
                    <a:moveTo>
                      <a:pt x="3" y="2"/>
                    </a:moveTo>
                    <a:lnTo>
                      <a:pt x="2" y="3"/>
                    </a:lnTo>
                    <a:lnTo>
                      <a:pt x="0" y="3"/>
                    </a:lnTo>
                    <a:lnTo>
                      <a:pt x="2" y="3"/>
                    </a:lnTo>
                    <a:lnTo>
                      <a:pt x="3" y="3"/>
                    </a:lnTo>
                    <a:lnTo>
                      <a:pt x="3" y="4"/>
                    </a:lnTo>
                    <a:lnTo>
                      <a:pt x="4" y="6"/>
                    </a:lnTo>
                    <a:lnTo>
                      <a:pt x="4" y="6"/>
                    </a:lnTo>
                    <a:lnTo>
                      <a:pt x="6" y="4"/>
                    </a:lnTo>
                    <a:lnTo>
                      <a:pt x="8" y="4"/>
                    </a:lnTo>
                    <a:lnTo>
                      <a:pt x="8" y="2"/>
                    </a:lnTo>
                    <a:lnTo>
                      <a:pt x="8" y="2"/>
                    </a:lnTo>
                    <a:lnTo>
                      <a:pt x="7" y="0"/>
                    </a:lnTo>
                    <a:lnTo>
                      <a:pt x="6" y="0"/>
                    </a:lnTo>
                    <a:lnTo>
                      <a:pt x="4" y="0"/>
                    </a:lnTo>
                    <a:lnTo>
                      <a:pt x="4" y="2"/>
                    </a:lnTo>
                    <a:lnTo>
                      <a:pt x="3"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37" name="Freeform 912"/>
              <p:cNvSpPr>
                <a:spLocks/>
              </p:cNvSpPr>
              <p:nvPr/>
            </p:nvSpPr>
            <p:spPr bwMode="gray">
              <a:xfrm>
                <a:off x="1618659" y="2697886"/>
                <a:ext cx="137015" cy="117897"/>
              </a:xfrm>
              <a:custGeom>
                <a:avLst/>
                <a:gdLst/>
                <a:ahLst/>
                <a:cxnLst/>
                <a:rect l="l" t="t" r="r" b="b"/>
                <a:pathLst>
                  <a:path w="137015" h="117897">
                    <a:moveTo>
                      <a:pt x="121083" y="92406"/>
                    </a:moveTo>
                    <a:lnTo>
                      <a:pt x="124269" y="95592"/>
                    </a:lnTo>
                    <a:lnTo>
                      <a:pt x="130642" y="101965"/>
                    </a:lnTo>
                    <a:lnTo>
                      <a:pt x="133828" y="101965"/>
                    </a:lnTo>
                    <a:lnTo>
                      <a:pt x="133828" y="101966"/>
                    </a:lnTo>
                    <a:lnTo>
                      <a:pt x="130642" y="101966"/>
                    </a:lnTo>
                    <a:lnTo>
                      <a:pt x="124269" y="95593"/>
                    </a:lnTo>
                    <a:lnTo>
                      <a:pt x="121083" y="92407"/>
                    </a:lnTo>
                    <a:close/>
                    <a:moveTo>
                      <a:pt x="114710" y="79661"/>
                    </a:moveTo>
                    <a:lnTo>
                      <a:pt x="114710" y="82847"/>
                    </a:lnTo>
                    <a:lnTo>
                      <a:pt x="121083" y="89219"/>
                    </a:lnTo>
                    <a:lnTo>
                      <a:pt x="124269" y="89219"/>
                    </a:lnTo>
                    <a:lnTo>
                      <a:pt x="130642" y="82847"/>
                    </a:lnTo>
                    <a:lnTo>
                      <a:pt x="133829" y="95592"/>
                    </a:lnTo>
                    <a:lnTo>
                      <a:pt x="133829" y="101965"/>
                    </a:lnTo>
                    <a:lnTo>
                      <a:pt x="133828" y="101965"/>
                    </a:lnTo>
                    <a:lnTo>
                      <a:pt x="133828" y="95593"/>
                    </a:lnTo>
                    <a:lnTo>
                      <a:pt x="130642" y="82848"/>
                    </a:lnTo>
                    <a:lnTo>
                      <a:pt x="124269" y="89220"/>
                    </a:lnTo>
                    <a:lnTo>
                      <a:pt x="114710" y="89220"/>
                    </a:lnTo>
                    <a:lnTo>
                      <a:pt x="114710" y="82848"/>
                    </a:lnTo>
                    <a:lnTo>
                      <a:pt x="114710" y="79661"/>
                    </a:lnTo>
                    <a:close/>
                    <a:moveTo>
                      <a:pt x="124269" y="70102"/>
                    </a:moveTo>
                    <a:lnTo>
                      <a:pt x="124269" y="70102"/>
                    </a:lnTo>
                    <a:lnTo>
                      <a:pt x="114710" y="79661"/>
                    </a:lnTo>
                    <a:lnTo>
                      <a:pt x="114710" y="79660"/>
                    </a:lnTo>
                    <a:lnTo>
                      <a:pt x="121083" y="73287"/>
                    </a:lnTo>
                    <a:close/>
                    <a:moveTo>
                      <a:pt x="63728" y="0"/>
                    </a:moveTo>
                    <a:lnTo>
                      <a:pt x="66914" y="6373"/>
                    </a:lnTo>
                    <a:lnTo>
                      <a:pt x="73287" y="6373"/>
                    </a:lnTo>
                    <a:lnTo>
                      <a:pt x="76474" y="6373"/>
                    </a:lnTo>
                    <a:lnTo>
                      <a:pt x="82846" y="9559"/>
                    </a:lnTo>
                    <a:lnTo>
                      <a:pt x="95592" y="9559"/>
                    </a:lnTo>
                    <a:lnTo>
                      <a:pt x="95592" y="12746"/>
                    </a:lnTo>
                    <a:lnTo>
                      <a:pt x="101965" y="12746"/>
                    </a:lnTo>
                    <a:lnTo>
                      <a:pt x="124269" y="12746"/>
                    </a:lnTo>
                    <a:lnTo>
                      <a:pt x="130642" y="12746"/>
                    </a:lnTo>
                    <a:lnTo>
                      <a:pt x="133829" y="9559"/>
                    </a:lnTo>
                    <a:lnTo>
                      <a:pt x="137015" y="12746"/>
                    </a:lnTo>
                    <a:lnTo>
                      <a:pt x="137015" y="19119"/>
                    </a:lnTo>
                    <a:lnTo>
                      <a:pt x="137015" y="22305"/>
                    </a:lnTo>
                    <a:lnTo>
                      <a:pt x="133829" y="25491"/>
                    </a:lnTo>
                    <a:lnTo>
                      <a:pt x="130642" y="35051"/>
                    </a:lnTo>
                    <a:lnTo>
                      <a:pt x="124269" y="44610"/>
                    </a:lnTo>
                    <a:lnTo>
                      <a:pt x="124269" y="47796"/>
                    </a:lnTo>
                    <a:lnTo>
                      <a:pt x="124269" y="57355"/>
                    </a:lnTo>
                    <a:lnTo>
                      <a:pt x="124269" y="60542"/>
                    </a:lnTo>
                    <a:lnTo>
                      <a:pt x="124269" y="66915"/>
                    </a:lnTo>
                    <a:lnTo>
                      <a:pt x="124269" y="70101"/>
                    </a:lnTo>
                    <a:lnTo>
                      <a:pt x="124269" y="70102"/>
                    </a:lnTo>
                    <a:lnTo>
                      <a:pt x="124269" y="66915"/>
                    </a:lnTo>
                    <a:lnTo>
                      <a:pt x="124269" y="60543"/>
                    </a:lnTo>
                    <a:lnTo>
                      <a:pt x="124269" y="57356"/>
                    </a:lnTo>
                    <a:lnTo>
                      <a:pt x="124269" y="47797"/>
                    </a:lnTo>
                    <a:lnTo>
                      <a:pt x="124269" y="44611"/>
                    </a:lnTo>
                    <a:lnTo>
                      <a:pt x="111523" y="41424"/>
                    </a:lnTo>
                    <a:lnTo>
                      <a:pt x="101964" y="44611"/>
                    </a:lnTo>
                    <a:lnTo>
                      <a:pt x="101964" y="54170"/>
                    </a:lnTo>
                    <a:lnTo>
                      <a:pt x="108337" y="60543"/>
                    </a:lnTo>
                    <a:lnTo>
                      <a:pt x="108337" y="70102"/>
                    </a:lnTo>
                    <a:lnTo>
                      <a:pt x="114710" y="73288"/>
                    </a:lnTo>
                    <a:lnTo>
                      <a:pt x="111523" y="79661"/>
                    </a:lnTo>
                    <a:lnTo>
                      <a:pt x="114710" y="89220"/>
                    </a:lnTo>
                    <a:lnTo>
                      <a:pt x="121082" y="92407"/>
                    </a:lnTo>
                    <a:lnTo>
                      <a:pt x="121083" y="92407"/>
                    </a:lnTo>
                    <a:lnTo>
                      <a:pt x="121083" y="101965"/>
                    </a:lnTo>
                    <a:lnTo>
                      <a:pt x="121083" y="105152"/>
                    </a:lnTo>
                    <a:lnTo>
                      <a:pt x="114710" y="114711"/>
                    </a:lnTo>
                    <a:lnTo>
                      <a:pt x="108338" y="114711"/>
                    </a:lnTo>
                    <a:lnTo>
                      <a:pt x="98778" y="114711"/>
                    </a:lnTo>
                    <a:lnTo>
                      <a:pt x="95592" y="117897"/>
                    </a:lnTo>
                    <a:lnTo>
                      <a:pt x="89219" y="114711"/>
                    </a:lnTo>
                    <a:lnTo>
                      <a:pt x="82846" y="105152"/>
                    </a:lnTo>
                    <a:lnTo>
                      <a:pt x="76474" y="101965"/>
                    </a:lnTo>
                    <a:lnTo>
                      <a:pt x="66914" y="95592"/>
                    </a:lnTo>
                    <a:lnTo>
                      <a:pt x="63728" y="92406"/>
                    </a:lnTo>
                    <a:lnTo>
                      <a:pt x="54169" y="92406"/>
                    </a:lnTo>
                    <a:lnTo>
                      <a:pt x="41423" y="92406"/>
                    </a:lnTo>
                    <a:lnTo>
                      <a:pt x="35050" y="95592"/>
                    </a:lnTo>
                    <a:lnTo>
                      <a:pt x="28678" y="95592"/>
                    </a:lnTo>
                    <a:lnTo>
                      <a:pt x="28678" y="82847"/>
                    </a:lnTo>
                    <a:lnTo>
                      <a:pt x="28678" y="73287"/>
                    </a:lnTo>
                    <a:lnTo>
                      <a:pt x="25491" y="73287"/>
                    </a:lnTo>
                    <a:lnTo>
                      <a:pt x="19118" y="73287"/>
                    </a:lnTo>
                    <a:lnTo>
                      <a:pt x="15932" y="79660"/>
                    </a:lnTo>
                    <a:lnTo>
                      <a:pt x="15932" y="73287"/>
                    </a:lnTo>
                    <a:lnTo>
                      <a:pt x="12746" y="73287"/>
                    </a:lnTo>
                    <a:lnTo>
                      <a:pt x="6373" y="73287"/>
                    </a:lnTo>
                    <a:lnTo>
                      <a:pt x="6373" y="66915"/>
                    </a:lnTo>
                    <a:lnTo>
                      <a:pt x="3186" y="60542"/>
                    </a:lnTo>
                    <a:lnTo>
                      <a:pt x="3186" y="57355"/>
                    </a:lnTo>
                    <a:lnTo>
                      <a:pt x="3186" y="54169"/>
                    </a:lnTo>
                    <a:lnTo>
                      <a:pt x="6373" y="54169"/>
                    </a:lnTo>
                    <a:lnTo>
                      <a:pt x="6373" y="47796"/>
                    </a:lnTo>
                    <a:lnTo>
                      <a:pt x="3186" y="47796"/>
                    </a:lnTo>
                    <a:lnTo>
                      <a:pt x="3186" y="44610"/>
                    </a:lnTo>
                    <a:lnTo>
                      <a:pt x="3186" y="41423"/>
                    </a:lnTo>
                    <a:lnTo>
                      <a:pt x="0" y="41423"/>
                    </a:lnTo>
                    <a:lnTo>
                      <a:pt x="3186" y="25491"/>
                    </a:lnTo>
                    <a:lnTo>
                      <a:pt x="15932" y="22305"/>
                    </a:lnTo>
                    <a:lnTo>
                      <a:pt x="19118" y="19119"/>
                    </a:lnTo>
                    <a:lnTo>
                      <a:pt x="25491" y="12746"/>
                    </a:lnTo>
                    <a:lnTo>
                      <a:pt x="28678" y="12746"/>
                    </a:lnTo>
                    <a:lnTo>
                      <a:pt x="38237" y="12746"/>
                    </a:lnTo>
                    <a:lnTo>
                      <a:pt x="38237" y="9559"/>
                    </a:lnTo>
                    <a:lnTo>
                      <a:pt x="47796" y="9559"/>
                    </a:lnTo>
                    <a:lnTo>
                      <a:pt x="54169" y="9559"/>
                    </a:lnTo>
                    <a:lnTo>
                      <a:pt x="60542" y="9559"/>
                    </a:lnTo>
                    <a:lnTo>
                      <a:pt x="60542" y="6373"/>
                    </a:lnTo>
                    <a:lnTo>
                      <a:pt x="63728" y="637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604" name="Freeform 893"/>
            <p:cNvSpPr>
              <a:spLocks noChangeAspect="1"/>
            </p:cNvSpPr>
            <p:nvPr/>
          </p:nvSpPr>
          <p:spPr bwMode="gray">
            <a:xfrm>
              <a:off x="1548560" y="2790292"/>
              <a:ext cx="213487" cy="121082"/>
            </a:xfrm>
            <a:custGeom>
              <a:avLst/>
              <a:gdLst>
                <a:gd name="T0" fmla="*/ 0 w 67"/>
                <a:gd name="T1" fmla="*/ 30 h 38"/>
                <a:gd name="T2" fmla="*/ 2 w 67"/>
                <a:gd name="T3" fmla="*/ 19 h 38"/>
                <a:gd name="T4" fmla="*/ 4 w 67"/>
                <a:gd name="T5" fmla="*/ 15 h 38"/>
                <a:gd name="T6" fmla="*/ 5 w 67"/>
                <a:gd name="T7" fmla="*/ 10 h 38"/>
                <a:gd name="T8" fmla="*/ 8 w 67"/>
                <a:gd name="T9" fmla="*/ 7 h 38"/>
                <a:gd name="T10" fmla="*/ 13 w 67"/>
                <a:gd name="T11" fmla="*/ 5 h 38"/>
                <a:gd name="T12" fmla="*/ 19 w 67"/>
                <a:gd name="T13" fmla="*/ 11 h 38"/>
                <a:gd name="T14" fmla="*/ 19 w 67"/>
                <a:gd name="T15" fmla="*/ 14 h 38"/>
                <a:gd name="T16" fmla="*/ 20 w 67"/>
                <a:gd name="T17" fmla="*/ 15 h 38"/>
                <a:gd name="T18" fmla="*/ 24 w 67"/>
                <a:gd name="T19" fmla="*/ 18 h 38"/>
                <a:gd name="T20" fmla="*/ 27 w 67"/>
                <a:gd name="T21" fmla="*/ 16 h 38"/>
                <a:gd name="T22" fmla="*/ 28 w 67"/>
                <a:gd name="T23" fmla="*/ 18 h 38"/>
                <a:gd name="T24" fmla="*/ 30 w 67"/>
                <a:gd name="T25" fmla="*/ 15 h 38"/>
                <a:gd name="T26" fmla="*/ 30 w 67"/>
                <a:gd name="T27" fmla="*/ 3 h 38"/>
                <a:gd name="T28" fmla="*/ 33 w 67"/>
                <a:gd name="T29" fmla="*/ 1 h 38"/>
                <a:gd name="T30" fmla="*/ 39 w 67"/>
                <a:gd name="T31" fmla="*/ 0 h 38"/>
                <a:gd name="T32" fmla="*/ 43 w 67"/>
                <a:gd name="T33" fmla="*/ 1 h 38"/>
                <a:gd name="T34" fmla="*/ 48 w 67"/>
                <a:gd name="T35" fmla="*/ 4 h 38"/>
                <a:gd name="T36" fmla="*/ 52 w 67"/>
                <a:gd name="T37" fmla="*/ 8 h 38"/>
                <a:gd name="T38" fmla="*/ 56 w 67"/>
                <a:gd name="T39" fmla="*/ 7 h 38"/>
                <a:gd name="T40" fmla="*/ 58 w 67"/>
                <a:gd name="T41" fmla="*/ 8 h 38"/>
                <a:gd name="T42" fmla="*/ 60 w 67"/>
                <a:gd name="T43" fmla="*/ 10 h 38"/>
                <a:gd name="T44" fmla="*/ 63 w 67"/>
                <a:gd name="T45" fmla="*/ 11 h 38"/>
                <a:gd name="T46" fmla="*/ 61 w 67"/>
                <a:gd name="T47" fmla="*/ 16 h 38"/>
                <a:gd name="T48" fmla="*/ 63 w 67"/>
                <a:gd name="T49" fmla="*/ 18 h 38"/>
                <a:gd name="T50" fmla="*/ 63 w 67"/>
                <a:gd name="T51" fmla="*/ 20 h 38"/>
                <a:gd name="T52" fmla="*/ 65 w 67"/>
                <a:gd name="T53" fmla="*/ 26 h 38"/>
                <a:gd name="T54" fmla="*/ 67 w 67"/>
                <a:gd name="T55" fmla="*/ 29 h 38"/>
                <a:gd name="T56" fmla="*/ 64 w 67"/>
                <a:gd name="T57" fmla="*/ 30 h 38"/>
                <a:gd name="T58" fmla="*/ 61 w 67"/>
                <a:gd name="T59" fmla="*/ 33 h 38"/>
                <a:gd name="T60" fmla="*/ 60 w 67"/>
                <a:gd name="T61" fmla="*/ 37 h 38"/>
                <a:gd name="T62" fmla="*/ 56 w 67"/>
                <a:gd name="T63" fmla="*/ 36 h 38"/>
                <a:gd name="T64" fmla="*/ 54 w 67"/>
                <a:gd name="T65" fmla="*/ 38 h 38"/>
                <a:gd name="T66" fmla="*/ 52 w 67"/>
                <a:gd name="T67" fmla="*/ 38 h 38"/>
                <a:gd name="T68" fmla="*/ 49 w 67"/>
                <a:gd name="T69" fmla="*/ 37 h 38"/>
                <a:gd name="T70" fmla="*/ 42 w 67"/>
                <a:gd name="T71" fmla="*/ 30 h 38"/>
                <a:gd name="T72" fmla="*/ 38 w 67"/>
                <a:gd name="T73" fmla="*/ 30 h 38"/>
                <a:gd name="T74" fmla="*/ 35 w 67"/>
                <a:gd name="T75" fmla="*/ 26 h 38"/>
                <a:gd name="T76" fmla="*/ 33 w 67"/>
                <a:gd name="T77" fmla="*/ 27 h 38"/>
                <a:gd name="T78" fmla="*/ 24 w 67"/>
                <a:gd name="T79" fmla="*/ 26 h 38"/>
                <a:gd name="T80" fmla="*/ 22 w 67"/>
                <a:gd name="T81" fmla="*/ 26 h 38"/>
                <a:gd name="T82" fmla="*/ 19 w 67"/>
                <a:gd name="T83" fmla="*/ 26 h 38"/>
                <a:gd name="T84" fmla="*/ 16 w 67"/>
                <a:gd name="T85" fmla="*/ 27 h 38"/>
                <a:gd name="T86" fmla="*/ 13 w 67"/>
                <a:gd name="T87" fmla="*/ 26 h 38"/>
                <a:gd name="T88" fmla="*/ 7 w 67"/>
                <a:gd name="T89" fmla="*/ 27 h 38"/>
                <a:gd name="T90" fmla="*/ 4 w 67"/>
                <a:gd name="T91" fmla="*/ 31 h 38"/>
                <a:gd name="T92" fmla="*/ 0 w 67"/>
                <a:gd name="T9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38">
                  <a:moveTo>
                    <a:pt x="0" y="31"/>
                  </a:moveTo>
                  <a:lnTo>
                    <a:pt x="0" y="30"/>
                  </a:lnTo>
                  <a:lnTo>
                    <a:pt x="1" y="22"/>
                  </a:lnTo>
                  <a:lnTo>
                    <a:pt x="2" y="19"/>
                  </a:lnTo>
                  <a:lnTo>
                    <a:pt x="4" y="16"/>
                  </a:lnTo>
                  <a:lnTo>
                    <a:pt x="4" y="15"/>
                  </a:lnTo>
                  <a:lnTo>
                    <a:pt x="4" y="12"/>
                  </a:lnTo>
                  <a:lnTo>
                    <a:pt x="5" y="10"/>
                  </a:lnTo>
                  <a:lnTo>
                    <a:pt x="7" y="8"/>
                  </a:lnTo>
                  <a:lnTo>
                    <a:pt x="8" y="7"/>
                  </a:lnTo>
                  <a:lnTo>
                    <a:pt x="11" y="7"/>
                  </a:lnTo>
                  <a:lnTo>
                    <a:pt x="13" y="5"/>
                  </a:lnTo>
                  <a:lnTo>
                    <a:pt x="15" y="7"/>
                  </a:lnTo>
                  <a:lnTo>
                    <a:pt x="19" y="11"/>
                  </a:lnTo>
                  <a:lnTo>
                    <a:pt x="19" y="12"/>
                  </a:lnTo>
                  <a:lnTo>
                    <a:pt x="19" y="14"/>
                  </a:lnTo>
                  <a:lnTo>
                    <a:pt x="20" y="12"/>
                  </a:lnTo>
                  <a:lnTo>
                    <a:pt x="20" y="15"/>
                  </a:lnTo>
                  <a:lnTo>
                    <a:pt x="22" y="16"/>
                  </a:lnTo>
                  <a:lnTo>
                    <a:pt x="24" y="18"/>
                  </a:lnTo>
                  <a:lnTo>
                    <a:pt x="24" y="18"/>
                  </a:lnTo>
                  <a:lnTo>
                    <a:pt x="27" y="16"/>
                  </a:lnTo>
                  <a:lnTo>
                    <a:pt x="27" y="16"/>
                  </a:lnTo>
                  <a:lnTo>
                    <a:pt x="28" y="18"/>
                  </a:lnTo>
                  <a:lnTo>
                    <a:pt x="28" y="15"/>
                  </a:lnTo>
                  <a:lnTo>
                    <a:pt x="30" y="15"/>
                  </a:lnTo>
                  <a:lnTo>
                    <a:pt x="30" y="14"/>
                  </a:lnTo>
                  <a:lnTo>
                    <a:pt x="30" y="3"/>
                  </a:lnTo>
                  <a:lnTo>
                    <a:pt x="31" y="1"/>
                  </a:lnTo>
                  <a:lnTo>
                    <a:pt x="33" y="1"/>
                  </a:lnTo>
                  <a:lnTo>
                    <a:pt x="35" y="0"/>
                  </a:lnTo>
                  <a:lnTo>
                    <a:pt x="39" y="0"/>
                  </a:lnTo>
                  <a:lnTo>
                    <a:pt x="42" y="0"/>
                  </a:lnTo>
                  <a:lnTo>
                    <a:pt x="43" y="1"/>
                  </a:lnTo>
                  <a:lnTo>
                    <a:pt x="46" y="3"/>
                  </a:lnTo>
                  <a:lnTo>
                    <a:pt x="48" y="4"/>
                  </a:lnTo>
                  <a:lnTo>
                    <a:pt x="50" y="7"/>
                  </a:lnTo>
                  <a:lnTo>
                    <a:pt x="52" y="8"/>
                  </a:lnTo>
                  <a:lnTo>
                    <a:pt x="53" y="7"/>
                  </a:lnTo>
                  <a:lnTo>
                    <a:pt x="56" y="7"/>
                  </a:lnTo>
                  <a:lnTo>
                    <a:pt x="58" y="7"/>
                  </a:lnTo>
                  <a:lnTo>
                    <a:pt x="58" y="8"/>
                  </a:lnTo>
                  <a:lnTo>
                    <a:pt x="60" y="8"/>
                  </a:lnTo>
                  <a:lnTo>
                    <a:pt x="60" y="10"/>
                  </a:lnTo>
                  <a:lnTo>
                    <a:pt x="61" y="11"/>
                  </a:lnTo>
                  <a:lnTo>
                    <a:pt x="63" y="11"/>
                  </a:lnTo>
                  <a:lnTo>
                    <a:pt x="63" y="12"/>
                  </a:lnTo>
                  <a:lnTo>
                    <a:pt x="61" y="16"/>
                  </a:lnTo>
                  <a:lnTo>
                    <a:pt x="61" y="18"/>
                  </a:lnTo>
                  <a:lnTo>
                    <a:pt x="63" y="18"/>
                  </a:lnTo>
                  <a:lnTo>
                    <a:pt x="63" y="19"/>
                  </a:lnTo>
                  <a:lnTo>
                    <a:pt x="63" y="20"/>
                  </a:lnTo>
                  <a:lnTo>
                    <a:pt x="65" y="25"/>
                  </a:lnTo>
                  <a:lnTo>
                    <a:pt x="65" y="26"/>
                  </a:lnTo>
                  <a:lnTo>
                    <a:pt x="67" y="26"/>
                  </a:lnTo>
                  <a:lnTo>
                    <a:pt x="67" y="29"/>
                  </a:lnTo>
                  <a:lnTo>
                    <a:pt x="67" y="30"/>
                  </a:lnTo>
                  <a:lnTo>
                    <a:pt x="64" y="30"/>
                  </a:lnTo>
                  <a:lnTo>
                    <a:pt x="63" y="31"/>
                  </a:lnTo>
                  <a:lnTo>
                    <a:pt x="61" y="33"/>
                  </a:lnTo>
                  <a:lnTo>
                    <a:pt x="61" y="34"/>
                  </a:lnTo>
                  <a:lnTo>
                    <a:pt x="60" y="37"/>
                  </a:lnTo>
                  <a:lnTo>
                    <a:pt x="58" y="37"/>
                  </a:lnTo>
                  <a:lnTo>
                    <a:pt x="56" y="36"/>
                  </a:lnTo>
                  <a:lnTo>
                    <a:pt x="54" y="37"/>
                  </a:lnTo>
                  <a:lnTo>
                    <a:pt x="54" y="38"/>
                  </a:lnTo>
                  <a:lnTo>
                    <a:pt x="53" y="38"/>
                  </a:lnTo>
                  <a:lnTo>
                    <a:pt x="52" y="38"/>
                  </a:lnTo>
                  <a:lnTo>
                    <a:pt x="50" y="38"/>
                  </a:lnTo>
                  <a:lnTo>
                    <a:pt x="49" y="37"/>
                  </a:lnTo>
                  <a:lnTo>
                    <a:pt x="46" y="34"/>
                  </a:lnTo>
                  <a:lnTo>
                    <a:pt x="42" y="30"/>
                  </a:lnTo>
                  <a:lnTo>
                    <a:pt x="39" y="30"/>
                  </a:lnTo>
                  <a:lnTo>
                    <a:pt x="38" y="30"/>
                  </a:lnTo>
                  <a:lnTo>
                    <a:pt x="37" y="26"/>
                  </a:lnTo>
                  <a:lnTo>
                    <a:pt x="35" y="26"/>
                  </a:lnTo>
                  <a:lnTo>
                    <a:pt x="34" y="26"/>
                  </a:lnTo>
                  <a:lnTo>
                    <a:pt x="33" y="27"/>
                  </a:lnTo>
                  <a:lnTo>
                    <a:pt x="30" y="29"/>
                  </a:lnTo>
                  <a:lnTo>
                    <a:pt x="24" y="26"/>
                  </a:lnTo>
                  <a:lnTo>
                    <a:pt x="23" y="27"/>
                  </a:lnTo>
                  <a:lnTo>
                    <a:pt x="22" y="26"/>
                  </a:lnTo>
                  <a:lnTo>
                    <a:pt x="20" y="26"/>
                  </a:lnTo>
                  <a:lnTo>
                    <a:pt x="19" y="26"/>
                  </a:lnTo>
                  <a:lnTo>
                    <a:pt x="17" y="27"/>
                  </a:lnTo>
                  <a:lnTo>
                    <a:pt x="16" y="27"/>
                  </a:lnTo>
                  <a:lnTo>
                    <a:pt x="15" y="26"/>
                  </a:lnTo>
                  <a:lnTo>
                    <a:pt x="13" y="26"/>
                  </a:lnTo>
                  <a:lnTo>
                    <a:pt x="11" y="26"/>
                  </a:lnTo>
                  <a:lnTo>
                    <a:pt x="7" y="27"/>
                  </a:lnTo>
                  <a:lnTo>
                    <a:pt x="5" y="29"/>
                  </a:lnTo>
                  <a:lnTo>
                    <a:pt x="4" y="31"/>
                  </a:lnTo>
                  <a:lnTo>
                    <a:pt x="2" y="31"/>
                  </a:lnTo>
                  <a:lnTo>
                    <a:pt x="0" y="3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05" name="Freeform 941"/>
            <p:cNvSpPr>
              <a:spLocks noChangeAspect="1"/>
            </p:cNvSpPr>
            <p:nvPr/>
          </p:nvSpPr>
          <p:spPr bwMode="gray">
            <a:xfrm>
              <a:off x="1548560" y="2873138"/>
              <a:ext cx="165691" cy="127455"/>
            </a:xfrm>
            <a:custGeom>
              <a:avLst/>
              <a:gdLst>
                <a:gd name="T0" fmla="*/ 1 w 52"/>
                <a:gd name="T1" fmla="*/ 10 h 40"/>
                <a:gd name="T2" fmla="*/ 1 w 52"/>
                <a:gd name="T3" fmla="*/ 12 h 40"/>
                <a:gd name="T4" fmla="*/ 1 w 52"/>
                <a:gd name="T5" fmla="*/ 10 h 40"/>
                <a:gd name="T6" fmla="*/ 2 w 52"/>
                <a:gd name="T7" fmla="*/ 15 h 40"/>
                <a:gd name="T8" fmla="*/ 2 w 52"/>
                <a:gd name="T9" fmla="*/ 18 h 40"/>
                <a:gd name="T10" fmla="*/ 2 w 52"/>
                <a:gd name="T11" fmla="*/ 19 h 40"/>
                <a:gd name="T12" fmla="*/ 5 w 52"/>
                <a:gd name="T13" fmla="*/ 19 h 40"/>
                <a:gd name="T14" fmla="*/ 8 w 52"/>
                <a:gd name="T15" fmla="*/ 21 h 40"/>
                <a:gd name="T16" fmla="*/ 12 w 52"/>
                <a:gd name="T17" fmla="*/ 22 h 40"/>
                <a:gd name="T18" fmla="*/ 15 w 52"/>
                <a:gd name="T19" fmla="*/ 22 h 40"/>
                <a:gd name="T20" fmla="*/ 16 w 52"/>
                <a:gd name="T21" fmla="*/ 29 h 40"/>
                <a:gd name="T22" fmla="*/ 16 w 52"/>
                <a:gd name="T23" fmla="*/ 33 h 40"/>
                <a:gd name="T24" fmla="*/ 22 w 52"/>
                <a:gd name="T25" fmla="*/ 36 h 40"/>
                <a:gd name="T26" fmla="*/ 23 w 52"/>
                <a:gd name="T27" fmla="*/ 38 h 40"/>
                <a:gd name="T28" fmla="*/ 27 w 52"/>
                <a:gd name="T29" fmla="*/ 40 h 40"/>
                <a:gd name="T30" fmla="*/ 31 w 52"/>
                <a:gd name="T31" fmla="*/ 38 h 40"/>
                <a:gd name="T32" fmla="*/ 34 w 52"/>
                <a:gd name="T33" fmla="*/ 38 h 40"/>
                <a:gd name="T34" fmla="*/ 34 w 52"/>
                <a:gd name="T35" fmla="*/ 36 h 40"/>
                <a:gd name="T36" fmla="*/ 37 w 52"/>
                <a:gd name="T37" fmla="*/ 36 h 40"/>
                <a:gd name="T38" fmla="*/ 39 w 52"/>
                <a:gd name="T39" fmla="*/ 34 h 40"/>
                <a:gd name="T40" fmla="*/ 41 w 52"/>
                <a:gd name="T41" fmla="*/ 36 h 40"/>
                <a:gd name="T42" fmla="*/ 43 w 52"/>
                <a:gd name="T43" fmla="*/ 36 h 40"/>
                <a:gd name="T44" fmla="*/ 42 w 52"/>
                <a:gd name="T45" fmla="*/ 33 h 40"/>
                <a:gd name="T46" fmla="*/ 42 w 52"/>
                <a:gd name="T47" fmla="*/ 30 h 40"/>
                <a:gd name="T48" fmla="*/ 43 w 52"/>
                <a:gd name="T49" fmla="*/ 27 h 40"/>
                <a:gd name="T50" fmla="*/ 43 w 52"/>
                <a:gd name="T51" fmla="*/ 25 h 40"/>
                <a:gd name="T52" fmla="*/ 45 w 52"/>
                <a:gd name="T53" fmla="*/ 22 h 40"/>
                <a:gd name="T54" fmla="*/ 48 w 52"/>
                <a:gd name="T55" fmla="*/ 22 h 40"/>
                <a:gd name="T56" fmla="*/ 50 w 52"/>
                <a:gd name="T57" fmla="*/ 21 h 40"/>
                <a:gd name="T58" fmla="*/ 52 w 52"/>
                <a:gd name="T59" fmla="*/ 18 h 40"/>
                <a:gd name="T60" fmla="*/ 49 w 52"/>
                <a:gd name="T61" fmla="*/ 16 h 40"/>
                <a:gd name="T62" fmla="*/ 50 w 52"/>
                <a:gd name="T63" fmla="*/ 14 h 40"/>
                <a:gd name="T64" fmla="*/ 52 w 52"/>
                <a:gd name="T65" fmla="*/ 12 h 40"/>
                <a:gd name="T66" fmla="*/ 50 w 52"/>
                <a:gd name="T67" fmla="*/ 12 h 40"/>
                <a:gd name="T68" fmla="*/ 46 w 52"/>
                <a:gd name="T69" fmla="*/ 8 h 40"/>
                <a:gd name="T70" fmla="*/ 39 w 52"/>
                <a:gd name="T71" fmla="*/ 4 h 40"/>
                <a:gd name="T72" fmla="*/ 37 w 52"/>
                <a:gd name="T73" fmla="*/ 0 h 40"/>
                <a:gd name="T74" fmla="*/ 34 w 52"/>
                <a:gd name="T75" fmla="*/ 0 h 40"/>
                <a:gd name="T76" fmla="*/ 30 w 52"/>
                <a:gd name="T77" fmla="*/ 3 h 40"/>
                <a:gd name="T78" fmla="*/ 23 w 52"/>
                <a:gd name="T79" fmla="*/ 1 h 40"/>
                <a:gd name="T80" fmla="*/ 20 w 52"/>
                <a:gd name="T81" fmla="*/ 0 h 40"/>
                <a:gd name="T82" fmla="*/ 17 w 52"/>
                <a:gd name="T83" fmla="*/ 1 h 40"/>
                <a:gd name="T84" fmla="*/ 15 w 52"/>
                <a:gd name="T85" fmla="*/ 0 h 40"/>
                <a:gd name="T86" fmla="*/ 11 w 52"/>
                <a:gd name="T87" fmla="*/ 0 h 40"/>
                <a:gd name="T88" fmla="*/ 5 w 52"/>
                <a:gd name="T89" fmla="*/ 3 h 40"/>
                <a:gd name="T90" fmla="*/ 2 w 52"/>
                <a:gd name="T91"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40">
                  <a:moveTo>
                    <a:pt x="0" y="5"/>
                  </a:moveTo>
                  <a:lnTo>
                    <a:pt x="1" y="10"/>
                  </a:lnTo>
                  <a:lnTo>
                    <a:pt x="1" y="11"/>
                  </a:lnTo>
                  <a:lnTo>
                    <a:pt x="1" y="12"/>
                  </a:lnTo>
                  <a:lnTo>
                    <a:pt x="1" y="8"/>
                  </a:lnTo>
                  <a:lnTo>
                    <a:pt x="1" y="10"/>
                  </a:lnTo>
                  <a:lnTo>
                    <a:pt x="1" y="11"/>
                  </a:lnTo>
                  <a:lnTo>
                    <a:pt x="2" y="15"/>
                  </a:lnTo>
                  <a:lnTo>
                    <a:pt x="2" y="16"/>
                  </a:lnTo>
                  <a:lnTo>
                    <a:pt x="2" y="18"/>
                  </a:lnTo>
                  <a:lnTo>
                    <a:pt x="2" y="18"/>
                  </a:lnTo>
                  <a:lnTo>
                    <a:pt x="2" y="19"/>
                  </a:lnTo>
                  <a:lnTo>
                    <a:pt x="5" y="19"/>
                  </a:lnTo>
                  <a:lnTo>
                    <a:pt x="5" y="19"/>
                  </a:lnTo>
                  <a:lnTo>
                    <a:pt x="7" y="19"/>
                  </a:lnTo>
                  <a:lnTo>
                    <a:pt x="8" y="21"/>
                  </a:lnTo>
                  <a:lnTo>
                    <a:pt x="9" y="21"/>
                  </a:lnTo>
                  <a:lnTo>
                    <a:pt x="12" y="22"/>
                  </a:lnTo>
                  <a:lnTo>
                    <a:pt x="15" y="22"/>
                  </a:lnTo>
                  <a:lnTo>
                    <a:pt x="15" y="22"/>
                  </a:lnTo>
                  <a:lnTo>
                    <a:pt x="17" y="26"/>
                  </a:lnTo>
                  <a:lnTo>
                    <a:pt x="16" y="29"/>
                  </a:lnTo>
                  <a:lnTo>
                    <a:pt x="16" y="31"/>
                  </a:lnTo>
                  <a:lnTo>
                    <a:pt x="16" y="33"/>
                  </a:lnTo>
                  <a:lnTo>
                    <a:pt x="19" y="34"/>
                  </a:lnTo>
                  <a:lnTo>
                    <a:pt x="22" y="36"/>
                  </a:lnTo>
                  <a:lnTo>
                    <a:pt x="23" y="38"/>
                  </a:lnTo>
                  <a:lnTo>
                    <a:pt x="23" y="38"/>
                  </a:lnTo>
                  <a:lnTo>
                    <a:pt x="26" y="40"/>
                  </a:lnTo>
                  <a:lnTo>
                    <a:pt x="27" y="40"/>
                  </a:lnTo>
                  <a:lnTo>
                    <a:pt x="30" y="40"/>
                  </a:lnTo>
                  <a:lnTo>
                    <a:pt x="31" y="38"/>
                  </a:lnTo>
                  <a:lnTo>
                    <a:pt x="33" y="38"/>
                  </a:lnTo>
                  <a:lnTo>
                    <a:pt x="34" y="38"/>
                  </a:lnTo>
                  <a:lnTo>
                    <a:pt x="35" y="38"/>
                  </a:lnTo>
                  <a:lnTo>
                    <a:pt x="34" y="36"/>
                  </a:lnTo>
                  <a:lnTo>
                    <a:pt x="35" y="36"/>
                  </a:lnTo>
                  <a:lnTo>
                    <a:pt x="37" y="36"/>
                  </a:lnTo>
                  <a:lnTo>
                    <a:pt x="38" y="34"/>
                  </a:lnTo>
                  <a:lnTo>
                    <a:pt x="39" y="34"/>
                  </a:lnTo>
                  <a:lnTo>
                    <a:pt x="41" y="34"/>
                  </a:lnTo>
                  <a:lnTo>
                    <a:pt x="41" y="36"/>
                  </a:lnTo>
                  <a:lnTo>
                    <a:pt x="42" y="36"/>
                  </a:lnTo>
                  <a:lnTo>
                    <a:pt x="43" y="36"/>
                  </a:lnTo>
                  <a:lnTo>
                    <a:pt x="43" y="34"/>
                  </a:lnTo>
                  <a:lnTo>
                    <a:pt x="42" y="33"/>
                  </a:lnTo>
                  <a:lnTo>
                    <a:pt x="42" y="31"/>
                  </a:lnTo>
                  <a:lnTo>
                    <a:pt x="42" y="30"/>
                  </a:lnTo>
                  <a:lnTo>
                    <a:pt x="43" y="29"/>
                  </a:lnTo>
                  <a:lnTo>
                    <a:pt x="43" y="27"/>
                  </a:lnTo>
                  <a:lnTo>
                    <a:pt x="43" y="26"/>
                  </a:lnTo>
                  <a:lnTo>
                    <a:pt x="43" y="25"/>
                  </a:lnTo>
                  <a:lnTo>
                    <a:pt x="43" y="23"/>
                  </a:lnTo>
                  <a:lnTo>
                    <a:pt x="45" y="22"/>
                  </a:lnTo>
                  <a:lnTo>
                    <a:pt x="46" y="22"/>
                  </a:lnTo>
                  <a:lnTo>
                    <a:pt x="48" y="22"/>
                  </a:lnTo>
                  <a:lnTo>
                    <a:pt x="49" y="21"/>
                  </a:lnTo>
                  <a:lnTo>
                    <a:pt x="50" y="21"/>
                  </a:lnTo>
                  <a:lnTo>
                    <a:pt x="52" y="18"/>
                  </a:lnTo>
                  <a:lnTo>
                    <a:pt x="52" y="18"/>
                  </a:lnTo>
                  <a:lnTo>
                    <a:pt x="50" y="18"/>
                  </a:lnTo>
                  <a:lnTo>
                    <a:pt x="49" y="16"/>
                  </a:lnTo>
                  <a:lnTo>
                    <a:pt x="50" y="15"/>
                  </a:lnTo>
                  <a:lnTo>
                    <a:pt x="50" y="14"/>
                  </a:lnTo>
                  <a:lnTo>
                    <a:pt x="52" y="14"/>
                  </a:lnTo>
                  <a:lnTo>
                    <a:pt x="52" y="12"/>
                  </a:lnTo>
                  <a:lnTo>
                    <a:pt x="52" y="12"/>
                  </a:lnTo>
                  <a:lnTo>
                    <a:pt x="50" y="12"/>
                  </a:lnTo>
                  <a:lnTo>
                    <a:pt x="49" y="11"/>
                  </a:lnTo>
                  <a:lnTo>
                    <a:pt x="46" y="8"/>
                  </a:lnTo>
                  <a:lnTo>
                    <a:pt x="42" y="4"/>
                  </a:lnTo>
                  <a:lnTo>
                    <a:pt x="39" y="4"/>
                  </a:lnTo>
                  <a:lnTo>
                    <a:pt x="38" y="4"/>
                  </a:lnTo>
                  <a:lnTo>
                    <a:pt x="37" y="0"/>
                  </a:lnTo>
                  <a:lnTo>
                    <a:pt x="35" y="0"/>
                  </a:lnTo>
                  <a:lnTo>
                    <a:pt x="34" y="0"/>
                  </a:lnTo>
                  <a:lnTo>
                    <a:pt x="33" y="1"/>
                  </a:lnTo>
                  <a:lnTo>
                    <a:pt x="30" y="3"/>
                  </a:lnTo>
                  <a:lnTo>
                    <a:pt x="24" y="0"/>
                  </a:lnTo>
                  <a:lnTo>
                    <a:pt x="23" y="1"/>
                  </a:lnTo>
                  <a:lnTo>
                    <a:pt x="22" y="0"/>
                  </a:lnTo>
                  <a:lnTo>
                    <a:pt x="20" y="0"/>
                  </a:lnTo>
                  <a:lnTo>
                    <a:pt x="19" y="0"/>
                  </a:lnTo>
                  <a:lnTo>
                    <a:pt x="17" y="1"/>
                  </a:lnTo>
                  <a:lnTo>
                    <a:pt x="16" y="1"/>
                  </a:lnTo>
                  <a:lnTo>
                    <a:pt x="15" y="0"/>
                  </a:lnTo>
                  <a:lnTo>
                    <a:pt x="13" y="0"/>
                  </a:lnTo>
                  <a:lnTo>
                    <a:pt x="11" y="0"/>
                  </a:lnTo>
                  <a:lnTo>
                    <a:pt x="7" y="1"/>
                  </a:lnTo>
                  <a:lnTo>
                    <a:pt x="5" y="3"/>
                  </a:lnTo>
                  <a:lnTo>
                    <a:pt x="4" y="5"/>
                  </a:lnTo>
                  <a:lnTo>
                    <a:pt x="2" y="5"/>
                  </a:lnTo>
                  <a:lnTo>
                    <a:pt x="0"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06" name="Freeform 902"/>
            <p:cNvSpPr>
              <a:spLocks noChangeAspect="1"/>
            </p:cNvSpPr>
            <p:nvPr/>
          </p:nvSpPr>
          <p:spPr bwMode="gray">
            <a:xfrm>
              <a:off x="1612287" y="2885883"/>
              <a:ext cx="274027" cy="238978"/>
            </a:xfrm>
            <a:custGeom>
              <a:avLst/>
              <a:gdLst>
                <a:gd name="T0" fmla="*/ 0 w 86"/>
                <a:gd name="T1" fmla="*/ 62 h 75"/>
                <a:gd name="T2" fmla="*/ 4 w 86"/>
                <a:gd name="T3" fmla="*/ 56 h 75"/>
                <a:gd name="T4" fmla="*/ 6 w 86"/>
                <a:gd name="T5" fmla="*/ 48 h 75"/>
                <a:gd name="T6" fmla="*/ 6 w 86"/>
                <a:gd name="T7" fmla="*/ 36 h 75"/>
                <a:gd name="T8" fmla="*/ 11 w 86"/>
                <a:gd name="T9" fmla="*/ 34 h 75"/>
                <a:gd name="T10" fmla="*/ 15 w 86"/>
                <a:gd name="T11" fmla="*/ 34 h 75"/>
                <a:gd name="T12" fmla="*/ 17 w 86"/>
                <a:gd name="T13" fmla="*/ 32 h 75"/>
                <a:gd name="T14" fmla="*/ 21 w 86"/>
                <a:gd name="T15" fmla="*/ 30 h 75"/>
                <a:gd name="T16" fmla="*/ 23 w 86"/>
                <a:gd name="T17" fmla="*/ 32 h 75"/>
                <a:gd name="T18" fmla="*/ 22 w 86"/>
                <a:gd name="T19" fmla="*/ 27 h 75"/>
                <a:gd name="T20" fmla="*/ 23 w 86"/>
                <a:gd name="T21" fmla="*/ 23 h 75"/>
                <a:gd name="T22" fmla="*/ 23 w 86"/>
                <a:gd name="T23" fmla="*/ 19 h 75"/>
                <a:gd name="T24" fmla="*/ 28 w 86"/>
                <a:gd name="T25" fmla="*/ 18 h 75"/>
                <a:gd name="T26" fmla="*/ 32 w 86"/>
                <a:gd name="T27" fmla="*/ 14 h 75"/>
                <a:gd name="T28" fmla="*/ 29 w 86"/>
                <a:gd name="T29" fmla="*/ 12 h 75"/>
                <a:gd name="T30" fmla="*/ 32 w 86"/>
                <a:gd name="T31" fmla="*/ 10 h 75"/>
                <a:gd name="T32" fmla="*/ 33 w 86"/>
                <a:gd name="T33" fmla="*/ 8 h 75"/>
                <a:gd name="T34" fmla="*/ 36 w 86"/>
                <a:gd name="T35" fmla="*/ 6 h 75"/>
                <a:gd name="T36" fmla="*/ 41 w 86"/>
                <a:gd name="T37" fmla="*/ 4 h 75"/>
                <a:gd name="T38" fmla="*/ 44 w 86"/>
                <a:gd name="T39" fmla="*/ 0 h 75"/>
                <a:gd name="T40" fmla="*/ 49 w 86"/>
                <a:gd name="T41" fmla="*/ 1 h 75"/>
                <a:gd name="T42" fmla="*/ 54 w 86"/>
                <a:gd name="T43" fmla="*/ 3 h 75"/>
                <a:gd name="T44" fmla="*/ 56 w 86"/>
                <a:gd name="T45" fmla="*/ 8 h 75"/>
                <a:gd name="T46" fmla="*/ 62 w 86"/>
                <a:gd name="T47" fmla="*/ 6 h 75"/>
                <a:gd name="T48" fmla="*/ 66 w 86"/>
                <a:gd name="T49" fmla="*/ 6 h 75"/>
                <a:gd name="T50" fmla="*/ 70 w 86"/>
                <a:gd name="T51" fmla="*/ 10 h 75"/>
                <a:gd name="T52" fmla="*/ 70 w 86"/>
                <a:gd name="T53" fmla="*/ 14 h 75"/>
                <a:gd name="T54" fmla="*/ 71 w 86"/>
                <a:gd name="T55" fmla="*/ 18 h 75"/>
                <a:gd name="T56" fmla="*/ 69 w 86"/>
                <a:gd name="T57" fmla="*/ 21 h 75"/>
                <a:gd name="T58" fmla="*/ 73 w 86"/>
                <a:gd name="T59" fmla="*/ 26 h 75"/>
                <a:gd name="T60" fmla="*/ 77 w 86"/>
                <a:gd name="T61" fmla="*/ 33 h 75"/>
                <a:gd name="T62" fmla="*/ 78 w 86"/>
                <a:gd name="T63" fmla="*/ 36 h 75"/>
                <a:gd name="T64" fmla="*/ 84 w 86"/>
                <a:gd name="T65" fmla="*/ 37 h 75"/>
                <a:gd name="T66" fmla="*/ 85 w 86"/>
                <a:gd name="T67" fmla="*/ 40 h 75"/>
                <a:gd name="T68" fmla="*/ 85 w 86"/>
                <a:gd name="T69" fmla="*/ 44 h 75"/>
                <a:gd name="T70" fmla="*/ 82 w 86"/>
                <a:gd name="T71" fmla="*/ 47 h 75"/>
                <a:gd name="T72" fmla="*/ 75 w 86"/>
                <a:gd name="T73" fmla="*/ 45 h 75"/>
                <a:gd name="T74" fmla="*/ 73 w 86"/>
                <a:gd name="T75" fmla="*/ 47 h 75"/>
                <a:gd name="T76" fmla="*/ 75 w 86"/>
                <a:gd name="T77" fmla="*/ 52 h 75"/>
                <a:gd name="T78" fmla="*/ 75 w 86"/>
                <a:gd name="T79" fmla="*/ 55 h 75"/>
                <a:gd name="T80" fmla="*/ 77 w 86"/>
                <a:gd name="T81" fmla="*/ 59 h 75"/>
                <a:gd name="T82" fmla="*/ 74 w 86"/>
                <a:gd name="T83" fmla="*/ 63 h 75"/>
                <a:gd name="T84" fmla="*/ 67 w 86"/>
                <a:gd name="T85" fmla="*/ 66 h 75"/>
                <a:gd name="T86" fmla="*/ 67 w 86"/>
                <a:gd name="T87" fmla="*/ 70 h 75"/>
                <a:gd name="T88" fmla="*/ 66 w 86"/>
                <a:gd name="T89" fmla="*/ 75 h 75"/>
                <a:gd name="T90" fmla="*/ 62 w 86"/>
                <a:gd name="T91" fmla="*/ 73 h 75"/>
                <a:gd name="T92" fmla="*/ 56 w 86"/>
                <a:gd name="T93" fmla="*/ 74 h 75"/>
                <a:gd name="T94" fmla="*/ 54 w 86"/>
                <a:gd name="T95" fmla="*/ 70 h 75"/>
                <a:gd name="T96" fmla="*/ 48 w 86"/>
                <a:gd name="T97" fmla="*/ 71 h 75"/>
                <a:gd name="T98" fmla="*/ 45 w 86"/>
                <a:gd name="T99" fmla="*/ 70 h 75"/>
                <a:gd name="T100" fmla="*/ 41 w 86"/>
                <a:gd name="T101" fmla="*/ 73 h 75"/>
                <a:gd name="T102" fmla="*/ 38 w 86"/>
                <a:gd name="T103" fmla="*/ 71 h 75"/>
                <a:gd name="T104" fmla="*/ 34 w 86"/>
                <a:gd name="T105" fmla="*/ 69 h 75"/>
                <a:gd name="T106" fmla="*/ 32 w 86"/>
                <a:gd name="T107" fmla="*/ 67 h 75"/>
                <a:gd name="T108" fmla="*/ 26 w 86"/>
                <a:gd name="T109" fmla="*/ 66 h 75"/>
                <a:gd name="T110" fmla="*/ 19 w 86"/>
                <a:gd name="T111" fmla="*/ 66 h 75"/>
                <a:gd name="T112" fmla="*/ 10 w 86"/>
                <a:gd name="T113" fmla="*/ 66 h 75"/>
                <a:gd name="T114" fmla="*/ 6 w 86"/>
                <a:gd name="T115" fmla="*/ 70 h 75"/>
                <a:gd name="T116" fmla="*/ 3 w 86"/>
                <a:gd name="T117" fmla="*/ 7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 h="75">
                  <a:moveTo>
                    <a:pt x="3" y="70"/>
                  </a:moveTo>
                  <a:lnTo>
                    <a:pt x="3" y="64"/>
                  </a:lnTo>
                  <a:lnTo>
                    <a:pt x="0" y="62"/>
                  </a:lnTo>
                  <a:lnTo>
                    <a:pt x="0" y="60"/>
                  </a:lnTo>
                  <a:lnTo>
                    <a:pt x="2" y="58"/>
                  </a:lnTo>
                  <a:lnTo>
                    <a:pt x="4" y="56"/>
                  </a:lnTo>
                  <a:lnTo>
                    <a:pt x="6" y="53"/>
                  </a:lnTo>
                  <a:lnTo>
                    <a:pt x="6" y="51"/>
                  </a:lnTo>
                  <a:lnTo>
                    <a:pt x="6" y="48"/>
                  </a:lnTo>
                  <a:lnTo>
                    <a:pt x="3" y="37"/>
                  </a:lnTo>
                  <a:lnTo>
                    <a:pt x="3" y="36"/>
                  </a:lnTo>
                  <a:lnTo>
                    <a:pt x="6" y="36"/>
                  </a:lnTo>
                  <a:lnTo>
                    <a:pt x="7" y="36"/>
                  </a:lnTo>
                  <a:lnTo>
                    <a:pt x="10" y="36"/>
                  </a:lnTo>
                  <a:lnTo>
                    <a:pt x="11" y="34"/>
                  </a:lnTo>
                  <a:lnTo>
                    <a:pt x="13" y="34"/>
                  </a:lnTo>
                  <a:lnTo>
                    <a:pt x="14" y="34"/>
                  </a:lnTo>
                  <a:lnTo>
                    <a:pt x="15" y="34"/>
                  </a:lnTo>
                  <a:lnTo>
                    <a:pt x="14" y="32"/>
                  </a:lnTo>
                  <a:lnTo>
                    <a:pt x="15" y="32"/>
                  </a:lnTo>
                  <a:lnTo>
                    <a:pt x="17" y="32"/>
                  </a:lnTo>
                  <a:lnTo>
                    <a:pt x="18" y="30"/>
                  </a:lnTo>
                  <a:lnTo>
                    <a:pt x="19" y="30"/>
                  </a:lnTo>
                  <a:lnTo>
                    <a:pt x="21" y="30"/>
                  </a:lnTo>
                  <a:lnTo>
                    <a:pt x="21" y="32"/>
                  </a:lnTo>
                  <a:lnTo>
                    <a:pt x="22" y="32"/>
                  </a:lnTo>
                  <a:lnTo>
                    <a:pt x="23" y="32"/>
                  </a:lnTo>
                  <a:lnTo>
                    <a:pt x="23" y="30"/>
                  </a:lnTo>
                  <a:lnTo>
                    <a:pt x="22" y="29"/>
                  </a:lnTo>
                  <a:lnTo>
                    <a:pt x="22" y="27"/>
                  </a:lnTo>
                  <a:lnTo>
                    <a:pt x="22" y="26"/>
                  </a:lnTo>
                  <a:lnTo>
                    <a:pt x="23" y="25"/>
                  </a:lnTo>
                  <a:lnTo>
                    <a:pt x="23" y="23"/>
                  </a:lnTo>
                  <a:lnTo>
                    <a:pt x="23" y="22"/>
                  </a:lnTo>
                  <a:lnTo>
                    <a:pt x="23" y="21"/>
                  </a:lnTo>
                  <a:lnTo>
                    <a:pt x="23" y="19"/>
                  </a:lnTo>
                  <a:lnTo>
                    <a:pt x="25" y="18"/>
                  </a:lnTo>
                  <a:lnTo>
                    <a:pt x="26" y="18"/>
                  </a:lnTo>
                  <a:lnTo>
                    <a:pt x="28" y="18"/>
                  </a:lnTo>
                  <a:lnTo>
                    <a:pt x="29" y="17"/>
                  </a:lnTo>
                  <a:lnTo>
                    <a:pt x="30" y="17"/>
                  </a:lnTo>
                  <a:lnTo>
                    <a:pt x="32" y="14"/>
                  </a:lnTo>
                  <a:lnTo>
                    <a:pt x="32" y="14"/>
                  </a:lnTo>
                  <a:lnTo>
                    <a:pt x="30" y="14"/>
                  </a:lnTo>
                  <a:lnTo>
                    <a:pt x="29" y="12"/>
                  </a:lnTo>
                  <a:lnTo>
                    <a:pt x="30" y="11"/>
                  </a:lnTo>
                  <a:lnTo>
                    <a:pt x="30" y="10"/>
                  </a:lnTo>
                  <a:lnTo>
                    <a:pt x="32" y="10"/>
                  </a:lnTo>
                  <a:lnTo>
                    <a:pt x="32" y="8"/>
                  </a:lnTo>
                  <a:lnTo>
                    <a:pt x="32" y="8"/>
                  </a:lnTo>
                  <a:lnTo>
                    <a:pt x="33" y="8"/>
                  </a:lnTo>
                  <a:lnTo>
                    <a:pt x="34" y="8"/>
                  </a:lnTo>
                  <a:lnTo>
                    <a:pt x="34" y="7"/>
                  </a:lnTo>
                  <a:lnTo>
                    <a:pt x="36" y="6"/>
                  </a:lnTo>
                  <a:lnTo>
                    <a:pt x="38" y="7"/>
                  </a:lnTo>
                  <a:lnTo>
                    <a:pt x="40" y="7"/>
                  </a:lnTo>
                  <a:lnTo>
                    <a:pt x="41" y="4"/>
                  </a:lnTo>
                  <a:lnTo>
                    <a:pt x="41" y="3"/>
                  </a:lnTo>
                  <a:lnTo>
                    <a:pt x="43" y="1"/>
                  </a:lnTo>
                  <a:lnTo>
                    <a:pt x="44" y="0"/>
                  </a:lnTo>
                  <a:lnTo>
                    <a:pt x="47" y="0"/>
                  </a:lnTo>
                  <a:lnTo>
                    <a:pt x="47" y="1"/>
                  </a:lnTo>
                  <a:lnTo>
                    <a:pt x="49" y="1"/>
                  </a:lnTo>
                  <a:lnTo>
                    <a:pt x="51" y="1"/>
                  </a:lnTo>
                  <a:lnTo>
                    <a:pt x="51" y="3"/>
                  </a:lnTo>
                  <a:lnTo>
                    <a:pt x="54" y="3"/>
                  </a:lnTo>
                  <a:lnTo>
                    <a:pt x="55" y="3"/>
                  </a:lnTo>
                  <a:lnTo>
                    <a:pt x="56" y="4"/>
                  </a:lnTo>
                  <a:lnTo>
                    <a:pt x="56" y="8"/>
                  </a:lnTo>
                  <a:lnTo>
                    <a:pt x="59" y="7"/>
                  </a:lnTo>
                  <a:lnTo>
                    <a:pt x="60" y="6"/>
                  </a:lnTo>
                  <a:lnTo>
                    <a:pt x="62" y="6"/>
                  </a:lnTo>
                  <a:lnTo>
                    <a:pt x="63" y="6"/>
                  </a:lnTo>
                  <a:lnTo>
                    <a:pt x="64" y="6"/>
                  </a:lnTo>
                  <a:lnTo>
                    <a:pt x="66" y="6"/>
                  </a:lnTo>
                  <a:lnTo>
                    <a:pt x="67" y="7"/>
                  </a:lnTo>
                  <a:lnTo>
                    <a:pt x="69" y="10"/>
                  </a:lnTo>
                  <a:lnTo>
                    <a:pt x="70" y="10"/>
                  </a:lnTo>
                  <a:lnTo>
                    <a:pt x="70" y="11"/>
                  </a:lnTo>
                  <a:lnTo>
                    <a:pt x="70" y="12"/>
                  </a:lnTo>
                  <a:lnTo>
                    <a:pt x="70" y="14"/>
                  </a:lnTo>
                  <a:lnTo>
                    <a:pt x="70" y="15"/>
                  </a:lnTo>
                  <a:lnTo>
                    <a:pt x="71" y="17"/>
                  </a:lnTo>
                  <a:lnTo>
                    <a:pt x="71" y="18"/>
                  </a:lnTo>
                  <a:lnTo>
                    <a:pt x="70" y="19"/>
                  </a:lnTo>
                  <a:lnTo>
                    <a:pt x="70" y="19"/>
                  </a:lnTo>
                  <a:lnTo>
                    <a:pt x="69" y="21"/>
                  </a:lnTo>
                  <a:lnTo>
                    <a:pt x="70" y="22"/>
                  </a:lnTo>
                  <a:lnTo>
                    <a:pt x="71" y="23"/>
                  </a:lnTo>
                  <a:lnTo>
                    <a:pt x="73" y="26"/>
                  </a:lnTo>
                  <a:lnTo>
                    <a:pt x="74" y="30"/>
                  </a:lnTo>
                  <a:lnTo>
                    <a:pt x="74" y="32"/>
                  </a:lnTo>
                  <a:lnTo>
                    <a:pt x="77" y="33"/>
                  </a:lnTo>
                  <a:lnTo>
                    <a:pt x="78" y="33"/>
                  </a:lnTo>
                  <a:lnTo>
                    <a:pt x="78" y="34"/>
                  </a:lnTo>
                  <a:lnTo>
                    <a:pt x="78" y="36"/>
                  </a:lnTo>
                  <a:lnTo>
                    <a:pt x="78" y="37"/>
                  </a:lnTo>
                  <a:lnTo>
                    <a:pt x="82" y="37"/>
                  </a:lnTo>
                  <a:lnTo>
                    <a:pt x="84" y="37"/>
                  </a:lnTo>
                  <a:lnTo>
                    <a:pt x="85" y="38"/>
                  </a:lnTo>
                  <a:lnTo>
                    <a:pt x="84" y="40"/>
                  </a:lnTo>
                  <a:lnTo>
                    <a:pt x="85" y="40"/>
                  </a:lnTo>
                  <a:lnTo>
                    <a:pt x="86" y="41"/>
                  </a:lnTo>
                  <a:lnTo>
                    <a:pt x="86" y="43"/>
                  </a:lnTo>
                  <a:lnTo>
                    <a:pt x="85" y="44"/>
                  </a:lnTo>
                  <a:lnTo>
                    <a:pt x="85" y="45"/>
                  </a:lnTo>
                  <a:lnTo>
                    <a:pt x="82" y="47"/>
                  </a:lnTo>
                  <a:lnTo>
                    <a:pt x="82" y="47"/>
                  </a:lnTo>
                  <a:lnTo>
                    <a:pt x="80" y="47"/>
                  </a:lnTo>
                  <a:lnTo>
                    <a:pt x="77" y="45"/>
                  </a:lnTo>
                  <a:lnTo>
                    <a:pt x="75" y="45"/>
                  </a:lnTo>
                  <a:lnTo>
                    <a:pt x="74" y="45"/>
                  </a:lnTo>
                  <a:lnTo>
                    <a:pt x="74" y="47"/>
                  </a:lnTo>
                  <a:lnTo>
                    <a:pt x="73" y="47"/>
                  </a:lnTo>
                  <a:lnTo>
                    <a:pt x="73" y="48"/>
                  </a:lnTo>
                  <a:lnTo>
                    <a:pt x="75" y="51"/>
                  </a:lnTo>
                  <a:lnTo>
                    <a:pt x="75" y="52"/>
                  </a:lnTo>
                  <a:lnTo>
                    <a:pt x="75" y="53"/>
                  </a:lnTo>
                  <a:lnTo>
                    <a:pt x="75" y="53"/>
                  </a:lnTo>
                  <a:lnTo>
                    <a:pt x="75" y="55"/>
                  </a:lnTo>
                  <a:lnTo>
                    <a:pt x="77" y="56"/>
                  </a:lnTo>
                  <a:lnTo>
                    <a:pt x="77" y="58"/>
                  </a:lnTo>
                  <a:lnTo>
                    <a:pt x="77" y="59"/>
                  </a:lnTo>
                  <a:lnTo>
                    <a:pt x="78" y="62"/>
                  </a:lnTo>
                  <a:lnTo>
                    <a:pt x="74" y="62"/>
                  </a:lnTo>
                  <a:lnTo>
                    <a:pt x="74" y="63"/>
                  </a:lnTo>
                  <a:lnTo>
                    <a:pt x="71" y="63"/>
                  </a:lnTo>
                  <a:lnTo>
                    <a:pt x="71" y="63"/>
                  </a:lnTo>
                  <a:lnTo>
                    <a:pt x="67" y="66"/>
                  </a:lnTo>
                  <a:lnTo>
                    <a:pt x="67" y="67"/>
                  </a:lnTo>
                  <a:lnTo>
                    <a:pt x="67" y="69"/>
                  </a:lnTo>
                  <a:lnTo>
                    <a:pt x="67" y="70"/>
                  </a:lnTo>
                  <a:lnTo>
                    <a:pt x="67" y="73"/>
                  </a:lnTo>
                  <a:lnTo>
                    <a:pt x="67" y="74"/>
                  </a:lnTo>
                  <a:lnTo>
                    <a:pt x="66" y="75"/>
                  </a:lnTo>
                  <a:lnTo>
                    <a:pt x="64" y="74"/>
                  </a:lnTo>
                  <a:lnTo>
                    <a:pt x="63" y="73"/>
                  </a:lnTo>
                  <a:lnTo>
                    <a:pt x="62" y="73"/>
                  </a:lnTo>
                  <a:lnTo>
                    <a:pt x="59" y="74"/>
                  </a:lnTo>
                  <a:lnTo>
                    <a:pt x="58" y="74"/>
                  </a:lnTo>
                  <a:lnTo>
                    <a:pt x="56" y="74"/>
                  </a:lnTo>
                  <a:lnTo>
                    <a:pt x="56" y="74"/>
                  </a:lnTo>
                  <a:lnTo>
                    <a:pt x="55" y="73"/>
                  </a:lnTo>
                  <a:lnTo>
                    <a:pt x="54" y="70"/>
                  </a:lnTo>
                  <a:lnTo>
                    <a:pt x="51" y="74"/>
                  </a:lnTo>
                  <a:lnTo>
                    <a:pt x="49" y="73"/>
                  </a:lnTo>
                  <a:lnTo>
                    <a:pt x="48" y="71"/>
                  </a:lnTo>
                  <a:lnTo>
                    <a:pt x="47" y="71"/>
                  </a:lnTo>
                  <a:lnTo>
                    <a:pt x="45" y="71"/>
                  </a:lnTo>
                  <a:lnTo>
                    <a:pt x="45" y="70"/>
                  </a:lnTo>
                  <a:lnTo>
                    <a:pt x="44" y="71"/>
                  </a:lnTo>
                  <a:lnTo>
                    <a:pt x="43" y="71"/>
                  </a:lnTo>
                  <a:lnTo>
                    <a:pt x="41" y="73"/>
                  </a:lnTo>
                  <a:lnTo>
                    <a:pt x="40" y="73"/>
                  </a:lnTo>
                  <a:lnTo>
                    <a:pt x="38" y="73"/>
                  </a:lnTo>
                  <a:lnTo>
                    <a:pt x="38" y="71"/>
                  </a:lnTo>
                  <a:lnTo>
                    <a:pt x="36" y="71"/>
                  </a:lnTo>
                  <a:lnTo>
                    <a:pt x="36" y="70"/>
                  </a:lnTo>
                  <a:lnTo>
                    <a:pt x="34" y="69"/>
                  </a:lnTo>
                  <a:lnTo>
                    <a:pt x="33" y="69"/>
                  </a:lnTo>
                  <a:lnTo>
                    <a:pt x="32" y="67"/>
                  </a:lnTo>
                  <a:lnTo>
                    <a:pt x="32" y="67"/>
                  </a:lnTo>
                  <a:lnTo>
                    <a:pt x="30" y="67"/>
                  </a:lnTo>
                  <a:lnTo>
                    <a:pt x="29" y="67"/>
                  </a:lnTo>
                  <a:lnTo>
                    <a:pt x="26" y="66"/>
                  </a:lnTo>
                  <a:lnTo>
                    <a:pt x="23" y="64"/>
                  </a:lnTo>
                  <a:lnTo>
                    <a:pt x="22" y="66"/>
                  </a:lnTo>
                  <a:lnTo>
                    <a:pt x="19" y="66"/>
                  </a:lnTo>
                  <a:lnTo>
                    <a:pt x="18" y="64"/>
                  </a:lnTo>
                  <a:lnTo>
                    <a:pt x="11" y="66"/>
                  </a:lnTo>
                  <a:lnTo>
                    <a:pt x="10" y="66"/>
                  </a:lnTo>
                  <a:lnTo>
                    <a:pt x="10" y="67"/>
                  </a:lnTo>
                  <a:lnTo>
                    <a:pt x="8" y="69"/>
                  </a:lnTo>
                  <a:lnTo>
                    <a:pt x="6" y="70"/>
                  </a:lnTo>
                  <a:lnTo>
                    <a:pt x="4" y="70"/>
                  </a:lnTo>
                  <a:lnTo>
                    <a:pt x="3" y="70"/>
                  </a:lnTo>
                  <a:lnTo>
                    <a:pt x="3" y="7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07" name="Freeform 892"/>
            <p:cNvSpPr>
              <a:spLocks noChangeAspect="1"/>
            </p:cNvSpPr>
            <p:nvPr/>
          </p:nvSpPr>
          <p:spPr bwMode="gray">
            <a:xfrm>
              <a:off x="1351006" y="2955983"/>
              <a:ext cx="283587" cy="267655"/>
            </a:xfrm>
            <a:custGeom>
              <a:avLst/>
              <a:gdLst>
                <a:gd name="T0" fmla="*/ 86 w 89"/>
                <a:gd name="T1" fmla="*/ 52 h 84"/>
                <a:gd name="T2" fmla="*/ 89 w 89"/>
                <a:gd name="T3" fmla="*/ 57 h 84"/>
                <a:gd name="T4" fmla="*/ 89 w 89"/>
                <a:gd name="T5" fmla="*/ 64 h 84"/>
                <a:gd name="T6" fmla="*/ 81 w 89"/>
                <a:gd name="T7" fmla="*/ 73 h 84"/>
                <a:gd name="T8" fmla="*/ 78 w 89"/>
                <a:gd name="T9" fmla="*/ 84 h 84"/>
                <a:gd name="T10" fmla="*/ 74 w 89"/>
                <a:gd name="T11" fmla="*/ 82 h 84"/>
                <a:gd name="T12" fmla="*/ 69 w 89"/>
                <a:gd name="T13" fmla="*/ 79 h 84"/>
                <a:gd name="T14" fmla="*/ 63 w 89"/>
                <a:gd name="T15" fmla="*/ 79 h 84"/>
                <a:gd name="T16" fmla="*/ 56 w 89"/>
                <a:gd name="T17" fmla="*/ 79 h 84"/>
                <a:gd name="T18" fmla="*/ 52 w 89"/>
                <a:gd name="T19" fmla="*/ 81 h 84"/>
                <a:gd name="T20" fmla="*/ 48 w 89"/>
                <a:gd name="T21" fmla="*/ 77 h 84"/>
                <a:gd name="T22" fmla="*/ 43 w 89"/>
                <a:gd name="T23" fmla="*/ 78 h 84"/>
                <a:gd name="T24" fmla="*/ 36 w 89"/>
                <a:gd name="T25" fmla="*/ 71 h 84"/>
                <a:gd name="T26" fmla="*/ 33 w 89"/>
                <a:gd name="T27" fmla="*/ 67 h 84"/>
                <a:gd name="T28" fmla="*/ 25 w 89"/>
                <a:gd name="T29" fmla="*/ 66 h 84"/>
                <a:gd name="T30" fmla="*/ 23 w 89"/>
                <a:gd name="T31" fmla="*/ 68 h 84"/>
                <a:gd name="T32" fmla="*/ 21 w 89"/>
                <a:gd name="T33" fmla="*/ 63 h 84"/>
                <a:gd name="T34" fmla="*/ 17 w 89"/>
                <a:gd name="T35" fmla="*/ 60 h 84"/>
                <a:gd name="T36" fmla="*/ 11 w 89"/>
                <a:gd name="T37" fmla="*/ 57 h 84"/>
                <a:gd name="T38" fmla="*/ 6 w 89"/>
                <a:gd name="T39" fmla="*/ 59 h 84"/>
                <a:gd name="T40" fmla="*/ 7 w 89"/>
                <a:gd name="T41" fmla="*/ 52 h 84"/>
                <a:gd name="T42" fmla="*/ 4 w 89"/>
                <a:gd name="T43" fmla="*/ 44 h 84"/>
                <a:gd name="T44" fmla="*/ 4 w 89"/>
                <a:gd name="T45" fmla="*/ 38 h 84"/>
                <a:gd name="T46" fmla="*/ 0 w 89"/>
                <a:gd name="T47" fmla="*/ 30 h 84"/>
                <a:gd name="T48" fmla="*/ 3 w 89"/>
                <a:gd name="T49" fmla="*/ 26 h 84"/>
                <a:gd name="T50" fmla="*/ 2 w 89"/>
                <a:gd name="T51" fmla="*/ 18 h 84"/>
                <a:gd name="T52" fmla="*/ 4 w 89"/>
                <a:gd name="T53" fmla="*/ 16 h 84"/>
                <a:gd name="T54" fmla="*/ 3 w 89"/>
                <a:gd name="T55" fmla="*/ 14 h 84"/>
                <a:gd name="T56" fmla="*/ 7 w 89"/>
                <a:gd name="T57" fmla="*/ 12 h 84"/>
                <a:gd name="T58" fmla="*/ 17 w 89"/>
                <a:gd name="T59" fmla="*/ 8 h 84"/>
                <a:gd name="T60" fmla="*/ 29 w 89"/>
                <a:gd name="T61" fmla="*/ 1 h 84"/>
                <a:gd name="T62" fmla="*/ 40 w 89"/>
                <a:gd name="T63" fmla="*/ 0 h 84"/>
                <a:gd name="T64" fmla="*/ 43 w 89"/>
                <a:gd name="T65" fmla="*/ 3 h 84"/>
                <a:gd name="T66" fmla="*/ 41 w 89"/>
                <a:gd name="T67" fmla="*/ 8 h 84"/>
                <a:gd name="T68" fmla="*/ 44 w 89"/>
                <a:gd name="T69" fmla="*/ 7 h 84"/>
                <a:gd name="T70" fmla="*/ 48 w 89"/>
                <a:gd name="T71" fmla="*/ 7 h 84"/>
                <a:gd name="T72" fmla="*/ 62 w 89"/>
                <a:gd name="T73" fmla="*/ 8 h 84"/>
                <a:gd name="T74" fmla="*/ 78 w 89"/>
                <a:gd name="T75" fmla="*/ 7 h 84"/>
                <a:gd name="T76" fmla="*/ 85 w 89"/>
                <a:gd name="T77" fmla="*/ 12 h 84"/>
                <a:gd name="T78" fmla="*/ 88 w 89"/>
                <a:gd name="T79" fmla="*/ 26 h 84"/>
                <a:gd name="T80" fmla="*/ 86 w 89"/>
                <a:gd name="T81" fmla="*/ 34 h 84"/>
                <a:gd name="T82" fmla="*/ 82 w 89"/>
                <a:gd name="T83"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84">
                  <a:moveTo>
                    <a:pt x="85" y="48"/>
                  </a:moveTo>
                  <a:lnTo>
                    <a:pt x="85" y="51"/>
                  </a:lnTo>
                  <a:lnTo>
                    <a:pt x="86" y="52"/>
                  </a:lnTo>
                  <a:lnTo>
                    <a:pt x="86" y="56"/>
                  </a:lnTo>
                  <a:lnTo>
                    <a:pt x="88" y="56"/>
                  </a:lnTo>
                  <a:lnTo>
                    <a:pt x="89" y="57"/>
                  </a:lnTo>
                  <a:lnTo>
                    <a:pt x="89" y="60"/>
                  </a:lnTo>
                  <a:lnTo>
                    <a:pt x="89" y="63"/>
                  </a:lnTo>
                  <a:lnTo>
                    <a:pt x="89" y="64"/>
                  </a:lnTo>
                  <a:lnTo>
                    <a:pt x="86" y="67"/>
                  </a:lnTo>
                  <a:lnTo>
                    <a:pt x="82" y="70"/>
                  </a:lnTo>
                  <a:lnTo>
                    <a:pt x="81" y="73"/>
                  </a:lnTo>
                  <a:lnTo>
                    <a:pt x="77" y="78"/>
                  </a:lnTo>
                  <a:lnTo>
                    <a:pt x="77" y="81"/>
                  </a:lnTo>
                  <a:lnTo>
                    <a:pt x="78" y="84"/>
                  </a:lnTo>
                  <a:lnTo>
                    <a:pt x="75" y="84"/>
                  </a:lnTo>
                  <a:lnTo>
                    <a:pt x="75" y="84"/>
                  </a:lnTo>
                  <a:lnTo>
                    <a:pt x="74" y="82"/>
                  </a:lnTo>
                  <a:lnTo>
                    <a:pt x="71" y="81"/>
                  </a:lnTo>
                  <a:lnTo>
                    <a:pt x="70" y="79"/>
                  </a:lnTo>
                  <a:lnTo>
                    <a:pt x="69" y="79"/>
                  </a:lnTo>
                  <a:lnTo>
                    <a:pt x="66" y="78"/>
                  </a:lnTo>
                  <a:lnTo>
                    <a:pt x="64" y="79"/>
                  </a:lnTo>
                  <a:lnTo>
                    <a:pt x="63" y="79"/>
                  </a:lnTo>
                  <a:lnTo>
                    <a:pt x="62" y="81"/>
                  </a:lnTo>
                  <a:lnTo>
                    <a:pt x="60" y="79"/>
                  </a:lnTo>
                  <a:lnTo>
                    <a:pt x="56" y="79"/>
                  </a:lnTo>
                  <a:lnTo>
                    <a:pt x="55" y="81"/>
                  </a:lnTo>
                  <a:lnTo>
                    <a:pt x="53" y="82"/>
                  </a:lnTo>
                  <a:lnTo>
                    <a:pt x="52" y="81"/>
                  </a:lnTo>
                  <a:lnTo>
                    <a:pt x="51" y="79"/>
                  </a:lnTo>
                  <a:lnTo>
                    <a:pt x="49" y="78"/>
                  </a:lnTo>
                  <a:lnTo>
                    <a:pt x="48" y="77"/>
                  </a:lnTo>
                  <a:lnTo>
                    <a:pt x="47" y="78"/>
                  </a:lnTo>
                  <a:lnTo>
                    <a:pt x="45" y="78"/>
                  </a:lnTo>
                  <a:lnTo>
                    <a:pt x="43" y="78"/>
                  </a:lnTo>
                  <a:lnTo>
                    <a:pt x="40" y="77"/>
                  </a:lnTo>
                  <a:lnTo>
                    <a:pt x="37" y="71"/>
                  </a:lnTo>
                  <a:lnTo>
                    <a:pt x="36" y="71"/>
                  </a:lnTo>
                  <a:lnTo>
                    <a:pt x="34" y="71"/>
                  </a:lnTo>
                  <a:lnTo>
                    <a:pt x="33" y="70"/>
                  </a:lnTo>
                  <a:lnTo>
                    <a:pt x="33" y="67"/>
                  </a:lnTo>
                  <a:lnTo>
                    <a:pt x="30" y="67"/>
                  </a:lnTo>
                  <a:lnTo>
                    <a:pt x="26" y="66"/>
                  </a:lnTo>
                  <a:lnTo>
                    <a:pt x="25" y="66"/>
                  </a:lnTo>
                  <a:lnTo>
                    <a:pt x="26" y="67"/>
                  </a:lnTo>
                  <a:lnTo>
                    <a:pt x="23" y="68"/>
                  </a:lnTo>
                  <a:lnTo>
                    <a:pt x="23" y="68"/>
                  </a:lnTo>
                  <a:lnTo>
                    <a:pt x="19" y="66"/>
                  </a:lnTo>
                  <a:lnTo>
                    <a:pt x="21" y="63"/>
                  </a:lnTo>
                  <a:lnTo>
                    <a:pt x="21" y="63"/>
                  </a:lnTo>
                  <a:lnTo>
                    <a:pt x="21" y="63"/>
                  </a:lnTo>
                  <a:lnTo>
                    <a:pt x="18" y="62"/>
                  </a:lnTo>
                  <a:lnTo>
                    <a:pt x="17" y="60"/>
                  </a:lnTo>
                  <a:lnTo>
                    <a:pt x="14" y="60"/>
                  </a:lnTo>
                  <a:lnTo>
                    <a:pt x="12" y="60"/>
                  </a:lnTo>
                  <a:lnTo>
                    <a:pt x="11" y="57"/>
                  </a:lnTo>
                  <a:lnTo>
                    <a:pt x="10" y="57"/>
                  </a:lnTo>
                  <a:lnTo>
                    <a:pt x="7" y="60"/>
                  </a:lnTo>
                  <a:lnTo>
                    <a:pt x="6" y="59"/>
                  </a:lnTo>
                  <a:lnTo>
                    <a:pt x="7" y="57"/>
                  </a:lnTo>
                  <a:lnTo>
                    <a:pt x="7" y="55"/>
                  </a:lnTo>
                  <a:lnTo>
                    <a:pt x="7" y="52"/>
                  </a:lnTo>
                  <a:lnTo>
                    <a:pt x="7" y="51"/>
                  </a:lnTo>
                  <a:lnTo>
                    <a:pt x="4" y="48"/>
                  </a:lnTo>
                  <a:lnTo>
                    <a:pt x="4" y="44"/>
                  </a:lnTo>
                  <a:lnTo>
                    <a:pt x="4" y="42"/>
                  </a:lnTo>
                  <a:lnTo>
                    <a:pt x="4" y="40"/>
                  </a:lnTo>
                  <a:lnTo>
                    <a:pt x="4" y="38"/>
                  </a:lnTo>
                  <a:lnTo>
                    <a:pt x="3" y="34"/>
                  </a:lnTo>
                  <a:lnTo>
                    <a:pt x="3" y="33"/>
                  </a:lnTo>
                  <a:lnTo>
                    <a:pt x="0" y="30"/>
                  </a:lnTo>
                  <a:lnTo>
                    <a:pt x="0" y="30"/>
                  </a:lnTo>
                  <a:lnTo>
                    <a:pt x="2" y="27"/>
                  </a:lnTo>
                  <a:lnTo>
                    <a:pt x="3" y="26"/>
                  </a:lnTo>
                  <a:lnTo>
                    <a:pt x="3" y="23"/>
                  </a:lnTo>
                  <a:lnTo>
                    <a:pt x="3" y="21"/>
                  </a:lnTo>
                  <a:lnTo>
                    <a:pt x="2" y="18"/>
                  </a:lnTo>
                  <a:lnTo>
                    <a:pt x="0" y="16"/>
                  </a:lnTo>
                  <a:lnTo>
                    <a:pt x="3" y="18"/>
                  </a:lnTo>
                  <a:lnTo>
                    <a:pt x="4" y="16"/>
                  </a:lnTo>
                  <a:lnTo>
                    <a:pt x="4" y="15"/>
                  </a:lnTo>
                  <a:lnTo>
                    <a:pt x="2" y="15"/>
                  </a:lnTo>
                  <a:lnTo>
                    <a:pt x="3" y="14"/>
                  </a:lnTo>
                  <a:lnTo>
                    <a:pt x="4" y="14"/>
                  </a:lnTo>
                  <a:lnTo>
                    <a:pt x="4" y="14"/>
                  </a:lnTo>
                  <a:lnTo>
                    <a:pt x="7" y="12"/>
                  </a:lnTo>
                  <a:lnTo>
                    <a:pt x="8" y="11"/>
                  </a:lnTo>
                  <a:lnTo>
                    <a:pt x="12" y="10"/>
                  </a:lnTo>
                  <a:lnTo>
                    <a:pt x="17" y="8"/>
                  </a:lnTo>
                  <a:lnTo>
                    <a:pt x="22" y="4"/>
                  </a:lnTo>
                  <a:lnTo>
                    <a:pt x="25" y="3"/>
                  </a:lnTo>
                  <a:lnTo>
                    <a:pt x="29" y="1"/>
                  </a:lnTo>
                  <a:lnTo>
                    <a:pt x="36" y="0"/>
                  </a:lnTo>
                  <a:lnTo>
                    <a:pt x="38" y="0"/>
                  </a:lnTo>
                  <a:lnTo>
                    <a:pt x="40" y="0"/>
                  </a:lnTo>
                  <a:lnTo>
                    <a:pt x="41" y="1"/>
                  </a:lnTo>
                  <a:lnTo>
                    <a:pt x="43" y="3"/>
                  </a:lnTo>
                  <a:lnTo>
                    <a:pt x="43" y="3"/>
                  </a:lnTo>
                  <a:lnTo>
                    <a:pt x="40" y="1"/>
                  </a:lnTo>
                  <a:lnTo>
                    <a:pt x="40" y="3"/>
                  </a:lnTo>
                  <a:lnTo>
                    <a:pt x="41" y="8"/>
                  </a:lnTo>
                  <a:lnTo>
                    <a:pt x="43" y="8"/>
                  </a:lnTo>
                  <a:lnTo>
                    <a:pt x="43" y="8"/>
                  </a:lnTo>
                  <a:lnTo>
                    <a:pt x="44" y="7"/>
                  </a:lnTo>
                  <a:lnTo>
                    <a:pt x="44" y="8"/>
                  </a:lnTo>
                  <a:lnTo>
                    <a:pt x="45" y="7"/>
                  </a:lnTo>
                  <a:lnTo>
                    <a:pt x="48" y="7"/>
                  </a:lnTo>
                  <a:lnTo>
                    <a:pt x="49" y="5"/>
                  </a:lnTo>
                  <a:lnTo>
                    <a:pt x="52" y="7"/>
                  </a:lnTo>
                  <a:lnTo>
                    <a:pt x="62" y="8"/>
                  </a:lnTo>
                  <a:lnTo>
                    <a:pt x="70" y="8"/>
                  </a:lnTo>
                  <a:lnTo>
                    <a:pt x="75" y="7"/>
                  </a:lnTo>
                  <a:lnTo>
                    <a:pt x="78" y="7"/>
                  </a:lnTo>
                  <a:lnTo>
                    <a:pt x="81" y="8"/>
                  </a:lnTo>
                  <a:lnTo>
                    <a:pt x="84" y="10"/>
                  </a:lnTo>
                  <a:lnTo>
                    <a:pt x="85" y="12"/>
                  </a:lnTo>
                  <a:lnTo>
                    <a:pt x="85" y="12"/>
                  </a:lnTo>
                  <a:lnTo>
                    <a:pt x="85" y="15"/>
                  </a:lnTo>
                  <a:lnTo>
                    <a:pt x="88" y="26"/>
                  </a:lnTo>
                  <a:lnTo>
                    <a:pt x="88" y="29"/>
                  </a:lnTo>
                  <a:lnTo>
                    <a:pt x="88" y="31"/>
                  </a:lnTo>
                  <a:lnTo>
                    <a:pt x="86" y="34"/>
                  </a:lnTo>
                  <a:lnTo>
                    <a:pt x="84" y="36"/>
                  </a:lnTo>
                  <a:lnTo>
                    <a:pt x="82" y="38"/>
                  </a:lnTo>
                  <a:lnTo>
                    <a:pt x="82" y="40"/>
                  </a:lnTo>
                  <a:lnTo>
                    <a:pt x="85" y="42"/>
                  </a:lnTo>
                  <a:lnTo>
                    <a:pt x="85" y="4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608" name="グループ化 1607"/>
            <p:cNvGrpSpPr>
              <a:grpSpLocks noChangeAspect="1"/>
            </p:cNvGrpSpPr>
            <p:nvPr/>
          </p:nvGrpSpPr>
          <p:grpSpPr bwMode="gray">
            <a:xfrm>
              <a:off x="1086536" y="1901295"/>
              <a:ext cx="748797" cy="892184"/>
              <a:chOff x="1086535" y="1901295"/>
              <a:chExt cx="748797" cy="892184"/>
            </a:xfrm>
            <a:grpFill/>
          </p:grpSpPr>
          <p:sp>
            <p:nvSpPr>
              <p:cNvPr id="1814" name="Freeform 942"/>
              <p:cNvSpPr>
                <a:spLocks/>
              </p:cNvSpPr>
              <p:nvPr/>
            </p:nvSpPr>
            <p:spPr bwMode="gray">
              <a:xfrm>
                <a:off x="1357377" y="2082919"/>
                <a:ext cx="63727" cy="60542"/>
              </a:xfrm>
              <a:custGeom>
                <a:avLst/>
                <a:gdLst>
                  <a:gd name="T0" fmla="*/ 12 w 20"/>
                  <a:gd name="T1" fmla="*/ 0 h 19"/>
                  <a:gd name="T2" fmla="*/ 13 w 20"/>
                  <a:gd name="T3" fmla="*/ 0 h 19"/>
                  <a:gd name="T4" fmla="*/ 15 w 20"/>
                  <a:gd name="T5" fmla="*/ 1 h 19"/>
                  <a:gd name="T6" fmla="*/ 15 w 20"/>
                  <a:gd name="T7" fmla="*/ 3 h 19"/>
                  <a:gd name="T8" fmla="*/ 15 w 20"/>
                  <a:gd name="T9" fmla="*/ 4 h 19"/>
                  <a:gd name="T10" fmla="*/ 15 w 20"/>
                  <a:gd name="T11" fmla="*/ 4 h 19"/>
                  <a:gd name="T12" fmla="*/ 15 w 20"/>
                  <a:gd name="T13" fmla="*/ 6 h 19"/>
                  <a:gd name="T14" fmla="*/ 15 w 20"/>
                  <a:gd name="T15" fmla="*/ 7 h 19"/>
                  <a:gd name="T16" fmla="*/ 13 w 20"/>
                  <a:gd name="T17" fmla="*/ 8 h 19"/>
                  <a:gd name="T18" fmla="*/ 15 w 20"/>
                  <a:gd name="T19" fmla="*/ 8 h 19"/>
                  <a:gd name="T20" fmla="*/ 15 w 20"/>
                  <a:gd name="T21" fmla="*/ 8 h 19"/>
                  <a:gd name="T22" fmla="*/ 16 w 20"/>
                  <a:gd name="T23" fmla="*/ 6 h 19"/>
                  <a:gd name="T24" fmla="*/ 17 w 20"/>
                  <a:gd name="T25" fmla="*/ 4 h 19"/>
                  <a:gd name="T26" fmla="*/ 17 w 20"/>
                  <a:gd name="T27" fmla="*/ 4 h 19"/>
                  <a:gd name="T28" fmla="*/ 17 w 20"/>
                  <a:gd name="T29" fmla="*/ 1 h 19"/>
                  <a:gd name="T30" fmla="*/ 19 w 20"/>
                  <a:gd name="T31" fmla="*/ 3 h 19"/>
                  <a:gd name="T32" fmla="*/ 20 w 20"/>
                  <a:gd name="T33" fmla="*/ 4 h 19"/>
                  <a:gd name="T34" fmla="*/ 20 w 20"/>
                  <a:gd name="T35" fmla="*/ 7 h 19"/>
                  <a:gd name="T36" fmla="*/ 20 w 20"/>
                  <a:gd name="T37" fmla="*/ 8 h 19"/>
                  <a:gd name="T38" fmla="*/ 19 w 20"/>
                  <a:gd name="T39" fmla="*/ 10 h 19"/>
                  <a:gd name="T40" fmla="*/ 17 w 20"/>
                  <a:gd name="T41" fmla="*/ 10 h 19"/>
                  <a:gd name="T42" fmla="*/ 16 w 20"/>
                  <a:gd name="T43" fmla="*/ 11 h 19"/>
                  <a:gd name="T44" fmla="*/ 16 w 20"/>
                  <a:gd name="T45" fmla="*/ 12 h 19"/>
                  <a:gd name="T46" fmla="*/ 15 w 20"/>
                  <a:gd name="T47" fmla="*/ 11 h 19"/>
                  <a:gd name="T48" fmla="*/ 13 w 20"/>
                  <a:gd name="T49" fmla="*/ 14 h 19"/>
                  <a:gd name="T50" fmla="*/ 13 w 20"/>
                  <a:gd name="T51" fmla="*/ 15 h 19"/>
                  <a:gd name="T52" fmla="*/ 12 w 20"/>
                  <a:gd name="T53" fmla="*/ 15 h 19"/>
                  <a:gd name="T54" fmla="*/ 12 w 20"/>
                  <a:gd name="T55" fmla="*/ 14 h 19"/>
                  <a:gd name="T56" fmla="*/ 10 w 20"/>
                  <a:gd name="T57" fmla="*/ 12 h 19"/>
                  <a:gd name="T58" fmla="*/ 12 w 20"/>
                  <a:gd name="T59" fmla="*/ 12 h 19"/>
                  <a:gd name="T60" fmla="*/ 10 w 20"/>
                  <a:gd name="T61" fmla="*/ 14 h 19"/>
                  <a:gd name="T62" fmla="*/ 9 w 20"/>
                  <a:gd name="T63" fmla="*/ 15 h 19"/>
                  <a:gd name="T64" fmla="*/ 5 w 20"/>
                  <a:gd name="T65" fmla="*/ 18 h 19"/>
                  <a:gd name="T66" fmla="*/ 5 w 20"/>
                  <a:gd name="T67" fmla="*/ 17 h 19"/>
                  <a:gd name="T68" fmla="*/ 4 w 20"/>
                  <a:gd name="T69" fmla="*/ 17 h 19"/>
                  <a:gd name="T70" fmla="*/ 4 w 20"/>
                  <a:gd name="T71" fmla="*/ 18 h 19"/>
                  <a:gd name="T72" fmla="*/ 1 w 20"/>
                  <a:gd name="T73" fmla="*/ 19 h 19"/>
                  <a:gd name="T74" fmla="*/ 0 w 20"/>
                  <a:gd name="T75" fmla="*/ 18 h 19"/>
                  <a:gd name="T76" fmla="*/ 1 w 20"/>
                  <a:gd name="T77" fmla="*/ 17 h 19"/>
                  <a:gd name="T78" fmla="*/ 1 w 20"/>
                  <a:gd name="T79" fmla="*/ 15 h 19"/>
                  <a:gd name="T80" fmla="*/ 2 w 20"/>
                  <a:gd name="T81" fmla="*/ 14 h 19"/>
                  <a:gd name="T82" fmla="*/ 2 w 20"/>
                  <a:gd name="T83" fmla="*/ 14 h 19"/>
                  <a:gd name="T84" fmla="*/ 4 w 20"/>
                  <a:gd name="T85" fmla="*/ 14 h 19"/>
                  <a:gd name="T86" fmla="*/ 5 w 20"/>
                  <a:gd name="T87" fmla="*/ 14 h 19"/>
                  <a:gd name="T88" fmla="*/ 6 w 20"/>
                  <a:gd name="T89" fmla="*/ 12 h 19"/>
                  <a:gd name="T90" fmla="*/ 9 w 20"/>
                  <a:gd name="T91" fmla="*/ 11 h 19"/>
                  <a:gd name="T92" fmla="*/ 9 w 20"/>
                  <a:gd name="T93" fmla="*/ 10 h 19"/>
                  <a:gd name="T94" fmla="*/ 10 w 20"/>
                  <a:gd name="T95" fmla="*/ 8 h 19"/>
                  <a:gd name="T96" fmla="*/ 10 w 20"/>
                  <a:gd name="T97" fmla="*/ 6 h 19"/>
                  <a:gd name="T98" fmla="*/ 12 w 20"/>
                  <a:gd name="T99" fmla="*/ 6 h 19"/>
                  <a:gd name="T100" fmla="*/ 12 w 20"/>
                  <a:gd name="T101" fmla="*/ 4 h 19"/>
                  <a:gd name="T102" fmla="*/ 12 w 20"/>
                  <a:gd name="T103" fmla="*/ 3 h 19"/>
                  <a:gd name="T104" fmla="*/ 12 w 20"/>
                  <a:gd name="T10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 h="19">
                    <a:moveTo>
                      <a:pt x="12" y="0"/>
                    </a:moveTo>
                    <a:lnTo>
                      <a:pt x="13" y="0"/>
                    </a:lnTo>
                    <a:lnTo>
                      <a:pt x="15" y="1"/>
                    </a:lnTo>
                    <a:lnTo>
                      <a:pt x="15" y="3"/>
                    </a:lnTo>
                    <a:lnTo>
                      <a:pt x="15" y="4"/>
                    </a:lnTo>
                    <a:lnTo>
                      <a:pt x="15" y="4"/>
                    </a:lnTo>
                    <a:lnTo>
                      <a:pt x="15" y="6"/>
                    </a:lnTo>
                    <a:lnTo>
                      <a:pt x="15" y="7"/>
                    </a:lnTo>
                    <a:lnTo>
                      <a:pt x="13" y="8"/>
                    </a:lnTo>
                    <a:lnTo>
                      <a:pt x="15" y="8"/>
                    </a:lnTo>
                    <a:lnTo>
                      <a:pt x="15" y="8"/>
                    </a:lnTo>
                    <a:lnTo>
                      <a:pt x="16" y="6"/>
                    </a:lnTo>
                    <a:lnTo>
                      <a:pt x="17" y="4"/>
                    </a:lnTo>
                    <a:lnTo>
                      <a:pt x="17" y="4"/>
                    </a:lnTo>
                    <a:lnTo>
                      <a:pt x="17" y="1"/>
                    </a:lnTo>
                    <a:lnTo>
                      <a:pt x="19" y="3"/>
                    </a:lnTo>
                    <a:lnTo>
                      <a:pt x="20" y="4"/>
                    </a:lnTo>
                    <a:lnTo>
                      <a:pt x="20" y="7"/>
                    </a:lnTo>
                    <a:lnTo>
                      <a:pt x="20" y="8"/>
                    </a:lnTo>
                    <a:lnTo>
                      <a:pt x="19" y="10"/>
                    </a:lnTo>
                    <a:lnTo>
                      <a:pt x="17" y="10"/>
                    </a:lnTo>
                    <a:lnTo>
                      <a:pt x="16" y="11"/>
                    </a:lnTo>
                    <a:lnTo>
                      <a:pt x="16" y="12"/>
                    </a:lnTo>
                    <a:lnTo>
                      <a:pt x="15" y="11"/>
                    </a:lnTo>
                    <a:lnTo>
                      <a:pt x="13" y="14"/>
                    </a:lnTo>
                    <a:lnTo>
                      <a:pt x="13" y="15"/>
                    </a:lnTo>
                    <a:lnTo>
                      <a:pt x="12" y="15"/>
                    </a:lnTo>
                    <a:lnTo>
                      <a:pt x="12" y="14"/>
                    </a:lnTo>
                    <a:lnTo>
                      <a:pt x="10" y="12"/>
                    </a:lnTo>
                    <a:lnTo>
                      <a:pt x="12" y="12"/>
                    </a:lnTo>
                    <a:lnTo>
                      <a:pt x="10" y="14"/>
                    </a:lnTo>
                    <a:lnTo>
                      <a:pt x="9" y="15"/>
                    </a:lnTo>
                    <a:lnTo>
                      <a:pt x="5" y="18"/>
                    </a:lnTo>
                    <a:lnTo>
                      <a:pt x="5" y="17"/>
                    </a:lnTo>
                    <a:lnTo>
                      <a:pt x="4" y="17"/>
                    </a:lnTo>
                    <a:lnTo>
                      <a:pt x="4" y="18"/>
                    </a:lnTo>
                    <a:lnTo>
                      <a:pt x="1" y="19"/>
                    </a:lnTo>
                    <a:lnTo>
                      <a:pt x="0" y="18"/>
                    </a:lnTo>
                    <a:lnTo>
                      <a:pt x="1" y="17"/>
                    </a:lnTo>
                    <a:lnTo>
                      <a:pt x="1" y="15"/>
                    </a:lnTo>
                    <a:lnTo>
                      <a:pt x="2" y="14"/>
                    </a:lnTo>
                    <a:lnTo>
                      <a:pt x="2" y="14"/>
                    </a:lnTo>
                    <a:lnTo>
                      <a:pt x="4" y="14"/>
                    </a:lnTo>
                    <a:lnTo>
                      <a:pt x="5" y="14"/>
                    </a:lnTo>
                    <a:lnTo>
                      <a:pt x="6" y="12"/>
                    </a:lnTo>
                    <a:lnTo>
                      <a:pt x="9" y="11"/>
                    </a:lnTo>
                    <a:lnTo>
                      <a:pt x="9" y="10"/>
                    </a:lnTo>
                    <a:lnTo>
                      <a:pt x="10" y="8"/>
                    </a:lnTo>
                    <a:lnTo>
                      <a:pt x="10" y="6"/>
                    </a:lnTo>
                    <a:lnTo>
                      <a:pt x="12" y="6"/>
                    </a:lnTo>
                    <a:lnTo>
                      <a:pt x="12" y="4"/>
                    </a:lnTo>
                    <a:lnTo>
                      <a:pt x="12" y="3"/>
                    </a:lnTo>
                    <a:lnTo>
                      <a:pt x="1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15" name="Freeform 943"/>
              <p:cNvSpPr>
                <a:spLocks/>
              </p:cNvSpPr>
              <p:nvPr/>
            </p:nvSpPr>
            <p:spPr bwMode="gray">
              <a:xfrm>
                <a:off x="1360562" y="2082919"/>
                <a:ext cx="25491" cy="31864"/>
              </a:xfrm>
              <a:custGeom>
                <a:avLst/>
                <a:gdLst>
                  <a:gd name="T0" fmla="*/ 1 w 8"/>
                  <a:gd name="T1" fmla="*/ 7 h 10"/>
                  <a:gd name="T2" fmla="*/ 1 w 8"/>
                  <a:gd name="T3" fmla="*/ 6 h 10"/>
                  <a:gd name="T4" fmla="*/ 1 w 8"/>
                  <a:gd name="T5" fmla="*/ 6 h 10"/>
                  <a:gd name="T6" fmla="*/ 1 w 8"/>
                  <a:gd name="T7" fmla="*/ 4 h 10"/>
                  <a:gd name="T8" fmla="*/ 1 w 8"/>
                  <a:gd name="T9" fmla="*/ 6 h 10"/>
                  <a:gd name="T10" fmla="*/ 3 w 8"/>
                  <a:gd name="T11" fmla="*/ 4 h 10"/>
                  <a:gd name="T12" fmla="*/ 4 w 8"/>
                  <a:gd name="T13" fmla="*/ 4 h 10"/>
                  <a:gd name="T14" fmla="*/ 4 w 8"/>
                  <a:gd name="T15" fmla="*/ 4 h 10"/>
                  <a:gd name="T16" fmla="*/ 4 w 8"/>
                  <a:gd name="T17" fmla="*/ 1 h 10"/>
                  <a:gd name="T18" fmla="*/ 5 w 8"/>
                  <a:gd name="T19" fmla="*/ 3 h 10"/>
                  <a:gd name="T20" fmla="*/ 7 w 8"/>
                  <a:gd name="T21" fmla="*/ 3 h 10"/>
                  <a:gd name="T22" fmla="*/ 7 w 8"/>
                  <a:gd name="T23" fmla="*/ 0 h 10"/>
                  <a:gd name="T24" fmla="*/ 8 w 8"/>
                  <a:gd name="T25" fmla="*/ 3 h 10"/>
                  <a:gd name="T26" fmla="*/ 8 w 8"/>
                  <a:gd name="T27" fmla="*/ 4 h 10"/>
                  <a:gd name="T28" fmla="*/ 8 w 8"/>
                  <a:gd name="T29" fmla="*/ 8 h 10"/>
                  <a:gd name="T30" fmla="*/ 7 w 8"/>
                  <a:gd name="T31" fmla="*/ 8 h 10"/>
                  <a:gd name="T32" fmla="*/ 7 w 8"/>
                  <a:gd name="T33" fmla="*/ 8 h 10"/>
                  <a:gd name="T34" fmla="*/ 5 w 8"/>
                  <a:gd name="T35" fmla="*/ 10 h 10"/>
                  <a:gd name="T36" fmla="*/ 4 w 8"/>
                  <a:gd name="T37" fmla="*/ 8 h 10"/>
                  <a:gd name="T38" fmla="*/ 5 w 8"/>
                  <a:gd name="T39" fmla="*/ 7 h 10"/>
                  <a:gd name="T40" fmla="*/ 7 w 8"/>
                  <a:gd name="T41" fmla="*/ 6 h 10"/>
                  <a:gd name="T42" fmla="*/ 5 w 8"/>
                  <a:gd name="T43" fmla="*/ 7 h 10"/>
                  <a:gd name="T44" fmla="*/ 4 w 8"/>
                  <a:gd name="T45" fmla="*/ 7 h 10"/>
                  <a:gd name="T46" fmla="*/ 1 w 8"/>
                  <a:gd name="T47" fmla="*/ 8 h 10"/>
                  <a:gd name="T48" fmla="*/ 0 w 8"/>
                  <a:gd name="T49" fmla="*/ 8 h 10"/>
                  <a:gd name="T50" fmla="*/ 1 w 8"/>
                  <a:gd name="T5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 h="10">
                    <a:moveTo>
                      <a:pt x="1" y="7"/>
                    </a:moveTo>
                    <a:lnTo>
                      <a:pt x="1" y="6"/>
                    </a:lnTo>
                    <a:lnTo>
                      <a:pt x="1" y="6"/>
                    </a:lnTo>
                    <a:lnTo>
                      <a:pt x="1" y="4"/>
                    </a:lnTo>
                    <a:lnTo>
                      <a:pt x="1" y="6"/>
                    </a:lnTo>
                    <a:lnTo>
                      <a:pt x="3" y="4"/>
                    </a:lnTo>
                    <a:lnTo>
                      <a:pt x="4" y="4"/>
                    </a:lnTo>
                    <a:lnTo>
                      <a:pt x="4" y="4"/>
                    </a:lnTo>
                    <a:lnTo>
                      <a:pt x="4" y="1"/>
                    </a:lnTo>
                    <a:lnTo>
                      <a:pt x="5" y="3"/>
                    </a:lnTo>
                    <a:lnTo>
                      <a:pt x="7" y="3"/>
                    </a:lnTo>
                    <a:lnTo>
                      <a:pt x="7" y="0"/>
                    </a:lnTo>
                    <a:lnTo>
                      <a:pt x="8" y="3"/>
                    </a:lnTo>
                    <a:lnTo>
                      <a:pt x="8" y="4"/>
                    </a:lnTo>
                    <a:lnTo>
                      <a:pt x="8" y="8"/>
                    </a:lnTo>
                    <a:lnTo>
                      <a:pt x="7" y="8"/>
                    </a:lnTo>
                    <a:lnTo>
                      <a:pt x="7" y="8"/>
                    </a:lnTo>
                    <a:lnTo>
                      <a:pt x="5" y="10"/>
                    </a:lnTo>
                    <a:lnTo>
                      <a:pt x="4" y="8"/>
                    </a:lnTo>
                    <a:lnTo>
                      <a:pt x="5" y="7"/>
                    </a:lnTo>
                    <a:lnTo>
                      <a:pt x="7" y="6"/>
                    </a:lnTo>
                    <a:lnTo>
                      <a:pt x="5" y="7"/>
                    </a:lnTo>
                    <a:lnTo>
                      <a:pt x="4" y="7"/>
                    </a:lnTo>
                    <a:lnTo>
                      <a:pt x="1" y="8"/>
                    </a:lnTo>
                    <a:lnTo>
                      <a:pt x="0" y="8"/>
                    </a:lnTo>
                    <a:lnTo>
                      <a:pt x="1"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16" name="Freeform 944"/>
              <p:cNvSpPr>
                <a:spLocks/>
              </p:cNvSpPr>
              <p:nvPr/>
            </p:nvSpPr>
            <p:spPr bwMode="gray">
              <a:xfrm>
                <a:off x="1395613" y="2054241"/>
                <a:ext cx="15933" cy="25491"/>
              </a:xfrm>
              <a:custGeom>
                <a:avLst/>
                <a:gdLst>
                  <a:gd name="T0" fmla="*/ 1 w 5"/>
                  <a:gd name="T1" fmla="*/ 2 h 8"/>
                  <a:gd name="T2" fmla="*/ 3 w 5"/>
                  <a:gd name="T3" fmla="*/ 2 h 8"/>
                  <a:gd name="T4" fmla="*/ 3 w 5"/>
                  <a:gd name="T5" fmla="*/ 0 h 8"/>
                  <a:gd name="T6" fmla="*/ 4 w 5"/>
                  <a:gd name="T7" fmla="*/ 0 h 8"/>
                  <a:gd name="T8" fmla="*/ 5 w 5"/>
                  <a:gd name="T9" fmla="*/ 1 h 8"/>
                  <a:gd name="T10" fmla="*/ 5 w 5"/>
                  <a:gd name="T11" fmla="*/ 2 h 8"/>
                  <a:gd name="T12" fmla="*/ 4 w 5"/>
                  <a:gd name="T13" fmla="*/ 4 h 8"/>
                  <a:gd name="T14" fmla="*/ 4 w 5"/>
                  <a:gd name="T15" fmla="*/ 6 h 8"/>
                  <a:gd name="T16" fmla="*/ 3 w 5"/>
                  <a:gd name="T17" fmla="*/ 8 h 8"/>
                  <a:gd name="T18" fmla="*/ 1 w 5"/>
                  <a:gd name="T19" fmla="*/ 8 h 8"/>
                  <a:gd name="T20" fmla="*/ 0 w 5"/>
                  <a:gd name="T21" fmla="*/ 8 h 8"/>
                  <a:gd name="T22" fmla="*/ 0 w 5"/>
                  <a:gd name="T23" fmla="*/ 6 h 8"/>
                  <a:gd name="T24" fmla="*/ 0 w 5"/>
                  <a:gd name="T25" fmla="*/ 5 h 8"/>
                  <a:gd name="T26" fmla="*/ 1 w 5"/>
                  <a:gd name="T27" fmla="*/ 4 h 8"/>
                  <a:gd name="T28" fmla="*/ 1 w 5"/>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
                    <a:moveTo>
                      <a:pt x="1" y="2"/>
                    </a:moveTo>
                    <a:lnTo>
                      <a:pt x="3" y="2"/>
                    </a:lnTo>
                    <a:lnTo>
                      <a:pt x="3" y="0"/>
                    </a:lnTo>
                    <a:lnTo>
                      <a:pt x="4" y="0"/>
                    </a:lnTo>
                    <a:lnTo>
                      <a:pt x="5" y="1"/>
                    </a:lnTo>
                    <a:lnTo>
                      <a:pt x="5" y="2"/>
                    </a:lnTo>
                    <a:lnTo>
                      <a:pt x="4" y="4"/>
                    </a:lnTo>
                    <a:lnTo>
                      <a:pt x="4" y="6"/>
                    </a:lnTo>
                    <a:lnTo>
                      <a:pt x="3" y="8"/>
                    </a:lnTo>
                    <a:lnTo>
                      <a:pt x="1" y="8"/>
                    </a:lnTo>
                    <a:lnTo>
                      <a:pt x="0" y="8"/>
                    </a:lnTo>
                    <a:lnTo>
                      <a:pt x="0" y="6"/>
                    </a:lnTo>
                    <a:lnTo>
                      <a:pt x="0" y="5"/>
                    </a:lnTo>
                    <a:lnTo>
                      <a:pt x="1" y="4"/>
                    </a:lnTo>
                    <a:lnTo>
                      <a:pt x="1"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17" name="Freeform 945"/>
              <p:cNvSpPr>
                <a:spLocks/>
              </p:cNvSpPr>
              <p:nvPr/>
            </p:nvSpPr>
            <p:spPr bwMode="gray">
              <a:xfrm>
                <a:off x="1370122" y="2162577"/>
                <a:ext cx="15933" cy="22306"/>
              </a:xfrm>
              <a:custGeom>
                <a:avLst/>
                <a:gdLst>
                  <a:gd name="T0" fmla="*/ 2 w 5"/>
                  <a:gd name="T1" fmla="*/ 2 h 7"/>
                  <a:gd name="T2" fmla="*/ 2 w 5"/>
                  <a:gd name="T3" fmla="*/ 2 h 7"/>
                  <a:gd name="T4" fmla="*/ 1 w 5"/>
                  <a:gd name="T5" fmla="*/ 1 h 7"/>
                  <a:gd name="T6" fmla="*/ 2 w 5"/>
                  <a:gd name="T7" fmla="*/ 2 h 7"/>
                  <a:gd name="T8" fmla="*/ 4 w 5"/>
                  <a:gd name="T9" fmla="*/ 1 h 7"/>
                  <a:gd name="T10" fmla="*/ 5 w 5"/>
                  <a:gd name="T11" fmla="*/ 0 h 7"/>
                  <a:gd name="T12" fmla="*/ 5 w 5"/>
                  <a:gd name="T13" fmla="*/ 1 h 7"/>
                  <a:gd name="T14" fmla="*/ 5 w 5"/>
                  <a:gd name="T15" fmla="*/ 2 h 7"/>
                  <a:gd name="T16" fmla="*/ 4 w 5"/>
                  <a:gd name="T17" fmla="*/ 4 h 7"/>
                  <a:gd name="T18" fmla="*/ 4 w 5"/>
                  <a:gd name="T19" fmla="*/ 5 h 7"/>
                  <a:gd name="T20" fmla="*/ 2 w 5"/>
                  <a:gd name="T21" fmla="*/ 5 h 7"/>
                  <a:gd name="T22" fmla="*/ 1 w 5"/>
                  <a:gd name="T23" fmla="*/ 7 h 7"/>
                  <a:gd name="T24" fmla="*/ 0 w 5"/>
                  <a:gd name="T25" fmla="*/ 5 h 7"/>
                  <a:gd name="T26" fmla="*/ 1 w 5"/>
                  <a:gd name="T27" fmla="*/ 4 h 7"/>
                  <a:gd name="T28" fmla="*/ 2 w 5"/>
                  <a:gd name="T29" fmla="*/ 4 h 7"/>
                  <a:gd name="T30" fmla="*/ 2 w 5"/>
                  <a:gd name="T3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7">
                    <a:moveTo>
                      <a:pt x="2" y="2"/>
                    </a:moveTo>
                    <a:lnTo>
                      <a:pt x="2" y="2"/>
                    </a:lnTo>
                    <a:lnTo>
                      <a:pt x="1" y="1"/>
                    </a:lnTo>
                    <a:lnTo>
                      <a:pt x="2" y="2"/>
                    </a:lnTo>
                    <a:lnTo>
                      <a:pt x="4" y="1"/>
                    </a:lnTo>
                    <a:lnTo>
                      <a:pt x="5" y="0"/>
                    </a:lnTo>
                    <a:lnTo>
                      <a:pt x="5" y="1"/>
                    </a:lnTo>
                    <a:lnTo>
                      <a:pt x="5" y="2"/>
                    </a:lnTo>
                    <a:lnTo>
                      <a:pt x="4" y="4"/>
                    </a:lnTo>
                    <a:lnTo>
                      <a:pt x="4" y="5"/>
                    </a:lnTo>
                    <a:lnTo>
                      <a:pt x="2" y="5"/>
                    </a:lnTo>
                    <a:lnTo>
                      <a:pt x="1" y="7"/>
                    </a:lnTo>
                    <a:lnTo>
                      <a:pt x="0" y="5"/>
                    </a:lnTo>
                    <a:lnTo>
                      <a:pt x="1" y="4"/>
                    </a:lnTo>
                    <a:lnTo>
                      <a:pt x="2" y="4"/>
                    </a:lnTo>
                    <a:lnTo>
                      <a:pt x="2"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18" name="Freeform 946"/>
              <p:cNvSpPr>
                <a:spLocks/>
              </p:cNvSpPr>
              <p:nvPr/>
            </p:nvSpPr>
            <p:spPr bwMode="gray">
              <a:xfrm>
                <a:off x="1430662" y="2031937"/>
                <a:ext cx="35051" cy="41424"/>
              </a:xfrm>
              <a:custGeom>
                <a:avLst/>
                <a:gdLst>
                  <a:gd name="T0" fmla="*/ 1 w 11"/>
                  <a:gd name="T1" fmla="*/ 9 h 13"/>
                  <a:gd name="T2" fmla="*/ 0 w 11"/>
                  <a:gd name="T3" fmla="*/ 9 h 13"/>
                  <a:gd name="T4" fmla="*/ 1 w 11"/>
                  <a:gd name="T5" fmla="*/ 9 h 13"/>
                  <a:gd name="T6" fmla="*/ 1 w 11"/>
                  <a:gd name="T7" fmla="*/ 8 h 13"/>
                  <a:gd name="T8" fmla="*/ 1 w 11"/>
                  <a:gd name="T9" fmla="*/ 8 h 13"/>
                  <a:gd name="T10" fmla="*/ 1 w 11"/>
                  <a:gd name="T11" fmla="*/ 7 h 13"/>
                  <a:gd name="T12" fmla="*/ 1 w 11"/>
                  <a:gd name="T13" fmla="*/ 7 h 13"/>
                  <a:gd name="T14" fmla="*/ 1 w 11"/>
                  <a:gd name="T15" fmla="*/ 7 h 13"/>
                  <a:gd name="T16" fmla="*/ 2 w 11"/>
                  <a:gd name="T17" fmla="*/ 5 h 13"/>
                  <a:gd name="T18" fmla="*/ 4 w 11"/>
                  <a:gd name="T19" fmla="*/ 5 h 13"/>
                  <a:gd name="T20" fmla="*/ 5 w 11"/>
                  <a:gd name="T21" fmla="*/ 4 h 13"/>
                  <a:gd name="T22" fmla="*/ 4 w 11"/>
                  <a:gd name="T23" fmla="*/ 2 h 13"/>
                  <a:gd name="T24" fmla="*/ 5 w 11"/>
                  <a:gd name="T25" fmla="*/ 2 h 13"/>
                  <a:gd name="T26" fmla="*/ 5 w 11"/>
                  <a:gd name="T27" fmla="*/ 4 h 13"/>
                  <a:gd name="T28" fmla="*/ 7 w 11"/>
                  <a:gd name="T29" fmla="*/ 2 h 13"/>
                  <a:gd name="T30" fmla="*/ 5 w 11"/>
                  <a:gd name="T31" fmla="*/ 0 h 13"/>
                  <a:gd name="T32" fmla="*/ 7 w 11"/>
                  <a:gd name="T33" fmla="*/ 2 h 13"/>
                  <a:gd name="T34" fmla="*/ 7 w 11"/>
                  <a:gd name="T35" fmla="*/ 1 h 13"/>
                  <a:gd name="T36" fmla="*/ 8 w 11"/>
                  <a:gd name="T37" fmla="*/ 0 h 13"/>
                  <a:gd name="T38" fmla="*/ 9 w 11"/>
                  <a:gd name="T39" fmla="*/ 2 h 13"/>
                  <a:gd name="T40" fmla="*/ 9 w 11"/>
                  <a:gd name="T41" fmla="*/ 4 h 13"/>
                  <a:gd name="T42" fmla="*/ 11 w 11"/>
                  <a:gd name="T43" fmla="*/ 5 h 13"/>
                  <a:gd name="T44" fmla="*/ 9 w 11"/>
                  <a:gd name="T45" fmla="*/ 8 h 13"/>
                  <a:gd name="T46" fmla="*/ 9 w 11"/>
                  <a:gd name="T47" fmla="*/ 11 h 13"/>
                  <a:gd name="T48" fmla="*/ 7 w 11"/>
                  <a:gd name="T49" fmla="*/ 11 h 13"/>
                  <a:gd name="T50" fmla="*/ 7 w 11"/>
                  <a:gd name="T51" fmla="*/ 9 h 13"/>
                  <a:gd name="T52" fmla="*/ 5 w 11"/>
                  <a:gd name="T53" fmla="*/ 11 h 13"/>
                  <a:gd name="T54" fmla="*/ 4 w 11"/>
                  <a:gd name="T55" fmla="*/ 12 h 13"/>
                  <a:gd name="T56" fmla="*/ 1 w 11"/>
                  <a:gd name="T57" fmla="*/ 13 h 13"/>
                  <a:gd name="T58" fmla="*/ 1 w 11"/>
                  <a:gd name="T59" fmla="*/ 13 h 13"/>
                  <a:gd name="T60" fmla="*/ 0 w 11"/>
                  <a:gd name="T61" fmla="*/ 12 h 13"/>
                  <a:gd name="T62" fmla="*/ 1 w 11"/>
                  <a:gd name="T63" fmla="*/ 11 h 13"/>
                  <a:gd name="T64" fmla="*/ 2 w 11"/>
                  <a:gd name="T65" fmla="*/ 11 h 13"/>
                  <a:gd name="T66" fmla="*/ 1 w 11"/>
                  <a:gd name="T6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 h="13">
                    <a:moveTo>
                      <a:pt x="1" y="9"/>
                    </a:moveTo>
                    <a:lnTo>
                      <a:pt x="0" y="9"/>
                    </a:lnTo>
                    <a:lnTo>
                      <a:pt x="1" y="9"/>
                    </a:lnTo>
                    <a:lnTo>
                      <a:pt x="1" y="8"/>
                    </a:lnTo>
                    <a:lnTo>
                      <a:pt x="1" y="8"/>
                    </a:lnTo>
                    <a:lnTo>
                      <a:pt x="1" y="7"/>
                    </a:lnTo>
                    <a:lnTo>
                      <a:pt x="1" y="7"/>
                    </a:lnTo>
                    <a:lnTo>
                      <a:pt x="1" y="7"/>
                    </a:lnTo>
                    <a:lnTo>
                      <a:pt x="2" y="5"/>
                    </a:lnTo>
                    <a:lnTo>
                      <a:pt x="4" y="5"/>
                    </a:lnTo>
                    <a:lnTo>
                      <a:pt x="5" y="4"/>
                    </a:lnTo>
                    <a:lnTo>
                      <a:pt x="4" y="2"/>
                    </a:lnTo>
                    <a:lnTo>
                      <a:pt x="5" y="2"/>
                    </a:lnTo>
                    <a:lnTo>
                      <a:pt x="5" y="4"/>
                    </a:lnTo>
                    <a:lnTo>
                      <a:pt x="7" y="2"/>
                    </a:lnTo>
                    <a:lnTo>
                      <a:pt x="5" y="0"/>
                    </a:lnTo>
                    <a:lnTo>
                      <a:pt x="7" y="2"/>
                    </a:lnTo>
                    <a:lnTo>
                      <a:pt x="7" y="1"/>
                    </a:lnTo>
                    <a:lnTo>
                      <a:pt x="8" y="0"/>
                    </a:lnTo>
                    <a:lnTo>
                      <a:pt x="9" y="2"/>
                    </a:lnTo>
                    <a:lnTo>
                      <a:pt x="9" y="4"/>
                    </a:lnTo>
                    <a:lnTo>
                      <a:pt x="11" y="5"/>
                    </a:lnTo>
                    <a:lnTo>
                      <a:pt x="9" y="8"/>
                    </a:lnTo>
                    <a:lnTo>
                      <a:pt x="9" y="11"/>
                    </a:lnTo>
                    <a:lnTo>
                      <a:pt x="7" y="11"/>
                    </a:lnTo>
                    <a:lnTo>
                      <a:pt x="7" y="9"/>
                    </a:lnTo>
                    <a:lnTo>
                      <a:pt x="5" y="11"/>
                    </a:lnTo>
                    <a:lnTo>
                      <a:pt x="4" y="12"/>
                    </a:lnTo>
                    <a:lnTo>
                      <a:pt x="1" y="13"/>
                    </a:lnTo>
                    <a:lnTo>
                      <a:pt x="1" y="13"/>
                    </a:lnTo>
                    <a:lnTo>
                      <a:pt x="0" y="12"/>
                    </a:lnTo>
                    <a:lnTo>
                      <a:pt x="1" y="11"/>
                    </a:lnTo>
                    <a:lnTo>
                      <a:pt x="2" y="11"/>
                    </a:lnTo>
                    <a:lnTo>
                      <a:pt x="1" y="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19" name="Freeform 947"/>
              <p:cNvSpPr>
                <a:spLocks/>
              </p:cNvSpPr>
              <p:nvPr/>
            </p:nvSpPr>
            <p:spPr bwMode="gray">
              <a:xfrm>
                <a:off x="1468899" y="2009631"/>
                <a:ext cx="22306" cy="25491"/>
              </a:xfrm>
              <a:custGeom>
                <a:avLst/>
                <a:gdLst>
                  <a:gd name="T0" fmla="*/ 1 w 7"/>
                  <a:gd name="T1" fmla="*/ 4 h 8"/>
                  <a:gd name="T2" fmla="*/ 3 w 7"/>
                  <a:gd name="T3" fmla="*/ 4 h 8"/>
                  <a:gd name="T4" fmla="*/ 3 w 7"/>
                  <a:gd name="T5" fmla="*/ 4 h 8"/>
                  <a:gd name="T6" fmla="*/ 4 w 7"/>
                  <a:gd name="T7" fmla="*/ 1 h 8"/>
                  <a:gd name="T8" fmla="*/ 4 w 7"/>
                  <a:gd name="T9" fmla="*/ 3 h 8"/>
                  <a:gd name="T10" fmla="*/ 4 w 7"/>
                  <a:gd name="T11" fmla="*/ 3 h 8"/>
                  <a:gd name="T12" fmla="*/ 6 w 7"/>
                  <a:gd name="T13" fmla="*/ 1 h 8"/>
                  <a:gd name="T14" fmla="*/ 6 w 7"/>
                  <a:gd name="T15" fmla="*/ 0 h 8"/>
                  <a:gd name="T16" fmla="*/ 7 w 7"/>
                  <a:gd name="T17" fmla="*/ 1 h 8"/>
                  <a:gd name="T18" fmla="*/ 7 w 7"/>
                  <a:gd name="T19" fmla="*/ 3 h 8"/>
                  <a:gd name="T20" fmla="*/ 6 w 7"/>
                  <a:gd name="T21" fmla="*/ 5 h 8"/>
                  <a:gd name="T22" fmla="*/ 6 w 7"/>
                  <a:gd name="T23" fmla="*/ 7 h 8"/>
                  <a:gd name="T24" fmla="*/ 1 w 7"/>
                  <a:gd name="T25" fmla="*/ 8 h 8"/>
                  <a:gd name="T26" fmla="*/ 0 w 7"/>
                  <a:gd name="T27" fmla="*/ 7 h 8"/>
                  <a:gd name="T28" fmla="*/ 0 w 7"/>
                  <a:gd name="T29" fmla="*/ 7 h 8"/>
                  <a:gd name="T30" fmla="*/ 0 w 7"/>
                  <a:gd name="T31" fmla="*/ 7 h 8"/>
                  <a:gd name="T32" fmla="*/ 1 w 7"/>
                  <a:gd name="T33" fmla="*/ 5 h 8"/>
                  <a:gd name="T34" fmla="*/ 1 w 7"/>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8">
                    <a:moveTo>
                      <a:pt x="1" y="4"/>
                    </a:moveTo>
                    <a:lnTo>
                      <a:pt x="3" y="4"/>
                    </a:lnTo>
                    <a:lnTo>
                      <a:pt x="3" y="4"/>
                    </a:lnTo>
                    <a:lnTo>
                      <a:pt x="4" y="1"/>
                    </a:lnTo>
                    <a:lnTo>
                      <a:pt x="4" y="3"/>
                    </a:lnTo>
                    <a:lnTo>
                      <a:pt x="4" y="3"/>
                    </a:lnTo>
                    <a:lnTo>
                      <a:pt x="6" y="1"/>
                    </a:lnTo>
                    <a:lnTo>
                      <a:pt x="6" y="0"/>
                    </a:lnTo>
                    <a:lnTo>
                      <a:pt x="7" y="1"/>
                    </a:lnTo>
                    <a:lnTo>
                      <a:pt x="7" y="3"/>
                    </a:lnTo>
                    <a:lnTo>
                      <a:pt x="6" y="5"/>
                    </a:lnTo>
                    <a:lnTo>
                      <a:pt x="6" y="7"/>
                    </a:lnTo>
                    <a:lnTo>
                      <a:pt x="1" y="8"/>
                    </a:lnTo>
                    <a:lnTo>
                      <a:pt x="0" y="7"/>
                    </a:lnTo>
                    <a:lnTo>
                      <a:pt x="0" y="7"/>
                    </a:lnTo>
                    <a:lnTo>
                      <a:pt x="0" y="7"/>
                    </a:lnTo>
                    <a:lnTo>
                      <a:pt x="1" y="5"/>
                    </a:lnTo>
                    <a:lnTo>
                      <a:pt x="1"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0" name="Freeform 948"/>
              <p:cNvSpPr>
                <a:spLocks/>
              </p:cNvSpPr>
              <p:nvPr/>
            </p:nvSpPr>
            <p:spPr bwMode="gray">
              <a:xfrm>
                <a:off x="1481644" y="1990513"/>
                <a:ext cx="25491" cy="22306"/>
              </a:xfrm>
              <a:custGeom>
                <a:avLst/>
                <a:gdLst>
                  <a:gd name="T0" fmla="*/ 3 w 8"/>
                  <a:gd name="T1" fmla="*/ 2 h 7"/>
                  <a:gd name="T2" fmla="*/ 2 w 8"/>
                  <a:gd name="T3" fmla="*/ 2 h 7"/>
                  <a:gd name="T4" fmla="*/ 2 w 8"/>
                  <a:gd name="T5" fmla="*/ 2 h 7"/>
                  <a:gd name="T6" fmla="*/ 0 w 8"/>
                  <a:gd name="T7" fmla="*/ 0 h 7"/>
                  <a:gd name="T8" fmla="*/ 2 w 8"/>
                  <a:gd name="T9" fmla="*/ 0 h 7"/>
                  <a:gd name="T10" fmla="*/ 3 w 8"/>
                  <a:gd name="T11" fmla="*/ 0 h 7"/>
                  <a:gd name="T12" fmla="*/ 4 w 8"/>
                  <a:gd name="T13" fmla="*/ 0 h 7"/>
                  <a:gd name="T14" fmla="*/ 4 w 8"/>
                  <a:gd name="T15" fmla="*/ 0 h 7"/>
                  <a:gd name="T16" fmla="*/ 6 w 8"/>
                  <a:gd name="T17" fmla="*/ 2 h 7"/>
                  <a:gd name="T18" fmla="*/ 4 w 8"/>
                  <a:gd name="T19" fmla="*/ 3 h 7"/>
                  <a:gd name="T20" fmla="*/ 6 w 8"/>
                  <a:gd name="T21" fmla="*/ 3 h 7"/>
                  <a:gd name="T22" fmla="*/ 6 w 8"/>
                  <a:gd name="T23" fmla="*/ 2 h 7"/>
                  <a:gd name="T24" fmla="*/ 7 w 8"/>
                  <a:gd name="T25" fmla="*/ 2 h 7"/>
                  <a:gd name="T26" fmla="*/ 8 w 8"/>
                  <a:gd name="T27" fmla="*/ 3 h 7"/>
                  <a:gd name="T28" fmla="*/ 7 w 8"/>
                  <a:gd name="T29" fmla="*/ 6 h 7"/>
                  <a:gd name="T30" fmla="*/ 6 w 8"/>
                  <a:gd name="T31" fmla="*/ 7 h 7"/>
                  <a:gd name="T32" fmla="*/ 3 w 8"/>
                  <a:gd name="T33" fmla="*/ 4 h 7"/>
                  <a:gd name="T34" fmla="*/ 2 w 8"/>
                  <a:gd name="T35" fmla="*/ 3 h 7"/>
                  <a:gd name="T36" fmla="*/ 3 w 8"/>
                  <a:gd name="T37" fmla="*/ 4 h 7"/>
                  <a:gd name="T38" fmla="*/ 3 w 8"/>
                  <a:gd name="T39" fmla="*/ 2 h 7"/>
                  <a:gd name="T40" fmla="*/ 3 w 8"/>
                  <a:gd name="T4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7">
                    <a:moveTo>
                      <a:pt x="3" y="2"/>
                    </a:moveTo>
                    <a:lnTo>
                      <a:pt x="2" y="2"/>
                    </a:lnTo>
                    <a:lnTo>
                      <a:pt x="2" y="2"/>
                    </a:lnTo>
                    <a:lnTo>
                      <a:pt x="0" y="0"/>
                    </a:lnTo>
                    <a:lnTo>
                      <a:pt x="2" y="0"/>
                    </a:lnTo>
                    <a:lnTo>
                      <a:pt x="3" y="0"/>
                    </a:lnTo>
                    <a:lnTo>
                      <a:pt x="4" y="0"/>
                    </a:lnTo>
                    <a:lnTo>
                      <a:pt x="4" y="0"/>
                    </a:lnTo>
                    <a:lnTo>
                      <a:pt x="6" y="2"/>
                    </a:lnTo>
                    <a:lnTo>
                      <a:pt x="4" y="3"/>
                    </a:lnTo>
                    <a:lnTo>
                      <a:pt x="6" y="3"/>
                    </a:lnTo>
                    <a:lnTo>
                      <a:pt x="6" y="2"/>
                    </a:lnTo>
                    <a:lnTo>
                      <a:pt x="7" y="2"/>
                    </a:lnTo>
                    <a:lnTo>
                      <a:pt x="8" y="3"/>
                    </a:lnTo>
                    <a:lnTo>
                      <a:pt x="7" y="6"/>
                    </a:lnTo>
                    <a:lnTo>
                      <a:pt x="6" y="7"/>
                    </a:lnTo>
                    <a:lnTo>
                      <a:pt x="3" y="4"/>
                    </a:lnTo>
                    <a:lnTo>
                      <a:pt x="2" y="3"/>
                    </a:lnTo>
                    <a:lnTo>
                      <a:pt x="3" y="4"/>
                    </a:lnTo>
                    <a:lnTo>
                      <a:pt x="3" y="2"/>
                    </a:lnTo>
                    <a:lnTo>
                      <a:pt x="3"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1" name="Freeform 949"/>
              <p:cNvSpPr>
                <a:spLocks/>
              </p:cNvSpPr>
              <p:nvPr/>
            </p:nvSpPr>
            <p:spPr bwMode="gray">
              <a:xfrm>
                <a:off x="1507135" y="1977768"/>
                <a:ext cx="19118" cy="19118"/>
              </a:xfrm>
              <a:custGeom>
                <a:avLst/>
                <a:gdLst>
                  <a:gd name="T0" fmla="*/ 3 w 6"/>
                  <a:gd name="T1" fmla="*/ 2 h 6"/>
                  <a:gd name="T2" fmla="*/ 3 w 6"/>
                  <a:gd name="T3" fmla="*/ 2 h 6"/>
                  <a:gd name="T4" fmla="*/ 3 w 6"/>
                  <a:gd name="T5" fmla="*/ 2 h 6"/>
                  <a:gd name="T6" fmla="*/ 4 w 6"/>
                  <a:gd name="T7" fmla="*/ 3 h 6"/>
                  <a:gd name="T8" fmla="*/ 6 w 6"/>
                  <a:gd name="T9" fmla="*/ 4 h 6"/>
                  <a:gd name="T10" fmla="*/ 4 w 6"/>
                  <a:gd name="T11" fmla="*/ 6 h 6"/>
                  <a:gd name="T12" fmla="*/ 2 w 6"/>
                  <a:gd name="T13" fmla="*/ 4 h 6"/>
                  <a:gd name="T14" fmla="*/ 2 w 6"/>
                  <a:gd name="T15" fmla="*/ 2 h 6"/>
                  <a:gd name="T16" fmla="*/ 0 w 6"/>
                  <a:gd name="T17" fmla="*/ 0 h 6"/>
                  <a:gd name="T18" fmla="*/ 0 w 6"/>
                  <a:gd name="T19" fmla="*/ 0 h 6"/>
                  <a:gd name="T20" fmla="*/ 2 w 6"/>
                  <a:gd name="T21" fmla="*/ 0 h 6"/>
                  <a:gd name="T22" fmla="*/ 2 w 6"/>
                  <a:gd name="T23" fmla="*/ 2 h 6"/>
                  <a:gd name="T24" fmla="*/ 3 w 6"/>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3" y="2"/>
                    </a:moveTo>
                    <a:lnTo>
                      <a:pt x="3" y="2"/>
                    </a:lnTo>
                    <a:lnTo>
                      <a:pt x="3" y="2"/>
                    </a:lnTo>
                    <a:lnTo>
                      <a:pt x="4" y="3"/>
                    </a:lnTo>
                    <a:lnTo>
                      <a:pt x="6" y="4"/>
                    </a:lnTo>
                    <a:lnTo>
                      <a:pt x="4" y="6"/>
                    </a:lnTo>
                    <a:lnTo>
                      <a:pt x="2" y="4"/>
                    </a:lnTo>
                    <a:lnTo>
                      <a:pt x="2" y="2"/>
                    </a:lnTo>
                    <a:lnTo>
                      <a:pt x="0" y="0"/>
                    </a:lnTo>
                    <a:lnTo>
                      <a:pt x="0" y="0"/>
                    </a:lnTo>
                    <a:lnTo>
                      <a:pt x="2" y="0"/>
                    </a:lnTo>
                    <a:lnTo>
                      <a:pt x="2" y="2"/>
                    </a:lnTo>
                    <a:lnTo>
                      <a:pt x="3"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2" name="Freeform 950"/>
              <p:cNvSpPr>
                <a:spLocks/>
              </p:cNvSpPr>
              <p:nvPr/>
            </p:nvSpPr>
            <p:spPr bwMode="gray">
              <a:xfrm>
                <a:off x="1535813" y="1977768"/>
                <a:ext cx="6373" cy="19118"/>
              </a:xfrm>
              <a:custGeom>
                <a:avLst/>
                <a:gdLst>
                  <a:gd name="T0" fmla="*/ 2 w 2"/>
                  <a:gd name="T1" fmla="*/ 0 h 6"/>
                  <a:gd name="T2" fmla="*/ 2 w 2"/>
                  <a:gd name="T3" fmla="*/ 0 h 6"/>
                  <a:gd name="T4" fmla="*/ 2 w 2"/>
                  <a:gd name="T5" fmla="*/ 2 h 6"/>
                  <a:gd name="T6" fmla="*/ 2 w 2"/>
                  <a:gd name="T7" fmla="*/ 3 h 6"/>
                  <a:gd name="T8" fmla="*/ 2 w 2"/>
                  <a:gd name="T9" fmla="*/ 4 h 6"/>
                  <a:gd name="T10" fmla="*/ 2 w 2"/>
                  <a:gd name="T11" fmla="*/ 6 h 6"/>
                  <a:gd name="T12" fmla="*/ 1 w 2"/>
                  <a:gd name="T13" fmla="*/ 4 h 6"/>
                  <a:gd name="T14" fmla="*/ 1 w 2"/>
                  <a:gd name="T15" fmla="*/ 3 h 6"/>
                  <a:gd name="T16" fmla="*/ 1 w 2"/>
                  <a:gd name="T17" fmla="*/ 4 h 6"/>
                  <a:gd name="T18" fmla="*/ 0 w 2"/>
                  <a:gd name="T19" fmla="*/ 4 h 6"/>
                  <a:gd name="T20" fmla="*/ 0 w 2"/>
                  <a:gd name="T21" fmla="*/ 2 h 6"/>
                  <a:gd name="T22" fmla="*/ 1 w 2"/>
                  <a:gd name="T23" fmla="*/ 0 h 6"/>
                  <a:gd name="T24" fmla="*/ 2 w 2"/>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6">
                    <a:moveTo>
                      <a:pt x="2" y="0"/>
                    </a:moveTo>
                    <a:lnTo>
                      <a:pt x="2" y="0"/>
                    </a:lnTo>
                    <a:lnTo>
                      <a:pt x="2" y="2"/>
                    </a:lnTo>
                    <a:lnTo>
                      <a:pt x="2" y="3"/>
                    </a:lnTo>
                    <a:lnTo>
                      <a:pt x="2" y="4"/>
                    </a:lnTo>
                    <a:lnTo>
                      <a:pt x="2" y="6"/>
                    </a:lnTo>
                    <a:lnTo>
                      <a:pt x="1" y="4"/>
                    </a:lnTo>
                    <a:lnTo>
                      <a:pt x="1" y="3"/>
                    </a:lnTo>
                    <a:lnTo>
                      <a:pt x="1" y="4"/>
                    </a:lnTo>
                    <a:lnTo>
                      <a:pt x="0" y="4"/>
                    </a:lnTo>
                    <a:lnTo>
                      <a:pt x="0" y="2"/>
                    </a:lnTo>
                    <a:lnTo>
                      <a:pt x="1"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3" name="Freeform 951"/>
              <p:cNvSpPr>
                <a:spLocks/>
              </p:cNvSpPr>
              <p:nvPr/>
            </p:nvSpPr>
            <p:spPr bwMode="gray">
              <a:xfrm>
                <a:off x="1589981" y="1965022"/>
                <a:ext cx="12745" cy="12745"/>
              </a:xfrm>
              <a:custGeom>
                <a:avLst/>
                <a:gdLst>
                  <a:gd name="T0" fmla="*/ 3 w 4"/>
                  <a:gd name="T1" fmla="*/ 4 h 4"/>
                  <a:gd name="T2" fmla="*/ 0 w 4"/>
                  <a:gd name="T3" fmla="*/ 3 h 4"/>
                  <a:gd name="T4" fmla="*/ 0 w 4"/>
                  <a:gd name="T5" fmla="*/ 1 h 4"/>
                  <a:gd name="T6" fmla="*/ 0 w 4"/>
                  <a:gd name="T7" fmla="*/ 0 h 4"/>
                  <a:gd name="T8" fmla="*/ 4 w 4"/>
                  <a:gd name="T9" fmla="*/ 1 h 4"/>
                  <a:gd name="T10" fmla="*/ 4 w 4"/>
                  <a:gd name="T11" fmla="*/ 3 h 4"/>
                  <a:gd name="T12" fmla="*/ 4 w 4"/>
                  <a:gd name="T13" fmla="*/ 4 h 4"/>
                  <a:gd name="T14" fmla="*/ 3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4"/>
                    </a:moveTo>
                    <a:lnTo>
                      <a:pt x="0" y="3"/>
                    </a:lnTo>
                    <a:lnTo>
                      <a:pt x="0" y="1"/>
                    </a:lnTo>
                    <a:lnTo>
                      <a:pt x="0" y="0"/>
                    </a:lnTo>
                    <a:lnTo>
                      <a:pt x="4" y="1"/>
                    </a:lnTo>
                    <a:lnTo>
                      <a:pt x="4" y="3"/>
                    </a:lnTo>
                    <a:lnTo>
                      <a:pt x="4" y="4"/>
                    </a:lnTo>
                    <a:lnTo>
                      <a:pt x="3"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4" name="Freeform 952"/>
              <p:cNvSpPr>
                <a:spLocks/>
              </p:cNvSpPr>
              <p:nvPr/>
            </p:nvSpPr>
            <p:spPr bwMode="gray">
              <a:xfrm>
                <a:off x="1583608" y="1936346"/>
                <a:ext cx="25491" cy="19118"/>
              </a:xfrm>
              <a:custGeom>
                <a:avLst/>
                <a:gdLst>
                  <a:gd name="T0" fmla="*/ 2 w 8"/>
                  <a:gd name="T1" fmla="*/ 2 h 6"/>
                  <a:gd name="T2" fmla="*/ 2 w 8"/>
                  <a:gd name="T3" fmla="*/ 1 h 6"/>
                  <a:gd name="T4" fmla="*/ 2 w 8"/>
                  <a:gd name="T5" fmla="*/ 1 h 6"/>
                  <a:gd name="T6" fmla="*/ 2 w 8"/>
                  <a:gd name="T7" fmla="*/ 1 h 6"/>
                  <a:gd name="T8" fmla="*/ 4 w 8"/>
                  <a:gd name="T9" fmla="*/ 1 h 6"/>
                  <a:gd name="T10" fmla="*/ 4 w 8"/>
                  <a:gd name="T11" fmla="*/ 1 h 6"/>
                  <a:gd name="T12" fmla="*/ 4 w 8"/>
                  <a:gd name="T13" fmla="*/ 2 h 6"/>
                  <a:gd name="T14" fmla="*/ 5 w 8"/>
                  <a:gd name="T15" fmla="*/ 2 h 6"/>
                  <a:gd name="T16" fmla="*/ 5 w 8"/>
                  <a:gd name="T17" fmla="*/ 0 h 6"/>
                  <a:gd name="T18" fmla="*/ 6 w 8"/>
                  <a:gd name="T19" fmla="*/ 0 h 6"/>
                  <a:gd name="T20" fmla="*/ 6 w 8"/>
                  <a:gd name="T21" fmla="*/ 1 h 6"/>
                  <a:gd name="T22" fmla="*/ 8 w 8"/>
                  <a:gd name="T23" fmla="*/ 1 h 6"/>
                  <a:gd name="T24" fmla="*/ 8 w 8"/>
                  <a:gd name="T25" fmla="*/ 2 h 6"/>
                  <a:gd name="T26" fmla="*/ 8 w 8"/>
                  <a:gd name="T27" fmla="*/ 4 h 6"/>
                  <a:gd name="T28" fmla="*/ 8 w 8"/>
                  <a:gd name="T29" fmla="*/ 4 h 6"/>
                  <a:gd name="T30" fmla="*/ 8 w 8"/>
                  <a:gd name="T31" fmla="*/ 5 h 6"/>
                  <a:gd name="T32" fmla="*/ 6 w 8"/>
                  <a:gd name="T33" fmla="*/ 5 h 6"/>
                  <a:gd name="T34" fmla="*/ 5 w 8"/>
                  <a:gd name="T35" fmla="*/ 5 h 6"/>
                  <a:gd name="T36" fmla="*/ 5 w 8"/>
                  <a:gd name="T37" fmla="*/ 6 h 6"/>
                  <a:gd name="T38" fmla="*/ 4 w 8"/>
                  <a:gd name="T39" fmla="*/ 6 h 6"/>
                  <a:gd name="T40" fmla="*/ 2 w 8"/>
                  <a:gd name="T41" fmla="*/ 5 h 6"/>
                  <a:gd name="T42" fmla="*/ 2 w 8"/>
                  <a:gd name="T43" fmla="*/ 6 h 6"/>
                  <a:gd name="T44" fmla="*/ 1 w 8"/>
                  <a:gd name="T45" fmla="*/ 5 h 6"/>
                  <a:gd name="T46" fmla="*/ 1 w 8"/>
                  <a:gd name="T47" fmla="*/ 6 h 6"/>
                  <a:gd name="T48" fmla="*/ 0 w 8"/>
                  <a:gd name="T49" fmla="*/ 4 h 6"/>
                  <a:gd name="T50" fmla="*/ 0 w 8"/>
                  <a:gd name="T51" fmla="*/ 4 h 6"/>
                  <a:gd name="T52" fmla="*/ 0 w 8"/>
                  <a:gd name="T53" fmla="*/ 2 h 6"/>
                  <a:gd name="T54" fmla="*/ 1 w 8"/>
                  <a:gd name="T55" fmla="*/ 2 h 6"/>
                  <a:gd name="T56" fmla="*/ 2 w 8"/>
                  <a:gd name="T5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 h="6">
                    <a:moveTo>
                      <a:pt x="2" y="2"/>
                    </a:moveTo>
                    <a:lnTo>
                      <a:pt x="2" y="1"/>
                    </a:lnTo>
                    <a:lnTo>
                      <a:pt x="2" y="1"/>
                    </a:lnTo>
                    <a:lnTo>
                      <a:pt x="2" y="1"/>
                    </a:lnTo>
                    <a:lnTo>
                      <a:pt x="4" y="1"/>
                    </a:lnTo>
                    <a:lnTo>
                      <a:pt x="4" y="1"/>
                    </a:lnTo>
                    <a:lnTo>
                      <a:pt x="4" y="2"/>
                    </a:lnTo>
                    <a:lnTo>
                      <a:pt x="5" y="2"/>
                    </a:lnTo>
                    <a:lnTo>
                      <a:pt x="5" y="0"/>
                    </a:lnTo>
                    <a:lnTo>
                      <a:pt x="6" y="0"/>
                    </a:lnTo>
                    <a:lnTo>
                      <a:pt x="6" y="1"/>
                    </a:lnTo>
                    <a:lnTo>
                      <a:pt x="8" y="1"/>
                    </a:lnTo>
                    <a:lnTo>
                      <a:pt x="8" y="2"/>
                    </a:lnTo>
                    <a:lnTo>
                      <a:pt x="8" y="4"/>
                    </a:lnTo>
                    <a:lnTo>
                      <a:pt x="8" y="4"/>
                    </a:lnTo>
                    <a:lnTo>
                      <a:pt x="8" y="5"/>
                    </a:lnTo>
                    <a:lnTo>
                      <a:pt x="6" y="5"/>
                    </a:lnTo>
                    <a:lnTo>
                      <a:pt x="5" y="5"/>
                    </a:lnTo>
                    <a:lnTo>
                      <a:pt x="5" y="6"/>
                    </a:lnTo>
                    <a:lnTo>
                      <a:pt x="4" y="6"/>
                    </a:lnTo>
                    <a:lnTo>
                      <a:pt x="2" y="5"/>
                    </a:lnTo>
                    <a:lnTo>
                      <a:pt x="2" y="6"/>
                    </a:lnTo>
                    <a:lnTo>
                      <a:pt x="1" y="5"/>
                    </a:lnTo>
                    <a:lnTo>
                      <a:pt x="1" y="6"/>
                    </a:lnTo>
                    <a:lnTo>
                      <a:pt x="0" y="4"/>
                    </a:lnTo>
                    <a:lnTo>
                      <a:pt x="0" y="4"/>
                    </a:lnTo>
                    <a:lnTo>
                      <a:pt x="0" y="2"/>
                    </a:lnTo>
                    <a:lnTo>
                      <a:pt x="1" y="2"/>
                    </a:lnTo>
                    <a:lnTo>
                      <a:pt x="2"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5" name="Freeform 953"/>
              <p:cNvSpPr>
                <a:spLocks/>
              </p:cNvSpPr>
              <p:nvPr/>
            </p:nvSpPr>
            <p:spPr bwMode="gray">
              <a:xfrm>
                <a:off x="1602726" y="1949091"/>
                <a:ext cx="22306" cy="25491"/>
              </a:xfrm>
              <a:custGeom>
                <a:avLst/>
                <a:gdLst>
                  <a:gd name="T0" fmla="*/ 5 w 7"/>
                  <a:gd name="T1" fmla="*/ 6 h 8"/>
                  <a:gd name="T2" fmla="*/ 5 w 7"/>
                  <a:gd name="T3" fmla="*/ 6 h 8"/>
                  <a:gd name="T4" fmla="*/ 5 w 7"/>
                  <a:gd name="T5" fmla="*/ 6 h 8"/>
                  <a:gd name="T6" fmla="*/ 3 w 7"/>
                  <a:gd name="T7" fmla="*/ 8 h 8"/>
                  <a:gd name="T8" fmla="*/ 2 w 7"/>
                  <a:gd name="T9" fmla="*/ 8 h 8"/>
                  <a:gd name="T10" fmla="*/ 2 w 7"/>
                  <a:gd name="T11" fmla="*/ 6 h 8"/>
                  <a:gd name="T12" fmla="*/ 2 w 7"/>
                  <a:gd name="T13" fmla="*/ 5 h 8"/>
                  <a:gd name="T14" fmla="*/ 2 w 7"/>
                  <a:gd name="T15" fmla="*/ 4 h 8"/>
                  <a:gd name="T16" fmla="*/ 0 w 7"/>
                  <a:gd name="T17" fmla="*/ 2 h 8"/>
                  <a:gd name="T18" fmla="*/ 2 w 7"/>
                  <a:gd name="T19" fmla="*/ 2 h 8"/>
                  <a:gd name="T20" fmla="*/ 2 w 7"/>
                  <a:gd name="T21" fmla="*/ 2 h 8"/>
                  <a:gd name="T22" fmla="*/ 3 w 7"/>
                  <a:gd name="T23" fmla="*/ 1 h 8"/>
                  <a:gd name="T24" fmla="*/ 5 w 7"/>
                  <a:gd name="T25" fmla="*/ 1 h 8"/>
                  <a:gd name="T26" fmla="*/ 6 w 7"/>
                  <a:gd name="T27" fmla="*/ 0 h 8"/>
                  <a:gd name="T28" fmla="*/ 6 w 7"/>
                  <a:gd name="T29" fmla="*/ 2 h 8"/>
                  <a:gd name="T30" fmla="*/ 7 w 7"/>
                  <a:gd name="T31" fmla="*/ 2 h 8"/>
                  <a:gd name="T32" fmla="*/ 6 w 7"/>
                  <a:gd name="T33" fmla="*/ 5 h 8"/>
                  <a:gd name="T34" fmla="*/ 5 w 7"/>
                  <a:gd name="T3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8">
                    <a:moveTo>
                      <a:pt x="5" y="6"/>
                    </a:moveTo>
                    <a:lnTo>
                      <a:pt x="5" y="6"/>
                    </a:lnTo>
                    <a:lnTo>
                      <a:pt x="5" y="6"/>
                    </a:lnTo>
                    <a:lnTo>
                      <a:pt x="3" y="8"/>
                    </a:lnTo>
                    <a:lnTo>
                      <a:pt x="2" y="8"/>
                    </a:lnTo>
                    <a:lnTo>
                      <a:pt x="2" y="6"/>
                    </a:lnTo>
                    <a:lnTo>
                      <a:pt x="2" y="5"/>
                    </a:lnTo>
                    <a:lnTo>
                      <a:pt x="2" y="4"/>
                    </a:lnTo>
                    <a:lnTo>
                      <a:pt x="0" y="2"/>
                    </a:lnTo>
                    <a:lnTo>
                      <a:pt x="2" y="2"/>
                    </a:lnTo>
                    <a:lnTo>
                      <a:pt x="2" y="2"/>
                    </a:lnTo>
                    <a:lnTo>
                      <a:pt x="3" y="1"/>
                    </a:lnTo>
                    <a:lnTo>
                      <a:pt x="5" y="1"/>
                    </a:lnTo>
                    <a:lnTo>
                      <a:pt x="6" y="0"/>
                    </a:lnTo>
                    <a:lnTo>
                      <a:pt x="6" y="2"/>
                    </a:lnTo>
                    <a:lnTo>
                      <a:pt x="7" y="2"/>
                    </a:lnTo>
                    <a:lnTo>
                      <a:pt x="6" y="5"/>
                    </a:lnTo>
                    <a:lnTo>
                      <a:pt x="5"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6" name="Freeform 954"/>
              <p:cNvSpPr>
                <a:spLocks/>
              </p:cNvSpPr>
              <p:nvPr/>
            </p:nvSpPr>
            <p:spPr bwMode="gray">
              <a:xfrm>
                <a:off x="1625032" y="1936346"/>
                <a:ext cx="12745" cy="19118"/>
              </a:xfrm>
              <a:custGeom>
                <a:avLst/>
                <a:gdLst>
                  <a:gd name="T0" fmla="*/ 3 w 4"/>
                  <a:gd name="T1" fmla="*/ 5 h 6"/>
                  <a:gd name="T2" fmla="*/ 2 w 4"/>
                  <a:gd name="T3" fmla="*/ 6 h 6"/>
                  <a:gd name="T4" fmla="*/ 2 w 4"/>
                  <a:gd name="T5" fmla="*/ 2 h 6"/>
                  <a:gd name="T6" fmla="*/ 0 w 4"/>
                  <a:gd name="T7" fmla="*/ 1 h 6"/>
                  <a:gd name="T8" fmla="*/ 2 w 4"/>
                  <a:gd name="T9" fmla="*/ 0 h 6"/>
                  <a:gd name="T10" fmla="*/ 2 w 4"/>
                  <a:gd name="T11" fmla="*/ 1 h 6"/>
                  <a:gd name="T12" fmla="*/ 3 w 4"/>
                  <a:gd name="T13" fmla="*/ 1 h 6"/>
                  <a:gd name="T14" fmla="*/ 3 w 4"/>
                  <a:gd name="T15" fmla="*/ 1 h 6"/>
                  <a:gd name="T16" fmla="*/ 4 w 4"/>
                  <a:gd name="T17" fmla="*/ 4 h 6"/>
                  <a:gd name="T18" fmla="*/ 4 w 4"/>
                  <a:gd name="T19" fmla="*/ 5 h 6"/>
                  <a:gd name="T20" fmla="*/ 3 w 4"/>
                  <a:gd name="T2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3" y="5"/>
                    </a:moveTo>
                    <a:lnTo>
                      <a:pt x="2" y="6"/>
                    </a:lnTo>
                    <a:lnTo>
                      <a:pt x="2" y="2"/>
                    </a:lnTo>
                    <a:lnTo>
                      <a:pt x="0" y="1"/>
                    </a:lnTo>
                    <a:lnTo>
                      <a:pt x="2" y="0"/>
                    </a:lnTo>
                    <a:lnTo>
                      <a:pt x="2" y="1"/>
                    </a:lnTo>
                    <a:lnTo>
                      <a:pt x="3" y="1"/>
                    </a:lnTo>
                    <a:lnTo>
                      <a:pt x="3" y="1"/>
                    </a:lnTo>
                    <a:lnTo>
                      <a:pt x="4" y="4"/>
                    </a:lnTo>
                    <a:lnTo>
                      <a:pt x="4" y="5"/>
                    </a:lnTo>
                    <a:lnTo>
                      <a:pt x="3"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7" name="Freeform 955"/>
              <p:cNvSpPr>
                <a:spLocks/>
              </p:cNvSpPr>
              <p:nvPr/>
            </p:nvSpPr>
            <p:spPr bwMode="gray">
              <a:xfrm>
                <a:off x="1672826" y="1901295"/>
                <a:ext cx="19118" cy="15933"/>
              </a:xfrm>
              <a:custGeom>
                <a:avLst/>
                <a:gdLst>
                  <a:gd name="T0" fmla="*/ 4 w 6"/>
                  <a:gd name="T1" fmla="*/ 1 h 5"/>
                  <a:gd name="T2" fmla="*/ 6 w 6"/>
                  <a:gd name="T3" fmla="*/ 4 h 5"/>
                  <a:gd name="T4" fmla="*/ 6 w 6"/>
                  <a:gd name="T5" fmla="*/ 5 h 5"/>
                  <a:gd name="T6" fmla="*/ 4 w 6"/>
                  <a:gd name="T7" fmla="*/ 4 h 5"/>
                  <a:gd name="T8" fmla="*/ 4 w 6"/>
                  <a:gd name="T9" fmla="*/ 5 h 5"/>
                  <a:gd name="T10" fmla="*/ 3 w 6"/>
                  <a:gd name="T11" fmla="*/ 5 h 5"/>
                  <a:gd name="T12" fmla="*/ 2 w 6"/>
                  <a:gd name="T13" fmla="*/ 5 h 5"/>
                  <a:gd name="T14" fmla="*/ 0 w 6"/>
                  <a:gd name="T15" fmla="*/ 4 h 5"/>
                  <a:gd name="T16" fmla="*/ 2 w 6"/>
                  <a:gd name="T17" fmla="*/ 4 h 5"/>
                  <a:gd name="T18" fmla="*/ 3 w 6"/>
                  <a:gd name="T19" fmla="*/ 2 h 5"/>
                  <a:gd name="T20" fmla="*/ 0 w 6"/>
                  <a:gd name="T21" fmla="*/ 2 h 5"/>
                  <a:gd name="T22" fmla="*/ 0 w 6"/>
                  <a:gd name="T23" fmla="*/ 2 h 5"/>
                  <a:gd name="T24" fmla="*/ 2 w 6"/>
                  <a:gd name="T25" fmla="*/ 2 h 5"/>
                  <a:gd name="T26" fmla="*/ 3 w 6"/>
                  <a:gd name="T27" fmla="*/ 2 h 5"/>
                  <a:gd name="T28" fmla="*/ 3 w 6"/>
                  <a:gd name="T29" fmla="*/ 1 h 5"/>
                  <a:gd name="T30" fmla="*/ 3 w 6"/>
                  <a:gd name="T31" fmla="*/ 0 h 5"/>
                  <a:gd name="T32" fmla="*/ 4 w 6"/>
                  <a:gd name="T3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4" y="1"/>
                    </a:moveTo>
                    <a:lnTo>
                      <a:pt x="6" y="4"/>
                    </a:lnTo>
                    <a:lnTo>
                      <a:pt x="6" y="5"/>
                    </a:lnTo>
                    <a:lnTo>
                      <a:pt x="4" y="4"/>
                    </a:lnTo>
                    <a:lnTo>
                      <a:pt x="4" y="5"/>
                    </a:lnTo>
                    <a:lnTo>
                      <a:pt x="3" y="5"/>
                    </a:lnTo>
                    <a:lnTo>
                      <a:pt x="2" y="5"/>
                    </a:lnTo>
                    <a:lnTo>
                      <a:pt x="0" y="4"/>
                    </a:lnTo>
                    <a:lnTo>
                      <a:pt x="2" y="4"/>
                    </a:lnTo>
                    <a:lnTo>
                      <a:pt x="3" y="2"/>
                    </a:lnTo>
                    <a:lnTo>
                      <a:pt x="0" y="2"/>
                    </a:lnTo>
                    <a:lnTo>
                      <a:pt x="0" y="2"/>
                    </a:lnTo>
                    <a:lnTo>
                      <a:pt x="2" y="2"/>
                    </a:lnTo>
                    <a:lnTo>
                      <a:pt x="3" y="2"/>
                    </a:lnTo>
                    <a:lnTo>
                      <a:pt x="3" y="1"/>
                    </a:lnTo>
                    <a:lnTo>
                      <a:pt x="3" y="0"/>
                    </a:lnTo>
                    <a:lnTo>
                      <a:pt x="4"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8" name="Freeform 956"/>
              <p:cNvSpPr>
                <a:spLocks/>
              </p:cNvSpPr>
              <p:nvPr/>
            </p:nvSpPr>
            <p:spPr bwMode="gray">
              <a:xfrm>
                <a:off x="1191686" y="2458910"/>
                <a:ext cx="19118" cy="12745"/>
              </a:xfrm>
              <a:custGeom>
                <a:avLst/>
                <a:gdLst>
                  <a:gd name="T0" fmla="*/ 0 w 6"/>
                  <a:gd name="T1" fmla="*/ 3 h 4"/>
                  <a:gd name="T2" fmla="*/ 1 w 6"/>
                  <a:gd name="T3" fmla="*/ 3 h 4"/>
                  <a:gd name="T4" fmla="*/ 1 w 6"/>
                  <a:gd name="T5" fmla="*/ 1 h 4"/>
                  <a:gd name="T6" fmla="*/ 2 w 6"/>
                  <a:gd name="T7" fmla="*/ 1 h 4"/>
                  <a:gd name="T8" fmla="*/ 2 w 6"/>
                  <a:gd name="T9" fmla="*/ 1 h 4"/>
                  <a:gd name="T10" fmla="*/ 2 w 6"/>
                  <a:gd name="T11" fmla="*/ 0 h 4"/>
                  <a:gd name="T12" fmla="*/ 5 w 6"/>
                  <a:gd name="T13" fmla="*/ 0 h 4"/>
                  <a:gd name="T14" fmla="*/ 6 w 6"/>
                  <a:gd name="T15" fmla="*/ 0 h 4"/>
                  <a:gd name="T16" fmla="*/ 6 w 6"/>
                  <a:gd name="T17" fmla="*/ 0 h 4"/>
                  <a:gd name="T18" fmla="*/ 6 w 6"/>
                  <a:gd name="T19" fmla="*/ 1 h 4"/>
                  <a:gd name="T20" fmla="*/ 6 w 6"/>
                  <a:gd name="T21" fmla="*/ 3 h 4"/>
                  <a:gd name="T22" fmla="*/ 4 w 6"/>
                  <a:gd name="T23" fmla="*/ 3 h 4"/>
                  <a:gd name="T24" fmla="*/ 1 w 6"/>
                  <a:gd name="T25" fmla="*/ 4 h 4"/>
                  <a:gd name="T26" fmla="*/ 1 w 6"/>
                  <a:gd name="T27" fmla="*/ 3 h 4"/>
                  <a:gd name="T28" fmla="*/ 0 w 6"/>
                  <a:gd name="T2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4">
                    <a:moveTo>
                      <a:pt x="0" y="3"/>
                    </a:moveTo>
                    <a:lnTo>
                      <a:pt x="1" y="3"/>
                    </a:lnTo>
                    <a:lnTo>
                      <a:pt x="1" y="1"/>
                    </a:lnTo>
                    <a:lnTo>
                      <a:pt x="2" y="1"/>
                    </a:lnTo>
                    <a:lnTo>
                      <a:pt x="2" y="1"/>
                    </a:lnTo>
                    <a:lnTo>
                      <a:pt x="2" y="0"/>
                    </a:lnTo>
                    <a:lnTo>
                      <a:pt x="5" y="0"/>
                    </a:lnTo>
                    <a:lnTo>
                      <a:pt x="6" y="0"/>
                    </a:lnTo>
                    <a:lnTo>
                      <a:pt x="6" y="0"/>
                    </a:lnTo>
                    <a:lnTo>
                      <a:pt x="6" y="1"/>
                    </a:lnTo>
                    <a:lnTo>
                      <a:pt x="6" y="3"/>
                    </a:lnTo>
                    <a:lnTo>
                      <a:pt x="4" y="3"/>
                    </a:lnTo>
                    <a:lnTo>
                      <a:pt x="1" y="4"/>
                    </a:lnTo>
                    <a:lnTo>
                      <a:pt x="1" y="3"/>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29" name="Freeform 957"/>
              <p:cNvSpPr>
                <a:spLocks/>
              </p:cNvSpPr>
              <p:nvPr/>
            </p:nvSpPr>
            <p:spPr bwMode="gray">
              <a:xfrm>
                <a:off x="1086535" y="2615041"/>
                <a:ext cx="3187" cy="9560"/>
              </a:xfrm>
              <a:custGeom>
                <a:avLst/>
                <a:gdLst>
                  <a:gd name="T0" fmla="*/ 1 w 1"/>
                  <a:gd name="T1" fmla="*/ 0 h 3"/>
                  <a:gd name="T2" fmla="*/ 1 w 1"/>
                  <a:gd name="T3" fmla="*/ 0 h 3"/>
                  <a:gd name="T4" fmla="*/ 0 w 1"/>
                  <a:gd name="T5" fmla="*/ 2 h 3"/>
                  <a:gd name="T6" fmla="*/ 0 w 1"/>
                  <a:gd name="T7" fmla="*/ 3 h 3"/>
                  <a:gd name="T8" fmla="*/ 0 w 1"/>
                  <a:gd name="T9" fmla="*/ 3 h 3"/>
                  <a:gd name="T10" fmla="*/ 1 w 1"/>
                  <a:gd name="T11" fmla="*/ 3 h 3"/>
                  <a:gd name="T12" fmla="*/ 1 w 1"/>
                  <a:gd name="T13" fmla="*/ 2 h 3"/>
                  <a:gd name="T14" fmla="*/ 1 w 1"/>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0"/>
                    </a:moveTo>
                    <a:lnTo>
                      <a:pt x="1" y="0"/>
                    </a:lnTo>
                    <a:lnTo>
                      <a:pt x="0" y="2"/>
                    </a:lnTo>
                    <a:lnTo>
                      <a:pt x="0" y="3"/>
                    </a:lnTo>
                    <a:lnTo>
                      <a:pt x="0" y="3"/>
                    </a:lnTo>
                    <a:lnTo>
                      <a:pt x="1" y="3"/>
                    </a:lnTo>
                    <a:lnTo>
                      <a:pt x="1" y="2"/>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30" name="Freeform 958"/>
              <p:cNvSpPr>
                <a:spLocks/>
              </p:cNvSpPr>
              <p:nvPr/>
            </p:nvSpPr>
            <p:spPr bwMode="gray">
              <a:xfrm>
                <a:off x="1115213" y="2541756"/>
                <a:ext cx="6373" cy="9560"/>
              </a:xfrm>
              <a:custGeom>
                <a:avLst/>
                <a:gdLst>
                  <a:gd name="T0" fmla="*/ 2 w 2"/>
                  <a:gd name="T1" fmla="*/ 3 h 3"/>
                  <a:gd name="T2" fmla="*/ 2 w 2"/>
                  <a:gd name="T3" fmla="*/ 0 h 3"/>
                  <a:gd name="T4" fmla="*/ 2 w 2"/>
                  <a:gd name="T5" fmla="*/ 0 h 3"/>
                  <a:gd name="T6" fmla="*/ 0 w 2"/>
                  <a:gd name="T7" fmla="*/ 0 h 3"/>
                  <a:gd name="T8" fmla="*/ 0 w 2"/>
                  <a:gd name="T9" fmla="*/ 0 h 3"/>
                  <a:gd name="T10" fmla="*/ 0 w 2"/>
                  <a:gd name="T11" fmla="*/ 3 h 3"/>
                  <a:gd name="T12" fmla="*/ 2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3"/>
                    </a:moveTo>
                    <a:lnTo>
                      <a:pt x="2" y="0"/>
                    </a:lnTo>
                    <a:lnTo>
                      <a:pt x="2" y="0"/>
                    </a:lnTo>
                    <a:lnTo>
                      <a:pt x="0" y="0"/>
                    </a:lnTo>
                    <a:lnTo>
                      <a:pt x="0" y="0"/>
                    </a:lnTo>
                    <a:lnTo>
                      <a:pt x="0" y="3"/>
                    </a:lnTo>
                    <a:lnTo>
                      <a:pt x="2"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31" name="Freeform 959"/>
              <p:cNvSpPr>
                <a:spLocks/>
              </p:cNvSpPr>
              <p:nvPr/>
            </p:nvSpPr>
            <p:spPr bwMode="gray">
              <a:xfrm>
                <a:off x="1092908" y="2570432"/>
                <a:ext cx="6373" cy="9560"/>
              </a:xfrm>
              <a:custGeom>
                <a:avLst/>
                <a:gdLst>
                  <a:gd name="T0" fmla="*/ 0 w 2"/>
                  <a:gd name="T1" fmla="*/ 3 h 3"/>
                  <a:gd name="T2" fmla="*/ 0 w 2"/>
                  <a:gd name="T3" fmla="*/ 2 h 3"/>
                  <a:gd name="T4" fmla="*/ 2 w 2"/>
                  <a:gd name="T5" fmla="*/ 2 h 3"/>
                  <a:gd name="T6" fmla="*/ 2 w 2"/>
                  <a:gd name="T7" fmla="*/ 0 h 3"/>
                  <a:gd name="T8" fmla="*/ 0 w 2"/>
                  <a:gd name="T9" fmla="*/ 0 h 3"/>
                  <a:gd name="T10" fmla="*/ 0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0" y="3"/>
                    </a:moveTo>
                    <a:lnTo>
                      <a:pt x="0" y="2"/>
                    </a:lnTo>
                    <a:lnTo>
                      <a:pt x="2" y="2"/>
                    </a:lnTo>
                    <a:lnTo>
                      <a:pt x="2" y="0"/>
                    </a:lnTo>
                    <a:lnTo>
                      <a:pt x="0" y="0"/>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32" name="Freeform 960"/>
              <p:cNvSpPr>
                <a:spLocks/>
              </p:cNvSpPr>
              <p:nvPr/>
            </p:nvSpPr>
            <p:spPr bwMode="gray">
              <a:xfrm>
                <a:off x="1102468" y="2685141"/>
                <a:ext cx="6373" cy="12745"/>
              </a:xfrm>
              <a:custGeom>
                <a:avLst/>
                <a:gdLst>
                  <a:gd name="T0" fmla="*/ 2 w 2"/>
                  <a:gd name="T1" fmla="*/ 4 h 4"/>
                  <a:gd name="T2" fmla="*/ 2 w 2"/>
                  <a:gd name="T3" fmla="*/ 1 h 4"/>
                  <a:gd name="T4" fmla="*/ 0 w 2"/>
                  <a:gd name="T5" fmla="*/ 0 h 4"/>
                  <a:gd name="T6" fmla="*/ 0 w 2"/>
                  <a:gd name="T7" fmla="*/ 0 h 4"/>
                  <a:gd name="T8" fmla="*/ 0 w 2"/>
                  <a:gd name="T9" fmla="*/ 1 h 4"/>
                  <a:gd name="T10" fmla="*/ 0 w 2"/>
                  <a:gd name="T11" fmla="*/ 3 h 4"/>
                  <a:gd name="T12" fmla="*/ 2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4"/>
                    </a:moveTo>
                    <a:lnTo>
                      <a:pt x="2" y="1"/>
                    </a:lnTo>
                    <a:lnTo>
                      <a:pt x="0" y="0"/>
                    </a:lnTo>
                    <a:lnTo>
                      <a:pt x="0" y="0"/>
                    </a:lnTo>
                    <a:lnTo>
                      <a:pt x="0" y="1"/>
                    </a:lnTo>
                    <a:lnTo>
                      <a:pt x="0" y="3"/>
                    </a:lnTo>
                    <a:lnTo>
                      <a:pt x="2"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33" name="Freeform 961"/>
              <p:cNvSpPr>
                <a:spLocks/>
              </p:cNvSpPr>
              <p:nvPr/>
            </p:nvSpPr>
            <p:spPr bwMode="gray">
              <a:xfrm>
                <a:off x="1099280" y="2720192"/>
                <a:ext cx="0" cy="9560"/>
              </a:xfrm>
              <a:custGeom>
                <a:avLst/>
                <a:gdLst>
                  <a:gd name="T0" fmla="*/ 0 h 3"/>
                  <a:gd name="T1" fmla="*/ 3 h 3"/>
                  <a:gd name="T2" fmla="*/ 3 h 3"/>
                  <a:gd name="T3" fmla="*/ 0 h 3"/>
                  <a:gd name="T4" fmla="*/ 0 h 3"/>
                  <a:gd name="T5" fmla="*/ 0 h 3"/>
                </a:gdLst>
                <a:ahLst/>
                <a:cxnLst>
                  <a:cxn ang="0">
                    <a:pos x="0" y="T0"/>
                  </a:cxn>
                  <a:cxn ang="0">
                    <a:pos x="0" y="T1"/>
                  </a:cxn>
                  <a:cxn ang="0">
                    <a:pos x="0" y="T2"/>
                  </a:cxn>
                  <a:cxn ang="0">
                    <a:pos x="0" y="T3"/>
                  </a:cxn>
                  <a:cxn ang="0">
                    <a:pos x="0" y="T4"/>
                  </a:cxn>
                  <a:cxn ang="0">
                    <a:pos x="0" y="T5"/>
                  </a:cxn>
                </a:cxnLst>
                <a:rect l="0" t="0" r="r" b="b"/>
                <a:pathLst>
                  <a:path h="3">
                    <a:moveTo>
                      <a:pt x="0" y="0"/>
                    </a:moveTo>
                    <a:lnTo>
                      <a:pt x="0" y="3"/>
                    </a:lnTo>
                    <a:lnTo>
                      <a:pt x="0" y="3"/>
                    </a:lnTo>
                    <a:lnTo>
                      <a:pt x="0" y="0"/>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34" name="Freeform 962"/>
              <p:cNvSpPr>
                <a:spLocks/>
              </p:cNvSpPr>
              <p:nvPr/>
            </p:nvSpPr>
            <p:spPr bwMode="gray">
              <a:xfrm>
                <a:off x="1092908" y="1904482"/>
                <a:ext cx="742424" cy="888997"/>
              </a:xfrm>
              <a:custGeom>
                <a:avLst/>
                <a:gdLst>
                  <a:gd name="T0" fmla="*/ 222 w 233"/>
                  <a:gd name="T1" fmla="*/ 36 h 279"/>
                  <a:gd name="T2" fmla="*/ 217 w 233"/>
                  <a:gd name="T3" fmla="*/ 26 h 279"/>
                  <a:gd name="T4" fmla="*/ 222 w 233"/>
                  <a:gd name="T5" fmla="*/ 12 h 279"/>
                  <a:gd name="T6" fmla="*/ 211 w 233"/>
                  <a:gd name="T7" fmla="*/ 11 h 279"/>
                  <a:gd name="T8" fmla="*/ 206 w 233"/>
                  <a:gd name="T9" fmla="*/ 8 h 279"/>
                  <a:gd name="T10" fmla="*/ 199 w 233"/>
                  <a:gd name="T11" fmla="*/ 11 h 279"/>
                  <a:gd name="T12" fmla="*/ 192 w 233"/>
                  <a:gd name="T13" fmla="*/ 5 h 279"/>
                  <a:gd name="T14" fmla="*/ 181 w 233"/>
                  <a:gd name="T15" fmla="*/ 18 h 279"/>
                  <a:gd name="T16" fmla="*/ 176 w 233"/>
                  <a:gd name="T17" fmla="*/ 4 h 279"/>
                  <a:gd name="T18" fmla="*/ 165 w 233"/>
                  <a:gd name="T19" fmla="*/ 26 h 279"/>
                  <a:gd name="T20" fmla="*/ 155 w 233"/>
                  <a:gd name="T21" fmla="*/ 25 h 279"/>
                  <a:gd name="T22" fmla="*/ 152 w 233"/>
                  <a:gd name="T23" fmla="*/ 29 h 279"/>
                  <a:gd name="T24" fmla="*/ 143 w 233"/>
                  <a:gd name="T25" fmla="*/ 33 h 279"/>
                  <a:gd name="T26" fmla="*/ 137 w 233"/>
                  <a:gd name="T27" fmla="*/ 34 h 279"/>
                  <a:gd name="T28" fmla="*/ 130 w 233"/>
                  <a:gd name="T29" fmla="*/ 48 h 279"/>
                  <a:gd name="T30" fmla="*/ 119 w 233"/>
                  <a:gd name="T31" fmla="*/ 47 h 279"/>
                  <a:gd name="T32" fmla="*/ 115 w 233"/>
                  <a:gd name="T33" fmla="*/ 59 h 279"/>
                  <a:gd name="T34" fmla="*/ 103 w 233"/>
                  <a:gd name="T35" fmla="*/ 67 h 279"/>
                  <a:gd name="T36" fmla="*/ 103 w 233"/>
                  <a:gd name="T37" fmla="*/ 68 h 279"/>
                  <a:gd name="T38" fmla="*/ 96 w 233"/>
                  <a:gd name="T39" fmla="*/ 77 h 279"/>
                  <a:gd name="T40" fmla="*/ 92 w 233"/>
                  <a:gd name="T41" fmla="*/ 89 h 279"/>
                  <a:gd name="T42" fmla="*/ 85 w 233"/>
                  <a:gd name="T43" fmla="*/ 97 h 279"/>
                  <a:gd name="T44" fmla="*/ 76 w 233"/>
                  <a:gd name="T45" fmla="*/ 111 h 279"/>
                  <a:gd name="T46" fmla="*/ 72 w 233"/>
                  <a:gd name="T47" fmla="*/ 120 h 279"/>
                  <a:gd name="T48" fmla="*/ 69 w 233"/>
                  <a:gd name="T49" fmla="*/ 130 h 279"/>
                  <a:gd name="T50" fmla="*/ 63 w 233"/>
                  <a:gd name="T51" fmla="*/ 140 h 279"/>
                  <a:gd name="T52" fmla="*/ 59 w 233"/>
                  <a:gd name="T53" fmla="*/ 148 h 279"/>
                  <a:gd name="T54" fmla="*/ 50 w 233"/>
                  <a:gd name="T55" fmla="*/ 159 h 279"/>
                  <a:gd name="T56" fmla="*/ 52 w 233"/>
                  <a:gd name="T57" fmla="*/ 172 h 279"/>
                  <a:gd name="T58" fmla="*/ 47 w 233"/>
                  <a:gd name="T59" fmla="*/ 179 h 279"/>
                  <a:gd name="T60" fmla="*/ 37 w 233"/>
                  <a:gd name="T61" fmla="*/ 179 h 279"/>
                  <a:gd name="T62" fmla="*/ 28 w 233"/>
                  <a:gd name="T63" fmla="*/ 183 h 279"/>
                  <a:gd name="T64" fmla="*/ 22 w 233"/>
                  <a:gd name="T65" fmla="*/ 193 h 279"/>
                  <a:gd name="T66" fmla="*/ 13 w 233"/>
                  <a:gd name="T67" fmla="*/ 199 h 279"/>
                  <a:gd name="T68" fmla="*/ 9 w 233"/>
                  <a:gd name="T69" fmla="*/ 205 h 279"/>
                  <a:gd name="T70" fmla="*/ 9 w 233"/>
                  <a:gd name="T71" fmla="*/ 209 h 279"/>
                  <a:gd name="T72" fmla="*/ 3 w 233"/>
                  <a:gd name="T73" fmla="*/ 215 h 279"/>
                  <a:gd name="T74" fmla="*/ 13 w 233"/>
                  <a:gd name="T75" fmla="*/ 220 h 279"/>
                  <a:gd name="T76" fmla="*/ 21 w 233"/>
                  <a:gd name="T77" fmla="*/ 222 h 279"/>
                  <a:gd name="T78" fmla="*/ 10 w 233"/>
                  <a:gd name="T79" fmla="*/ 225 h 279"/>
                  <a:gd name="T80" fmla="*/ 0 w 233"/>
                  <a:gd name="T81" fmla="*/ 230 h 279"/>
                  <a:gd name="T82" fmla="*/ 5 w 233"/>
                  <a:gd name="T83" fmla="*/ 240 h 279"/>
                  <a:gd name="T84" fmla="*/ 14 w 233"/>
                  <a:gd name="T85" fmla="*/ 234 h 279"/>
                  <a:gd name="T86" fmla="*/ 6 w 233"/>
                  <a:gd name="T87" fmla="*/ 246 h 279"/>
                  <a:gd name="T88" fmla="*/ 3 w 233"/>
                  <a:gd name="T89" fmla="*/ 256 h 279"/>
                  <a:gd name="T90" fmla="*/ 10 w 233"/>
                  <a:gd name="T91" fmla="*/ 257 h 279"/>
                  <a:gd name="T92" fmla="*/ 14 w 233"/>
                  <a:gd name="T93" fmla="*/ 275 h 279"/>
                  <a:gd name="T94" fmla="*/ 31 w 233"/>
                  <a:gd name="T95" fmla="*/ 274 h 279"/>
                  <a:gd name="T96" fmla="*/ 48 w 233"/>
                  <a:gd name="T97" fmla="*/ 255 h 279"/>
                  <a:gd name="T98" fmla="*/ 48 w 233"/>
                  <a:gd name="T99" fmla="*/ 246 h 279"/>
                  <a:gd name="T100" fmla="*/ 55 w 233"/>
                  <a:gd name="T101" fmla="*/ 264 h 279"/>
                  <a:gd name="T102" fmla="*/ 66 w 233"/>
                  <a:gd name="T103" fmla="*/ 229 h 279"/>
                  <a:gd name="T104" fmla="*/ 63 w 233"/>
                  <a:gd name="T105" fmla="*/ 194 h 279"/>
                  <a:gd name="T106" fmla="*/ 80 w 233"/>
                  <a:gd name="T107" fmla="*/ 167 h 279"/>
                  <a:gd name="T108" fmla="*/ 89 w 233"/>
                  <a:gd name="T109" fmla="*/ 123 h 279"/>
                  <a:gd name="T110" fmla="*/ 103 w 233"/>
                  <a:gd name="T111" fmla="*/ 88 h 279"/>
                  <a:gd name="T112" fmla="*/ 119 w 233"/>
                  <a:gd name="T113" fmla="*/ 66 h 279"/>
                  <a:gd name="T114" fmla="*/ 134 w 233"/>
                  <a:gd name="T115" fmla="*/ 53 h 279"/>
                  <a:gd name="T116" fmla="*/ 156 w 233"/>
                  <a:gd name="T117" fmla="*/ 60 h 279"/>
                  <a:gd name="T118" fmla="*/ 186 w 233"/>
                  <a:gd name="T119" fmla="*/ 53 h 279"/>
                  <a:gd name="T120" fmla="*/ 217 w 233"/>
                  <a:gd name="T121" fmla="*/ 37 h 279"/>
                  <a:gd name="T122" fmla="*/ 226 w 233"/>
                  <a:gd name="T123" fmla="*/ 4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 h="279">
                    <a:moveTo>
                      <a:pt x="233" y="36"/>
                    </a:moveTo>
                    <a:lnTo>
                      <a:pt x="229" y="34"/>
                    </a:lnTo>
                    <a:lnTo>
                      <a:pt x="227" y="38"/>
                    </a:lnTo>
                    <a:lnTo>
                      <a:pt x="227" y="38"/>
                    </a:lnTo>
                    <a:lnTo>
                      <a:pt x="227" y="37"/>
                    </a:lnTo>
                    <a:lnTo>
                      <a:pt x="226" y="37"/>
                    </a:lnTo>
                    <a:lnTo>
                      <a:pt x="225" y="36"/>
                    </a:lnTo>
                    <a:lnTo>
                      <a:pt x="225" y="38"/>
                    </a:lnTo>
                    <a:lnTo>
                      <a:pt x="225" y="38"/>
                    </a:lnTo>
                    <a:lnTo>
                      <a:pt x="225" y="37"/>
                    </a:lnTo>
                    <a:lnTo>
                      <a:pt x="222" y="37"/>
                    </a:lnTo>
                    <a:lnTo>
                      <a:pt x="221" y="38"/>
                    </a:lnTo>
                    <a:lnTo>
                      <a:pt x="221" y="36"/>
                    </a:lnTo>
                    <a:lnTo>
                      <a:pt x="222" y="36"/>
                    </a:lnTo>
                    <a:lnTo>
                      <a:pt x="223" y="34"/>
                    </a:lnTo>
                    <a:lnTo>
                      <a:pt x="223" y="34"/>
                    </a:lnTo>
                    <a:lnTo>
                      <a:pt x="223" y="33"/>
                    </a:lnTo>
                    <a:lnTo>
                      <a:pt x="222" y="31"/>
                    </a:lnTo>
                    <a:lnTo>
                      <a:pt x="219" y="31"/>
                    </a:lnTo>
                    <a:lnTo>
                      <a:pt x="221" y="31"/>
                    </a:lnTo>
                    <a:lnTo>
                      <a:pt x="219" y="30"/>
                    </a:lnTo>
                    <a:lnTo>
                      <a:pt x="217" y="29"/>
                    </a:lnTo>
                    <a:lnTo>
                      <a:pt x="215" y="27"/>
                    </a:lnTo>
                    <a:lnTo>
                      <a:pt x="212" y="26"/>
                    </a:lnTo>
                    <a:lnTo>
                      <a:pt x="212" y="26"/>
                    </a:lnTo>
                    <a:lnTo>
                      <a:pt x="212" y="25"/>
                    </a:lnTo>
                    <a:lnTo>
                      <a:pt x="212" y="25"/>
                    </a:lnTo>
                    <a:lnTo>
                      <a:pt x="217" y="26"/>
                    </a:lnTo>
                    <a:lnTo>
                      <a:pt x="225" y="27"/>
                    </a:lnTo>
                    <a:lnTo>
                      <a:pt x="230" y="22"/>
                    </a:lnTo>
                    <a:lnTo>
                      <a:pt x="232" y="22"/>
                    </a:lnTo>
                    <a:lnTo>
                      <a:pt x="233" y="20"/>
                    </a:lnTo>
                    <a:lnTo>
                      <a:pt x="233" y="18"/>
                    </a:lnTo>
                    <a:lnTo>
                      <a:pt x="232" y="18"/>
                    </a:lnTo>
                    <a:lnTo>
                      <a:pt x="230" y="15"/>
                    </a:lnTo>
                    <a:lnTo>
                      <a:pt x="227" y="15"/>
                    </a:lnTo>
                    <a:lnTo>
                      <a:pt x="226" y="14"/>
                    </a:lnTo>
                    <a:lnTo>
                      <a:pt x="227" y="14"/>
                    </a:lnTo>
                    <a:lnTo>
                      <a:pt x="225" y="12"/>
                    </a:lnTo>
                    <a:lnTo>
                      <a:pt x="223" y="10"/>
                    </a:lnTo>
                    <a:lnTo>
                      <a:pt x="223" y="12"/>
                    </a:lnTo>
                    <a:lnTo>
                      <a:pt x="222" y="12"/>
                    </a:lnTo>
                    <a:lnTo>
                      <a:pt x="222" y="11"/>
                    </a:lnTo>
                    <a:lnTo>
                      <a:pt x="221" y="10"/>
                    </a:lnTo>
                    <a:lnTo>
                      <a:pt x="218" y="11"/>
                    </a:lnTo>
                    <a:lnTo>
                      <a:pt x="218" y="11"/>
                    </a:lnTo>
                    <a:lnTo>
                      <a:pt x="218" y="11"/>
                    </a:lnTo>
                    <a:lnTo>
                      <a:pt x="218" y="10"/>
                    </a:lnTo>
                    <a:lnTo>
                      <a:pt x="218" y="8"/>
                    </a:lnTo>
                    <a:lnTo>
                      <a:pt x="217" y="7"/>
                    </a:lnTo>
                    <a:lnTo>
                      <a:pt x="217" y="7"/>
                    </a:lnTo>
                    <a:lnTo>
                      <a:pt x="215" y="7"/>
                    </a:lnTo>
                    <a:lnTo>
                      <a:pt x="214" y="7"/>
                    </a:lnTo>
                    <a:lnTo>
                      <a:pt x="212" y="7"/>
                    </a:lnTo>
                    <a:lnTo>
                      <a:pt x="211" y="10"/>
                    </a:lnTo>
                    <a:lnTo>
                      <a:pt x="211" y="11"/>
                    </a:lnTo>
                    <a:lnTo>
                      <a:pt x="211" y="15"/>
                    </a:lnTo>
                    <a:lnTo>
                      <a:pt x="211" y="16"/>
                    </a:lnTo>
                    <a:lnTo>
                      <a:pt x="210" y="18"/>
                    </a:lnTo>
                    <a:lnTo>
                      <a:pt x="208" y="16"/>
                    </a:lnTo>
                    <a:lnTo>
                      <a:pt x="206" y="18"/>
                    </a:lnTo>
                    <a:lnTo>
                      <a:pt x="206" y="16"/>
                    </a:lnTo>
                    <a:lnTo>
                      <a:pt x="207" y="15"/>
                    </a:lnTo>
                    <a:lnTo>
                      <a:pt x="208" y="12"/>
                    </a:lnTo>
                    <a:lnTo>
                      <a:pt x="208" y="11"/>
                    </a:lnTo>
                    <a:lnTo>
                      <a:pt x="206" y="12"/>
                    </a:lnTo>
                    <a:lnTo>
                      <a:pt x="204" y="12"/>
                    </a:lnTo>
                    <a:lnTo>
                      <a:pt x="207" y="11"/>
                    </a:lnTo>
                    <a:lnTo>
                      <a:pt x="206" y="10"/>
                    </a:lnTo>
                    <a:lnTo>
                      <a:pt x="206" y="8"/>
                    </a:lnTo>
                    <a:lnTo>
                      <a:pt x="208" y="8"/>
                    </a:lnTo>
                    <a:lnTo>
                      <a:pt x="210" y="5"/>
                    </a:lnTo>
                    <a:lnTo>
                      <a:pt x="210" y="3"/>
                    </a:lnTo>
                    <a:lnTo>
                      <a:pt x="208" y="3"/>
                    </a:lnTo>
                    <a:lnTo>
                      <a:pt x="208" y="1"/>
                    </a:lnTo>
                    <a:lnTo>
                      <a:pt x="207" y="0"/>
                    </a:lnTo>
                    <a:lnTo>
                      <a:pt x="207" y="0"/>
                    </a:lnTo>
                    <a:lnTo>
                      <a:pt x="204" y="3"/>
                    </a:lnTo>
                    <a:lnTo>
                      <a:pt x="203" y="0"/>
                    </a:lnTo>
                    <a:lnTo>
                      <a:pt x="203" y="3"/>
                    </a:lnTo>
                    <a:lnTo>
                      <a:pt x="201" y="5"/>
                    </a:lnTo>
                    <a:lnTo>
                      <a:pt x="200" y="8"/>
                    </a:lnTo>
                    <a:lnTo>
                      <a:pt x="200" y="10"/>
                    </a:lnTo>
                    <a:lnTo>
                      <a:pt x="199" y="11"/>
                    </a:lnTo>
                    <a:lnTo>
                      <a:pt x="199" y="12"/>
                    </a:lnTo>
                    <a:lnTo>
                      <a:pt x="199" y="12"/>
                    </a:lnTo>
                    <a:lnTo>
                      <a:pt x="197" y="15"/>
                    </a:lnTo>
                    <a:lnTo>
                      <a:pt x="197" y="16"/>
                    </a:lnTo>
                    <a:lnTo>
                      <a:pt x="196" y="16"/>
                    </a:lnTo>
                    <a:lnTo>
                      <a:pt x="193" y="19"/>
                    </a:lnTo>
                    <a:lnTo>
                      <a:pt x="193" y="16"/>
                    </a:lnTo>
                    <a:lnTo>
                      <a:pt x="195" y="14"/>
                    </a:lnTo>
                    <a:lnTo>
                      <a:pt x="193" y="11"/>
                    </a:lnTo>
                    <a:lnTo>
                      <a:pt x="195" y="10"/>
                    </a:lnTo>
                    <a:lnTo>
                      <a:pt x="195" y="7"/>
                    </a:lnTo>
                    <a:lnTo>
                      <a:pt x="195" y="4"/>
                    </a:lnTo>
                    <a:lnTo>
                      <a:pt x="193" y="4"/>
                    </a:lnTo>
                    <a:lnTo>
                      <a:pt x="192" y="5"/>
                    </a:lnTo>
                    <a:lnTo>
                      <a:pt x="186" y="15"/>
                    </a:lnTo>
                    <a:lnTo>
                      <a:pt x="186" y="16"/>
                    </a:lnTo>
                    <a:lnTo>
                      <a:pt x="185" y="18"/>
                    </a:lnTo>
                    <a:lnTo>
                      <a:pt x="184" y="20"/>
                    </a:lnTo>
                    <a:lnTo>
                      <a:pt x="182" y="23"/>
                    </a:lnTo>
                    <a:lnTo>
                      <a:pt x="184" y="22"/>
                    </a:lnTo>
                    <a:lnTo>
                      <a:pt x="180" y="27"/>
                    </a:lnTo>
                    <a:lnTo>
                      <a:pt x="178" y="29"/>
                    </a:lnTo>
                    <a:lnTo>
                      <a:pt x="178" y="26"/>
                    </a:lnTo>
                    <a:lnTo>
                      <a:pt x="178" y="25"/>
                    </a:lnTo>
                    <a:lnTo>
                      <a:pt x="180" y="23"/>
                    </a:lnTo>
                    <a:lnTo>
                      <a:pt x="181" y="22"/>
                    </a:lnTo>
                    <a:lnTo>
                      <a:pt x="181" y="22"/>
                    </a:lnTo>
                    <a:lnTo>
                      <a:pt x="181" y="18"/>
                    </a:lnTo>
                    <a:lnTo>
                      <a:pt x="181" y="16"/>
                    </a:lnTo>
                    <a:lnTo>
                      <a:pt x="182" y="14"/>
                    </a:lnTo>
                    <a:lnTo>
                      <a:pt x="185" y="10"/>
                    </a:lnTo>
                    <a:lnTo>
                      <a:pt x="186" y="7"/>
                    </a:lnTo>
                    <a:lnTo>
                      <a:pt x="185" y="5"/>
                    </a:lnTo>
                    <a:lnTo>
                      <a:pt x="182" y="8"/>
                    </a:lnTo>
                    <a:lnTo>
                      <a:pt x="181" y="8"/>
                    </a:lnTo>
                    <a:lnTo>
                      <a:pt x="181" y="7"/>
                    </a:lnTo>
                    <a:lnTo>
                      <a:pt x="180" y="5"/>
                    </a:lnTo>
                    <a:lnTo>
                      <a:pt x="180" y="4"/>
                    </a:lnTo>
                    <a:lnTo>
                      <a:pt x="180" y="3"/>
                    </a:lnTo>
                    <a:lnTo>
                      <a:pt x="177" y="5"/>
                    </a:lnTo>
                    <a:lnTo>
                      <a:pt x="177" y="4"/>
                    </a:lnTo>
                    <a:lnTo>
                      <a:pt x="176" y="4"/>
                    </a:lnTo>
                    <a:lnTo>
                      <a:pt x="176" y="8"/>
                    </a:lnTo>
                    <a:lnTo>
                      <a:pt x="173" y="7"/>
                    </a:lnTo>
                    <a:lnTo>
                      <a:pt x="174" y="10"/>
                    </a:lnTo>
                    <a:lnTo>
                      <a:pt x="176" y="11"/>
                    </a:lnTo>
                    <a:lnTo>
                      <a:pt x="176" y="12"/>
                    </a:lnTo>
                    <a:lnTo>
                      <a:pt x="174" y="12"/>
                    </a:lnTo>
                    <a:lnTo>
                      <a:pt x="173" y="15"/>
                    </a:lnTo>
                    <a:lnTo>
                      <a:pt x="173" y="16"/>
                    </a:lnTo>
                    <a:lnTo>
                      <a:pt x="169" y="16"/>
                    </a:lnTo>
                    <a:lnTo>
                      <a:pt x="167" y="19"/>
                    </a:lnTo>
                    <a:lnTo>
                      <a:pt x="166" y="20"/>
                    </a:lnTo>
                    <a:lnTo>
                      <a:pt x="165" y="23"/>
                    </a:lnTo>
                    <a:lnTo>
                      <a:pt x="163" y="25"/>
                    </a:lnTo>
                    <a:lnTo>
                      <a:pt x="165" y="26"/>
                    </a:lnTo>
                    <a:lnTo>
                      <a:pt x="163" y="27"/>
                    </a:lnTo>
                    <a:lnTo>
                      <a:pt x="163" y="30"/>
                    </a:lnTo>
                    <a:lnTo>
                      <a:pt x="162" y="30"/>
                    </a:lnTo>
                    <a:lnTo>
                      <a:pt x="162" y="29"/>
                    </a:lnTo>
                    <a:lnTo>
                      <a:pt x="162" y="27"/>
                    </a:lnTo>
                    <a:lnTo>
                      <a:pt x="162" y="27"/>
                    </a:lnTo>
                    <a:lnTo>
                      <a:pt x="160" y="26"/>
                    </a:lnTo>
                    <a:lnTo>
                      <a:pt x="162" y="25"/>
                    </a:lnTo>
                    <a:lnTo>
                      <a:pt x="160" y="25"/>
                    </a:lnTo>
                    <a:lnTo>
                      <a:pt x="156" y="23"/>
                    </a:lnTo>
                    <a:lnTo>
                      <a:pt x="156" y="26"/>
                    </a:lnTo>
                    <a:lnTo>
                      <a:pt x="156" y="26"/>
                    </a:lnTo>
                    <a:lnTo>
                      <a:pt x="155" y="26"/>
                    </a:lnTo>
                    <a:lnTo>
                      <a:pt x="155" y="25"/>
                    </a:lnTo>
                    <a:lnTo>
                      <a:pt x="154" y="23"/>
                    </a:lnTo>
                    <a:lnTo>
                      <a:pt x="154" y="23"/>
                    </a:lnTo>
                    <a:lnTo>
                      <a:pt x="154" y="22"/>
                    </a:lnTo>
                    <a:lnTo>
                      <a:pt x="152" y="23"/>
                    </a:lnTo>
                    <a:lnTo>
                      <a:pt x="152" y="22"/>
                    </a:lnTo>
                    <a:lnTo>
                      <a:pt x="151" y="23"/>
                    </a:lnTo>
                    <a:lnTo>
                      <a:pt x="151" y="26"/>
                    </a:lnTo>
                    <a:lnTo>
                      <a:pt x="150" y="23"/>
                    </a:lnTo>
                    <a:lnTo>
                      <a:pt x="150" y="22"/>
                    </a:lnTo>
                    <a:lnTo>
                      <a:pt x="148" y="22"/>
                    </a:lnTo>
                    <a:lnTo>
                      <a:pt x="148" y="26"/>
                    </a:lnTo>
                    <a:lnTo>
                      <a:pt x="151" y="27"/>
                    </a:lnTo>
                    <a:lnTo>
                      <a:pt x="152" y="27"/>
                    </a:lnTo>
                    <a:lnTo>
                      <a:pt x="152" y="29"/>
                    </a:lnTo>
                    <a:lnTo>
                      <a:pt x="152" y="31"/>
                    </a:lnTo>
                    <a:lnTo>
                      <a:pt x="152" y="33"/>
                    </a:lnTo>
                    <a:lnTo>
                      <a:pt x="152" y="34"/>
                    </a:lnTo>
                    <a:lnTo>
                      <a:pt x="152" y="37"/>
                    </a:lnTo>
                    <a:lnTo>
                      <a:pt x="151" y="36"/>
                    </a:lnTo>
                    <a:lnTo>
                      <a:pt x="148" y="31"/>
                    </a:lnTo>
                    <a:lnTo>
                      <a:pt x="145" y="29"/>
                    </a:lnTo>
                    <a:lnTo>
                      <a:pt x="147" y="31"/>
                    </a:lnTo>
                    <a:lnTo>
                      <a:pt x="145" y="31"/>
                    </a:lnTo>
                    <a:lnTo>
                      <a:pt x="145" y="34"/>
                    </a:lnTo>
                    <a:lnTo>
                      <a:pt x="144" y="33"/>
                    </a:lnTo>
                    <a:lnTo>
                      <a:pt x="144" y="34"/>
                    </a:lnTo>
                    <a:lnTo>
                      <a:pt x="143" y="34"/>
                    </a:lnTo>
                    <a:lnTo>
                      <a:pt x="143" y="33"/>
                    </a:lnTo>
                    <a:lnTo>
                      <a:pt x="144" y="31"/>
                    </a:lnTo>
                    <a:lnTo>
                      <a:pt x="143" y="31"/>
                    </a:lnTo>
                    <a:lnTo>
                      <a:pt x="141" y="33"/>
                    </a:lnTo>
                    <a:lnTo>
                      <a:pt x="140" y="36"/>
                    </a:lnTo>
                    <a:lnTo>
                      <a:pt x="140" y="36"/>
                    </a:lnTo>
                    <a:lnTo>
                      <a:pt x="140" y="38"/>
                    </a:lnTo>
                    <a:lnTo>
                      <a:pt x="140" y="40"/>
                    </a:lnTo>
                    <a:lnTo>
                      <a:pt x="137" y="42"/>
                    </a:lnTo>
                    <a:lnTo>
                      <a:pt x="137" y="45"/>
                    </a:lnTo>
                    <a:lnTo>
                      <a:pt x="136" y="47"/>
                    </a:lnTo>
                    <a:lnTo>
                      <a:pt x="137" y="44"/>
                    </a:lnTo>
                    <a:lnTo>
                      <a:pt x="137" y="41"/>
                    </a:lnTo>
                    <a:lnTo>
                      <a:pt x="137" y="37"/>
                    </a:lnTo>
                    <a:lnTo>
                      <a:pt x="137" y="34"/>
                    </a:lnTo>
                    <a:lnTo>
                      <a:pt x="137" y="31"/>
                    </a:lnTo>
                    <a:lnTo>
                      <a:pt x="136" y="31"/>
                    </a:lnTo>
                    <a:lnTo>
                      <a:pt x="134" y="34"/>
                    </a:lnTo>
                    <a:lnTo>
                      <a:pt x="133" y="37"/>
                    </a:lnTo>
                    <a:lnTo>
                      <a:pt x="132" y="40"/>
                    </a:lnTo>
                    <a:lnTo>
                      <a:pt x="132" y="44"/>
                    </a:lnTo>
                    <a:lnTo>
                      <a:pt x="132" y="36"/>
                    </a:lnTo>
                    <a:lnTo>
                      <a:pt x="128" y="36"/>
                    </a:lnTo>
                    <a:lnTo>
                      <a:pt x="126" y="38"/>
                    </a:lnTo>
                    <a:lnTo>
                      <a:pt x="126" y="40"/>
                    </a:lnTo>
                    <a:lnTo>
                      <a:pt x="126" y="42"/>
                    </a:lnTo>
                    <a:lnTo>
                      <a:pt x="128" y="45"/>
                    </a:lnTo>
                    <a:lnTo>
                      <a:pt x="129" y="45"/>
                    </a:lnTo>
                    <a:lnTo>
                      <a:pt x="130" y="48"/>
                    </a:lnTo>
                    <a:lnTo>
                      <a:pt x="130" y="49"/>
                    </a:lnTo>
                    <a:lnTo>
                      <a:pt x="129" y="49"/>
                    </a:lnTo>
                    <a:lnTo>
                      <a:pt x="128" y="47"/>
                    </a:lnTo>
                    <a:lnTo>
                      <a:pt x="126" y="45"/>
                    </a:lnTo>
                    <a:lnTo>
                      <a:pt x="125" y="42"/>
                    </a:lnTo>
                    <a:lnTo>
                      <a:pt x="124" y="41"/>
                    </a:lnTo>
                    <a:lnTo>
                      <a:pt x="121" y="41"/>
                    </a:lnTo>
                    <a:lnTo>
                      <a:pt x="122" y="44"/>
                    </a:lnTo>
                    <a:lnTo>
                      <a:pt x="125" y="47"/>
                    </a:lnTo>
                    <a:lnTo>
                      <a:pt x="122" y="48"/>
                    </a:lnTo>
                    <a:lnTo>
                      <a:pt x="121" y="47"/>
                    </a:lnTo>
                    <a:lnTo>
                      <a:pt x="121" y="48"/>
                    </a:lnTo>
                    <a:lnTo>
                      <a:pt x="121" y="47"/>
                    </a:lnTo>
                    <a:lnTo>
                      <a:pt x="119" y="47"/>
                    </a:lnTo>
                    <a:lnTo>
                      <a:pt x="119" y="47"/>
                    </a:lnTo>
                    <a:lnTo>
                      <a:pt x="119" y="44"/>
                    </a:lnTo>
                    <a:lnTo>
                      <a:pt x="118" y="42"/>
                    </a:lnTo>
                    <a:lnTo>
                      <a:pt x="118" y="44"/>
                    </a:lnTo>
                    <a:lnTo>
                      <a:pt x="117" y="48"/>
                    </a:lnTo>
                    <a:lnTo>
                      <a:pt x="117" y="49"/>
                    </a:lnTo>
                    <a:lnTo>
                      <a:pt x="118" y="51"/>
                    </a:lnTo>
                    <a:lnTo>
                      <a:pt x="114" y="52"/>
                    </a:lnTo>
                    <a:lnTo>
                      <a:pt x="113" y="53"/>
                    </a:lnTo>
                    <a:lnTo>
                      <a:pt x="113" y="55"/>
                    </a:lnTo>
                    <a:lnTo>
                      <a:pt x="113" y="56"/>
                    </a:lnTo>
                    <a:lnTo>
                      <a:pt x="113" y="57"/>
                    </a:lnTo>
                    <a:lnTo>
                      <a:pt x="114" y="57"/>
                    </a:lnTo>
                    <a:lnTo>
                      <a:pt x="115" y="59"/>
                    </a:lnTo>
                    <a:lnTo>
                      <a:pt x="114" y="59"/>
                    </a:lnTo>
                    <a:lnTo>
                      <a:pt x="114" y="60"/>
                    </a:lnTo>
                    <a:lnTo>
                      <a:pt x="114" y="62"/>
                    </a:lnTo>
                    <a:lnTo>
                      <a:pt x="111" y="60"/>
                    </a:lnTo>
                    <a:lnTo>
                      <a:pt x="111" y="60"/>
                    </a:lnTo>
                    <a:lnTo>
                      <a:pt x="113" y="62"/>
                    </a:lnTo>
                    <a:lnTo>
                      <a:pt x="111" y="63"/>
                    </a:lnTo>
                    <a:lnTo>
                      <a:pt x="110" y="62"/>
                    </a:lnTo>
                    <a:lnTo>
                      <a:pt x="108" y="63"/>
                    </a:lnTo>
                    <a:lnTo>
                      <a:pt x="108" y="63"/>
                    </a:lnTo>
                    <a:lnTo>
                      <a:pt x="106" y="64"/>
                    </a:lnTo>
                    <a:lnTo>
                      <a:pt x="104" y="66"/>
                    </a:lnTo>
                    <a:lnTo>
                      <a:pt x="103" y="66"/>
                    </a:lnTo>
                    <a:lnTo>
                      <a:pt x="103" y="67"/>
                    </a:lnTo>
                    <a:lnTo>
                      <a:pt x="104" y="68"/>
                    </a:lnTo>
                    <a:lnTo>
                      <a:pt x="107" y="67"/>
                    </a:lnTo>
                    <a:lnTo>
                      <a:pt x="107" y="66"/>
                    </a:lnTo>
                    <a:lnTo>
                      <a:pt x="110" y="68"/>
                    </a:lnTo>
                    <a:lnTo>
                      <a:pt x="113" y="67"/>
                    </a:lnTo>
                    <a:lnTo>
                      <a:pt x="113" y="67"/>
                    </a:lnTo>
                    <a:lnTo>
                      <a:pt x="113" y="68"/>
                    </a:lnTo>
                    <a:lnTo>
                      <a:pt x="111" y="68"/>
                    </a:lnTo>
                    <a:lnTo>
                      <a:pt x="111" y="70"/>
                    </a:lnTo>
                    <a:lnTo>
                      <a:pt x="110" y="71"/>
                    </a:lnTo>
                    <a:lnTo>
                      <a:pt x="107" y="70"/>
                    </a:lnTo>
                    <a:lnTo>
                      <a:pt x="106" y="70"/>
                    </a:lnTo>
                    <a:lnTo>
                      <a:pt x="106" y="70"/>
                    </a:lnTo>
                    <a:lnTo>
                      <a:pt x="103" y="68"/>
                    </a:lnTo>
                    <a:lnTo>
                      <a:pt x="102" y="70"/>
                    </a:lnTo>
                    <a:lnTo>
                      <a:pt x="100" y="71"/>
                    </a:lnTo>
                    <a:lnTo>
                      <a:pt x="102" y="74"/>
                    </a:lnTo>
                    <a:lnTo>
                      <a:pt x="103" y="75"/>
                    </a:lnTo>
                    <a:lnTo>
                      <a:pt x="102" y="75"/>
                    </a:lnTo>
                    <a:lnTo>
                      <a:pt x="102" y="78"/>
                    </a:lnTo>
                    <a:lnTo>
                      <a:pt x="102" y="79"/>
                    </a:lnTo>
                    <a:lnTo>
                      <a:pt x="102" y="79"/>
                    </a:lnTo>
                    <a:lnTo>
                      <a:pt x="102" y="81"/>
                    </a:lnTo>
                    <a:lnTo>
                      <a:pt x="100" y="81"/>
                    </a:lnTo>
                    <a:lnTo>
                      <a:pt x="99" y="75"/>
                    </a:lnTo>
                    <a:lnTo>
                      <a:pt x="98" y="75"/>
                    </a:lnTo>
                    <a:lnTo>
                      <a:pt x="98" y="78"/>
                    </a:lnTo>
                    <a:lnTo>
                      <a:pt x="96" y="77"/>
                    </a:lnTo>
                    <a:lnTo>
                      <a:pt x="95" y="78"/>
                    </a:lnTo>
                    <a:lnTo>
                      <a:pt x="98" y="78"/>
                    </a:lnTo>
                    <a:lnTo>
                      <a:pt x="96" y="79"/>
                    </a:lnTo>
                    <a:lnTo>
                      <a:pt x="95" y="79"/>
                    </a:lnTo>
                    <a:lnTo>
                      <a:pt x="95" y="81"/>
                    </a:lnTo>
                    <a:lnTo>
                      <a:pt x="93" y="82"/>
                    </a:lnTo>
                    <a:lnTo>
                      <a:pt x="93" y="83"/>
                    </a:lnTo>
                    <a:lnTo>
                      <a:pt x="95" y="85"/>
                    </a:lnTo>
                    <a:lnTo>
                      <a:pt x="93" y="85"/>
                    </a:lnTo>
                    <a:lnTo>
                      <a:pt x="95" y="86"/>
                    </a:lnTo>
                    <a:lnTo>
                      <a:pt x="93" y="86"/>
                    </a:lnTo>
                    <a:lnTo>
                      <a:pt x="93" y="89"/>
                    </a:lnTo>
                    <a:lnTo>
                      <a:pt x="92" y="89"/>
                    </a:lnTo>
                    <a:lnTo>
                      <a:pt x="92" y="89"/>
                    </a:lnTo>
                    <a:lnTo>
                      <a:pt x="92" y="89"/>
                    </a:lnTo>
                    <a:lnTo>
                      <a:pt x="93" y="90"/>
                    </a:lnTo>
                    <a:lnTo>
                      <a:pt x="96" y="89"/>
                    </a:lnTo>
                    <a:lnTo>
                      <a:pt x="95" y="92"/>
                    </a:lnTo>
                    <a:lnTo>
                      <a:pt x="93" y="92"/>
                    </a:lnTo>
                    <a:lnTo>
                      <a:pt x="91" y="92"/>
                    </a:lnTo>
                    <a:lnTo>
                      <a:pt x="89" y="90"/>
                    </a:lnTo>
                    <a:lnTo>
                      <a:pt x="89" y="89"/>
                    </a:lnTo>
                    <a:lnTo>
                      <a:pt x="88" y="89"/>
                    </a:lnTo>
                    <a:lnTo>
                      <a:pt x="87" y="92"/>
                    </a:lnTo>
                    <a:lnTo>
                      <a:pt x="85" y="94"/>
                    </a:lnTo>
                    <a:lnTo>
                      <a:pt x="84" y="96"/>
                    </a:lnTo>
                    <a:lnTo>
                      <a:pt x="84" y="97"/>
                    </a:lnTo>
                    <a:lnTo>
                      <a:pt x="85" y="97"/>
                    </a:lnTo>
                    <a:lnTo>
                      <a:pt x="85" y="99"/>
                    </a:lnTo>
                    <a:lnTo>
                      <a:pt x="85" y="99"/>
                    </a:lnTo>
                    <a:lnTo>
                      <a:pt x="84" y="100"/>
                    </a:lnTo>
                    <a:lnTo>
                      <a:pt x="83" y="103"/>
                    </a:lnTo>
                    <a:lnTo>
                      <a:pt x="81" y="103"/>
                    </a:lnTo>
                    <a:lnTo>
                      <a:pt x="80" y="103"/>
                    </a:lnTo>
                    <a:lnTo>
                      <a:pt x="80" y="103"/>
                    </a:lnTo>
                    <a:lnTo>
                      <a:pt x="78" y="105"/>
                    </a:lnTo>
                    <a:lnTo>
                      <a:pt x="78" y="107"/>
                    </a:lnTo>
                    <a:lnTo>
                      <a:pt x="78" y="107"/>
                    </a:lnTo>
                    <a:lnTo>
                      <a:pt x="77" y="107"/>
                    </a:lnTo>
                    <a:lnTo>
                      <a:pt x="77" y="110"/>
                    </a:lnTo>
                    <a:lnTo>
                      <a:pt x="74" y="110"/>
                    </a:lnTo>
                    <a:lnTo>
                      <a:pt x="76" y="111"/>
                    </a:lnTo>
                    <a:lnTo>
                      <a:pt x="74" y="111"/>
                    </a:lnTo>
                    <a:lnTo>
                      <a:pt x="74" y="112"/>
                    </a:lnTo>
                    <a:lnTo>
                      <a:pt x="76" y="112"/>
                    </a:lnTo>
                    <a:lnTo>
                      <a:pt x="76" y="114"/>
                    </a:lnTo>
                    <a:lnTo>
                      <a:pt x="74" y="115"/>
                    </a:lnTo>
                    <a:lnTo>
                      <a:pt x="73" y="114"/>
                    </a:lnTo>
                    <a:lnTo>
                      <a:pt x="73" y="114"/>
                    </a:lnTo>
                    <a:lnTo>
                      <a:pt x="73" y="116"/>
                    </a:lnTo>
                    <a:lnTo>
                      <a:pt x="74" y="118"/>
                    </a:lnTo>
                    <a:lnTo>
                      <a:pt x="76" y="116"/>
                    </a:lnTo>
                    <a:lnTo>
                      <a:pt x="76" y="118"/>
                    </a:lnTo>
                    <a:lnTo>
                      <a:pt x="76" y="119"/>
                    </a:lnTo>
                    <a:lnTo>
                      <a:pt x="72" y="119"/>
                    </a:lnTo>
                    <a:lnTo>
                      <a:pt x="72" y="120"/>
                    </a:lnTo>
                    <a:lnTo>
                      <a:pt x="72" y="122"/>
                    </a:lnTo>
                    <a:lnTo>
                      <a:pt x="70" y="123"/>
                    </a:lnTo>
                    <a:lnTo>
                      <a:pt x="69" y="125"/>
                    </a:lnTo>
                    <a:lnTo>
                      <a:pt x="67" y="126"/>
                    </a:lnTo>
                    <a:lnTo>
                      <a:pt x="69" y="126"/>
                    </a:lnTo>
                    <a:lnTo>
                      <a:pt x="70" y="125"/>
                    </a:lnTo>
                    <a:lnTo>
                      <a:pt x="72" y="125"/>
                    </a:lnTo>
                    <a:lnTo>
                      <a:pt x="72" y="126"/>
                    </a:lnTo>
                    <a:lnTo>
                      <a:pt x="73" y="127"/>
                    </a:lnTo>
                    <a:lnTo>
                      <a:pt x="70" y="126"/>
                    </a:lnTo>
                    <a:lnTo>
                      <a:pt x="70" y="129"/>
                    </a:lnTo>
                    <a:lnTo>
                      <a:pt x="70" y="129"/>
                    </a:lnTo>
                    <a:lnTo>
                      <a:pt x="69" y="130"/>
                    </a:lnTo>
                    <a:lnTo>
                      <a:pt x="69" y="130"/>
                    </a:lnTo>
                    <a:lnTo>
                      <a:pt x="69" y="131"/>
                    </a:lnTo>
                    <a:lnTo>
                      <a:pt x="69" y="133"/>
                    </a:lnTo>
                    <a:lnTo>
                      <a:pt x="67" y="131"/>
                    </a:lnTo>
                    <a:lnTo>
                      <a:pt x="67" y="133"/>
                    </a:lnTo>
                    <a:lnTo>
                      <a:pt x="67" y="134"/>
                    </a:lnTo>
                    <a:lnTo>
                      <a:pt x="69" y="136"/>
                    </a:lnTo>
                    <a:lnTo>
                      <a:pt x="69" y="138"/>
                    </a:lnTo>
                    <a:lnTo>
                      <a:pt x="67" y="137"/>
                    </a:lnTo>
                    <a:lnTo>
                      <a:pt x="66" y="137"/>
                    </a:lnTo>
                    <a:lnTo>
                      <a:pt x="66" y="134"/>
                    </a:lnTo>
                    <a:lnTo>
                      <a:pt x="66" y="137"/>
                    </a:lnTo>
                    <a:lnTo>
                      <a:pt x="65" y="138"/>
                    </a:lnTo>
                    <a:lnTo>
                      <a:pt x="63" y="138"/>
                    </a:lnTo>
                    <a:lnTo>
                      <a:pt x="63" y="140"/>
                    </a:lnTo>
                    <a:lnTo>
                      <a:pt x="65" y="141"/>
                    </a:lnTo>
                    <a:lnTo>
                      <a:pt x="65" y="140"/>
                    </a:lnTo>
                    <a:lnTo>
                      <a:pt x="66" y="138"/>
                    </a:lnTo>
                    <a:lnTo>
                      <a:pt x="66" y="140"/>
                    </a:lnTo>
                    <a:lnTo>
                      <a:pt x="66" y="140"/>
                    </a:lnTo>
                    <a:lnTo>
                      <a:pt x="66" y="141"/>
                    </a:lnTo>
                    <a:lnTo>
                      <a:pt x="66" y="142"/>
                    </a:lnTo>
                    <a:lnTo>
                      <a:pt x="65" y="144"/>
                    </a:lnTo>
                    <a:lnTo>
                      <a:pt x="63" y="142"/>
                    </a:lnTo>
                    <a:lnTo>
                      <a:pt x="62" y="144"/>
                    </a:lnTo>
                    <a:lnTo>
                      <a:pt x="62" y="144"/>
                    </a:lnTo>
                    <a:lnTo>
                      <a:pt x="61" y="145"/>
                    </a:lnTo>
                    <a:lnTo>
                      <a:pt x="61" y="146"/>
                    </a:lnTo>
                    <a:lnTo>
                      <a:pt x="59" y="148"/>
                    </a:lnTo>
                    <a:lnTo>
                      <a:pt x="58" y="148"/>
                    </a:lnTo>
                    <a:lnTo>
                      <a:pt x="57" y="152"/>
                    </a:lnTo>
                    <a:lnTo>
                      <a:pt x="58" y="151"/>
                    </a:lnTo>
                    <a:lnTo>
                      <a:pt x="59" y="151"/>
                    </a:lnTo>
                    <a:lnTo>
                      <a:pt x="61" y="151"/>
                    </a:lnTo>
                    <a:lnTo>
                      <a:pt x="58" y="152"/>
                    </a:lnTo>
                    <a:lnTo>
                      <a:pt x="58" y="153"/>
                    </a:lnTo>
                    <a:lnTo>
                      <a:pt x="58" y="155"/>
                    </a:lnTo>
                    <a:lnTo>
                      <a:pt x="58" y="156"/>
                    </a:lnTo>
                    <a:lnTo>
                      <a:pt x="55" y="157"/>
                    </a:lnTo>
                    <a:lnTo>
                      <a:pt x="54" y="155"/>
                    </a:lnTo>
                    <a:lnTo>
                      <a:pt x="52" y="155"/>
                    </a:lnTo>
                    <a:lnTo>
                      <a:pt x="51" y="157"/>
                    </a:lnTo>
                    <a:lnTo>
                      <a:pt x="50" y="159"/>
                    </a:lnTo>
                    <a:lnTo>
                      <a:pt x="50" y="160"/>
                    </a:lnTo>
                    <a:lnTo>
                      <a:pt x="48" y="160"/>
                    </a:lnTo>
                    <a:lnTo>
                      <a:pt x="46" y="164"/>
                    </a:lnTo>
                    <a:lnTo>
                      <a:pt x="46" y="166"/>
                    </a:lnTo>
                    <a:lnTo>
                      <a:pt x="46" y="167"/>
                    </a:lnTo>
                    <a:lnTo>
                      <a:pt x="46" y="168"/>
                    </a:lnTo>
                    <a:lnTo>
                      <a:pt x="43" y="170"/>
                    </a:lnTo>
                    <a:lnTo>
                      <a:pt x="43" y="171"/>
                    </a:lnTo>
                    <a:lnTo>
                      <a:pt x="43" y="172"/>
                    </a:lnTo>
                    <a:lnTo>
                      <a:pt x="46" y="171"/>
                    </a:lnTo>
                    <a:lnTo>
                      <a:pt x="44" y="174"/>
                    </a:lnTo>
                    <a:lnTo>
                      <a:pt x="46" y="177"/>
                    </a:lnTo>
                    <a:lnTo>
                      <a:pt x="47" y="177"/>
                    </a:lnTo>
                    <a:lnTo>
                      <a:pt x="52" y="172"/>
                    </a:lnTo>
                    <a:lnTo>
                      <a:pt x="57" y="171"/>
                    </a:lnTo>
                    <a:lnTo>
                      <a:pt x="57" y="170"/>
                    </a:lnTo>
                    <a:lnTo>
                      <a:pt x="58" y="170"/>
                    </a:lnTo>
                    <a:lnTo>
                      <a:pt x="57" y="171"/>
                    </a:lnTo>
                    <a:lnTo>
                      <a:pt x="55" y="172"/>
                    </a:lnTo>
                    <a:lnTo>
                      <a:pt x="54" y="172"/>
                    </a:lnTo>
                    <a:lnTo>
                      <a:pt x="52" y="174"/>
                    </a:lnTo>
                    <a:lnTo>
                      <a:pt x="51" y="175"/>
                    </a:lnTo>
                    <a:lnTo>
                      <a:pt x="51" y="177"/>
                    </a:lnTo>
                    <a:lnTo>
                      <a:pt x="51" y="177"/>
                    </a:lnTo>
                    <a:lnTo>
                      <a:pt x="48" y="178"/>
                    </a:lnTo>
                    <a:lnTo>
                      <a:pt x="47" y="178"/>
                    </a:lnTo>
                    <a:lnTo>
                      <a:pt x="46" y="178"/>
                    </a:lnTo>
                    <a:lnTo>
                      <a:pt x="47" y="179"/>
                    </a:lnTo>
                    <a:lnTo>
                      <a:pt x="46" y="179"/>
                    </a:lnTo>
                    <a:lnTo>
                      <a:pt x="44" y="179"/>
                    </a:lnTo>
                    <a:lnTo>
                      <a:pt x="44" y="178"/>
                    </a:lnTo>
                    <a:lnTo>
                      <a:pt x="43" y="175"/>
                    </a:lnTo>
                    <a:lnTo>
                      <a:pt x="43" y="175"/>
                    </a:lnTo>
                    <a:lnTo>
                      <a:pt x="41" y="175"/>
                    </a:lnTo>
                    <a:lnTo>
                      <a:pt x="41" y="175"/>
                    </a:lnTo>
                    <a:lnTo>
                      <a:pt x="40" y="175"/>
                    </a:lnTo>
                    <a:lnTo>
                      <a:pt x="39" y="177"/>
                    </a:lnTo>
                    <a:lnTo>
                      <a:pt x="39" y="178"/>
                    </a:lnTo>
                    <a:lnTo>
                      <a:pt x="40" y="179"/>
                    </a:lnTo>
                    <a:lnTo>
                      <a:pt x="40" y="179"/>
                    </a:lnTo>
                    <a:lnTo>
                      <a:pt x="37" y="181"/>
                    </a:lnTo>
                    <a:lnTo>
                      <a:pt x="37" y="179"/>
                    </a:lnTo>
                    <a:lnTo>
                      <a:pt x="37" y="178"/>
                    </a:lnTo>
                    <a:lnTo>
                      <a:pt x="37" y="177"/>
                    </a:lnTo>
                    <a:lnTo>
                      <a:pt x="32" y="179"/>
                    </a:lnTo>
                    <a:lnTo>
                      <a:pt x="32" y="179"/>
                    </a:lnTo>
                    <a:lnTo>
                      <a:pt x="31" y="182"/>
                    </a:lnTo>
                    <a:lnTo>
                      <a:pt x="31" y="182"/>
                    </a:lnTo>
                    <a:lnTo>
                      <a:pt x="31" y="182"/>
                    </a:lnTo>
                    <a:lnTo>
                      <a:pt x="31" y="183"/>
                    </a:lnTo>
                    <a:lnTo>
                      <a:pt x="29" y="183"/>
                    </a:lnTo>
                    <a:lnTo>
                      <a:pt x="29" y="183"/>
                    </a:lnTo>
                    <a:lnTo>
                      <a:pt x="28" y="182"/>
                    </a:lnTo>
                    <a:lnTo>
                      <a:pt x="28" y="182"/>
                    </a:lnTo>
                    <a:lnTo>
                      <a:pt x="28" y="183"/>
                    </a:lnTo>
                    <a:lnTo>
                      <a:pt x="28" y="183"/>
                    </a:lnTo>
                    <a:lnTo>
                      <a:pt x="28" y="183"/>
                    </a:lnTo>
                    <a:lnTo>
                      <a:pt x="25" y="183"/>
                    </a:lnTo>
                    <a:lnTo>
                      <a:pt x="24" y="185"/>
                    </a:lnTo>
                    <a:lnTo>
                      <a:pt x="22" y="188"/>
                    </a:lnTo>
                    <a:lnTo>
                      <a:pt x="22" y="189"/>
                    </a:lnTo>
                    <a:lnTo>
                      <a:pt x="21" y="189"/>
                    </a:lnTo>
                    <a:lnTo>
                      <a:pt x="20" y="189"/>
                    </a:lnTo>
                    <a:lnTo>
                      <a:pt x="18" y="189"/>
                    </a:lnTo>
                    <a:lnTo>
                      <a:pt x="18" y="190"/>
                    </a:lnTo>
                    <a:lnTo>
                      <a:pt x="20" y="192"/>
                    </a:lnTo>
                    <a:lnTo>
                      <a:pt x="18" y="193"/>
                    </a:lnTo>
                    <a:lnTo>
                      <a:pt x="20" y="193"/>
                    </a:lnTo>
                    <a:lnTo>
                      <a:pt x="22" y="193"/>
                    </a:lnTo>
                    <a:lnTo>
                      <a:pt x="22" y="193"/>
                    </a:lnTo>
                    <a:lnTo>
                      <a:pt x="24" y="194"/>
                    </a:lnTo>
                    <a:lnTo>
                      <a:pt x="22" y="196"/>
                    </a:lnTo>
                    <a:lnTo>
                      <a:pt x="22" y="196"/>
                    </a:lnTo>
                    <a:lnTo>
                      <a:pt x="21" y="196"/>
                    </a:lnTo>
                    <a:lnTo>
                      <a:pt x="20" y="196"/>
                    </a:lnTo>
                    <a:lnTo>
                      <a:pt x="16" y="196"/>
                    </a:lnTo>
                    <a:lnTo>
                      <a:pt x="16" y="196"/>
                    </a:lnTo>
                    <a:lnTo>
                      <a:pt x="14" y="196"/>
                    </a:lnTo>
                    <a:lnTo>
                      <a:pt x="13" y="196"/>
                    </a:lnTo>
                    <a:lnTo>
                      <a:pt x="13" y="197"/>
                    </a:lnTo>
                    <a:lnTo>
                      <a:pt x="13" y="197"/>
                    </a:lnTo>
                    <a:lnTo>
                      <a:pt x="13" y="197"/>
                    </a:lnTo>
                    <a:lnTo>
                      <a:pt x="13" y="197"/>
                    </a:lnTo>
                    <a:lnTo>
                      <a:pt x="13" y="199"/>
                    </a:lnTo>
                    <a:lnTo>
                      <a:pt x="14" y="199"/>
                    </a:lnTo>
                    <a:lnTo>
                      <a:pt x="14" y="199"/>
                    </a:lnTo>
                    <a:lnTo>
                      <a:pt x="13" y="200"/>
                    </a:lnTo>
                    <a:lnTo>
                      <a:pt x="13" y="201"/>
                    </a:lnTo>
                    <a:lnTo>
                      <a:pt x="14" y="204"/>
                    </a:lnTo>
                    <a:lnTo>
                      <a:pt x="14" y="204"/>
                    </a:lnTo>
                    <a:lnTo>
                      <a:pt x="13" y="201"/>
                    </a:lnTo>
                    <a:lnTo>
                      <a:pt x="11" y="200"/>
                    </a:lnTo>
                    <a:lnTo>
                      <a:pt x="10" y="201"/>
                    </a:lnTo>
                    <a:lnTo>
                      <a:pt x="10" y="203"/>
                    </a:lnTo>
                    <a:lnTo>
                      <a:pt x="9" y="204"/>
                    </a:lnTo>
                    <a:lnTo>
                      <a:pt x="10" y="205"/>
                    </a:lnTo>
                    <a:lnTo>
                      <a:pt x="10" y="207"/>
                    </a:lnTo>
                    <a:lnTo>
                      <a:pt x="9" y="205"/>
                    </a:lnTo>
                    <a:lnTo>
                      <a:pt x="9" y="204"/>
                    </a:lnTo>
                    <a:lnTo>
                      <a:pt x="7" y="204"/>
                    </a:lnTo>
                    <a:lnTo>
                      <a:pt x="5" y="204"/>
                    </a:lnTo>
                    <a:lnTo>
                      <a:pt x="5" y="205"/>
                    </a:lnTo>
                    <a:lnTo>
                      <a:pt x="5" y="207"/>
                    </a:lnTo>
                    <a:lnTo>
                      <a:pt x="2" y="204"/>
                    </a:lnTo>
                    <a:lnTo>
                      <a:pt x="2" y="205"/>
                    </a:lnTo>
                    <a:lnTo>
                      <a:pt x="3" y="207"/>
                    </a:lnTo>
                    <a:lnTo>
                      <a:pt x="2" y="208"/>
                    </a:lnTo>
                    <a:lnTo>
                      <a:pt x="2" y="208"/>
                    </a:lnTo>
                    <a:lnTo>
                      <a:pt x="7" y="208"/>
                    </a:lnTo>
                    <a:lnTo>
                      <a:pt x="11" y="208"/>
                    </a:lnTo>
                    <a:lnTo>
                      <a:pt x="9" y="209"/>
                    </a:lnTo>
                    <a:lnTo>
                      <a:pt x="9" y="209"/>
                    </a:lnTo>
                    <a:lnTo>
                      <a:pt x="11" y="209"/>
                    </a:lnTo>
                    <a:lnTo>
                      <a:pt x="13" y="209"/>
                    </a:lnTo>
                    <a:lnTo>
                      <a:pt x="13" y="209"/>
                    </a:lnTo>
                    <a:lnTo>
                      <a:pt x="11" y="211"/>
                    </a:lnTo>
                    <a:lnTo>
                      <a:pt x="9" y="211"/>
                    </a:lnTo>
                    <a:lnTo>
                      <a:pt x="6" y="211"/>
                    </a:lnTo>
                    <a:lnTo>
                      <a:pt x="5" y="209"/>
                    </a:lnTo>
                    <a:lnTo>
                      <a:pt x="5" y="209"/>
                    </a:lnTo>
                    <a:lnTo>
                      <a:pt x="2" y="211"/>
                    </a:lnTo>
                    <a:lnTo>
                      <a:pt x="2" y="212"/>
                    </a:lnTo>
                    <a:lnTo>
                      <a:pt x="0" y="212"/>
                    </a:lnTo>
                    <a:lnTo>
                      <a:pt x="0" y="212"/>
                    </a:lnTo>
                    <a:lnTo>
                      <a:pt x="0" y="214"/>
                    </a:lnTo>
                    <a:lnTo>
                      <a:pt x="3" y="215"/>
                    </a:lnTo>
                    <a:lnTo>
                      <a:pt x="2" y="215"/>
                    </a:lnTo>
                    <a:lnTo>
                      <a:pt x="3" y="216"/>
                    </a:lnTo>
                    <a:lnTo>
                      <a:pt x="2" y="218"/>
                    </a:lnTo>
                    <a:lnTo>
                      <a:pt x="0" y="219"/>
                    </a:lnTo>
                    <a:lnTo>
                      <a:pt x="0" y="220"/>
                    </a:lnTo>
                    <a:lnTo>
                      <a:pt x="0" y="220"/>
                    </a:lnTo>
                    <a:lnTo>
                      <a:pt x="0" y="222"/>
                    </a:lnTo>
                    <a:lnTo>
                      <a:pt x="2" y="222"/>
                    </a:lnTo>
                    <a:lnTo>
                      <a:pt x="2" y="223"/>
                    </a:lnTo>
                    <a:lnTo>
                      <a:pt x="3" y="225"/>
                    </a:lnTo>
                    <a:lnTo>
                      <a:pt x="9" y="222"/>
                    </a:lnTo>
                    <a:lnTo>
                      <a:pt x="10" y="223"/>
                    </a:lnTo>
                    <a:lnTo>
                      <a:pt x="11" y="223"/>
                    </a:lnTo>
                    <a:lnTo>
                      <a:pt x="13" y="220"/>
                    </a:lnTo>
                    <a:lnTo>
                      <a:pt x="14" y="218"/>
                    </a:lnTo>
                    <a:lnTo>
                      <a:pt x="14" y="220"/>
                    </a:lnTo>
                    <a:lnTo>
                      <a:pt x="13" y="222"/>
                    </a:lnTo>
                    <a:lnTo>
                      <a:pt x="14" y="223"/>
                    </a:lnTo>
                    <a:lnTo>
                      <a:pt x="17" y="223"/>
                    </a:lnTo>
                    <a:lnTo>
                      <a:pt x="17" y="222"/>
                    </a:lnTo>
                    <a:lnTo>
                      <a:pt x="18" y="223"/>
                    </a:lnTo>
                    <a:lnTo>
                      <a:pt x="20" y="220"/>
                    </a:lnTo>
                    <a:lnTo>
                      <a:pt x="21" y="216"/>
                    </a:lnTo>
                    <a:lnTo>
                      <a:pt x="22" y="216"/>
                    </a:lnTo>
                    <a:lnTo>
                      <a:pt x="22" y="216"/>
                    </a:lnTo>
                    <a:lnTo>
                      <a:pt x="21" y="219"/>
                    </a:lnTo>
                    <a:lnTo>
                      <a:pt x="21" y="220"/>
                    </a:lnTo>
                    <a:lnTo>
                      <a:pt x="21" y="222"/>
                    </a:lnTo>
                    <a:lnTo>
                      <a:pt x="22" y="222"/>
                    </a:lnTo>
                    <a:lnTo>
                      <a:pt x="22" y="220"/>
                    </a:lnTo>
                    <a:lnTo>
                      <a:pt x="24" y="222"/>
                    </a:lnTo>
                    <a:lnTo>
                      <a:pt x="21" y="223"/>
                    </a:lnTo>
                    <a:lnTo>
                      <a:pt x="18" y="225"/>
                    </a:lnTo>
                    <a:lnTo>
                      <a:pt x="18" y="226"/>
                    </a:lnTo>
                    <a:lnTo>
                      <a:pt x="20" y="227"/>
                    </a:lnTo>
                    <a:lnTo>
                      <a:pt x="17" y="229"/>
                    </a:lnTo>
                    <a:lnTo>
                      <a:pt x="17" y="226"/>
                    </a:lnTo>
                    <a:lnTo>
                      <a:pt x="17" y="226"/>
                    </a:lnTo>
                    <a:lnTo>
                      <a:pt x="16" y="225"/>
                    </a:lnTo>
                    <a:lnTo>
                      <a:pt x="13" y="225"/>
                    </a:lnTo>
                    <a:lnTo>
                      <a:pt x="11" y="225"/>
                    </a:lnTo>
                    <a:lnTo>
                      <a:pt x="10" y="225"/>
                    </a:lnTo>
                    <a:lnTo>
                      <a:pt x="7" y="225"/>
                    </a:lnTo>
                    <a:lnTo>
                      <a:pt x="6" y="225"/>
                    </a:lnTo>
                    <a:lnTo>
                      <a:pt x="5" y="226"/>
                    </a:lnTo>
                    <a:lnTo>
                      <a:pt x="2" y="225"/>
                    </a:lnTo>
                    <a:lnTo>
                      <a:pt x="0" y="227"/>
                    </a:lnTo>
                    <a:lnTo>
                      <a:pt x="0" y="229"/>
                    </a:lnTo>
                    <a:lnTo>
                      <a:pt x="2" y="229"/>
                    </a:lnTo>
                    <a:lnTo>
                      <a:pt x="3" y="229"/>
                    </a:lnTo>
                    <a:lnTo>
                      <a:pt x="3" y="231"/>
                    </a:lnTo>
                    <a:lnTo>
                      <a:pt x="2" y="230"/>
                    </a:lnTo>
                    <a:lnTo>
                      <a:pt x="0" y="230"/>
                    </a:lnTo>
                    <a:lnTo>
                      <a:pt x="0" y="230"/>
                    </a:lnTo>
                    <a:lnTo>
                      <a:pt x="0" y="230"/>
                    </a:lnTo>
                    <a:lnTo>
                      <a:pt x="0" y="230"/>
                    </a:lnTo>
                    <a:lnTo>
                      <a:pt x="2" y="233"/>
                    </a:lnTo>
                    <a:lnTo>
                      <a:pt x="3" y="234"/>
                    </a:lnTo>
                    <a:lnTo>
                      <a:pt x="5" y="233"/>
                    </a:lnTo>
                    <a:lnTo>
                      <a:pt x="6" y="231"/>
                    </a:lnTo>
                    <a:lnTo>
                      <a:pt x="5" y="234"/>
                    </a:lnTo>
                    <a:lnTo>
                      <a:pt x="3" y="235"/>
                    </a:lnTo>
                    <a:lnTo>
                      <a:pt x="5" y="235"/>
                    </a:lnTo>
                    <a:lnTo>
                      <a:pt x="2" y="237"/>
                    </a:lnTo>
                    <a:lnTo>
                      <a:pt x="2" y="238"/>
                    </a:lnTo>
                    <a:lnTo>
                      <a:pt x="2" y="240"/>
                    </a:lnTo>
                    <a:lnTo>
                      <a:pt x="3" y="240"/>
                    </a:lnTo>
                    <a:lnTo>
                      <a:pt x="3" y="241"/>
                    </a:lnTo>
                    <a:lnTo>
                      <a:pt x="5" y="241"/>
                    </a:lnTo>
                    <a:lnTo>
                      <a:pt x="5" y="240"/>
                    </a:lnTo>
                    <a:lnTo>
                      <a:pt x="5" y="241"/>
                    </a:lnTo>
                    <a:lnTo>
                      <a:pt x="6" y="242"/>
                    </a:lnTo>
                    <a:lnTo>
                      <a:pt x="5" y="242"/>
                    </a:lnTo>
                    <a:lnTo>
                      <a:pt x="3" y="244"/>
                    </a:lnTo>
                    <a:lnTo>
                      <a:pt x="3" y="245"/>
                    </a:lnTo>
                    <a:lnTo>
                      <a:pt x="5" y="245"/>
                    </a:lnTo>
                    <a:lnTo>
                      <a:pt x="6" y="245"/>
                    </a:lnTo>
                    <a:lnTo>
                      <a:pt x="7" y="242"/>
                    </a:lnTo>
                    <a:lnTo>
                      <a:pt x="7" y="241"/>
                    </a:lnTo>
                    <a:lnTo>
                      <a:pt x="9" y="240"/>
                    </a:lnTo>
                    <a:lnTo>
                      <a:pt x="10" y="237"/>
                    </a:lnTo>
                    <a:lnTo>
                      <a:pt x="11" y="234"/>
                    </a:lnTo>
                    <a:lnTo>
                      <a:pt x="14" y="233"/>
                    </a:lnTo>
                    <a:lnTo>
                      <a:pt x="14" y="234"/>
                    </a:lnTo>
                    <a:lnTo>
                      <a:pt x="14" y="234"/>
                    </a:lnTo>
                    <a:lnTo>
                      <a:pt x="17" y="234"/>
                    </a:lnTo>
                    <a:lnTo>
                      <a:pt x="18" y="234"/>
                    </a:lnTo>
                    <a:lnTo>
                      <a:pt x="16" y="235"/>
                    </a:lnTo>
                    <a:lnTo>
                      <a:pt x="16" y="237"/>
                    </a:lnTo>
                    <a:lnTo>
                      <a:pt x="14" y="238"/>
                    </a:lnTo>
                    <a:lnTo>
                      <a:pt x="14" y="237"/>
                    </a:lnTo>
                    <a:lnTo>
                      <a:pt x="14" y="235"/>
                    </a:lnTo>
                    <a:lnTo>
                      <a:pt x="11" y="238"/>
                    </a:lnTo>
                    <a:lnTo>
                      <a:pt x="10" y="241"/>
                    </a:lnTo>
                    <a:lnTo>
                      <a:pt x="11" y="241"/>
                    </a:lnTo>
                    <a:lnTo>
                      <a:pt x="11" y="241"/>
                    </a:lnTo>
                    <a:lnTo>
                      <a:pt x="10" y="242"/>
                    </a:lnTo>
                    <a:lnTo>
                      <a:pt x="6" y="246"/>
                    </a:lnTo>
                    <a:lnTo>
                      <a:pt x="7" y="248"/>
                    </a:lnTo>
                    <a:lnTo>
                      <a:pt x="11" y="248"/>
                    </a:lnTo>
                    <a:lnTo>
                      <a:pt x="11" y="246"/>
                    </a:lnTo>
                    <a:lnTo>
                      <a:pt x="11" y="248"/>
                    </a:lnTo>
                    <a:lnTo>
                      <a:pt x="9" y="249"/>
                    </a:lnTo>
                    <a:lnTo>
                      <a:pt x="7" y="249"/>
                    </a:lnTo>
                    <a:lnTo>
                      <a:pt x="7" y="251"/>
                    </a:lnTo>
                    <a:lnTo>
                      <a:pt x="6" y="251"/>
                    </a:lnTo>
                    <a:lnTo>
                      <a:pt x="6" y="251"/>
                    </a:lnTo>
                    <a:lnTo>
                      <a:pt x="5" y="251"/>
                    </a:lnTo>
                    <a:lnTo>
                      <a:pt x="3" y="252"/>
                    </a:lnTo>
                    <a:lnTo>
                      <a:pt x="2" y="253"/>
                    </a:lnTo>
                    <a:lnTo>
                      <a:pt x="2" y="255"/>
                    </a:lnTo>
                    <a:lnTo>
                      <a:pt x="3" y="256"/>
                    </a:lnTo>
                    <a:lnTo>
                      <a:pt x="3" y="256"/>
                    </a:lnTo>
                    <a:lnTo>
                      <a:pt x="5" y="256"/>
                    </a:lnTo>
                    <a:lnTo>
                      <a:pt x="5" y="255"/>
                    </a:lnTo>
                    <a:lnTo>
                      <a:pt x="6" y="256"/>
                    </a:lnTo>
                    <a:lnTo>
                      <a:pt x="7" y="256"/>
                    </a:lnTo>
                    <a:lnTo>
                      <a:pt x="7" y="255"/>
                    </a:lnTo>
                    <a:lnTo>
                      <a:pt x="7" y="253"/>
                    </a:lnTo>
                    <a:lnTo>
                      <a:pt x="7" y="255"/>
                    </a:lnTo>
                    <a:lnTo>
                      <a:pt x="10" y="253"/>
                    </a:lnTo>
                    <a:lnTo>
                      <a:pt x="11" y="252"/>
                    </a:lnTo>
                    <a:lnTo>
                      <a:pt x="11" y="253"/>
                    </a:lnTo>
                    <a:lnTo>
                      <a:pt x="10" y="256"/>
                    </a:lnTo>
                    <a:lnTo>
                      <a:pt x="10" y="256"/>
                    </a:lnTo>
                    <a:lnTo>
                      <a:pt x="10" y="257"/>
                    </a:lnTo>
                    <a:lnTo>
                      <a:pt x="10" y="259"/>
                    </a:lnTo>
                    <a:lnTo>
                      <a:pt x="9" y="260"/>
                    </a:lnTo>
                    <a:lnTo>
                      <a:pt x="9" y="262"/>
                    </a:lnTo>
                    <a:lnTo>
                      <a:pt x="9" y="262"/>
                    </a:lnTo>
                    <a:lnTo>
                      <a:pt x="9" y="263"/>
                    </a:lnTo>
                    <a:lnTo>
                      <a:pt x="7" y="263"/>
                    </a:lnTo>
                    <a:lnTo>
                      <a:pt x="7" y="263"/>
                    </a:lnTo>
                    <a:lnTo>
                      <a:pt x="6" y="262"/>
                    </a:lnTo>
                    <a:lnTo>
                      <a:pt x="6" y="262"/>
                    </a:lnTo>
                    <a:lnTo>
                      <a:pt x="5" y="267"/>
                    </a:lnTo>
                    <a:lnTo>
                      <a:pt x="6" y="270"/>
                    </a:lnTo>
                    <a:lnTo>
                      <a:pt x="10" y="272"/>
                    </a:lnTo>
                    <a:lnTo>
                      <a:pt x="11" y="274"/>
                    </a:lnTo>
                    <a:lnTo>
                      <a:pt x="14" y="275"/>
                    </a:lnTo>
                    <a:lnTo>
                      <a:pt x="16" y="272"/>
                    </a:lnTo>
                    <a:lnTo>
                      <a:pt x="16" y="275"/>
                    </a:lnTo>
                    <a:lnTo>
                      <a:pt x="16" y="278"/>
                    </a:lnTo>
                    <a:lnTo>
                      <a:pt x="16" y="277"/>
                    </a:lnTo>
                    <a:lnTo>
                      <a:pt x="17" y="278"/>
                    </a:lnTo>
                    <a:lnTo>
                      <a:pt x="18" y="277"/>
                    </a:lnTo>
                    <a:lnTo>
                      <a:pt x="21" y="277"/>
                    </a:lnTo>
                    <a:lnTo>
                      <a:pt x="20" y="278"/>
                    </a:lnTo>
                    <a:lnTo>
                      <a:pt x="22" y="279"/>
                    </a:lnTo>
                    <a:lnTo>
                      <a:pt x="24" y="278"/>
                    </a:lnTo>
                    <a:lnTo>
                      <a:pt x="26" y="277"/>
                    </a:lnTo>
                    <a:lnTo>
                      <a:pt x="26" y="274"/>
                    </a:lnTo>
                    <a:lnTo>
                      <a:pt x="28" y="275"/>
                    </a:lnTo>
                    <a:lnTo>
                      <a:pt x="31" y="274"/>
                    </a:lnTo>
                    <a:lnTo>
                      <a:pt x="35" y="270"/>
                    </a:lnTo>
                    <a:lnTo>
                      <a:pt x="36" y="268"/>
                    </a:lnTo>
                    <a:lnTo>
                      <a:pt x="37" y="267"/>
                    </a:lnTo>
                    <a:lnTo>
                      <a:pt x="37" y="266"/>
                    </a:lnTo>
                    <a:lnTo>
                      <a:pt x="39" y="264"/>
                    </a:lnTo>
                    <a:lnTo>
                      <a:pt x="41" y="262"/>
                    </a:lnTo>
                    <a:lnTo>
                      <a:pt x="40" y="260"/>
                    </a:lnTo>
                    <a:lnTo>
                      <a:pt x="43" y="262"/>
                    </a:lnTo>
                    <a:lnTo>
                      <a:pt x="46" y="262"/>
                    </a:lnTo>
                    <a:lnTo>
                      <a:pt x="46" y="262"/>
                    </a:lnTo>
                    <a:lnTo>
                      <a:pt x="47" y="259"/>
                    </a:lnTo>
                    <a:lnTo>
                      <a:pt x="47" y="257"/>
                    </a:lnTo>
                    <a:lnTo>
                      <a:pt x="48" y="256"/>
                    </a:lnTo>
                    <a:lnTo>
                      <a:pt x="48" y="255"/>
                    </a:lnTo>
                    <a:lnTo>
                      <a:pt x="47" y="253"/>
                    </a:lnTo>
                    <a:lnTo>
                      <a:pt x="47" y="252"/>
                    </a:lnTo>
                    <a:lnTo>
                      <a:pt x="47" y="252"/>
                    </a:lnTo>
                    <a:lnTo>
                      <a:pt x="47" y="251"/>
                    </a:lnTo>
                    <a:lnTo>
                      <a:pt x="47" y="249"/>
                    </a:lnTo>
                    <a:lnTo>
                      <a:pt x="47" y="249"/>
                    </a:lnTo>
                    <a:lnTo>
                      <a:pt x="48" y="251"/>
                    </a:lnTo>
                    <a:lnTo>
                      <a:pt x="48" y="252"/>
                    </a:lnTo>
                    <a:lnTo>
                      <a:pt x="48" y="252"/>
                    </a:lnTo>
                    <a:lnTo>
                      <a:pt x="50" y="251"/>
                    </a:lnTo>
                    <a:lnTo>
                      <a:pt x="48" y="249"/>
                    </a:lnTo>
                    <a:lnTo>
                      <a:pt x="48" y="246"/>
                    </a:lnTo>
                    <a:lnTo>
                      <a:pt x="48" y="246"/>
                    </a:lnTo>
                    <a:lnTo>
                      <a:pt x="48" y="246"/>
                    </a:lnTo>
                    <a:lnTo>
                      <a:pt x="50" y="246"/>
                    </a:lnTo>
                    <a:lnTo>
                      <a:pt x="51" y="246"/>
                    </a:lnTo>
                    <a:lnTo>
                      <a:pt x="51" y="248"/>
                    </a:lnTo>
                    <a:lnTo>
                      <a:pt x="50" y="248"/>
                    </a:lnTo>
                    <a:lnTo>
                      <a:pt x="50" y="249"/>
                    </a:lnTo>
                    <a:lnTo>
                      <a:pt x="50" y="251"/>
                    </a:lnTo>
                    <a:lnTo>
                      <a:pt x="50" y="256"/>
                    </a:lnTo>
                    <a:lnTo>
                      <a:pt x="51" y="257"/>
                    </a:lnTo>
                    <a:lnTo>
                      <a:pt x="52" y="257"/>
                    </a:lnTo>
                    <a:lnTo>
                      <a:pt x="54" y="259"/>
                    </a:lnTo>
                    <a:lnTo>
                      <a:pt x="55" y="259"/>
                    </a:lnTo>
                    <a:lnTo>
                      <a:pt x="55" y="260"/>
                    </a:lnTo>
                    <a:lnTo>
                      <a:pt x="55" y="260"/>
                    </a:lnTo>
                    <a:lnTo>
                      <a:pt x="55" y="264"/>
                    </a:lnTo>
                    <a:lnTo>
                      <a:pt x="57" y="262"/>
                    </a:lnTo>
                    <a:lnTo>
                      <a:pt x="57" y="264"/>
                    </a:lnTo>
                    <a:lnTo>
                      <a:pt x="58" y="263"/>
                    </a:lnTo>
                    <a:lnTo>
                      <a:pt x="59" y="256"/>
                    </a:lnTo>
                    <a:lnTo>
                      <a:pt x="59" y="255"/>
                    </a:lnTo>
                    <a:lnTo>
                      <a:pt x="58" y="252"/>
                    </a:lnTo>
                    <a:lnTo>
                      <a:pt x="61" y="248"/>
                    </a:lnTo>
                    <a:lnTo>
                      <a:pt x="61" y="246"/>
                    </a:lnTo>
                    <a:lnTo>
                      <a:pt x="65" y="244"/>
                    </a:lnTo>
                    <a:lnTo>
                      <a:pt x="66" y="242"/>
                    </a:lnTo>
                    <a:lnTo>
                      <a:pt x="66" y="240"/>
                    </a:lnTo>
                    <a:lnTo>
                      <a:pt x="66" y="238"/>
                    </a:lnTo>
                    <a:lnTo>
                      <a:pt x="67" y="234"/>
                    </a:lnTo>
                    <a:lnTo>
                      <a:pt x="66" y="229"/>
                    </a:lnTo>
                    <a:lnTo>
                      <a:pt x="63" y="226"/>
                    </a:lnTo>
                    <a:lnTo>
                      <a:pt x="65" y="226"/>
                    </a:lnTo>
                    <a:lnTo>
                      <a:pt x="66" y="225"/>
                    </a:lnTo>
                    <a:lnTo>
                      <a:pt x="69" y="222"/>
                    </a:lnTo>
                    <a:lnTo>
                      <a:pt x="69" y="219"/>
                    </a:lnTo>
                    <a:lnTo>
                      <a:pt x="69" y="216"/>
                    </a:lnTo>
                    <a:lnTo>
                      <a:pt x="66" y="214"/>
                    </a:lnTo>
                    <a:lnTo>
                      <a:pt x="63" y="211"/>
                    </a:lnTo>
                    <a:lnTo>
                      <a:pt x="63" y="208"/>
                    </a:lnTo>
                    <a:lnTo>
                      <a:pt x="63" y="200"/>
                    </a:lnTo>
                    <a:lnTo>
                      <a:pt x="63" y="199"/>
                    </a:lnTo>
                    <a:lnTo>
                      <a:pt x="63" y="197"/>
                    </a:lnTo>
                    <a:lnTo>
                      <a:pt x="63" y="196"/>
                    </a:lnTo>
                    <a:lnTo>
                      <a:pt x="63" y="194"/>
                    </a:lnTo>
                    <a:lnTo>
                      <a:pt x="63" y="192"/>
                    </a:lnTo>
                    <a:lnTo>
                      <a:pt x="63" y="189"/>
                    </a:lnTo>
                    <a:lnTo>
                      <a:pt x="65" y="188"/>
                    </a:lnTo>
                    <a:lnTo>
                      <a:pt x="65" y="186"/>
                    </a:lnTo>
                    <a:lnTo>
                      <a:pt x="65" y="185"/>
                    </a:lnTo>
                    <a:lnTo>
                      <a:pt x="63" y="182"/>
                    </a:lnTo>
                    <a:lnTo>
                      <a:pt x="63" y="179"/>
                    </a:lnTo>
                    <a:lnTo>
                      <a:pt x="63" y="177"/>
                    </a:lnTo>
                    <a:lnTo>
                      <a:pt x="65" y="174"/>
                    </a:lnTo>
                    <a:lnTo>
                      <a:pt x="69" y="168"/>
                    </a:lnTo>
                    <a:lnTo>
                      <a:pt x="72" y="167"/>
                    </a:lnTo>
                    <a:lnTo>
                      <a:pt x="74" y="166"/>
                    </a:lnTo>
                    <a:lnTo>
                      <a:pt x="77" y="167"/>
                    </a:lnTo>
                    <a:lnTo>
                      <a:pt x="80" y="167"/>
                    </a:lnTo>
                    <a:lnTo>
                      <a:pt x="81" y="164"/>
                    </a:lnTo>
                    <a:lnTo>
                      <a:pt x="83" y="163"/>
                    </a:lnTo>
                    <a:lnTo>
                      <a:pt x="83" y="160"/>
                    </a:lnTo>
                    <a:lnTo>
                      <a:pt x="81" y="157"/>
                    </a:lnTo>
                    <a:lnTo>
                      <a:pt x="78" y="155"/>
                    </a:lnTo>
                    <a:lnTo>
                      <a:pt x="78" y="153"/>
                    </a:lnTo>
                    <a:lnTo>
                      <a:pt x="81" y="148"/>
                    </a:lnTo>
                    <a:lnTo>
                      <a:pt x="84" y="142"/>
                    </a:lnTo>
                    <a:lnTo>
                      <a:pt x="85" y="134"/>
                    </a:lnTo>
                    <a:lnTo>
                      <a:pt x="85" y="130"/>
                    </a:lnTo>
                    <a:lnTo>
                      <a:pt x="85" y="126"/>
                    </a:lnTo>
                    <a:lnTo>
                      <a:pt x="85" y="123"/>
                    </a:lnTo>
                    <a:lnTo>
                      <a:pt x="87" y="123"/>
                    </a:lnTo>
                    <a:lnTo>
                      <a:pt x="89" y="123"/>
                    </a:lnTo>
                    <a:lnTo>
                      <a:pt x="92" y="120"/>
                    </a:lnTo>
                    <a:lnTo>
                      <a:pt x="92" y="119"/>
                    </a:lnTo>
                    <a:lnTo>
                      <a:pt x="93" y="115"/>
                    </a:lnTo>
                    <a:lnTo>
                      <a:pt x="93" y="112"/>
                    </a:lnTo>
                    <a:lnTo>
                      <a:pt x="98" y="108"/>
                    </a:lnTo>
                    <a:lnTo>
                      <a:pt x="99" y="105"/>
                    </a:lnTo>
                    <a:lnTo>
                      <a:pt x="100" y="103"/>
                    </a:lnTo>
                    <a:lnTo>
                      <a:pt x="102" y="101"/>
                    </a:lnTo>
                    <a:lnTo>
                      <a:pt x="102" y="100"/>
                    </a:lnTo>
                    <a:lnTo>
                      <a:pt x="102" y="97"/>
                    </a:lnTo>
                    <a:lnTo>
                      <a:pt x="100" y="94"/>
                    </a:lnTo>
                    <a:lnTo>
                      <a:pt x="100" y="92"/>
                    </a:lnTo>
                    <a:lnTo>
                      <a:pt x="103" y="89"/>
                    </a:lnTo>
                    <a:lnTo>
                      <a:pt x="103" y="88"/>
                    </a:lnTo>
                    <a:lnTo>
                      <a:pt x="104" y="85"/>
                    </a:lnTo>
                    <a:lnTo>
                      <a:pt x="104" y="82"/>
                    </a:lnTo>
                    <a:lnTo>
                      <a:pt x="106" y="81"/>
                    </a:lnTo>
                    <a:lnTo>
                      <a:pt x="108" y="77"/>
                    </a:lnTo>
                    <a:lnTo>
                      <a:pt x="111" y="77"/>
                    </a:lnTo>
                    <a:lnTo>
                      <a:pt x="113" y="78"/>
                    </a:lnTo>
                    <a:lnTo>
                      <a:pt x="114" y="79"/>
                    </a:lnTo>
                    <a:lnTo>
                      <a:pt x="115" y="81"/>
                    </a:lnTo>
                    <a:lnTo>
                      <a:pt x="117" y="78"/>
                    </a:lnTo>
                    <a:lnTo>
                      <a:pt x="118" y="74"/>
                    </a:lnTo>
                    <a:lnTo>
                      <a:pt x="118" y="73"/>
                    </a:lnTo>
                    <a:lnTo>
                      <a:pt x="118" y="68"/>
                    </a:lnTo>
                    <a:lnTo>
                      <a:pt x="118" y="67"/>
                    </a:lnTo>
                    <a:lnTo>
                      <a:pt x="119" y="66"/>
                    </a:lnTo>
                    <a:lnTo>
                      <a:pt x="121" y="66"/>
                    </a:lnTo>
                    <a:lnTo>
                      <a:pt x="126" y="67"/>
                    </a:lnTo>
                    <a:lnTo>
                      <a:pt x="133" y="70"/>
                    </a:lnTo>
                    <a:lnTo>
                      <a:pt x="134" y="68"/>
                    </a:lnTo>
                    <a:lnTo>
                      <a:pt x="136" y="67"/>
                    </a:lnTo>
                    <a:lnTo>
                      <a:pt x="134" y="66"/>
                    </a:lnTo>
                    <a:lnTo>
                      <a:pt x="133" y="64"/>
                    </a:lnTo>
                    <a:lnTo>
                      <a:pt x="134" y="63"/>
                    </a:lnTo>
                    <a:lnTo>
                      <a:pt x="136" y="60"/>
                    </a:lnTo>
                    <a:lnTo>
                      <a:pt x="136" y="59"/>
                    </a:lnTo>
                    <a:lnTo>
                      <a:pt x="136" y="57"/>
                    </a:lnTo>
                    <a:lnTo>
                      <a:pt x="136" y="56"/>
                    </a:lnTo>
                    <a:lnTo>
                      <a:pt x="136" y="55"/>
                    </a:lnTo>
                    <a:lnTo>
                      <a:pt x="134" y="53"/>
                    </a:lnTo>
                    <a:lnTo>
                      <a:pt x="136" y="53"/>
                    </a:lnTo>
                    <a:lnTo>
                      <a:pt x="140" y="53"/>
                    </a:lnTo>
                    <a:lnTo>
                      <a:pt x="140" y="52"/>
                    </a:lnTo>
                    <a:lnTo>
                      <a:pt x="141" y="51"/>
                    </a:lnTo>
                    <a:lnTo>
                      <a:pt x="143" y="52"/>
                    </a:lnTo>
                    <a:lnTo>
                      <a:pt x="144" y="52"/>
                    </a:lnTo>
                    <a:lnTo>
                      <a:pt x="144" y="49"/>
                    </a:lnTo>
                    <a:lnTo>
                      <a:pt x="144" y="48"/>
                    </a:lnTo>
                    <a:lnTo>
                      <a:pt x="145" y="47"/>
                    </a:lnTo>
                    <a:lnTo>
                      <a:pt x="148" y="48"/>
                    </a:lnTo>
                    <a:lnTo>
                      <a:pt x="150" y="49"/>
                    </a:lnTo>
                    <a:lnTo>
                      <a:pt x="155" y="56"/>
                    </a:lnTo>
                    <a:lnTo>
                      <a:pt x="156" y="59"/>
                    </a:lnTo>
                    <a:lnTo>
                      <a:pt x="156" y="60"/>
                    </a:lnTo>
                    <a:lnTo>
                      <a:pt x="160" y="62"/>
                    </a:lnTo>
                    <a:lnTo>
                      <a:pt x="163" y="63"/>
                    </a:lnTo>
                    <a:lnTo>
                      <a:pt x="166" y="63"/>
                    </a:lnTo>
                    <a:lnTo>
                      <a:pt x="167" y="62"/>
                    </a:lnTo>
                    <a:lnTo>
                      <a:pt x="170" y="57"/>
                    </a:lnTo>
                    <a:lnTo>
                      <a:pt x="171" y="59"/>
                    </a:lnTo>
                    <a:lnTo>
                      <a:pt x="174" y="62"/>
                    </a:lnTo>
                    <a:lnTo>
                      <a:pt x="174" y="63"/>
                    </a:lnTo>
                    <a:lnTo>
                      <a:pt x="176" y="63"/>
                    </a:lnTo>
                    <a:lnTo>
                      <a:pt x="178" y="62"/>
                    </a:lnTo>
                    <a:lnTo>
                      <a:pt x="181" y="60"/>
                    </a:lnTo>
                    <a:lnTo>
                      <a:pt x="182" y="57"/>
                    </a:lnTo>
                    <a:lnTo>
                      <a:pt x="186" y="55"/>
                    </a:lnTo>
                    <a:lnTo>
                      <a:pt x="186" y="53"/>
                    </a:lnTo>
                    <a:lnTo>
                      <a:pt x="186" y="49"/>
                    </a:lnTo>
                    <a:lnTo>
                      <a:pt x="186" y="47"/>
                    </a:lnTo>
                    <a:lnTo>
                      <a:pt x="186" y="40"/>
                    </a:lnTo>
                    <a:lnTo>
                      <a:pt x="189" y="34"/>
                    </a:lnTo>
                    <a:lnTo>
                      <a:pt x="191" y="33"/>
                    </a:lnTo>
                    <a:lnTo>
                      <a:pt x="192" y="31"/>
                    </a:lnTo>
                    <a:lnTo>
                      <a:pt x="196" y="31"/>
                    </a:lnTo>
                    <a:lnTo>
                      <a:pt x="203" y="29"/>
                    </a:lnTo>
                    <a:lnTo>
                      <a:pt x="207" y="27"/>
                    </a:lnTo>
                    <a:lnTo>
                      <a:pt x="207" y="29"/>
                    </a:lnTo>
                    <a:lnTo>
                      <a:pt x="210" y="31"/>
                    </a:lnTo>
                    <a:lnTo>
                      <a:pt x="211" y="33"/>
                    </a:lnTo>
                    <a:lnTo>
                      <a:pt x="214" y="34"/>
                    </a:lnTo>
                    <a:lnTo>
                      <a:pt x="217" y="37"/>
                    </a:lnTo>
                    <a:lnTo>
                      <a:pt x="218" y="41"/>
                    </a:lnTo>
                    <a:lnTo>
                      <a:pt x="218" y="44"/>
                    </a:lnTo>
                    <a:lnTo>
                      <a:pt x="215" y="48"/>
                    </a:lnTo>
                    <a:lnTo>
                      <a:pt x="214" y="51"/>
                    </a:lnTo>
                    <a:lnTo>
                      <a:pt x="214" y="52"/>
                    </a:lnTo>
                    <a:lnTo>
                      <a:pt x="217" y="53"/>
                    </a:lnTo>
                    <a:lnTo>
                      <a:pt x="217" y="53"/>
                    </a:lnTo>
                    <a:lnTo>
                      <a:pt x="218" y="52"/>
                    </a:lnTo>
                    <a:lnTo>
                      <a:pt x="218" y="51"/>
                    </a:lnTo>
                    <a:lnTo>
                      <a:pt x="218" y="49"/>
                    </a:lnTo>
                    <a:lnTo>
                      <a:pt x="219" y="48"/>
                    </a:lnTo>
                    <a:lnTo>
                      <a:pt x="223" y="45"/>
                    </a:lnTo>
                    <a:lnTo>
                      <a:pt x="225" y="44"/>
                    </a:lnTo>
                    <a:lnTo>
                      <a:pt x="226" y="40"/>
                    </a:lnTo>
                    <a:lnTo>
                      <a:pt x="230" y="41"/>
                    </a:lnTo>
                    <a:lnTo>
                      <a:pt x="232" y="41"/>
                    </a:lnTo>
                    <a:lnTo>
                      <a:pt x="232" y="40"/>
                    </a:lnTo>
                    <a:lnTo>
                      <a:pt x="233" y="38"/>
                    </a:lnTo>
                    <a:lnTo>
                      <a:pt x="233" y="36"/>
                    </a:lnTo>
                    <a:lnTo>
                      <a:pt x="233" y="3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609" name="Freeform 930"/>
            <p:cNvSpPr>
              <a:spLocks noChangeAspect="1"/>
            </p:cNvSpPr>
            <p:nvPr/>
          </p:nvSpPr>
          <p:spPr bwMode="gray">
            <a:xfrm>
              <a:off x="1121587" y="3284178"/>
              <a:ext cx="124269" cy="73287"/>
            </a:xfrm>
            <a:custGeom>
              <a:avLst/>
              <a:gdLst>
                <a:gd name="T0" fmla="*/ 8 w 39"/>
                <a:gd name="T1" fmla="*/ 22 h 23"/>
                <a:gd name="T2" fmla="*/ 7 w 39"/>
                <a:gd name="T3" fmla="*/ 19 h 23"/>
                <a:gd name="T4" fmla="*/ 7 w 39"/>
                <a:gd name="T5" fmla="*/ 16 h 23"/>
                <a:gd name="T6" fmla="*/ 1 w 39"/>
                <a:gd name="T7" fmla="*/ 19 h 23"/>
                <a:gd name="T8" fmla="*/ 0 w 39"/>
                <a:gd name="T9" fmla="*/ 19 h 23"/>
                <a:gd name="T10" fmla="*/ 1 w 39"/>
                <a:gd name="T11" fmla="*/ 13 h 23"/>
                <a:gd name="T12" fmla="*/ 2 w 39"/>
                <a:gd name="T13" fmla="*/ 12 h 23"/>
                <a:gd name="T14" fmla="*/ 4 w 39"/>
                <a:gd name="T15" fmla="*/ 11 h 23"/>
                <a:gd name="T16" fmla="*/ 5 w 39"/>
                <a:gd name="T17" fmla="*/ 8 h 23"/>
                <a:gd name="T18" fmla="*/ 8 w 39"/>
                <a:gd name="T19" fmla="*/ 2 h 23"/>
                <a:gd name="T20" fmla="*/ 12 w 39"/>
                <a:gd name="T21" fmla="*/ 2 h 23"/>
                <a:gd name="T22" fmla="*/ 13 w 39"/>
                <a:gd name="T23" fmla="*/ 1 h 23"/>
                <a:gd name="T24" fmla="*/ 20 w 39"/>
                <a:gd name="T25" fmla="*/ 1 h 23"/>
                <a:gd name="T26" fmla="*/ 28 w 39"/>
                <a:gd name="T27" fmla="*/ 1 h 23"/>
                <a:gd name="T28" fmla="*/ 32 w 39"/>
                <a:gd name="T29" fmla="*/ 4 h 23"/>
                <a:gd name="T30" fmla="*/ 31 w 39"/>
                <a:gd name="T31" fmla="*/ 7 h 23"/>
                <a:gd name="T32" fmla="*/ 34 w 39"/>
                <a:gd name="T33" fmla="*/ 9 h 23"/>
                <a:gd name="T34" fmla="*/ 37 w 39"/>
                <a:gd name="T35" fmla="*/ 11 h 23"/>
                <a:gd name="T36" fmla="*/ 39 w 39"/>
                <a:gd name="T37" fmla="*/ 11 h 23"/>
                <a:gd name="T38" fmla="*/ 39 w 39"/>
                <a:gd name="T39" fmla="*/ 13 h 23"/>
                <a:gd name="T40" fmla="*/ 37 w 39"/>
                <a:gd name="T41" fmla="*/ 13 h 23"/>
                <a:gd name="T42" fmla="*/ 37 w 39"/>
                <a:gd name="T43" fmla="*/ 16 h 23"/>
                <a:gd name="T44" fmla="*/ 37 w 39"/>
                <a:gd name="T45" fmla="*/ 17 h 23"/>
                <a:gd name="T46" fmla="*/ 31 w 39"/>
                <a:gd name="T47" fmla="*/ 17 h 23"/>
                <a:gd name="T48" fmla="*/ 30 w 39"/>
                <a:gd name="T49" fmla="*/ 16 h 23"/>
                <a:gd name="T50" fmla="*/ 27 w 39"/>
                <a:gd name="T51" fmla="*/ 20 h 23"/>
                <a:gd name="T52" fmla="*/ 27 w 39"/>
                <a:gd name="T53" fmla="*/ 23 h 23"/>
                <a:gd name="T54" fmla="*/ 24 w 39"/>
                <a:gd name="T55" fmla="*/ 20 h 23"/>
                <a:gd name="T56" fmla="*/ 22 w 39"/>
                <a:gd name="T57" fmla="*/ 16 h 23"/>
                <a:gd name="T58" fmla="*/ 19 w 39"/>
                <a:gd name="T59" fmla="*/ 19 h 23"/>
                <a:gd name="T60" fmla="*/ 17 w 39"/>
                <a:gd name="T61" fmla="*/ 20 h 23"/>
                <a:gd name="T62" fmla="*/ 15 w 39"/>
                <a:gd name="T63" fmla="*/ 23 h 23"/>
                <a:gd name="T64" fmla="*/ 9 w 39"/>
                <a:gd name="T6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23">
                  <a:moveTo>
                    <a:pt x="9" y="23"/>
                  </a:moveTo>
                  <a:lnTo>
                    <a:pt x="8" y="22"/>
                  </a:lnTo>
                  <a:lnTo>
                    <a:pt x="7" y="22"/>
                  </a:lnTo>
                  <a:lnTo>
                    <a:pt x="7" y="19"/>
                  </a:lnTo>
                  <a:lnTo>
                    <a:pt x="7" y="16"/>
                  </a:lnTo>
                  <a:lnTo>
                    <a:pt x="7" y="16"/>
                  </a:lnTo>
                  <a:lnTo>
                    <a:pt x="4" y="16"/>
                  </a:lnTo>
                  <a:lnTo>
                    <a:pt x="1" y="19"/>
                  </a:lnTo>
                  <a:lnTo>
                    <a:pt x="1" y="20"/>
                  </a:lnTo>
                  <a:lnTo>
                    <a:pt x="0" y="19"/>
                  </a:lnTo>
                  <a:lnTo>
                    <a:pt x="0" y="16"/>
                  </a:lnTo>
                  <a:lnTo>
                    <a:pt x="1" y="13"/>
                  </a:lnTo>
                  <a:lnTo>
                    <a:pt x="1" y="13"/>
                  </a:lnTo>
                  <a:lnTo>
                    <a:pt x="2" y="12"/>
                  </a:lnTo>
                  <a:lnTo>
                    <a:pt x="2" y="12"/>
                  </a:lnTo>
                  <a:lnTo>
                    <a:pt x="4" y="11"/>
                  </a:lnTo>
                  <a:lnTo>
                    <a:pt x="4" y="9"/>
                  </a:lnTo>
                  <a:lnTo>
                    <a:pt x="5" y="8"/>
                  </a:lnTo>
                  <a:lnTo>
                    <a:pt x="8" y="4"/>
                  </a:lnTo>
                  <a:lnTo>
                    <a:pt x="8" y="2"/>
                  </a:lnTo>
                  <a:lnTo>
                    <a:pt x="9" y="2"/>
                  </a:lnTo>
                  <a:lnTo>
                    <a:pt x="12" y="2"/>
                  </a:lnTo>
                  <a:lnTo>
                    <a:pt x="12" y="1"/>
                  </a:lnTo>
                  <a:lnTo>
                    <a:pt x="13" y="1"/>
                  </a:lnTo>
                  <a:lnTo>
                    <a:pt x="15" y="1"/>
                  </a:lnTo>
                  <a:lnTo>
                    <a:pt x="20" y="1"/>
                  </a:lnTo>
                  <a:lnTo>
                    <a:pt x="24" y="0"/>
                  </a:lnTo>
                  <a:lnTo>
                    <a:pt x="28" y="1"/>
                  </a:lnTo>
                  <a:lnTo>
                    <a:pt x="31" y="2"/>
                  </a:lnTo>
                  <a:lnTo>
                    <a:pt x="32" y="4"/>
                  </a:lnTo>
                  <a:lnTo>
                    <a:pt x="31" y="5"/>
                  </a:lnTo>
                  <a:lnTo>
                    <a:pt x="31" y="7"/>
                  </a:lnTo>
                  <a:lnTo>
                    <a:pt x="32" y="9"/>
                  </a:lnTo>
                  <a:lnTo>
                    <a:pt x="34" y="9"/>
                  </a:lnTo>
                  <a:lnTo>
                    <a:pt x="35" y="11"/>
                  </a:lnTo>
                  <a:lnTo>
                    <a:pt x="37" y="11"/>
                  </a:lnTo>
                  <a:lnTo>
                    <a:pt x="38" y="9"/>
                  </a:lnTo>
                  <a:lnTo>
                    <a:pt x="39" y="11"/>
                  </a:lnTo>
                  <a:lnTo>
                    <a:pt x="39" y="12"/>
                  </a:lnTo>
                  <a:lnTo>
                    <a:pt x="39" y="13"/>
                  </a:lnTo>
                  <a:lnTo>
                    <a:pt x="38" y="13"/>
                  </a:lnTo>
                  <a:lnTo>
                    <a:pt x="37" y="13"/>
                  </a:lnTo>
                  <a:lnTo>
                    <a:pt x="37" y="15"/>
                  </a:lnTo>
                  <a:lnTo>
                    <a:pt x="37" y="16"/>
                  </a:lnTo>
                  <a:lnTo>
                    <a:pt x="37" y="17"/>
                  </a:lnTo>
                  <a:lnTo>
                    <a:pt x="37" y="17"/>
                  </a:lnTo>
                  <a:lnTo>
                    <a:pt x="34" y="17"/>
                  </a:lnTo>
                  <a:lnTo>
                    <a:pt x="31" y="17"/>
                  </a:lnTo>
                  <a:lnTo>
                    <a:pt x="31" y="16"/>
                  </a:lnTo>
                  <a:lnTo>
                    <a:pt x="30" y="16"/>
                  </a:lnTo>
                  <a:lnTo>
                    <a:pt x="28" y="17"/>
                  </a:lnTo>
                  <a:lnTo>
                    <a:pt x="27" y="20"/>
                  </a:lnTo>
                  <a:lnTo>
                    <a:pt x="27" y="22"/>
                  </a:lnTo>
                  <a:lnTo>
                    <a:pt x="27" y="23"/>
                  </a:lnTo>
                  <a:lnTo>
                    <a:pt x="26" y="22"/>
                  </a:lnTo>
                  <a:lnTo>
                    <a:pt x="24" y="20"/>
                  </a:lnTo>
                  <a:lnTo>
                    <a:pt x="23" y="19"/>
                  </a:lnTo>
                  <a:lnTo>
                    <a:pt x="22" y="16"/>
                  </a:lnTo>
                  <a:lnTo>
                    <a:pt x="20" y="17"/>
                  </a:lnTo>
                  <a:lnTo>
                    <a:pt x="19" y="19"/>
                  </a:lnTo>
                  <a:lnTo>
                    <a:pt x="19" y="20"/>
                  </a:lnTo>
                  <a:lnTo>
                    <a:pt x="17" y="20"/>
                  </a:lnTo>
                  <a:lnTo>
                    <a:pt x="16" y="23"/>
                  </a:lnTo>
                  <a:lnTo>
                    <a:pt x="15" y="23"/>
                  </a:lnTo>
                  <a:lnTo>
                    <a:pt x="11" y="23"/>
                  </a:lnTo>
                  <a:lnTo>
                    <a:pt x="9" y="2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10" name="Freeform 866"/>
            <p:cNvSpPr>
              <a:spLocks noChangeAspect="1"/>
            </p:cNvSpPr>
            <p:nvPr/>
          </p:nvSpPr>
          <p:spPr bwMode="gray">
            <a:xfrm>
              <a:off x="1220363" y="3226823"/>
              <a:ext cx="216673" cy="108336"/>
            </a:xfrm>
            <a:custGeom>
              <a:avLst/>
              <a:gdLst>
                <a:gd name="T0" fmla="*/ 38 w 68"/>
                <a:gd name="T1" fmla="*/ 4 h 34"/>
                <a:gd name="T2" fmla="*/ 34 w 68"/>
                <a:gd name="T3" fmla="*/ 7 h 34"/>
                <a:gd name="T4" fmla="*/ 30 w 68"/>
                <a:gd name="T5" fmla="*/ 11 h 34"/>
                <a:gd name="T6" fmla="*/ 30 w 68"/>
                <a:gd name="T7" fmla="*/ 15 h 34"/>
                <a:gd name="T8" fmla="*/ 32 w 68"/>
                <a:gd name="T9" fmla="*/ 19 h 34"/>
                <a:gd name="T10" fmla="*/ 29 w 68"/>
                <a:gd name="T11" fmla="*/ 18 h 34"/>
                <a:gd name="T12" fmla="*/ 25 w 68"/>
                <a:gd name="T13" fmla="*/ 18 h 34"/>
                <a:gd name="T14" fmla="*/ 19 w 68"/>
                <a:gd name="T15" fmla="*/ 19 h 34"/>
                <a:gd name="T16" fmla="*/ 14 w 68"/>
                <a:gd name="T17" fmla="*/ 20 h 34"/>
                <a:gd name="T18" fmla="*/ 10 w 68"/>
                <a:gd name="T19" fmla="*/ 19 h 34"/>
                <a:gd name="T20" fmla="*/ 8 w 68"/>
                <a:gd name="T21" fmla="*/ 22 h 34"/>
                <a:gd name="T22" fmla="*/ 6 w 68"/>
                <a:gd name="T23" fmla="*/ 22 h 34"/>
                <a:gd name="T24" fmla="*/ 3 w 68"/>
                <a:gd name="T25" fmla="*/ 19 h 34"/>
                <a:gd name="T26" fmla="*/ 0 w 68"/>
                <a:gd name="T27" fmla="*/ 20 h 34"/>
                <a:gd name="T28" fmla="*/ 3 w 68"/>
                <a:gd name="T29" fmla="*/ 22 h 34"/>
                <a:gd name="T30" fmla="*/ 3 w 68"/>
                <a:gd name="T31" fmla="*/ 26 h 34"/>
                <a:gd name="T32" fmla="*/ 3 w 68"/>
                <a:gd name="T33" fmla="*/ 27 h 34"/>
                <a:gd name="T34" fmla="*/ 6 w 68"/>
                <a:gd name="T35" fmla="*/ 29 h 34"/>
                <a:gd name="T36" fmla="*/ 8 w 68"/>
                <a:gd name="T37" fmla="*/ 29 h 34"/>
                <a:gd name="T38" fmla="*/ 11 w 68"/>
                <a:gd name="T39" fmla="*/ 29 h 34"/>
                <a:gd name="T40" fmla="*/ 17 w 68"/>
                <a:gd name="T41" fmla="*/ 27 h 34"/>
                <a:gd name="T42" fmla="*/ 22 w 68"/>
                <a:gd name="T43" fmla="*/ 26 h 34"/>
                <a:gd name="T44" fmla="*/ 23 w 68"/>
                <a:gd name="T45" fmla="*/ 26 h 34"/>
                <a:gd name="T46" fmla="*/ 23 w 68"/>
                <a:gd name="T47" fmla="*/ 27 h 34"/>
                <a:gd name="T48" fmla="*/ 25 w 68"/>
                <a:gd name="T49" fmla="*/ 29 h 34"/>
                <a:gd name="T50" fmla="*/ 27 w 68"/>
                <a:gd name="T51" fmla="*/ 30 h 34"/>
                <a:gd name="T52" fmla="*/ 34 w 68"/>
                <a:gd name="T53" fmla="*/ 33 h 34"/>
                <a:gd name="T54" fmla="*/ 37 w 68"/>
                <a:gd name="T55" fmla="*/ 33 h 34"/>
                <a:gd name="T56" fmla="*/ 45 w 68"/>
                <a:gd name="T57" fmla="*/ 34 h 34"/>
                <a:gd name="T58" fmla="*/ 48 w 68"/>
                <a:gd name="T59" fmla="*/ 31 h 34"/>
                <a:gd name="T60" fmla="*/ 53 w 68"/>
                <a:gd name="T61" fmla="*/ 31 h 34"/>
                <a:gd name="T62" fmla="*/ 55 w 68"/>
                <a:gd name="T63" fmla="*/ 30 h 34"/>
                <a:gd name="T64" fmla="*/ 58 w 68"/>
                <a:gd name="T65" fmla="*/ 29 h 34"/>
                <a:gd name="T66" fmla="*/ 60 w 68"/>
                <a:gd name="T67" fmla="*/ 26 h 34"/>
                <a:gd name="T68" fmla="*/ 63 w 68"/>
                <a:gd name="T69" fmla="*/ 25 h 34"/>
                <a:gd name="T70" fmla="*/ 64 w 68"/>
                <a:gd name="T71" fmla="*/ 19 h 34"/>
                <a:gd name="T72" fmla="*/ 63 w 68"/>
                <a:gd name="T73" fmla="*/ 16 h 34"/>
                <a:gd name="T74" fmla="*/ 68 w 68"/>
                <a:gd name="T75" fmla="*/ 15 h 34"/>
                <a:gd name="T76" fmla="*/ 67 w 68"/>
                <a:gd name="T77" fmla="*/ 9 h 34"/>
                <a:gd name="T78" fmla="*/ 66 w 68"/>
                <a:gd name="T79" fmla="*/ 4 h 34"/>
                <a:gd name="T80" fmla="*/ 59 w 68"/>
                <a:gd name="T81" fmla="*/ 3 h 34"/>
                <a:gd name="T82" fmla="*/ 56 w 68"/>
                <a:gd name="T83" fmla="*/ 0 h 34"/>
                <a:gd name="T84" fmla="*/ 49 w 68"/>
                <a:gd name="T85" fmla="*/ 1 h 34"/>
                <a:gd name="T86" fmla="*/ 47 w 68"/>
                <a:gd name="T87" fmla="*/ 4 h 34"/>
                <a:gd name="T88" fmla="*/ 44 w 68"/>
                <a:gd name="T89" fmla="*/ 5 h 34"/>
                <a:gd name="T90" fmla="*/ 41 w 68"/>
                <a:gd name="T9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 h="34">
                  <a:moveTo>
                    <a:pt x="38" y="3"/>
                  </a:moveTo>
                  <a:lnTo>
                    <a:pt x="38" y="4"/>
                  </a:lnTo>
                  <a:lnTo>
                    <a:pt x="36" y="5"/>
                  </a:lnTo>
                  <a:lnTo>
                    <a:pt x="34" y="7"/>
                  </a:lnTo>
                  <a:lnTo>
                    <a:pt x="34" y="8"/>
                  </a:lnTo>
                  <a:lnTo>
                    <a:pt x="30" y="11"/>
                  </a:lnTo>
                  <a:lnTo>
                    <a:pt x="30" y="12"/>
                  </a:lnTo>
                  <a:lnTo>
                    <a:pt x="30" y="15"/>
                  </a:lnTo>
                  <a:lnTo>
                    <a:pt x="32" y="18"/>
                  </a:lnTo>
                  <a:lnTo>
                    <a:pt x="32" y="19"/>
                  </a:lnTo>
                  <a:lnTo>
                    <a:pt x="30" y="19"/>
                  </a:lnTo>
                  <a:lnTo>
                    <a:pt x="29" y="18"/>
                  </a:lnTo>
                  <a:lnTo>
                    <a:pt x="27" y="18"/>
                  </a:lnTo>
                  <a:lnTo>
                    <a:pt x="25" y="18"/>
                  </a:lnTo>
                  <a:lnTo>
                    <a:pt x="25" y="18"/>
                  </a:lnTo>
                  <a:lnTo>
                    <a:pt x="19" y="19"/>
                  </a:lnTo>
                  <a:lnTo>
                    <a:pt x="15" y="20"/>
                  </a:lnTo>
                  <a:lnTo>
                    <a:pt x="14" y="20"/>
                  </a:lnTo>
                  <a:lnTo>
                    <a:pt x="11" y="19"/>
                  </a:lnTo>
                  <a:lnTo>
                    <a:pt x="10" y="19"/>
                  </a:lnTo>
                  <a:lnTo>
                    <a:pt x="8" y="20"/>
                  </a:lnTo>
                  <a:lnTo>
                    <a:pt x="8" y="22"/>
                  </a:lnTo>
                  <a:lnTo>
                    <a:pt x="7" y="22"/>
                  </a:lnTo>
                  <a:lnTo>
                    <a:pt x="6" y="22"/>
                  </a:lnTo>
                  <a:lnTo>
                    <a:pt x="4" y="20"/>
                  </a:lnTo>
                  <a:lnTo>
                    <a:pt x="3" y="19"/>
                  </a:lnTo>
                  <a:lnTo>
                    <a:pt x="1" y="19"/>
                  </a:lnTo>
                  <a:lnTo>
                    <a:pt x="0" y="20"/>
                  </a:lnTo>
                  <a:lnTo>
                    <a:pt x="1" y="22"/>
                  </a:lnTo>
                  <a:lnTo>
                    <a:pt x="3" y="22"/>
                  </a:lnTo>
                  <a:lnTo>
                    <a:pt x="3" y="23"/>
                  </a:lnTo>
                  <a:lnTo>
                    <a:pt x="3" y="26"/>
                  </a:lnTo>
                  <a:lnTo>
                    <a:pt x="1" y="27"/>
                  </a:lnTo>
                  <a:lnTo>
                    <a:pt x="3" y="27"/>
                  </a:lnTo>
                  <a:lnTo>
                    <a:pt x="4" y="29"/>
                  </a:lnTo>
                  <a:lnTo>
                    <a:pt x="6" y="29"/>
                  </a:lnTo>
                  <a:lnTo>
                    <a:pt x="7" y="27"/>
                  </a:lnTo>
                  <a:lnTo>
                    <a:pt x="8" y="29"/>
                  </a:lnTo>
                  <a:lnTo>
                    <a:pt x="11" y="29"/>
                  </a:lnTo>
                  <a:lnTo>
                    <a:pt x="11" y="29"/>
                  </a:lnTo>
                  <a:lnTo>
                    <a:pt x="14" y="29"/>
                  </a:lnTo>
                  <a:lnTo>
                    <a:pt x="17" y="27"/>
                  </a:lnTo>
                  <a:lnTo>
                    <a:pt x="21" y="27"/>
                  </a:lnTo>
                  <a:lnTo>
                    <a:pt x="22" y="26"/>
                  </a:lnTo>
                  <a:lnTo>
                    <a:pt x="22" y="26"/>
                  </a:lnTo>
                  <a:lnTo>
                    <a:pt x="23" y="26"/>
                  </a:lnTo>
                  <a:lnTo>
                    <a:pt x="23" y="26"/>
                  </a:lnTo>
                  <a:lnTo>
                    <a:pt x="23" y="27"/>
                  </a:lnTo>
                  <a:lnTo>
                    <a:pt x="25" y="29"/>
                  </a:lnTo>
                  <a:lnTo>
                    <a:pt x="25" y="29"/>
                  </a:lnTo>
                  <a:lnTo>
                    <a:pt x="26" y="30"/>
                  </a:lnTo>
                  <a:lnTo>
                    <a:pt x="27" y="30"/>
                  </a:lnTo>
                  <a:lnTo>
                    <a:pt x="29" y="31"/>
                  </a:lnTo>
                  <a:lnTo>
                    <a:pt x="34" y="33"/>
                  </a:lnTo>
                  <a:lnTo>
                    <a:pt x="36" y="33"/>
                  </a:lnTo>
                  <a:lnTo>
                    <a:pt x="37" y="33"/>
                  </a:lnTo>
                  <a:lnTo>
                    <a:pt x="40" y="33"/>
                  </a:lnTo>
                  <a:lnTo>
                    <a:pt x="45" y="34"/>
                  </a:lnTo>
                  <a:lnTo>
                    <a:pt x="47" y="33"/>
                  </a:lnTo>
                  <a:lnTo>
                    <a:pt x="48" y="31"/>
                  </a:lnTo>
                  <a:lnTo>
                    <a:pt x="49" y="30"/>
                  </a:lnTo>
                  <a:lnTo>
                    <a:pt x="53" y="31"/>
                  </a:lnTo>
                  <a:lnTo>
                    <a:pt x="53" y="30"/>
                  </a:lnTo>
                  <a:lnTo>
                    <a:pt x="55" y="30"/>
                  </a:lnTo>
                  <a:lnTo>
                    <a:pt x="58" y="30"/>
                  </a:lnTo>
                  <a:lnTo>
                    <a:pt x="58" y="29"/>
                  </a:lnTo>
                  <a:lnTo>
                    <a:pt x="59" y="29"/>
                  </a:lnTo>
                  <a:lnTo>
                    <a:pt x="60" y="26"/>
                  </a:lnTo>
                  <a:lnTo>
                    <a:pt x="63" y="26"/>
                  </a:lnTo>
                  <a:lnTo>
                    <a:pt x="63" y="25"/>
                  </a:lnTo>
                  <a:lnTo>
                    <a:pt x="63" y="23"/>
                  </a:lnTo>
                  <a:lnTo>
                    <a:pt x="64" y="19"/>
                  </a:lnTo>
                  <a:lnTo>
                    <a:pt x="63" y="18"/>
                  </a:lnTo>
                  <a:lnTo>
                    <a:pt x="63" y="16"/>
                  </a:lnTo>
                  <a:lnTo>
                    <a:pt x="67" y="16"/>
                  </a:lnTo>
                  <a:lnTo>
                    <a:pt x="68" y="15"/>
                  </a:lnTo>
                  <a:lnTo>
                    <a:pt x="68" y="12"/>
                  </a:lnTo>
                  <a:lnTo>
                    <a:pt x="67" y="9"/>
                  </a:lnTo>
                  <a:lnTo>
                    <a:pt x="66" y="7"/>
                  </a:lnTo>
                  <a:lnTo>
                    <a:pt x="66" y="4"/>
                  </a:lnTo>
                  <a:lnTo>
                    <a:pt x="66" y="3"/>
                  </a:lnTo>
                  <a:lnTo>
                    <a:pt x="59" y="3"/>
                  </a:lnTo>
                  <a:lnTo>
                    <a:pt x="58" y="1"/>
                  </a:lnTo>
                  <a:lnTo>
                    <a:pt x="56" y="0"/>
                  </a:lnTo>
                  <a:lnTo>
                    <a:pt x="51" y="0"/>
                  </a:lnTo>
                  <a:lnTo>
                    <a:pt x="49" y="1"/>
                  </a:lnTo>
                  <a:lnTo>
                    <a:pt x="48" y="3"/>
                  </a:lnTo>
                  <a:lnTo>
                    <a:pt x="47" y="4"/>
                  </a:lnTo>
                  <a:lnTo>
                    <a:pt x="45" y="5"/>
                  </a:lnTo>
                  <a:lnTo>
                    <a:pt x="44" y="5"/>
                  </a:lnTo>
                  <a:lnTo>
                    <a:pt x="43" y="5"/>
                  </a:lnTo>
                  <a:lnTo>
                    <a:pt x="41" y="4"/>
                  </a:lnTo>
                  <a:lnTo>
                    <a:pt x="38"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11" name="Freeform 904"/>
            <p:cNvSpPr>
              <a:spLocks noChangeAspect="1"/>
            </p:cNvSpPr>
            <p:nvPr/>
          </p:nvSpPr>
          <p:spPr bwMode="gray">
            <a:xfrm>
              <a:off x="1220363" y="3296923"/>
              <a:ext cx="9560" cy="15933"/>
            </a:xfrm>
            <a:custGeom>
              <a:avLst/>
              <a:gdLst>
                <a:gd name="T0" fmla="*/ 1 w 3"/>
                <a:gd name="T1" fmla="*/ 5 h 5"/>
                <a:gd name="T2" fmla="*/ 3 w 3"/>
                <a:gd name="T3" fmla="*/ 4 h 5"/>
                <a:gd name="T4" fmla="*/ 3 w 3"/>
                <a:gd name="T5" fmla="*/ 1 h 5"/>
                <a:gd name="T6" fmla="*/ 3 w 3"/>
                <a:gd name="T7" fmla="*/ 0 h 5"/>
                <a:gd name="T8" fmla="*/ 1 w 3"/>
                <a:gd name="T9" fmla="*/ 0 h 5"/>
                <a:gd name="T10" fmla="*/ 0 w 3"/>
                <a:gd name="T11" fmla="*/ 1 h 5"/>
                <a:gd name="T12" fmla="*/ 0 w 3"/>
                <a:gd name="T13" fmla="*/ 3 h 5"/>
                <a:gd name="T14" fmla="*/ 1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5"/>
                  </a:moveTo>
                  <a:lnTo>
                    <a:pt x="3" y="4"/>
                  </a:lnTo>
                  <a:lnTo>
                    <a:pt x="3" y="1"/>
                  </a:lnTo>
                  <a:lnTo>
                    <a:pt x="3" y="0"/>
                  </a:lnTo>
                  <a:lnTo>
                    <a:pt x="1" y="0"/>
                  </a:lnTo>
                  <a:lnTo>
                    <a:pt x="0" y="1"/>
                  </a:lnTo>
                  <a:lnTo>
                    <a:pt x="0" y="3"/>
                  </a:lnTo>
                  <a:lnTo>
                    <a:pt x="1"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12" name="Freeform 929"/>
            <p:cNvSpPr>
              <a:spLocks noChangeAspect="1"/>
            </p:cNvSpPr>
            <p:nvPr/>
          </p:nvSpPr>
          <p:spPr bwMode="gray">
            <a:xfrm>
              <a:off x="1290463" y="3131232"/>
              <a:ext cx="197555" cy="117897"/>
            </a:xfrm>
            <a:custGeom>
              <a:avLst/>
              <a:gdLst>
                <a:gd name="T0" fmla="*/ 60 w 62"/>
                <a:gd name="T1" fmla="*/ 23 h 37"/>
                <a:gd name="T2" fmla="*/ 57 w 62"/>
                <a:gd name="T3" fmla="*/ 24 h 37"/>
                <a:gd name="T4" fmla="*/ 56 w 62"/>
                <a:gd name="T5" fmla="*/ 26 h 37"/>
                <a:gd name="T6" fmla="*/ 55 w 62"/>
                <a:gd name="T7" fmla="*/ 29 h 37"/>
                <a:gd name="T8" fmla="*/ 53 w 62"/>
                <a:gd name="T9" fmla="*/ 31 h 37"/>
                <a:gd name="T10" fmla="*/ 51 w 62"/>
                <a:gd name="T11" fmla="*/ 34 h 37"/>
                <a:gd name="T12" fmla="*/ 48 w 62"/>
                <a:gd name="T13" fmla="*/ 33 h 37"/>
                <a:gd name="T14" fmla="*/ 45 w 62"/>
                <a:gd name="T15" fmla="*/ 34 h 37"/>
                <a:gd name="T16" fmla="*/ 44 w 62"/>
                <a:gd name="T17" fmla="*/ 34 h 37"/>
                <a:gd name="T18" fmla="*/ 37 w 62"/>
                <a:gd name="T19" fmla="*/ 33 h 37"/>
                <a:gd name="T20" fmla="*/ 34 w 62"/>
                <a:gd name="T21" fmla="*/ 30 h 37"/>
                <a:gd name="T22" fmla="*/ 27 w 62"/>
                <a:gd name="T23" fmla="*/ 31 h 37"/>
                <a:gd name="T24" fmla="*/ 25 w 62"/>
                <a:gd name="T25" fmla="*/ 34 h 37"/>
                <a:gd name="T26" fmla="*/ 22 w 62"/>
                <a:gd name="T27" fmla="*/ 35 h 37"/>
                <a:gd name="T28" fmla="*/ 19 w 62"/>
                <a:gd name="T29" fmla="*/ 34 h 37"/>
                <a:gd name="T30" fmla="*/ 16 w 62"/>
                <a:gd name="T31" fmla="*/ 33 h 37"/>
                <a:gd name="T32" fmla="*/ 10 w 62"/>
                <a:gd name="T33" fmla="*/ 27 h 37"/>
                <a:gd name="T34" fmla="*/ 4 w 62"/>
                <a:gd name="T35" fmla="*/ 22 h 37"/>
                <a:gd name="T36" fmla="*/ 4 w 62"/>
                <a:gd name="T37" fmla="*/ 16 h 37"/>
                <a:gd name="T38" fmla="*/ 0 w 62"/>
                <a:gd name="T39" fmla="*/ 13 h 37"/>
                <a:gd name="T40" fmla="*/ 0 w 62"/>
                <a:gd name="T41" fmla="*/ 12 h 37"/>
                <a:gd name="T42" fmla="*/ 3 w 62"/>
                <a:gd name="T43" fmla="*/ 13 h 37"/>
                <a:gd name="T44" fmla="*/ 7 w 62"/>
                <a:gd name="T45" fmla="*/ 11 h 37"/>
                <a:gd name="T46" fmla="*/ 12 w 62"/>
                <a:gd name="T47" fmla="*/ 8 h 37"/>
                <a:gd name="T48" fmla="*/ 19 w 62"/>
                <a:gd name="T49" fmla="*/ 4 h 37"/>
                <a:gd name="T50" fmla="*/ 22 w 62"/>
                <a:gd name="T51" fmla="*/ 1 h 37"/>
                <a:gd name="T52" fmla="*/ 25 w 62"/>
                <a:gd name="T53" fmla="*/ 4 h 37"/>
                <a:gd name="T54" fmla="*/ 26 w 62"/>
                <a:gd name="T55" fmla="*/ 5 h 37"/>
                <a:gd name="T56" fmla="*/ 30 w 62"/>
                <a:gd name="T57" fmla="*/ 2 h 37"/>
                <a:gd name="T58" fmla="*/ 33 w 62"/>
                <a:gd name="T59" fmla="*/ 5 h 37"/>
                <a:gd name="T60" fmla="*/ 37 w 62"/>
                <a:gd name="T61" fmla="*/ 7 h 37"/>
                <a:gd name="T62" fmla="*/ 40 w 62"/>
                <a:gd name="T63" fmla="*/ 8 h 37"/>
                <a:gd name="T64" fmla="*/ 38 w 62"/>
                <a:gd name="T65" fmla="*/ 11 h 37"/>
                <a:gd name="T66" fmla="*/ 42 w 62"/>
                <a:gd name="T67" fmla="*/ 13 h 37"/>
                <a:gd name="T68" fmla="*/ 44 w 62"/>
                <a:gd name="T69" fmla="*/ 11 h 37"/>
                <a:gd name="T70" fmla="*/ 49 w 62"/>
                <a:gd name="T71" fmla="*/ 12 h 37"/>
                <a:gd name="T72" fmla="*/ 52 w 62"/>
                <a:gd name="T73" fmla="*/ 15 h 37"/>
                <a:gd name="T74" fmla="*/ 55 w 62"/>
                <a:gd name="T75" fmla="*/ 16 h 37"/>
                <a:gd name="T76" fmla="*/ 59 w 62"/>
                <a:gd name="T77"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 h="37">
                  <a:moveTo>
                    <a:pt x="62" y="23"/>
                  </a:moveTo>
                  <a:lnTo>
                    <a:pt x="60" y="23"/>
                  </a:lnTo>
                  <a:lnTo>
                    <a:pt x="59" y="23"/>
                  </a:lnTo>
                  <a:lnTo>
                    <a:pt x="57" y="24"/>
                  </a:lnTo>
                  <a:lnTo>
                    <a:pt x="57" y="26"/>
                  </a:lnTo>
                  <a:lnTo>
                    <a:pt x="56" y="26"/>
                  </a:lnTo>
                  <a:lnTo>
                    <a:pt x="56" y="27"/>
                  </a:lnTo>
                  <a:lnTo>
                    <a:pt x="55" y="29"/>
                  </a:lnTo>
                  <a:lnTo>
                    <a:pt x="55" y="30"/>
                  </a:lnTo>
                  <a:lnTo>
                    <a:pt x="53" y="31"/>
                  </a:lnTo>
                  <a:lnTo>
                    <a:pt x="53" y="31"/>
                  </a:lnTo>
                  <a:lnTo>
                    <a:pt x="51" y="34"/>
                  </a:lnTo>
                  <a:lnTo>
                    <a:pt x="48" y="34"/>
                  </a:lnTo>
                  <a:lnTo>
                    <a:pt x="48" y="33"/>
                  </a:lnTo>
                  <a:lnTo>
                    <a:pt x="46" y="33"/>
                  </a:lnTo>
                  <a:lnTo>
                    <a:pt x="45" y="34"/>
                  </a:lnTo>
                  <a:lnTo>
                    <a:pt x="44" y="37"/>
                  </a:lnTo>
                  <a:lnTo>
                    <a:pt x="44" y="34"/>
                  </a:lnTo>
                  <a:lnTo>
                    <a:pt x="44" y="33"/>
                  </a:lnTo>
                  <a:lnTo>
                    <a:pt x="37" y="33"/>
                  </a:lnTo>
                  <a:lnTo>
                    <a:pt x="36" y="31"/>
                  </a:lnTo>
                  <a:lnTo>
                    <a:pt x="34" y="30"/>
                  </a:lnTo>
                  <a:lnTo>
                    <a:pt x="29" y="30"/>
                  </a:lnTo>
                  <a:lnTo>
                    <a:pt x="27" y="31"/>
                  </a:lnTo>
                  <a:lnTo>
                    <a:pt x="26" y="33"/>
                  </a:lnTo>
                  <a:lnTo>
                    <a:pt x="25" y="34"/>
                  </a:lnTo>
                  <a:lnTo>
                    <a:pt x="23" y="35"/>
                  </a:lnTo>
                  <a:lnTo>
                    <a:pt x="22" y="35"/>
                  </a:lnTo>
                  <a:lnTo>
                    <a:pt x="19" y="35"/>
                  </a:lnTo>
                  <a:lnTo>
                    <a:pt x="19" y="34"/>
                  </a:lnTo>
                  <a:lnTo>
                    <a:pt x="16" y="33"/>
                  </a:lnTo>
                  <a:lnTo>
                    <a:pt x="16" y="33"/>
                  </a:lnTo>
                  <a:lnTo>
                    <a:pt x="12" y="29"/>
                  </a:lnTo>
                  <a:lnTo>
                    <a:pt x="10" y="27"/>
                  </a:lnTo>
                  <a:lnTo>
                    <a:pt x="5" y="23"/>
                  </a:lnTo>
                  <a:lnTo>
                    <a:pt x="4" y="22"/>
                  </a:lnTo>
                  <a:lnTo>
                    <a:pt x="4" y="18"/>
                  </a:lnTo>
                  <a:lnTo>
                    <a:pt x="4" y="16"/>
                  </a:lnTo>
                  <a:lnTo>
                    <a:pt x="1" y="15"/>
                  </a:lnTo>
                  <a:lnTo>
                    <a:pt x="0" y="13"/>
                  </a:lnTo>
                  <a:lnTo>
                    <a:pt x="0" y="12"/>
                  </a:lnTo>
                  <a:lnTo>
                    <a:pt x="0" y="12"/>
                  </a:lnTo>
                  <a:lnTo>
                    <a:pt x="3" y="13"/>
                  </a:lnTo>
                  <a:lnTo>
                    <a:pt x="3" y="13"/>
                  </a:lnTo>
                  <a:lnTo>
                    <a:pt x="4" y="12"/>
                  </a:lnTo>
                  <a:lnTo>
                    <a:pt x="7" y="11"/>
                  </a:lnTo>
                  <a:lnTo>
                    <a:pt x="10" y="9"/>
                  </a:lnTo>
                  <a:lnTo>
                    <a:pt x="12" y="8"/>
                  </a:lnTo>
                  <a:lnTo>
                    <a:pt x="14" y="7"/>
                  </a:lnTo>
                  <a:lnTo>
                    <a:pt x="19" y="4"/>
                  </a:lnTo>
                  <a:lnTo>
                    <a:pt x="21" y="0"/>
                  </a:lnTo>
                  <a:lnTo>
                    <a:pt x="22" y="1"/>
                  </a:lnTo>
                  <a:lnTo>
                    <a:pt x="23" y="2"/>
                  </a:lnTo>
                  <a:lnTo>
                    <a:pt x="25" y="4"/>
                  </a:lnTo>
                  <a:lnTo>
                    <a:pt x="25" y="4"/>
                  </a:lnTo>
                  <a:lnTo>
                    <a:pt x="26" y="5"/>
                  </a:lnTo>
                  <a:lnTo>
                    <a:pt x="29" y="2"/>
                  </a:lnTo>
                  <a:lnTo>
                    <a:pt x="30" y="2"/>
                  </a:lnTo>
                  <a:lnTo>
                    <a:pt x="31" y="5"/>
                  </a:lnTo>
                  <a:lnTo>
                    <a:pt x="33" y="5"/>
                  </a:lnTo>
                  <a:lnTo>
                    <a:pt x="36" y="5"/>
                  </a:lnTo>
                  <a:lnTo>
                    <a:pt x="37" y="7"/>
                  </a:lnTo>
                  <a:lnTo>
                    <a:pt x="40" y="8"/>
                  </a:lnTo>
                  <a:lnTo>
                    <a:pt x="40" y="8"/>
                  </a:lnTo>
                  <a:lnTo>
                    <a:pt x="40" y="8"/>
                  </a:lnTo>
                  <a:lnTo>
                    <a:pt x="38" y="11"/>
                  </a:lnTo>
                  <a:lnTo>
                    <a:pt x="42" y="13"/>
                  </a:lnTo>
                  <a:lnTo>
                    <a:pt x="42" y="13"/>
                  </a:lnTo>
                  <a:lnTo>
                    <a:pt x="45" y="12"/>
                  </a:lnTo>
                  <a:lnTo>
                    <a:pt x="44" y="11"/>
                  </a:lnTo>
                  <a:lnTo>
                    <a:pt x="45" y="11"/>
                  </a:lnTo>
                  <a:lnTo>
                    <a:pt x="49" y="12"/>
                  </a:lnTo>
                  <a:lnTo>
                    <a:pt x="52" y="12"/>
                  </a:lnTo>
                  <a:lnTo>
                    <a:pt x="52" y="15"/>
                  </a:lnTo>
                  <a:lnTo>
                    <a:pt x="53" y="16"/>
                  </a:lnTo>
                  <a:lnTo>
                    <a:pt x="55" y="16"/>
                  </a:lnTo>
                  <a:lnTo>
                    <a:pt x="56" y="16"/>
                  </a:lnTo>
                  <a:lnTo>
                    <a:pt x="59" y="22"/>
                  </a:lnTo>
                  <a:lnTo>
                    <a:pt x="62" y="2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13" name="Freeform 891"/>
            <p:cNvSpPr>
              <a:spLocks noChangeAspect="1"/>
            </p:cNvSpPr>
            <p:nvPr/>
          </p:nvSpPr>
          <p:spPr bwMode="gray">
            <a:xfrm>
              <a:off x="1408360" y="3242756"/>
              <a:ext cx="191182" cy="117897"/>
            </a:xfrm>
            <a:custGeom>
              <a:avLst/>
              <a:gdLst>
                <a:gd name="T0" fmla="*/ 12 w 60"/>
                <a:gd name="T1" fmla="*/ 9 h 37"/>
                <a:gd name="T2" fmla="*/ 22 w 60"/>
                <a:gd name="T3" fmla="*/ 11 h 37"/>
                <a:gd name="T4" fmla="*/ 25 w 60"/>
                <a:gd name="T5" fmla="*/ 9 h 37"/>
                <a:gd name="T6" fmla="*/ 31 w 60"/>
                <a:gd name="T7" fmla="*/ 6 h 37"/>
                <a:gd name="T8" fmla="*/ 37 w 60"/>
                <a:gd name="T9" fmla="*/ 4 h 37"/>
                <a:gd name="T10" fmla="*/ 40 w 60"/>
                <a:gd name="T11" fmla="*/ 3 h 37"/>
                <a:gd name="T12" fmla="*/ 45 w 60"/>
                <a:gd name="T13" fmla="*/ 2 h 37"/>
                <a:gd name="T14" fmla="*/ 49 w 60"/>
                <a:gd name="T15" fmla="*/ 2 h 37"/>
                <a:gd name="T16" fmla="*/ 55 w 60"/>
                <a:gd name="T17" fmla="*/ 3 h 37"/>
                <a:gd name="T18" fmla="*/ 59 w 60"/>
                <a:gd name="T19" fmla="*/ 6 h 37"/>
                <a:gd name="T20" fmla="*/ 60 w 60"/>
                <a:gd name="T21" fmla="*/ 9 h 37"/>
                <a:gd name="T22" fmla="*/ 59 w 60"/>
                <a:gd name="T23" fmla="*/ 11 h 37"/>
                <a:gd name="T24" fmla="*/ 55 w 60"/>
                <a:gd name="T25" fmla="*/ 13 h 37"/>
                <a:gd name="T26" fmla="*/ 53 w 60"/>
                <a:gd name="T27" fmla="*/ 15 h 37"/>
                <a:gd name="T28" fmla="*/ 52 w 60"/>
                <a:gd name="T29" fmla="*/ 18 h 37"/>
                <a:gd name="T30" fmla="*/ 49 w 60"/>
                <a:gd name="T31" fmla="*/ 24 h 37"/>
                <a:gd name="T32" fmla="*/ 46 w 60"/>
                <a:gd name="T33" fmla="*/ 28 h 37"/>
                <a:gd name="T34" fmla="*/ 42 w 60"/>
                <a:gd name="T35" fmla="*/ 32 h 37"/>
                <a:gd name="T36" fmla="*/ 37 w 60"/>
                <a:gd name="T37" fmla="*/ 33 h 37"/>
                <a:gd name="T38" fmla="*/ 34 w 60"/>
                <a:gd name="T39" fmla="*/ 32 h 37"/>
                <a:gd name="T40" fmla="*/ 30 w 60"/>
                <a:gd name="T41" fmla="*/ 35 h 37"/>
                <a:gd name="T42" fmla="*/ 26 w 60"/>
                <a:gd name="T43" fmla="*/ 35 h 37"/>
                <a:gd name="T44" fmla="*/ 22 w 60"/>
                <a:gd name="T45" fmla="*/ 37 h 37"/>
                <a:gd name="T46" fmla="*/ 16 w 60"/>
                <a:gd name="T47" fmla="*/ 37 h 37"/>
                <a:gd name="T48" fmla="*/ 12 w 60"/>
                <a:gd name="T49" fmla="*/ 35 h 37"/>
                <a:gd name="T50" fmla="*/ 8 w 60"/>
                <a:gd name="T51" fmla="*/ 32 h 37"/>
                <a:gd name="T52" fmla="*/ 5 w 60"/>
                <a:gd name="T53" fmla="*/ 28 h 37"/>
                <a:gd name="T54" fmla="*/ 3 w 60"/>
                <a:gd name="T55" fmla="*/ 24 h 37"/>
                <a:gd name="T56" fmla="*/ 0 w 60"/>
                <a:gd name="T57" fmla="*/ 24 h 37"/>
                <a:gd name="T58" fmla="*/ 4 w 60"/>
                <a:gd name="T59" fmla="*/ 21 h 37"/>
                <a:gd name="T60" fmla="*/ 4 w 60"/>
                <a:gd name="T61" fmla="*/ 18 h 37"/>
                <a:gd name="T62" fmla="*/ 4 w 60"/>
                <a:gd name="T63" fmla="*/ 13 h 37"/>
                <a:gd name="T64" fmla="*/ 8 w 60"/>
                <a:gd name="T65" fmla="*/ 11 h 37"/>
                <a:gd name="T66" fmla="*/ 9 w 60"/>
                <a:gd name="T67"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37">
                  <a:moveTo>
                    <a:pt x="9" y="7"/>
                  </a:moveTo>
                  <a:lnTo>
                    <a:pt x="12" y="9"/>
                  </a:lnTo>
                  <a:lnTo>
                    <a:pt x="16" y="11"/>
                  </a:lnTo>
                  <a:lnTo>
                    <a:pt x="22" y="11"/>
                  </a:lnTo>
                  <a:lnTo>
                    <a:pt x="22" y="11"/>
                  </a:lnTo>
                  <a:lnTo>
                    <a:pt x="25" y="9"/>
                  </a:lnTo>
                  <a:lnTo>
                    <a:pt x="29" y="7"/>
                  </a:lnTo>
                  <a:lnTo>
                    <a:pt x="31" y="6"/>
                  </a:lnTo>
                  <a:lnTo>
                    <a:pt x="34" y="6"/>
                  </a:lnTo>
                  <a:lnTo>
                    <a:pt x="37" y="4"/>
                  </a:lnTo>
                  <a:lnTo>
                    <a:pt x="38" y="4"/>
                  </a:lnTo>
                  <a:lnTo>
                    <a:pt x="40" y="3"/>
                  </a:lnTo>
                  <a:lnTo>
                    <a:pt x="42" y="2"/>
                  </a:lnTo>
                  <a:lnTo>
                    <a:pt x="45" y="2"/>
                  </a:lnTo>
                  <a:lnTo>
                    <a:pt x="46" y="0"/>
                  </a:lnTo>
                  <a:lnTo>
                    <a:pt x="49" y="2"/>
                  </a:lnTo>
                  <a:lnTo>
                    <a:pt x="52" y="3"/>
                  </a:lnTo>
                  <a:lnTo>
                    <a:pt x="55" y="3"/>
                  </a:lnTo>
                  <a:lnTo>
                    <a:pt x="56" y="4"/>
                  </a:lnTo>
                  <a:lnTo>
                    <a:pt x="59" y="6"/>
                  </a:lnTo>
                  <a:lnTo>
                    <a:pt x="60" y="7"/>
                  </a:lnTo>
                  <a:lnTo>
                    <a:pt x="60" y="9"/>
                  </a:lnTo>
                  <a:lnTo>
                    <a:pt x="60" y="10"/>
                  </a:lnTo>
                  <a:lnTo>
                    <a:pt x="59" y="11"/>
                  </a:lnTo>
                  <a:lnTo>
                    <a:pt x="57" y="11"/>
                  </a:lnTo>
                  <a:lnTo>
                    <a:pt x="55" y="13"/>
                  </a:lnTo>
                  <a:lnTo>
                    <a:pt x="53" y="14"/>
                  </a:lnTo>
                  <a:lnTo>
                    <a:pt x="53" y="15"/>
                  </a:lnTo>
                  <a:lnTo>
                    <a:pt x="52" y="17"/>
                  </a:lnTo>
                  <a:lnTo>
                    <a:pt x="52" y="18"/>
                  </a:lnTo>
                  <a:lnTo>
                    <a:pt x="51" y="21"/>
                  </a:lnTo>
                  <a:lnTo>
                    <a:pt x="49" y="24"/>
                  </a:lnTo>
                  <a:lnTo>
                    <a:pt x="48" y="25"/>
                  </a:lnTo>
                  <a:lnTo>
                    <a:pt x="46" y="28"/>
                  </a:lnTo>
                  <a:lnTo>
                    <a:pt x="45" y="30"/>
                  </a:lnTo>
                  <a:lnTo>
                    <a:pt x="42" y="32"/>
                  </a:lnTo>
                  <a:lnTo>
                    <a:pt x="38" y="33"/>
                  </a:lnTo>
                  <a:lnTo>
                    <a:pt x="37" y="33"/>
                  </a:lnTo>
                  <a:lnTo>
                    <a:pt x="37" y="32"/>
                  </a:lnTo>
                  <a:lnTo>
                    <a:pt x="34" y="32"/>
                  </a:lnTo>
                  <a:lnTo>
                    <a:pt x="33" y="32"/>
                  </a:lnTo>
                  <a:lnTo>
                    <a:pt x="30" y="35"/>
                  </a:lnTo>
                  <a:lnTo>
                    <a:pt x="27" y="35"/>
                  </a:lnTo>
                  <a:lnTo>
                    <a:pt x="26" y="35"/>
                  </a:lnTo>
                  <a:lnTo>
                    <a:pt x="25" y="36"/>
                  </a:lnTo>
                  <a:lnTo>
                    <a:pt x="22" y="37"/>
                  </a:lnTo>
                  <a:lnTo>
                    <a:pt x="19" y="37"/>
                  </a:lnTo>
                  <a:lnTo>
                    <a:pt x="16" y="37"/>
                  </a:lnTo>
                  <a:lnTo>
                    <a:pt x="15" y="36"/>
                  </a:lnTo>
                  <a:lnTo>
                    <a:pt x="12" y="35"/>
                  </a:lnTo>
                  <a:lnTo>
                    <a:pt x="11" y="33"/>
                  </a:lnTo>
                  <a:lnTo>
                    <a:pt x="8" y="32"/>
                  </a:lnTo>
                  <a:lnTo>
                    <a:pt x="7" y="29"/>
                  </a:lnTo>
                  <a:lnTo>
                    <a:pt x="5" y="28"/>
                  </a:lnTo>
                  <a:lnTo>
                    <a:pt x="4" y="26"/>
                  </a:lnTo>
                  <a:lnTo>
                    <a:pt x="3" y="24"/>
                  </a:lnTo>
                  <a:lnTo>
                    <a:pt x="1" y="24"/>
                  </a:lnTo>
                  <a:lnTo>
                    <a:pt x="0" y="24"/>
                  </a:lnTo>
                  <a:lnTo>
                    <a:pt x="1" y="21"/>
                  </a:lnTo>
                  <a:lnTo>
                    <a:pt x="4" y="21"/>
                  </a:lnTo>
                  <a:lnTo>
                    <a:pt x="4" y="20"/>
                  </a:lnTo>
                  <a:lnTo>
                    <a:pt x="4" y="18"/>
                  </a:lnTo>
                  <a:lnTo>
                    <a:pt x="5" y="14"/>
                  </a:lnTo>
                  <a:lnTo>
                    <a:pt x="4" y="13"/>
                  </a:lnTo>
                  <a:lnTo>
                    <a:pt x="4" y="11"/>
                  </a:lnTo>
                  <a:lnTo>
                    <a:pt x="8" y="11"/>
                  </a:lnTo>
                  <a:lnTo>
                    <a:pt x="9" y="10"/>
                  </a:lnTo>
                  <a:lnTo>
                    <a:pt x="9"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14" name="Freeform 903"/>
            <p:cNvSpPr>
              <a:spLocks noChangeAspect="1"/>
            </p:cNvSpPr>
            <p:nvPr/>
          </p:nvSpPr>
          <p:spPr bwMode="gray">
            <a:xfrm>
              <a:off x="1430663" y="3201332"/>
              <a:ext cx="159318" cy="76473"/>
            </a:xfrm>
            <a:custGeom>
              <a:avLst/>
              <a:gdLst>
                <a:gd name="T0" fmla="*/ 48 w 50"/>
                <a:gd name="T1" fmla="*/ 16 h 24"/>
                <a:gd name="T2" fmla="*/ 45 w 50"/>
                <a:gd name="T3" fmla="*/ 16 h 24"/>
                <a:gd name="T4" fmla="*/ 42 w 50"/>
                <a:gd name="T5" fmla="*/ 15 h 24"/>
                <a:gd name="T6" fmla="*/ 39 w 50"/>
                <a:gd name="T7" fmla="*/ 13 h 24"/>
                <a:gd name="T8" fmla="*/ 38 w 50"/>
                <a:gd name="T9" fmla="*/ 15 h 24"/>
                <a:gd name="T10" fmla="*/ 35 w 50"/>
                <a:gd name="T11" fmla="*/ 15 h 24"/>
                <a:gd name="T12" fmla="*/ 33 w 50"/>
                <a:gd name="T13" fmla="*/ 16 h 24"/>
                <a:gd name="T14" fmla="*/ 31 w 50"/>
                <a:gd name="T15" fmla="*/ 17 h 24"/>
                <a:gd name="T16" fmla="*/ 30 w 50"/>
                <a:gd name="T17" fmla="*/ 17 h 24"/>
                <a:gd name="T18" fmla="*/ 27 w 50"/>
                <a:gd name="T19" fmla="*/ 19 h 24"/>
                <a:gd name="T20" fmla="*/ 24 w 50"/>
                <a:gd name="T21" fmla="*/ 19 h 24"/>
                <a:gd name="T22" fmla="*/ 23 w 50"/>
                <a:gd name="T23" fmla="*/ 20 h 24"/>
                <a:gd name="T24" fmla="*/ 18 w 50"/>
                <a:gd name="T25" fmla="*/ 22 h 24"/>
                <a:gd name="T26" fmla="*/ 15 w 50"/>
                <a:gd name="T27" fmla="*/ 24 h 24"/>
                <a:gd name="T28" fmla="*/ 15 w 50"/>
                <a:gd name="T29" fmla="*/ 24 h 24"/>
                <a:gd name="T30" fmla="*/ 9 w 50"/>
                <a:gd name="T31" fmla="*/ 24 h 24"/>
                <a:gd name="T32" fmla="*/ 5 w 50"/>
                <a:gd name="T33" fmla="*/ 22 h 24"/>
                <a:gd name="T34" fmla="*/ 2 w 50"/>
                <a:gd name="T35" fmla="*/ 20 h 24"/>
                <a:gd name="T36" fmla="*/ 1 w 50"/>
                <a:gd name="T37" fmla="*/ 17 h 24"/>
                <a:gd name="T38" fmla="*/ 0 w 50"/>
                <a:gd name="T39" fmla="*/ 15 h 24"/>
                <a:gd name="T40" fmla="*/ 1 w 50"/>
                <a:gd name="T41" fmla="*/ 12 h 24"/>
                <a:gd name="T42" fmla="*/ 2 w 50"/>
                <a:gd name="T43" fmla="*/ 11 h 24"/>
                <a:gd name="T44" fmla="*/ 4 w 50"/>
                <a:gd name="T45" fmla="*/ 11 h 24"/>
                <a:gd name="T46" fmla="*/ 4 w 50"/>
                <a:gd name="T47" fmla="*/ 12 h 24"/>
                <a:gd name="T48" fmla="*/ 7 w 50"/>
                <a:gd name="T49" fmla="*/ 12 h 24"/>
                <a:gd name="T50" fmla="*/ 9 w 50"/>
                <a:gd name="T51" fmla="*/ 9 h 24"/>
                <a:gd name="T52" fmla="*/ 9 w 50"/>
                <a:gd name="T53" fmla="*/ 9 h 24"/>
                <a:gd name="T54" fmla="*/ 11 w 50"/>
                <a:gd name="T55" fmla="*/ 8 h 24"/>
                <a:gd name="T56" fmla="*/ 11 w 50"/>
                <a:gd name="T57" fmla="*/ 7 h 24"/>
                <a:gd name="T58" fmla="*/ 12 w 50"/>
                <a:gd name="T59" fmla="*/ 5 h 24"/>
                <a:gd name="T60" fmla="*/ 12 w 50"/>
                <a:gd name="T61" fmla="*/ 4 h 24"/>
                <a:gd name="T62" fmla="*/ 13 w 50"/>
                <a:gd name="T63" fmla="*/ 4 h 24"/>
                <a:gd name="T64" fmla="*/ 13 w 50"/>
                <a:gd name="T65" fmla="*/ 2 h 24"/>
                <a:gd name="T66" fmla="*/ 15 w 50"/>
                <a:gd name="T67" fmla="*/ 1 h 24"/>
                <a:gd name="T68" fmla="*/ 16 w 50"/>
                <a:gd name="T69" fmla="*/ 1 h 24"/>
                <a:gd name="T70" fmla="*/ 18 w 50"/>
                <a:gd name="T71" fmla="*/ 1 h 24"/>
                <a:gd name="T72" fmla="*/ 20 w 50"/>
                <a:gd name="T73" fmla="*/ 1 h 24"/>
                <a:gd name="T74" fmla="*/ 22 w 50"/>
                <a:gd name="T75" fmla="*/ 1 h 24"/>
                <a:gd name="T76" fmla="*/ 23 w 50"/>
                <a:gd name="T77" fmla="*/ 0 h 24"/>
                <a:gd name="T78" fmla="*/ 24 w 50"/>
                <a:gd name="T79" fmla="*/ 1 h 24"/>
                <a:gd name="T80" fmla="*/ 26 w 50"/>
                <a:gd name="T81" fmla="*/ 2 h 24"/>
                <a:gd name="T82" fmla="*/ 27 w 50"/>
                <a:gd name="T83" fmla="*/ 4 h 24"/>
                <a:gd name="T84" fmla="*/ 28 w 50"/>
                <a:gd name="T85" fmla="*/ 5 h 24"/>
                <a:gd name="T86" fmla="*/ 30 w 50"/>
                <a:gd name="T87" fmla="*/ 4 h 24"/>
                <a:gd name="T88" fmla="*/ 31 w 50"/>
                <a:gd name="T89" fmla="*/ 2 h 24"/>
                <a:gd name="T90" fmla="*/ 35 w 50"/>
                <a:gd name="T91" fmla="*/ 2 h 24"/>
                <a:gd name="T92" fmla="*/ 37 w 50"/>
                <a:gd name="T93" fmla="*/ 4 h 24"/>
                <a:gd name="T94" fmla="*/ 38 w 50"/>
                <a:gd name="T95" fmla="*/ 2 h 24"/>
                <a:gd name="T96" fmla="*/ 39 w 50"/>
                <a:gd name="T97" fmla="*/ 2 h 24"/>
                <a:gd name="T98" fmla="*/ 41 w 50"/>
                <a:gd name="T99" fmla="*/ 1 h 24"/>
                <a:gd name="T100" fmla="*/ 44 w 50"/>
                <a:gd name="T101" fmla="*/ 2 h 24"/>
                <a:gd name="T102" fmla="*/ 45 w 50"/>
                <a:gd name="T103" fmla="*/ 2 h 24"/>
                <a:gd name="T104" fmla="*/ 46 w 50"/>
                <a:gd name="T105" fmla="*/ 4 h 24"/>
                <a:gd name="T106" fmla="*/ 49 w 50"/>
                <a:gd name="T107" fmla="*/ 5 h 24"/>
                <a:gd name="T108" fmla="*/ 50 w 50"/>
                <a:gd name="T109" fmla="*/ 7 h 24"/>
                <a:gd name="T110" fmla="*/ 50 w 50"/>
                <a:gd name="T111" fmla="*/ 8 h 24"/>
                <a:gd name="T112" fmla="*/ 48 w 50"/>
                <a:gd name="T113" fmla="*/ 12 h 24"/>
                <a:gd name="T114" fmla="*/ 48 w 50"/>
                <a:gd name="T11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24">
                  <a:moveTo>
                    <a:pt x="48" y="16"/>
                  </a:moveTo>
                  <a:lnTo>
                    <a:pt x="45" y="16"/>
                  </a:lnTo>
                  <a:lnTo>
                    <a:pt x="42" y="15"/>
                  </a:lnTo>
                  <a:lnTo>
                    <a:pt x="39" y="13"/>
                  </a:lnTo>
                  <a:lnTo>
                    <a:pt x="38" y="15"/>
                  </a:lnTo>
                  <a:lnTo>
                    <a:pt x="35" y="15"/>
                  </a:lnTo>
                  <a:lnTo>
                    <a:pt x="33" y="16"/>
                  </a:lnTo>
                  <a:lnTo>
                    <a:pt x="31" y="17"/>
                  </a:lnTo>
                  <a:lnTo>
                    <a:pt x="30" y="17"/>
                  </a:lnTo>
                  <a:lnTo>
                    <a:pt x="27" y="19"/>
                  </a:lnTo>
                  <a:lnTo>
                    <a:pt x="24" y="19"/>
                  </a:lnTo>
                  <a:lnTo>
                    <a:pt x="23" y="20"/>
                  </a:lnTo>
                  <a:lnTo>
                    <a:pt x="18" y="22"/>
                  </a:lnTo>
                  <a:lnTo>
                    <a:pt x="15" y="24"/>
                  </a:lnTo>
                  <a:lnTo>
                    <a:pt x="15" y="24"/>
                  </a:lnTo>
                  <a:lnTo>
                    <a:pt x="9" y="24"/>
                  </a:lnTo>
                  <a:lnTo>
                    <a:pt x="5" y="22"/>
                  </a:lnTo>
                  <a:lnTo>
                    <a:pt x="2" y="20"/>
                  </a:lnTo>
                  <a:lnTo>
                    <a:pt x="1" y="17"/>
                  </a:lnTo>
                  <a:lnTo>
                    <a:pt x="0" y="15"/>
                  </a:lnTo>
                  <a:lnTo>
                    <a:pt x="1" y="12"/>
                  </a:lnTo>
                  <a:lnTo>
                    <a:pt x="2" y="11"/>
                  </a:lnTo>
                  <a:lnTo>
                    <a:pt x="4" y="11"/>
                  </a:lnTo>
                  <a:lnTo>
                    <a:pt x="4" y="12"/>
                  </a:lnTo>
                  <a:lnTo>
                    <a:pt x="7" y="12"/>
                  </a:lnTo>
                  <a:lnTo>
                    <a:pt x="9" y="9"/>
                  </a:lnTo>
                  <a:lnTo>
                    <a:pt x="9" y="9"/>
                  </a:lnTo>
                  <a:lnTo>
                    <a:pt x="11" y="8"/>
                  </a:lnTo>
                  <a:lnTo>
                    <a:pt x="11" y="7"/>
                  </a:lnTo>
                  <a:lnTo>
                    <a:pt x="12" y="5"/>
                  </a:lnTo>
                  <a:lnTo>
                    <a:pt x="12" y="4"/>
                  </a:lnTo>
                  <a:lnTo>
                    <a:pt x="13" y="4"/>
                  </a:lnTo>
                  <a:lnTo>
                    <a:pt x="13" y="2"/>
                  </a:lnTo>
                  <a:lnTo>
                    <a:pt x="15" y="1"/>
                  </a:lnTo>
                  <a:lnTo>
                    <a:pt x="16" y="1"/>
                  </a:lnTo>
                  <a:lnTo>
                    <a:pt x="18" y="1"/>
                  </a:lnTo>
                  <a:lnTo>
                    <a:pt x="20" y="1"/>
                  </a:lnTo>
                  <a:lnTo>
                    <a:pt x="22" y="1"/>
                  </a:lnTo>
                  <a:lnTo>
                    <a:pt x="23" y="0"/>
                  </a:lnTo>
                  <a:lnTo>
                    <a:pt x="24" y="1"/>
                  </a:lnTo>
                  <a:lnTo>
                    <a:pt x="26" y="2"/>
                  </a:lnTo>
                  <a:lnTo>
                    <a:pt x="27" y="4"/>
                  </a:lnTo>
                  <a:lnTo>
                    <a:pt x="28" y="5"/>
                  </a:lnTo>
                  <a:lnTo>
                    <a:pt x="30" y="4"/>
                  </a:lnTo>
                  <a:lnTo>
                    <a:pt x="31" y="2"/>
                  </a:lnTo>
                  <a:lnTo>
                    <a:pt x="35" y="2"/>
                  </a:lnTo>
                  <a:lnTo>
                    <a:pt x="37" y="4"/>
                  </a:lnTo>
                  <a:lnTo>
                    <a:pt x="38" y="2"/>
                  </a:lnTo>
                  <a:lnTo>
                    <a:pt x="39" y="2"/>
                  </a:lnTo>
                  <a:lnTo>
                    <a:pt x="41" y="1"/>
                  </a:lnTo>
                  <a:lnTo>
                    <a:pt x="44" y="2"/>
                  </a:lnTo>
                  <a:lnTo>
                    <a:pt x="45" y="2"/>
                  </a:lnTo>
                  <a:lnTo>
                    <a:pt x="46" y="4"/>
                  </a:lnTo>
                  <a:lnTo>
                    <a:pt x="49" y="5"/>
                  </a:lnTo>
                  <a:lnTo>
                    <a:pt x="50" y="7"/>
                  </a:lnTo>
                  <a:lnTo>
                    <a:pt x="50" y="8"/>
                  </a:lnTo>
                  <a:lnTo>
                    <a:pt x="48" y="12"/>
                  </a:lnTo>
                  <a:lnTo>
                    <a:pt x="48" y="1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15" name="Freeform 907"/>
            <p:cNvSpPr>
              <a:spLocks noChangeAspect="1"/>
            </p:cNvSpPr>
            <p:nvPr/>
          </p:nvSpPr>
          <p:spPr bwMode="gray">
            <a:xfrm>
              <a:off x="1335072" y="3319229"/>
              <a:ext cx="89218" cy="60542"/>
            </a:xfrm>
            <a:custGeom>
              <a:avLst/>
              <a:gdLst>
                <a:gd name="T0" fmla="*/ 22 w 28"/>
                <a:gd name="T1" fmla="*/ 0 h 19"/>
                <a:gd name="T2" fmla="*/ 19 w 28"/>
                <a:gd name="T3" fmla="*/ 1 h 19"/>
                <a:gd name="T4" fmla="*/ 17 w 28"/>
                <a:gd name="T5" fmla="*/ 2 h 19"/>
                <a:gd name="T6" fmla="*/ 12 w 28"/>
                <a:gd name="T7" fmla="*/ 2 h 19"/>
                <a:gd name="T8" fmla="*/ 9 w 28"/>
                <a:gd name="T9" fmla="*/ 5 h 19"/>
                <a:gd name="T10" fmla="*/ 1 w 28"/>
                <a:gd name="T11" fmla="*/ 4 h 19"/>
                <a:gd name="T12" fmla="*/ 0 w 28"/>
                <a:gd name="T13" fmla="*/ 6 h 19"/>
                <a:gd name="T14" fmla="*/ 0 w 28"/>
                <a:gd name="T15" fmla="*/ 8 h 19"/>
                <a:gd name="T16" fmla="*/ 0 w 28"/>
                <a:gd name="T17" fmla="*/ 9 h 19"/>
                <a:gd name="T18" fmla="*/ 1 w 28"/>
                <a:gd name="T19" fmla="*/ 12 h 19"/>
                <a:gd name="T20" fmla="*/ 1 w 28"/>
                <a:gd name="T21" fmla="*/ 13 h 19"/>
                <a:gd name="T22" fmla="*/ 2 w 28"/>
                <a:gd name="T23" fmla="*/ 15 h 19"/>
                <a:gd name="T24" fmla="*/ 4 w 28"/>
                <a:gd name="T25" fmla="*/ 16 h 19"/>
                <a:gd name="T26" fmla="*/ 4 w 28"/>
                <a:gd name="T27" fmla="*/ 16 h 19"/>
                <a:gd name="T28" fmla="*/ 1 w 28"/>
                <a:gd name="T29" fmla="*/ 16 h 19"/>
                <a:gd name="T30" fmla="*/ 1 w 28"/>
                <a:gd name="T31" fmla="*/ 19 h 19"/>
                <a:gd name="T32" fmla="*/ 4 w 28"/>
                <a:gd name="T33" fmla="*/ 17 h 19"/>
                <a:gd name="T34" fmla="*/ 8 w 28"/>
                <a:gd name="T35" fmla="*/ 17 h 19"/>
                <a:gd name="T36" fmla="*/ 9 w 28"/>
                <a:gd name="T37" fmla="*/ 16 h 19"/>
                <a:gd name="T38" fmla="*/ 12 w 28"/>
                <a:gd name="T39" fmla="*/ 19 h 19"/>
                <a:gd name="T40" fmla="*/ 13 w 28"/>
                <a:gd name="T41" fmla="*/ 17 h 19"/>
                <a:gd name="T42" fmla="*/ 13 w 28"/>
                <a:gd name="T43" fmla="*/ 19 h 19"/>
                <a:gd name="T44" fmla="*/ 15 w 28"/>
                <a:gd name="T45" fmla="*/ 19 h 19"/>
                <a:gd name="T46" fmla="*/ 16 w 28"/>
                <a:gd name="T47" fmla="*/ 17 h 19"/>
                <a:gd name="T48" fmla="*/ 16 w 28"/>
                <a:gd name="T49" fmla="*/ 15 h 19"/>
                <a:gd name="T50" fmla="*/ 19 w 28"/>
                <a:gd name="T51" fmla="*/ 13 h 19"/>
                <a:gd name="T52" fmla="*/ 20 w 28"/>
                <a:gd name="T53" fmla="*/ 11 h 19"/>
                <a:gd name="T54" fmla="*/ 19 w 28"/>
                <a:gd name="T55" fmla="*/ 9 h 19"/>
                <a:gd name="T56" fmla="*/ 23 w 28"/>
                <a:gd name="T57" fmla="*/ 6 h 19"/>
                <a:gd name="T58" fmla="*/ 23 w 28"/>
                <a:gd name="T59" fmla="*/ 5 h 19"/>
                <a:gd name="T60" fmla="*/ 24 w 28"/>
                <a:gd name="T61" fmla="*/ 5 h 19"/>
                <a:gd name="T62" fmla="*/ 24 w 28"/>
                <a:gd name="T63" fmla="*/ 5 h 19"/>
                <a:gd name="T64" fmla="*/ 26 w 28"/>
                <a:gd name="T65" fmla="*/ 4 h 19"/>
                <a:gd name="T66" fmla="*/ 27 w 28"/>
                <a:gd name="T67" fmla="*/ 4 h 19"/>
                <a:gd name="T68" fmla="*/ 28 w 28"/>
                <a:gd name="T69" fmla="*/ 4 h 19"/>
                <a:gd name="T70" fmla="*/ 26 w 28"/>
                <a:gd name="T71" fmla="*/ 0 h 19"/>
                <a:gd name="T72" fmla="*/ 23 w 28"/>
                <a:gd name="T7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9">
                  <a:moveTo>
                    <a:pt x="23" y="0"/>
                  </a:moveTo>
                  <a:lnTo>
                    <a:pt x="22" y="0"/>
                  </a:lnTo>
                  <a:lnTo>
                    <a:pt x="22" y="1"/>
                  </a:lnTo>
                  <a:lnTo>
                    <a:pt x="19" y="1"/>
                  </a:lnTo>
                  <a:lnTo>
                    <a:pt x="17" y="1"/>
                  </a:lnTo>
                  <a:lnTo>
                    <a:pt x="17" y="2"/>
                  </a:lnTo>
                  <a:lnTo>
                    <a:pt x="13" y="1"/>
                  </a:lnTo>
                  <a:lnTo>
                    <a:pt x="12" y="2"/>
                  </a:lnTo>
                  <a:lnTo>
                    <a:pt x="11" y="4"/>
                  </a:lnTo>
                  <a:lnTo>
                    <a:pt x="9" y="5"/>
                  </a:lnTo>
                  <a:lnTo>
                    <a:pt x="4" y="4"/>
                  </a:lnTo>
                  <a:lnTo>
                    <a:pt x="1" y="4"/>
                  </a:lnTo>
                  <a:lnTo>
                    <a:pt x="0" y="6"/>
                  </a:lnTo>
                  <a:lnTo>
                    <a:pt x="0" y="6"/>
                  </a:lnTo>
                  <a:lnTo>
                    <a:pt x="0" y="8"/>
                  </a:lnTo>
                  <a:lnTo>
                    <a:pt x="0" y="8"/>
                  </a:lnTo>
                  <a:lnTo>
                    <a:pt x="1" y="8"/>
                  </a:lnTo>
                  <a:lnTo>
                    <a:pt x="0" y="9"/>
                  </a:lnTo>
                  <a:lnTo>
                    <a:pt x="0" y="11"/>
                  </a:lnTo>
                  <a:lnTo>
                    <a:pt x="1" y="12"/>
                  </a:lnTo>
                  <a:lnTo>
                    <a:pt x="1" y="13"/>
                  </a:lnTo>
                  <a:lnTo>
                    <a:pt x="1" y="13"/>
                  </a:lnTo>
                  <a:lnTo>
                    <a:pt x="2" y="13"/>
                  </a:lnTo>
                  <a:lnTo>
                    <a:pt x="2" y="15"/>
                  </a:lnTo>
                  <a:lnTo>
                    <a:pt x="4" y="15"/>
                  </a:lnTo>
                  <a:lnTo>
                    <a:pt x="4" y="16"/>
                  </a:lnTo>
                  <a:lnTo>
                    <a:pt x="4" y="16"/>
                  </a:lnTo>
                  <a:lnTo>
                    <a:pt x="4" y="16"/>
                  </a:lnTo>
                  <a:lnTo>
                    <a:pt x="2" y="17"/>
                  </a:lnTo>
                  <a:lnTo>
                    <a:pt x="1" y="16"/>
                  </a:lnTo>
                  <a:lnTo>
                    <a:pt x="1" y="17"/>
                  </a:lnTo>
                  <a:lnTo>
                    <a:pt x="1" y="19"/>
                  </a:lnTo>
                  <a:lnTo>
                    <a:pt x="4" y="19"/>
                  </a:lnTo>
                  <a:lnTo>
                    <a:pt x="4" y="17"/>
                  </a:lnTo>
                  <a:lnTo>
                    <a:pt x="5" y="19"/>
                  </a:lnTo>
                  <a:lnTo>
                    <a:pt x="8" y="17"/>
                  </a:lnTo>
                  <a:lnTo>
                    <a:pt x="9" y="16"/>
                  </a:lnTo>
                  <a:lnTo>
                    <a:pt x="9" y="16"/>
                  </a:lnTo>
                  <a:lnTo>
                    <a:pt x="12" y="19"/>
                  </a:lnTo>
                  <a:lnTo>
                    <a:pt x="12" y="19"/>
                  </a:lnTo>
                  <a:lnTo>
                    <a:pt x="12" y="17"/>
                  </a:lnTo>
                  <a:lnTo>
                    <a:pt x="13" y="17"/>
                  </a:lnTo>
                  <a:lnTo>
                    <a:pt x="13" y="19"/>
                  </a:lnTo>
                  <a:lnTo>
                    <a:pt x="13" y="19"/>
                  </a:lnTo>
                  <a:lnTo>
                    <a:pt x="15" y="19"/>
                  </a:lnTo>
                  <a:lnTo>
                    <a:pt x="15" y="19"/>
                  </a:lnTo>
                  <a:lnTo>
                    <a:pt x="16" y="19"/>
                  </a:lnTo>
                  <a:lnTo>
                    <a:pt x="16" y="17"/>
                  </a:lnTo>
                  <a:lnTo>
                    <a:pt x="16" y="16"/>
                  </a:lnTo>
                  <a:lnTo>
                    <a:pt x="16" y="15"/>
                  </a:lnTo>
                  <a:lnTo>
                    <a:pt x="17" y="13"/>
                  </a:lnTo>
                  <a:lnTo>
                    <a:pt x="19" y="13"/>
                  </a:lnTo>
                  <a:lnTo>
                    <a:pt x="20" y="12"/>
                  </a:lnTo>
                  <a:lnTo>
                    <a:pt x="20" y="11"/>
                  </a:lnTo>
                  <a:lnTo>
                    <a:pt x="19" y="9"/>
                  </a:lnTo>
                  <a:lnTo>
                    <a:pt x="19" y="9"/>
                  </a:lnTo>
                  <a:lnTo>
                    <a:pt x="19" y="8"/>
                  </a:lnTo>
                  <a:lnTo>
                    <a:pt x="23" y="6"/>
                  </a:lnTo>
                  <a:lnTo>
                    <a:pt x="23" y="6"/>
                  </a:lnTo>
                  <a:lnTo>
                    <a:pt x="23" y="5"/>
                  </a:lnTo>
                  <a:lnTo>
                    <a:pt x="24" y="5"/>
                  </a:lnTo>
                  <a:lnTo>
                    <a:pt x="24" y="5"/>
                  </a:lnTo>
                  <a:lnTo>
                    <a:pt x="24" y="5"/>
                  </a:lnTo>
                  <a:lnTo>
                    <a:pt x="24" y="5"/>
                  </a:lnTo>
                  <a:lnTo>
                    <a:pt x="24" y="4"/>
                  </a:lnTo>
                  <a:lnTo>
                    <a:pt x="26" y="4"/>
                  </a:lnTo>
                  <a:lnTo>
                    <a:pt x="26" y="4"/>
                  </a:lnTo>
                  <a:lnTo>
                    <a:pt x="27" y="4"/>
                  </a:lnTo>
                  <a:lnTo>
                    <a:pt x="28" y="4"/>
                  </a:lnTo>
                  <a:lnTo>
                    <a:pt x="28" y="4"/>
                  </a:lnTo>
                  <a:lnTo>
                    <a:pt x="27" y="2"/>
                  </a:lnTo>
                  <a:lnTo>
                    <a:pt x="26" y="0"/>
                  </a:lnTo>
                  <a:lnTo>
                    <a:pt x="24" y="0"/>
                  </a:lnTo>
                  <a:lnTo>
                    <a:pt x="2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16" name="Freeform 883"/>
            <p:cNvSpPr>
              <a:spLocks noChangeAspect="1"/>
            </p:cNvSpPr>
            <p:nvPr/>
          </p:nvSpPr>
          <p:spPr bwMode="gray">
            <a:xfrm>
              <a:off x="1398800" y="3379769"/>
              <a:ext cx="114709" cy="111524"/>
            </a:xfrm>
            <a:custGeom>
              <a:avLst/>
              <a:gdLst>
                <a:gd name="T0" fmla="*/ 23 w 36"/>
                <a:gd name="T1" fmla="*/ 34 h 35"/>
                <a:gd name="T2" fmla="*/ 21 w 36"/>
                <a:gd name="T3" fmla="*/ 31 h 35"/>
                <a:gd name="T4" fmla="*/ 19 w 36"/>
                <a:gd name="T5" fmla="*/ 30 h 35"/>
                <a:gd name="T6" fmla="*/ 17 w 36"/>
                <a:gd name="T7" fmla="*/ 30 h 35"/>
                <a:gd name="T8" fmla="*/ 14 w 36"/>
                <a:gd name="T9" fmla="*/ 23 h 35"/>
                <a:gd name="T10" fmla="*/ 8 w 36"/>
                <a:gd name="T11" fmla="*/ 19 h 35"/>
                <a:gd name="T12" fmla="*/ 6 w 36"/>
                <a:gd name="T13" fmla="*/ 15 h 35"/>
                <a:gd name="T14" fmla="*/ 4 w 36"/>
                <a:gd name="T15" fmla="*/ 12 h 35"/>
                <a:gd name="T16" fmla="*/ 4 w 36"/>
                <a:gd name="T17" fmla="*/ 9 h 35"/>
                <a:gd name="T18" fmla="*/ 2 w 36"/>
                <a:gd name="T19" fmla="*/ 7 h 35"/>
                <a:gd name="T20" fmla="*/ 0 w 36"/>
                <a:gd name="T21" fmla="*/ 5 h 35"/>
                <a:gd name="T22" fmla="*/ 2 w 36"/>
                <a:gd name="T23" fmla="*/ 0 h 35"/>
                <a:gd name="T24" fmla="*/ 6 w 36"/>
                <a:gd name="T25" fmla="*/ 3 h 35"/>
                <a:gd name="T26" fmla="*/ 10 w 36"/>
                <a:gd name="T27" fmla="*/ 1 h 35"/>
                <a:gd name="T28" fmla="*/ 12 w 36"/>
                <a:gd name="T29" fmla="*/ 1 h 35"/>
                <a:gd name="T30" fmla="*/ 15 w 36"/>
                <a:gd name="T31" fmla="*/ 1 h 35"/>
                <a:gd name="T32" fmla="*/ 18 w 36"/>
                <a:gd name="T33" fmla="*/ 1 h 35"/>
                <a:gd name="T34" fmla="*/ 21 w 36"/>
                <a:gd name="T35" fmla="*/ 1 h 35"/>
                <a:gd name="T36" fmla="*/ 22 w 36"/>
                <a:gd name="T37" fmla="*/ 3 h 35"/>
                <a:gd name="T38" fmla="*/ 25 w 36"/>
                <a:gd name="T39" fmla="*/ 3 h 35"/>
                <a:gd name="T40" fmla="*/ 26 w 36"/>
                <a:gd name="T41" fmla="*/ 3 h 35"/>
                <a:gd name="T42" fmla="*/ 28 w 36"/>
                <a:gd name="T43" fmla="*/ 5 h 35"/>
                <a:gd name="T44" fmla="*/ 30 w 36"/>
                <a:gd name="T45" fmla="*/ 4 h 35"/>
                <a:gd name="T46" fmla="*/ 33 w 36"/>
                <a:gd name="T47" fmla="*/ 5 h 35"/>
                <a:gd name="T48" fmla="*/ 32 w 36"/>
                <a:gd name="T49" fmla="*/ 9 h 35"/>
                <a:gd name="T50" fmla="*/ 32 w 36"/>
                <a:gd name="T51" fmla="*/ 11 h 35"/>
                <a:gd name="T52" fmla="*/ 32 w 36"/>
                <a:gd name="T53" fmla="*/ 12 h 35"/>
                <a:gd name="T54" fmla="*/ 33 w 36"/>
                <a:gd name="T55" fmla="*/ 14 h 35"/>
                <a:gd name="T56" fmla="*/ 34 w 36"/>
                <a:gd name="T57" fmla="*/ 15 h 35"/>
                <a:gd name="T58" fmla="*/ 34 w 36"/>
                <a:gd name="T59" fmla="*/ 15 h 35"/>
                <a:gd name="T60" fmla="*/ 34 w 36"/>
                <a:gd name="T61" fmla="*/ 16 h 35"/>
                <a:gd name="T62" fmla="*/ 32 w 36"/>
                <a:gd name="T63" fmla="*/ 16 h 35"/>
                <a:gd name="T64" fmla="*/ 33 w 36"/>
                <a:gd name="T65" fmla="*/ 18 h 35"/>
                <a:gd name="T66" fmla="*/ 34 w 36"/>
                <a:gd name="T67" fmla="*/ 20 h 35"/>
                <a:gd name="T68" fmla="*/ 33 w 36"/>
                <a:gd name="T69" fmla="*/ 20 h 35"/>
                <a:gd name="T70" fmla="*/ 32 w 36"/>
                <a:gd name="T71" fmla="*/ 22 h 35"/>
                <a:gd name="T72" fmla="*/ 30 w 36"/>
                <a:gd name="T73" fmla="*/ 22 h 35"/>
                <a:gd name="T74" fmla="*/ 29 w 36"/>
                <a:gd name="T75" fmla="*/ 22 h 35"/>
                <a:gd name="T76" fmla="*/ 30 w 36"/>
                <a:gd name="T77" fmla="*/ 24 h 35"/>
                <a:gd name="T78" fmla="*/ 30 w 36"/>
                <a:gd name="T79" fmla="*/ 26 h 35"/>
                <a:gd name="T80" fmla="*/ 29 w 36"/>
                <a:gd name="T81" fmla="*/ 24 h 35"/>
                <a:gd name="T82" fmla="*/ 28 w 36"/>
                <a:gd name="T83" fmla="*/ 26 h 35"/>
                <a:gd name="T84" fmla="*/ 26 w 36"/>
                <a:gd name="T85" fmla="*/ 27 h 35"/>
                <a:gd name="T86" fmla="*/ 25 w 36"/>
                <a:gd name="T87" fmla="*/ 29 h 35"/>
                <a:gd name="T88" fmla="*/ 25 w 36"/>
                <a:gd name="T89" fmla="*/ 31 h 35"/>
                <a:gd name="T90" fmla="*/ 26 w 36"/>
                <a:gd name="T91"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35">
                  <a:moveTo>
                    <a:pt x="25" y="35"/>
                  </a:moveTo>
                  <a:lnTo>
                    <a:pt x="25" y="34"/>
                  </a:lnTo>
                  <a:lnTo>
                    <a:pt x="23" y="34"/>
                  </a:lnTo>
                  <a:lnTo>
                    <a:pt x="23" y="33"/>
                  </a:lnTo>
                  <a:lnTo>
                    <a:pt x="22" y="33"/>
                  </a:lnTo>
                  <a:lnTo>
                    <a:pt x="21" y="31"/>
                  </a:lnTo>
                  <a:lnTo>
                    <a:pt x="21" y="31"/>
                  </a:lnTo>
                  <a:lnTo>
                    <a:pt x="19" y="30"/>
                  </a:lnTo>
                  <a:lnTo>
                    <a:pt x="19" y="30"/>
                  </a:lnTo>
                  <a:lnTo>
                    <a:pt x="18" y="30"/>
                  </a:lnTo>
                  <a:lnTo>
                    <a:pt x="17" y="30"/>
                  </a:lnTo>
                  <a:lnTo>
                    <a:pt x="17" y="30"/>
                  </a:lnTo>
                  <a:lnTo>
                    <a:pt x="18" y="29"/>
                  </a:lnTo>
                  <a:lnTo>
                    <a:pt x="14" y="24"/>
                  </a:lnTo>
                  <a:lnTo>
                    <a:pt x="14" y="23"/>
                  </a:lnTo>
                  <a:lnTo>
                    <a:pt x="12" y="22"/>
                  </a:lnTo>
                  <a:lnTo>
                    <a:pt x="12" y="22"/>
                  </a:lnTo>
                  <a:lnTo>
                    <a:pt x="8" y="19"/>
                  </a:lnTo>
                  <a:lnTo>
                    <a:pt x="8" y="18"/>
                  </a:lnTo>
                  <a:lnTo>
                    <a:pt x="7" y="16"/>
                  </a:lnTo>
                  <a:lnTo>
                    <a:pt x="6" y="15"/>
                  </a:lnTo>
                  <a:lnTo>
                    <a:pt x="4" y="14"/>
                  </a:lnTo>
                  <a:lnTo>
                    <a:pt x="4" y="14"/>
                  </a:lnTo>
                  <a:lnTo>
                    <a:pt x="4" y="12"/>
                  </a:lnTo>
                  <a:lnTo>
                    <a:pt x="4" y="12"/>
                  </a:lnTo>
                  <a:lnTo>
                    <a:pt x="4" y="11"/>
                  </a:lnTo>
                  <a:lnTo>
                    <a:pt x="4" y="9"/>
                  </a:lnTo>
                  <a:lnTo>
                    <a:pt x="3" y="9"/>
                  </a:lnTo>
                  <a:lnTo>
                    <a:pt x="2" y="7"/>
                  </a:lnTo>
                  <a:lnTo>
                    <a:pt x="2" y="7"/>
                  </a:lnTo>
                  <a:lnTo>
                    <a:pt x="0" y="5"/>
                  </a:lnTo>
                  <a:lnTo>
                    <a:pt x="0" y="5"/>
                  </a:lnTo>
                  <a:lnTo>
                    <a:pt x="0" y="5"/>
                  </a:lnTo>
                  <a:lnTo>
                    <a:pt x="0" y="4"/>
                  </a:lnTo>
                  <a:lnTo>
                    <a:pt x="0" y="1"/>
                  </a:lnTo>
                  <a:lnTo>
                    <a:pt x="2" y="0"/>
                  </a:lnTo>
                  <a:lnTo>
                    <a:pt x="3" y="0"/>
                  </a:lnTo>
                  <a:lnTo>
                    <a:pt x="3" y="1"/>
                  </a:lnTo>
                  <a:lnTo>
                    <a:pt x="6" y="3"/>
                  </a:lnTo>
                  <a:lnTo>
                    <a:pt x="6" y="3"/>
                  </a:lnTo>
                  <a:lnTo>
                    <a:pt x="7" y="0"/>
                  </a:lnTo>
                  <a:lnTo>
                    <a:pt x="10" y="1"/>
                  </a:lnTo>
                  <a:lnTo>
                    <a:pt x="11" y="0"/>
                  </a:lnTo>
                  <a:lnTo>
                    <a:pt x="11" y="0"/>
                  </a:lnTo>
                  <a:lnTo>
                    <a:pt x="12" y="1"/>
                  </a:lnTo>
                  <a:lnTo>
                    <a:pt x="14" y="1"/>
                  </a:lnTo>
                  <a:lnTo>
                    <a:pt x="14" y="1"/>
                  </a:lnTo>
                  <a:lnTo>
                    <a:pt x="15" y="1"/>
                  </a:lnTo>
                  <a:lnTo>
                    <a:pt x="18" y="1"/>
                  </a:lnTo>
                  <a:lnTo>
                    <a:pt x="18" y="1"/>
                  </a:lnTo>
                  <a:lnTo>
                    <a:pt x="18" y="1"/>
                  </a:lnTo>
                  <a:lnTo>
                    <a:pt x="19" y="3"/>
                  </a:lnTo>
                  <a:lnTo>
                    <a:pt x="19" y="3"/>
                  </a:lnTo>
                  <a:lnTo>
                    <a:pt x="21" y="1"/>
                  </a:lnTo>
                  <a:lnTo>
                    <a:pt x="21" y="1"/>
                  </a:lnTo>
                  <a:lnTo>
                    <a:pt x="22" y="3"/>
                  </a:lnTo>
                  <a:lnTo>
                    <a:pt x="22" y="3"/>
                  </a:lnTo>
                  <a:lnTo>
                    <a:pt x="23" y="1"/>
                  </a:lnTo>
                  <a:lnTo>
                    <a:pt x="25" y="3"/>
                  </a:lnTo>
                  <a:lnTo>
                    <a:pt x="25" y="3"/>
                  </a:lnTo>
                  <a:lnTo>
                    <a:pt x="26" y="3"/>
                  </a:lnTo>
                  <a:lnTo>
                    <a:pt x="26" y="3"/>
                  </a:lnTo>
                  <a:lnTo>
                    <a:pt x="26" y="3"/>
                  </a:lnTo>
                  <a:lnTo>
                    <a:pt x="28" y="4"/>
                  </a:lnTo>
                  <a:lnTo>
                    <a:pt x="28" y="4"/>
                  </a:lnTo>
                  <a:lnTo>
                    <a:pt x="28" y="5"/>
                  </a:lnTo>
                  <a:lnTo>
                    <a:pt x="29" y="5"/>
                  </a:lnTo>
                  <a:lnTo>
                    <a:pt x="30" y="5"/>
                  </a:lnTo>
                  <a:lnTo>
                    <a:pt x="30" y="4"/>
                  </a:lnTo>
                  <a:lnTo>
                    <a:pt x="33" y="5"/>
                  </a:lnTo>
                  <a:lnTo>
                    <a:pt x="33" y="5"/>
                  </a:lnTo>
                  <a:lnTo>
                    <a:pt x="33" y="5"/>
                  </a:lnTo>
                  <a:lnTo>
                    <a:pt x="33" y="7"/>
                  </a:lnTo>
                  <a:lnTo>
                    <a:pt x="32" y="8"/>
                  </a:lnTo>
                  <a:lnTo>
                    <a:pt x="32" y="9"/>
                  </a:lnTo>
                  <a:lnTo>
                    <a:pt x="30" y="9"/>
                  </a:lnTo>
                  <a:lnTo>
                    <a:pt x="30" y="9"/>
                  </a:lnTo>
                  <a:lnTo>
                    <a:pt x="32" y="11"/>
                  </a:lnTo>
                  <a:lnTo>
                    <a:pt x="30" y="11"/>
                  </a:lnTo>
                  <a:lnTo>
                    <a:pt x="32" y="12"/>
                  </a:lnTo>
                  <a:lnTo>
                    <a:pt x="32" y="12"/>
                  </a:lnTo>
                  <a:lnTo>
                    <a:pt x="32" y="12"/>
                  </a:lnTo>
                  <a:lnTo>
                    <a:pt x="33" y="12"/>
                  </a:lnTo>
                  <a:lnTo>
                    <a:pt x="33" y="14"/>
                  </a:lnTo>
                  <a:lnTo>
                    <a:pt x="33" y="14"/>
                  </a:lnTo>
                  <a:lnTo>
                    <a:pt x="33" y="15"/>
                  </a:lnTo>
                  <a:lnTo>
                    <a:pt x="34" y="15"/>
                  </a:lnTo>
                  <a:lnTo>
                    <a:pt x="34" y="15"/>
                  </a:lnTo>
                  <a:lnTo>
                    <a:pt x="34" y="15"/>
                  </a:lnTo>
                  <a:lnTo>
                    <a:pt x="34" y="15"/>
                  </a:lnTo>
                  <a:lnTo>
                    <a:pt x="36" y="15"/>
                  </a:lnTo>
                  <a:lnTo>
                    <a:pt x="36" y="16"/>
                  </a:lnTo>
                  <a:lnTo>
                    <a:pt x="34" y="16"/>
                  </a:lnTo>
                  <a:lnTo>
                    <a:pt x="33" y="16"/>
                  </a:lnTo>
                  <a:lnTo>
                    <a:pt x="33" y="16"/>
                  </a:lnTo>
                  <a:lnTo>
                    <a:pt x="32" y="16"/>
                  </a:lnTo>
                  <a:lnTo>
                    <a:pt x="32" y="16"/>
                  </a:lnTo>
                  <a:lnTo>
                    <a:pt x="32" y="16"/>
                  </a:lnTo>
                  <a:lnTo>
                    <a:pt x="33" y="18"/>
                  </a:lnTo>
                  <a:lnTo>
                    <a:pt x="34" y="19"/>
                  </a:lnTo>
                  <a:lnTo>
                    <a:pt x="34" y="19"/>
                  </a:lnTo>
                  <a:lnTo>
                    <a:pt x="34" y="20"/>
                  </a:lnTo>
                  <a:lnTo>
                    <a:pt x="34" y="22"/>
                  </a:lnTo>
                  <a:lnTo>
                    <a:pt x="33" y="22"/>
                  </a:lnTo>
                  <a:lnTo>
                    <a:pt x="33" y="20"/>
                  </a:lnTo>
                  <a:lnTo>
                    <a:pt x="33" y="20"/>
                  </a:lnTo>
                  <a:lnTo>
                    <a:pt x="33" y="22"/>
                  </a:lnTo>
                  <a:lnTo>
                    <a:pt x="32" y="22"/>
                  </a:lnTo>
                  <a:lnTo>
                    <a:pt x="32" y="22"/>
                  </a:lnTo>
                  <a:lnTo>
                    <a:pt x="30" y="22"/>
                  </a:lnTo>
                  <a:lnTo>
                    <a:pt x="30" y="22"/>
                  </a:lnTo>
                  <a:lnTo>
                    <a:pt x="30" y="22"/>
                  </a:lnTo>
                  <a:lnTo>
                    <a:pt x="30" y="22"/>
                  </a:lnTo>
                  <a:lnTo>
                    <a:pt x="29" y="22"/>
                  </a:lnTo>
                  <a:lnTo>
                    <a:pt x="29" y="23"/>
                  </a:lnTo>
                  <a:lnTo>
                    <a:pt x="30" y="23"/>
                  </a:lnTo>
                  <a:lnTo>
                    <a:pt x="30" y="24"/>
                  </a:lnTo>
                  <a:lnTo>
                    <a:pt x="30" y="24"/>
                  </a:lnTo>
                  <a:lnTo>
                    <a:pt x="30" y="26"/>
                  </a:lnTo>
                  <a:lnTo>
                    <a:pt x="30" y="26"/>
                  </a:lnTo>
                  <a:lnTo>
                    <a:pt x="30" y="26"/>
                  </a:lnTo>
                  <a:lnTo>
                    <a:pt x="29" y="26"/>
                  </a:lnTo>
                  <a:lnTo>
                    <a:pt x="29" y="24"/>
                  </a:lnTo>
                  <a:lnTo>
                    <a:pt x="29" y="24"/>
                  </a:lnTo>
                  <a:lnTo>
                    <a:pt x="29" y="24"/>
                  </a:lnTo>
                  <a:lnTo>
                    <a:pt x="28" y="26"/>
                  </a:lnTo>
                  <a:lnTo>
                    <a:pt x="26" y="26"/>
                  </a:lnTo>
                  <a:lnTo>
                    <a:pt x="26" y="27"/>
                  </a:lnTo>
                  <a:lnTo>
                    <a:pt x="26" y="27"/>
                  </a:lnTo>
                  <a:lnTo>
                    <a:pt x="26" y="29"/>
                  </a:lnTo>
                  <a:lnTo>
                    <a:pt x="25" y="29"/>
                  </a:lnTo>
                  <a:lnTo>
                    <a:pt x="25" y="29"/>
                  </a:lnTo>
                  <a:lnTo>
                    <a:pt x="25" y="30"/>
                  </a:lnTo>
                  <a:lnTo>
                    <a:pt x="25" y="30"/>
                  </a:lnTo>
                  <a:lnTo>
                    <a:pt x="25" y="31"/>
                  </a:lnTo>
                  <a:lnTo>
                    <a:pt x="25" y="31"/>
                  </a:lnTo>
                  <a:lnTo>
                    <a:pt x="26" y="33"/>
                  </a:lnTo>
                  <a:lnTo>
                    <a:pt x="26" y="33"/>
                  </a:lnTo>
                  <a:lnTo>
                    <a:pt x="25" y="34"/>
                  </a:lnTo>
                  <a:lnTo>
                    <a:pt x="25" y="3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617" name="グループ化 1616"/>
            <p:cNvGrpSpPr>
              <a:grpSpLocks noChangeAspect="1"/>
            </p:cNvGrpSpPr>
            <p:nvPr/>
          </p:nvGrpSpPr>
          <p:grpSpPr bwMode="gray">
            <a:xfrm>
              <a:off x="1338260" y="3331974"/>
              <a:ext cx="165691" cy="159318"/>
              <a:chOff x="1338259" y="3331974"/>
              <a:chExt cx="165691" cy="159318"/>
            </a:xfrm>
            <a:grpFill/>
          </p:grpSpPr>
          <p:sp>
            <p:nvSpPr>
              <p:cNvPr id="1811" name="Freeform 939"/>
              <p:cNvSpPr>
                <a:spLocks/>
              </p:cNvSpPr>
              <p:nvPr/>
            </p:nvSpPr>
            <p:spPr bwMode="gray">
              <a:xfrm>
                <a:off x="1338259" y="3331974"/>
                <a:ext cx="165691" cy="143387"/>
              </a:xfrm>
              <a:custGeom>
                <a:avLst/>
                <a:gdLst>
                  <a:gd name="T0" fmla="*/ 41 w 52"/>
                  <a:gd name="T1" fmla="*/ 9 h 45"/>
                  <a:gd name="T2" fmla="*/ 34 w 52"/>
                  <a:gd name="T3" fmla="*/ 7 h 45"/>
                  <a:gd name="T4" fmla="*/ 29 w 52"/>
                  <a:gd name="T5" fmla="*/ 1 h 45"/>
                  <a:gd name="T6" fmla="*/ 26 w 52"/>
                  <a:gd name="T7" fmla="*/ 0 h 45"/>
                  <a:gd name="T8" fmla="*/ 23 w 52"/>
                  <a:gd name="T9" fmla="*/ 0 h 45"/>
                  <a:gd name="T10" fmla="*/ 23 w 52"/>
                  <a:gd name="T11" fmla="*/ 1 h 45"/>
                  <a:gd name="T12" fmla="*/ 22 w 52"/>
                  <a:gd name="T13" fmla="*/ 2 h 45"/>
                  <a:gd name="T14" fmla="*/ 18 w 52"/>
                  <a:gd name="T15" fmla="*/ 5 h 45"/>
                  <a:gd name="T16" fmla="*/ 19 w 52"/>
                  <a:gd name="T17" fmla="*/ 8 h 45"/>
                  <a:gd name="T18" fmla="*/ 15 w 52"/>
                  <a:gd name="T19" fmla="*/ 11 h 45"/>
                  <a:gd name="T20" fmla="*/ 15 w 52"/>
                  <a:gd name="T21" fmla="*/ 15 h 45"/>
                  <a:gd name="T22" fmla="*/ 12 w 52"/>
                  <a:gd name="T23" fmla="*/ 15 h 45"/>
                  <a:gd name="T24" fmla="*/ 11 w 52"/>
                  <a:gd name="T25" fmla="*/ 13 h 45"/>
                  <a:gd name="T26" fmla="*/ 8 w 52"/>
                  <a:gd name="T27" fmla="*/ 12 h 45"/>
                  <a:gd name="T28" fmla="*/ 4 w 52"/>
                  <a:gd name="T29" fmla="*/ 15 h 45"/>
                  <a:gd name="T30" fmla="*/ 0 w 52"/>
                  <a:gd name="T31" fmla="*/ 15 h 45"/>
                  <a:gd name="T32" fmla="*/ 3 w 52"/>
                  <a:gd name="T33" fmla="*/ 22 h 45"/>
                  <a:gd name="T34" fmla="*/ 6 w 52"/>
                  <a:gd name="T35" fmla="*/ 19 h 45"/>
                  <a:gd name="T36" fmla="*/ 10 w 52"/>
                  <a:gd name="T37" fmla="*/ 18 h 45"/>
                  <a:gd name="T38" fmla="*/ 12 w 52"/>
                  <a:gd name="T39" fmla="*/ 20 h 45"/>
                  <a:gd name="T40" fmla="*/ 16 w 52"/>
                  <a:gd name="T41" fmla="*/ 29 h 45"/>
                  <a:gd name="T42" fmla="*/ 14 w 52"/>
                  <a:gd name="T43" fmla="*/ 30 h 45"/>
                  <a:gd name="T44" fmla="*/ 19 w 52"/>
                  <a:gd name="T45" fmla="*/ 34 h 45"/>
                  <a:gd name="T46" fmla="*/ 22 w 52"/>
                  <a:gd name="T47" fmla="*/ 38 h 45"/>
                  <a:gd name="T48" fmla="*/ 30 w 52"/>
                  <a:gd name="T49" fmla="*/ 39 h 45"/>
                  <a:gd name="T50" fmla="*/ 36 w 52"/>
                  <a:gd name="T51" fmla="*/ 45 h 45"/>
                  <a:gd name="T52" fmla="*/ 33 w 52"/>
                  <a:gd name="T53" fmla="*/ 38 h 45"/>
                  <a:gd name="T54" fmla="*/ 27 w 52"/>
                  <a:gd name="T55" fmla="*/ 34 h 45"/>
                  <a:gd name="T56" fmla="*/ 25 w 52"/>
                  <a:gd name="T57" fmla="*/ 30 h 45"/>
                  <a:gd name="T58" fmla="*/ 23 w 52"/>
                  <a:gd name="T59" fmla="*/ 27 h 45"/>
                  <a:gd name="T60" fmla="*/ 23 w 52"/>
                  <a:gd name="T61" fmla="*/ 24 h 45"/>
                  <a:gd name="T62" fmla="*/ 21 w 52"/>
                  <a:gd name="T63" fmla="*/ 22 h 45"/>
                  <a:gd name="T64" fmla="*/ 19 w 52"/>
                  <a:gd name="T65" fmla="*/ 20 h 45"/>
                  <a:gd name="T66" fmla="*/ 21 w 52"/>
                  <a:gd name="T67" fmla="*/ 15 h 45"/>
                  <a:gd name="T68" fmla="*/ 25 w 52"/>
                  <a:gd name="T69" fmla="*/ 18 h 45"/>
                  <a:gd name="T70" fmla="*/ 29 w 52"/>
                  <a:gd name="T71" fmla="*/ 16 h 45"/>
                  <a:gd name="T72" fmla="*/ 31 w 52"/>
                  <a:gd name="T73" fmla="*/ 16 h 45"/>
                  <a:gd name="T74" fmla="*/ 34 w 52"/>
                  <a:gd name="T75" fmla="*/ 16 h 45"/>
                  <a:gd name="T76" fmla="*/ 37 w 52"/>
                  <a:gd name="T77" fmla="*/ 16 h 45"/>
                  <a:gd name="T78" fmla="*/ 40 w 52"/>
                  <a:gd name="T79" fmla="*/ 16 h 45"/>
                  <a:gd name="T80" fmla="*/ 41 w 52"/>
                  <a:gd name="T81" fmla="*/ 18 h 45"/>
                  <a:gd name="T82" fmla="*/ 44 w 52"/>
                  <a:gd name="T83" fmla="*/ 18 h 45"/>
                  <a:gd name="T84" fmla="*/ 45 w 52"/>
                  <a:gd name="T85" fmla="*/ 18 h 45"/>
                  <a:gd name="T86" fmla="*/ 47 w 52"/>
                  <a:gd name="T87" fmla="*/ 20 h 45"/>
                  <a:gd name="T88" fmla="*/ 49 w 52"/>
                  <a:gd name="T89" fmla="*/ 19 h 45"/>
                  <a:gd name="T90" fmla="*/ 49 w 52"/>
                  <a:gd name="T91" fmla="*/ 18 h 45"/>
                  <a:gd name="T92" fmla="*/ 51 w 52"/>
                  <a:gd name="T93" fmla="*/ 16 h 45"/>
                  <a:gd name="T94" fmla="*/ 52 w 52"/>
                  <a:gd name="T95" fmla="*/ 16 h 45"/>
                  <a:gd name="T96" fmla="*/ 51 w 52"/>
                  <a:gd name="T97" fmla="*/ 15 h 45"/>
                  <a:gd name="T98" fmla="*/ 49 w 52"/>
                  <a:gd name="T99" fmla="*/ 15 h 45"/>
                  <a:gd name="T100" fmla="*/ 48 w 52"/>
                  <a:gd name="T101" fmla="*/ 13 h 45"/>
                  <a:gd name="T102" fmla="*/ 48 w 52"/>
                  <a:gd name="T103" fmla="*/ 12 h 45"/>
                  <a:gd name="T104" fmla="*/ 49 w 52"/>
                  <a:gd name="T105" fmla="*/ 12 h 45"/>
                  <a:gd name="T106" fmla="*/ 48 w 52"/>
                  <a:gd name="T107" fmla="*/ 12 h 45"/>
                  <a:gd name="T108" fmla="*/ 47 w 52"/>
                  <a:gd name="T109" fmla="*/ 11 h 45"/>
                  <a:gd name="T110" fmla="*/ 47 w 52"/>
                  <a:gd name="T111" fmla="*/ 9 h 45"/>
                  <a:gd name="T112" fmla="*/ 47 w 52"/>
                  <a:gd name="T11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45">
                    <a:moveTo>
                      <a:pt x="47" y="8"/>
                    </a:moveTo>
                    <a:lnTo>
                      <a:pt x="44" y="9"/>
                    </a:lnTo>
                    <a:lnTo>
                      <a:pt x="41" y="9"/>
                    </a:lnTo>
                    <a:lnTo>
                      <a:pt x="38" y="9"/>
                    </a:lnTo>
                    <a:lnTo>
                      <a:pt x="37" y="8"/>
                    </a:lnTo>
                    <a:lnTo>
                      <a:pt x="34" y="7"/>
                    </a:lnTo>
                    <a:lnTo>
                      <a:pt x="33" y="5"/>
                    </a:lnTo>
                    <a:lnTo>
                      <a:pt x="30" y="4"/>
                    </a:lnTo>
                    <a:lnTo>
                      <a:pt x="29" y="1"/>
                    </a:lnTo>
                    <a:lnTo>
                      <a:pt x="27" y="0"/>
                    </a:lnTo>
                    <a:lnTo>
                      <a:pt x="27" y="0"/>
                    </a:lnTo>
                    <a:lnTo>
                      <a:pt x="26" y="0"/>
                    </a:lnTo>
                    <a:lnTo>
                      <a:pt x="25" y="0"/>
                    </a:lnTo>
                    <a:lnTo>
                      <a:pt x="25" y="0"/>
                    </a:lnTo>
                    <a:lnTo>
                      <a:pt x="23" y="0"/>
                    </a:lnTo>
                    <a:lnTo>
                      <a:pt x="23" y="1"/>
                    </a:lnTo>
                    <a:lnTo>
                      <a:pt x="23" y="1"/>
                    </a:lnTo>
                    <a:lnTo>
                      <a:pt x="23" y="1"/>
                    </a:lnTo>
                    <a:lnTo>
                      <a:pt x="23" y="1"/>
                    </a:lnTo>
                    <a:lnTo>
                      <a:pt x="22" y="1"/>
                    </a:lnTo>
                    <a:lnTo>
                      <a:pt x="22" y="2"/>
                    </a:lnTo>
                    <a:lnTo>
                      <a:pt x="22" y="2"/>
                    </a:lnTo>
                    <a:lnTo>
                      <a:pt x="18" y="4"/>
                    </a:lnTo>
                    <a:lnTo>
                      <a:pt x="18" y="5"/>
                    </a:lnTo>
                    <a:lnTo>
                      <a:pt x="18" y="5"/>
                    </a:lnTo>
                    <a:lnTo>
                      <a:pt x="19" y="7"/>
                    </a:lnTo>
                    <a:lnTo>
                      <a:pt x="19" y="8"/>
                    </a:lnTo>
                    <a:lnTo>
                      <a:pt x="18" y="9"/>
                    </a:lnTo>
                    <a:lnTo>
                      <a:pt x="16" y="9"/>
                    </a:lnTo>
                    <a:lnTo>
                      <a:pt x="15" y="11"/>
                    </a:lnTo>
                    <a:lnTo>
                      <a:pt x="15" y="12"/>
                    </a:lnTo>
                    <a:lnTo>
                      <a:pt x="15" y="13"/>
                    </a:lnTo>
                    <a:lnTo>
                      <a:pt x="15" y="15"/>
                    </a:lnTo>
                    <a:lnTo>
                      <a:pt x="14" y="15"/>
                    </a:lnTo>
                    <a:lnTo>
                      <a:pt x="14" y="15"/>
                    </a:lnTo>
                    <a:lnTo>
                      <a:pt x="12" y="15"/>
                    </a:lnTo>
                    <a:lnTo>
                      <a:pt x="12" y="15"/>
                    </a:lnTo>
                    <a:lnTo>
                      <a:pt x="12" y="13"/>
                    </a:lnTo>
                    <a:lnTo>
                      <a:pt x="11" y="13"/>
                    </a:lnTo>
                    <a:lnTo>
                      <a:pt x="11" y="15"/>
                    </a:lnTo>
                    <a:lnTo>
                      <a:pt x="11" y="15"/>
                    </a:lnTo>
                    <a:lnTo>
                      <a:pt x="8" y="12"/>
                    </a:lnTo>
                    <a:lnTo>
                      <a:pt x="8" y="12"/>
                    </a:lnTo>
                    <a:lnTo>
                      <a:pt x="7" y="13"/>
                    </a:lnTo>
                    <a:lnTo>
                      <a:pt x="4" y="15"/>
                    </a:lnTo>
                    <a:lnTo>
                      <a:pt x="3" y="13"/>
                    </a:lnTo>
                    <a:lnTo>
                      <a:pt x="3" y="15"/>
                    </a:lnTo>
                    <a:lnTo>
                      <a:pt x="0" y="15"/>
                    </a:lnTo>
                    <a:lnTo>
                      <a:pt x="0" y="13"/>
                    </a:lnTo>
                    <a:lnTo>
                      <a:pt x="0" y="16"/>
                    </a:lnTo>
                    <a:lnTo>
                      <a:pt x="3" y="22"/>
                    </a:lnTo>
                    <a:lnTo>
                      <a:pt x="3" y="22"/>
                    </a:lnTo>
                    <a:lnTo>
                      <a:pt x="4" y="22"/>
                    </a:lnTo>
                    <a:lnTo>
                      <a:pt x="6" y="19"/>
                    </a:lnTo>
                    <a:lnTo>
                      <a:pt x="7" y="15"/>
                    </a:lnTo>
                    <a:lnTo>
                      <a:pt x="8" y="16"/>
                    </a:lnTo>
                    <a:lnTo>
                      <a:pt x="10" y="18"/>
                    </a:lnTo>
                    <a:lnTo>
                      <a:pt x="11" y="18"/>
                    </a:lnTo>
                    <a:lnTo>
                      <a:pt x="11" y="19"/>
                    </a:lnTo>
                    <a:lnTo>
                      <a:pt x="12" y="20"/>
                    </a:lnTo>
                    <a:lnTo>
                      <a:pt x="12" y="23"/>
                    </a:lnTo>
                    <a:lnTo>
                      <a:pt x="14" y="26"/>
                    </a:lnTo>
                    <a:lnTo>
                      <a:pt x="16" y="29"/>
                    </a:lnTo>
                    <a:lnTo>
                      <a:pt x="15" y="29"/>
                    </a:lnTo>
                    <a:lnTo>
                      <a:pt x="14" y="29"/>
                    </a:lnTo>
                    <a:lnTo>
                      <a:pt x="14" y="30"/>
                    </a:lnTo>
                    <a:lnTo>
                      <a:pt x="16" y="33"/>
                    </a:lnTo>
                    <a:lnTo>
                      <a:pt x="18" y="34"/>
                    </a:lnTo>
                    <a:lnTo>
                      <a:pt x="19" y="34"/>
                    </a:lnTo>
                    <a:lnTo>
                      <a:pt x="21" y="35"/>
                    </a:lnTo>
                    <a:lnTo>
                      <a:pt x="22" y="37"/>
                    </a:lnTo>
                    <a:lnTo>
                      <a:pt x="22" y="38"/>
                    </a:lnTo>
                    <a:lnTo>
                      <a:pt x="25" y="38"/>
                    </a:lnTo>
                    <a:lnTo>
                      <a:pt x="26" y="38"/>
                    </a:lnTo>
                    <a:lnTo>
                      <a:pt x="30" y="39"/>
                    </a:lnTo>
                    <a:lnTo>
                      <a:pt x="31" y="41"/>
                    </a:lnTo>
                    <a:lnTo>
                      <a:pt x="34" y="44"/>
                    </a:lnTo>
                    <a:lnTo>
                      <a:pt x="36" y="45"/>
                    </a:lnTo>
                    <a:lnTo>
                      <a:pt x="37" y="44"/>
                    </a:lnTo>
                    <a:lnTo>
                      <a:pt x="33" y="39"/>
                    </a:lnTo>
                    <a:lnTo>
                      <a:pt x="33" y="38"/>
                    </a:lnTo>
                    <a:lnTo>
                      <a:pt x="31" y="37"/>
                    </a:lnTo>
                    <a:lnTo>
                      <a:pt x="31" y="37"/>
                    </a:lnTo>
                    <a:lnTo>
                      <a:pt x="27" y="34"/>
                    </a:lnTo>
                    <a:lnTo>
                      <a:pt x="27" y="33"/>
                    </a:lnTo>
                    <a:lnTo>
                      <a:pt x="26" y="31"/>
                    </a:lnTo>
                    <a:lnTo>
                      <a:pt x="25" y="30"/>
                    </a:lnTo>
                    <a:lnTo>
                      <a:pt x="23" y="29"/>
                    </a:lnTo>
                    <a:lnTo>
                      <a:pt x="23" y="29"/>
                    </a:lnTo>
                    <a:lnTo>
                      <a:pt x="23" y="27"/>
                    </a:lnTo>
                    <a:lnTo>
                      <a:pt x="23" y="27"/>
                    </a:lnTo>
                    <a:lnTo>
                      <a:pt x="23" y="26"/>
                    </a:lnTo>
                    <a:lnTo>
                      <a:pt x="23" y="24"/>
                    </a:lnTo>
                    <a:lnTo>
                      <a:pt x="22" y="24"/>
                    </a:lnTo>
                    <a:lnTo>
                      <a:pt x="21" y="22"/>
                    </a:lnTo>
                    <a:lnTo>
                      <a:pt x="21" y="22"/>
                    </a:lnTo>
                    <a:lnTo>
                      <a:pt x="19" y="20"/>
                    </a:lnTo>
                    <a:lnTo>
                      <a:pt x="19" y="20"/>
                    </a:lnTo>
                    <a:lnTo>
                      <a:pt x="19" y="20"/>
                    </a:lnTo>
                    <a:lnTo>
                      <a:pt x="19" y="19"/>
                    </a:lnTo>
                    <a:lnTo>
                      <a:pt x="19" y="16"/>
                    </a:lnTo>
                    <a:lnTo>
                      <a:pt x="21" y="15"/>
                    </a:lnTo>
                    <a:lnTo>
                      <a:pt x="22" y="15"/>
                    </a:lnTo>
                    <a:lnTo>
                      <a:pt x="22" y="16"/>
                    </a:lnTo>
                    <a:lnTo>
                      <a:pt x="25" y="18"/>
                    </a:lnTo>
                    <a:lnTo>
                      <a:pt x="25" y="18"/>
                    </a:lnTo>
                    <a:lnTo>
                      <a:pt x="26" y="15"/>
                    </a:lnTo>
                    <a:lnTo>
                      <a:pt x="29" y="16"/>
                    </a:lnTo>
                    <a:lnTo>
                      <a:pt x="30" y="15"/>
                    </a:lnTo>
                    <a:lnTo>
                      <a:pt x="30" y="15"/>
                    </a:lnTo>
                    <a:lnTo>
                      <a:pt x="31" y="16"/>
                    </a:lnTo>
                    <a:lnTo>
                      <a:pt x="33" y="16"/>
                    </a:lnTo>
                    <a:lnTo>
                      <a:pt x="33" y="16"/>
                    </a:lnTo>
                    <a:lnTo>
                      <a:pt x="34" y="16"/>
                    </a:lnTo>
                    <a:lnTo>
                      <a:pt x="37" y="16"/>
                    </a:lnTo>
                    <a:lnTo>
                      <a:pt x="37" y="16"/>
                    </a:lnTo>
                    <a:lnTo>
                      <a:pt x="37" y="16"/>
                    </a:lnTo>
                    <a:lnTo>
                      <a:pt x="38" y="18"/>
                    </a:lnTo>
                    <a:lnTo>
                      <a:pt x="38" y="18"/>
                    </a:lnTo>
                    <a:lnTo>
                      <a:pt x="40" y="16"/>
                    </a:lnTo>
                    <a:lnTo>
                      <a:pt x="40" y="16"/>
                    </a:lnTo>
                    <a:lnTo>
                      <a:pt x="41" y="18"/>
                    </a:lnTo>
                    <a:lnTo>
                      <a:pt x="41" y="18"/>
                    </a:lnTo>
                    <a:lnTo>
                      <a:pt x="42" y="16"/>
                    </a:lnTo>
                    <a:lnTo>
                      <a:pt x="44" y="18"/>
                    </a:lnTo>
                    <a:lnTo>
                      <a:pt x="44" y="18"/>
                    </a:lnTo>
                    <a:lnTo>
                      <a:pt x="45" y="18"/>
                    </a:lnTo>
                    <a:lnTo>
                      <a:pt x="45" y="18"/>
                    </a:lnTo>
                    <a:lnTo>
                      <a:pt x="45" y="18"/>
                    </a:lnTo>
                    <a:lnTo>
                      <a:pt x="47" y="19"/>
                    </a:lnTo>
                    <a:lnTo>
                      <a:pt x="47" y="19"/>
                    </a:lnTo>
                    <a:lnTo>
                      <a:pt x="47" y="20"/>
                    </a:lnTo>
                    <a:lnTo>
                      <a:pt x="48" y="20"/>
                    </a:lnTo>
                    <a:lnTo>
                      <a:pt x="49" y="20"/>
                    </a:lnTo>
                    <a:lnTo>
                      <a:pt x="49" y="19"/>
                    </a:lnTo>
                    <a:lnTo>
                      <a:pt x="51" y="19"/>
                    </a:lnTo>
                    <a:lnTo>
                      <a:pt x="49" y="19"/>
                    </a:lnTo>
                    <a:lnTo>
                      <a:pt x="49" y="18"/>
                    </a:lnTo>
                    <a:lnTo>
                      <a:pt x="49" y="16"/>
                    </a:lnTo>
                    <a:lnTo>
                      <a:pt x="51" y="16"/>
                    </a:lnTo>
                    <a:lnTo>
                      <a:pt x="51" y="16"/>
                    </a:lnTo>
                    <a:lnTo>
                      <a:pt x="51" y="16"/>
                    </a:lnTo>
                    <a:lnTo>
                      <a:pt x="52" y="16"/>
                    </a:lnTo>
                    <a:lnTo>
                      <a:pt x="52" y="16"/>
                    </a:lnTo>
                    <a:lnTo>
                      <a:pt x="52" y="15"/>
                    </a:lnTo>
                    <a:lnTo>
                      <a:pt x="52" y="15"/>
                    </a:lnTo>
                    <a:lnTo>
                      <a:pt x="51" y="15"/>
                    </a:lnTo>
                    <a:lnTo>
                      <a:pt x="51" y="15"/>
                    </a:lnTo>
                    <a:lnTo>
                      <a:pt x="49" y="15"/>
                    </a:lnTo>
                    <a:lnTo>
                      <a:pt x="49" y="15"/>
                    </a:lnTo>
                    <a:lnTo>
                      <a:pt x="49" y="13"/>
                    </a:lnTo>
                    <a:lnTo>
                      <a:pt x="48" y="13"/>
                    </a:lnTo>
                    <a:lnTo>
                      <a:pt x="48" y="13"/>
                    </a:lnTo>
                    <a:lnTo>
                      <a:pt x="48" y="13"/>
                    </a:lnTo>
                    <a:lnTo>
                      <a:pt x="48" y="13"/>
                    </a:lnTo>
                    <a:lnTo>
                      <a:pt x="48" y="12"/>
                    </a:lnTo>
                    <a:lnTo>
                      <a:pt x="48" y="12"/>
                    </a:lnTo>
                    <a:lnTo>
                      <a:pt x="48" y="12"/>
                    </a:lnTo>
                    <a:lnTo>
                      <a:pt x="49" y="12"/>
                    </a:lnTo>
                    <a:lnTo>
                      <a:pt x="49" y="12"/>
                    </a:lnTo>
                    <a:lnTo>
                      <a:pt x="48" y="12"/>
                    </a:lnTo>
                    <a:lnTo>
                      <a:pt x="48" y="12"/>
                    </a:lnTo>
                    <a:lnTo>
                      <a:pt x="48" y="12"/>
                    </a:lnTo>
                    <a:lnTo>
                      <a:pt x="47" y="12"/>
                    </a:lnTo>
                    <a:lnTo>
                      <a:pt x="47" y="11"/>
                    </a:lnTo>
                    <a:lnTo>
                      <a:pt x="48" y="11"/>
                    </a:lnTo>
                    <a:lnTo>
                      <a:pt x="48" y="9"/>
                    </a:lnTo>
                    <a:lnTo>
                      <a:pt x="47" y="9"/>
                    </a:lnTo>
                    <a:lnTo>
                      <a:pt x="48" y="9"/>
                    </a:lnTo>
                    <a:lnTo>
                      <a:pt x="48" y="8"/>
                    </a:lnTo>
                    <a:lnTo>
                      <a:pt x="47" y="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12" name="Freeform 937"/>
              <p:cNvSpPr>
                <a:spLocks/>
              </p:cNvSpPr>
              <p:nvPr/>
            </p:nvSpPr>
            <p:spPr bwMode="gray">
              <a:xfrm>
                <a:off x="1417917" y="3456242"/>
                <a:ext cx="12745" cy="6373"/>
              </a:xfrm>
              <a:custGeom>
                <a:avLst/>
                <a:gdLst>
                  <a:gd name="T0" fmla="*/ 0 w 4"/>
                  <a:gd name="T1" fmla="*/ 0 h 2"/>
                  <a:gd name="T2" fmla="*/ 1 w 4"/>
                  <a:gd name="T3" fmla="*/ 0 h 2"/>
                  <a:gd name="T4" fmla="*/ 2 w 4"/>
                  <a:gd name="T5" fmla="*/ 0 h 2"/>
                  <a:gd name="T6" fmla="*/ 4 w 4"/>
                  <a:gd name="T7" fmla="*/ 2 h 2"/>
                  <a:gd name="T8" fmla="*/ 4 w 4"/>
                  <a:gd name="T9" fmla="*/ 2 h 2"/>
                  <a:gd name="T10" fmla="*/ 4 w 4"/>
                  <a:gd name="T11" fmla="*/ 2 h 2"/>
                  <a:gd name="T12" fmla="*/ 2 w 4"/>
                  <a:gd name="T13" fmla="*/ 2 h 2"/>
                  <a:gd name="T14" fmla="*/ 1 w 4"/>
                  <a:gd name="T15" fmla="*/ 2 h 2"/>
                  <a:gd name="T16" fmla="*/ 0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0" y="0"/>
                    </a:moveTo>
                    <a:lnTo>
                      <a:pt x="1" y="0"/>
                    </a:lnTo>
                    <a:lnTo>
                      <a:pt x="2" y="0"/>
                    </a:lnTo>
                    <a:lnTo>
                      <a:pt x="4" y="2"/>
                    </a:lnTo>
                    <a:lnTo>
                      <a:pt x="4" y="2"/>
                    </a:lnTo>
                    <a:lnTo>
                      <a:pt x="4" y="2"/>
                    </a:lnTo>
                    <a:lnTo>
                      <a:pt x="2" y="2"/>
                    </a:lnTo>
                    <a:lnTo>
                      <a:pt x="1"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13" name="Freeform 938"/>
              <p:cNvSpPr>
                <a:spLocks/>
              </p:cNvSpPr>
              <p:nvPr/>
            </p:nvSpPr>
            <p:spPr bwMode="gray">
              <a:xfrm>
                <a:off x="1437035" y="3472174"/>
                <a:ext cx="41424" cy="19118"/>
              </a:xfrm>
              <a:custGeom>
                <a:avLst/>
                <a:gdLst>
                  <a:gd name="T0" fmla="*/ 13 w 13"/>
                  <a:gd name="T1" fmla="*/ 6 h 6"/>
                  <a:gd name="T2" fmla="*/ 7 w 13"/>
                  <a:gd name="T3" fmla="*/ 2 h 6"/>
                  <a:gd name="T4" fmla="*/ 5 w 13"/>
                  <a:gd name="T5" fmla="*/ 2 h 6"/>
                  <a:gd name="T6" fmla="*/ 2 w 13"/>
                  <a:gd name="T7" fmla="*/ 1 h 6"/>
                  <a:gd name="T8" fmla="*/ 0 w 13"/>
                  <a:gd name="T9" fmla="*/ 0 h 6"/>
                  <a:gd name="T10" fmla="*/ 0 w 13"/>
                  <a:gd name="T11" fmla="*/ 0 h 6"/>
                  <a:gd name="T12" fmla="*/ 3 w 13"/>
                  <a:gd name="T13" fmla="*/ 0 h 6"/>
                  <a:gd name="T14" fmla="*/ 3 w 13"/>
                  <a:gd name="T15" fmla="*/ 1 h 6"/>
                  <a:gd name="T16" fmla="*/ 5 w 13"/>
                  <a:gd name="T17" fmla="*/ 1 h 6"/>
                  <a:gd name="T18" fmla="*/ 6 w 13"/>
                  <a:gd name="T19" fmla="*/ 1 h 6"/>
                  <a:gd name="T20" fmla="*/ 7 w 13"/>
                  <a:gd name="T21" fmla="*/ 1 h 6"/>
                  <a:gd name="T22" fmla="*/ 7 w 13"/>
                  <a:gd name="T23" fmla="*/ 1 h 6"/>
                  <a:gd name="T24" fmla="*/ 9 w 13"/>
                  <a:gd name="T25" fmla="*/ 2 h 6"/>
                  <a:gd name="T26" fmla="*/ 9 w 13"/>
                  <a:gd name="T27" fmla="*/ 2 h 6"/>
                  <a:gd name="T28" fmla="*/ 10 w 13"/>
                  <a:gd name="T29" fmla="*/ 4 h 6"/>
                  <a:gd name="T30" fmla="*/ 11 w 13"/>
                  <a:gd name="T31" fmla="*/ 4 h 6"/>
                  <a:gd name="T32" fmla="*/ 11 w 13"/>
                  <a:gd name="T33" fmla="*/ 5 h 6"/>
                  <a:gd name="T34" fmla="*/ 13 w 13"/>
                  <a:gd name="T35" fmla="*/ 5 h 6"/>
                  <a:gd name="T36" fmla="*/ 13 w 13"/>
                  <a:gd name="T3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13" y="6"/>
                    </a:moveTo>
                    <a:lnTo>
                      <a:pt x="7" y="2"/>
                    </a:lnTo>
                    <a:lnTo>
                      <a:pt x="5" y="2"/>
                    </a:lnTo>
                    <a:lnTo>
                      <a:pt x="2" y="1"/>
                    </a:lnTo>
                    <a:lnTo>
                      <a:pt x="0" y="0"/>
                    </a:lnTo>
                    <a:lnTo>
                      <a:pt x="0" y="0"/>
                    </a:lnTo>
                    <a:lnTo>
                      <a:pt x="3" y="0"/>
                    </a:lnTo>
                    <a:lnTo>
                      <a:pt x="3" y="1"/>
                    </a:lnTo>
                    <a:lnTo>
                      <a:pt x="5" y="1"/>
                    </a:lnTo>
                    <a:lnTo>
                      <a:pt x="6" y="1"/>
                    </a:lnTo>
                    <a:lnTo>
                      <a:pt x="7" y="1"/>
                    </a:lnTo>
                    <a:lnTo>
                      <a:pt x="7" y="1"/>
                    </a:lnTo>
                    <a:lnTo>
                      <a:pt x="9" y="2"/>
                    </a:lnTo>
                    <a:lnTo>
                      <a:pt x="9" y="2"/>
                    </a:lnTo>
                    <a:lnTo>
                      <a:pt x="10" y="4"/>
                    </a:lnTo>
                    <a:lnTo>
                      <a:pt x="11" y="4"/>
                    </a:lnTo>
                    <a:lnTo>
                      <a:pt x="11" y="5"/>
                    </a:lnTo>
                    <a:lnTo>
                      <a:pt x="13" y="5"/>
                    </a:lnTo>
                    <a:lnTo>
                      <a:pt x="13"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618" name="Freeform 940"/>
            <p:cNvSpPr>
              <a:spLocks noChangeAspect="1"/>
            </p:cNvSpPr>
            <p:nvPr/>
          </p:nvSpPr>
          <p:spPr bwMode="gray">
            <a:xfrm>
              <a:off x="1500762" y="3488105"/>
              <a:ext cx="50982" cy="114708"/>
            </a:xfrm>
            <a:custGeom>
              <a:avLst/>
              <a:gdLst>
                <a:gd name="T0" fmla="*/ 8 w 16"/>
                <a:gd name="T1" fmla="*/ 34 h 36"/>
                <a:gd name="T2" fmla="*/ 6 w 16"/>
                <a:gd name="T3" fmla="*/ 34 h 36"/>
                <a:gd name="T4" fmla="*/ 6 w 16"/>
                <a:gd name="T5" fmla="*/ 33 h 36"/>
                <a:gd name="T6" fmla="*/ 5 w 16"/>
                <a:gd name="T7" fmla="*/ 32 h 36"/>
                <a:gd name="T8" fmla="*/ 2 w 16"/>
                <a:gd name="T9" fmla="*/ 30 h 36"/>
                <a:gd name="T10" fmla="*/ 1 w 16"/>
                <a:gd name="T11" fmla="*/ 27 h 36"/>
                <a:gd name="T12" fmla="*/ 0 w 16"/>
                <a:gd name="T13" fmla="*/ 26 h 36"/>
                <a:gd name="T14" fmla="*/ 1 w 16"/>
                <a:gd name="T15" fmla="*/ 26 h 36"/>
                <a:gd name="T16" fmla="*/ 1 w 16"/>
                <a:gd name="T17" fmla="*/ 25 h 36"/>
                <a:gd name="T18" fmla="*/ 1 w 16"/>
                <a:gd name="T19" fmla="*/ 22 h 36"/>
                <a:gd name="T20" fmla="*/ 1 w 16"/>
                <a:gd name="T21" fmla="*/ 21 h 36"/>
                <a:gd name="T22" fmla="*/ 1 w 16"/>
                <a:gd name="T23" fmla="*/ 21 h 36"/>
                <a:gd name="T24" fmla="*/ 1 w 16"/>
                <a:gd name="T25" fmla="*/ 18 h 36"/>
                <a:gd name="T26" fmla="*/ 2 w 16"/>
                <a:gd name="T27" fmla="*/ 16 h 36"/>
                <a:gd name="T28" fmla="*/ 1 w 16"/>
                <a:gd name="T29" fmla="*/ 15 h 36"/>
                <a:gd name="T30" fmla="*/ 2 w 16"/>
                <a:gd name="T31" fmla="*/ 10 h 36"/>
                <a:gd name="T32" fmla="*/ 2 w 16"/>
                <a:gd name="T33" fmla="*/ 10 h 36"/>
                <a:gd name="T34" fmla="*/ 1 w 16"/>
                <a:gd name="T35" fmla="*/ 10 h 36"/>
                <a:gd name="T36" fmla="*/ 1 w 16"/>
                <a:gd name="T37" fmla="*/ 7 h 36"/>
                <a:gd name="T38" fmla="*/ 1 w 16"/>
                <a:gd name="T39" fmla="*/ 4 h 36"/>
                <a:gd name="T40" fmla="*/ 2 w 16"/>
                <a:gd name="T41" fmla="*/ 3 h 36"/>
                <a:gd name="T42" fmla="*/ 2 w 16"/>
                <a:gd name="T43" fmla="*/ 1 h 36"/>
                <a:gd name="T44" fmla="*/ 4 w 16"/>
                <a:gd name="T45" fmla="*/ 0 h 36"/>
                <a:gd name="T46" fmla="*/ 5 w 16"/>
                <a:gd name="T47" fmla="*/ 1 h 36"/>
                <a:gd name="T48" fmla="*/ 8 w 16"/>
                <a:gd name="T49" fmla="*/ 1 h 36"/>
                <a:gd name="T50" fmla="*/ 9 w 16"/>
                <a:gd name="T51" fmla="*/ 3 h 36"/>
                <a:gd name="T52" fmla="*/ 11 w 16"/>
                <a:gd name="T53" fmla="*/ 4 h 36"/>
                <a:gd name="T54" fmla="*/ 12 w 16"/>
                <a:gd name="T55" fmla="*/ 7 h 36"/>
                <a:gd name="T56" fmla="*/ 12 w 16"/>
                <a:gd name="T57" fmla="*/ 12 h 36"/>
                <a:gd name="T58" fmla="*/ 12 w 16"/>
                <a:gd name="T59" fmla="*/ 15 h 36"/>
                <a:gd name="T60" fmla="*/ 13 w 16"/>
                <a:gd name="T61" fmla="*/ 18 h 36"/>
                <a:gd name="T62" fmla="*/ 16 w 16"/>
                <a:gd name="T63" fmla="*/ 21 h 36"/>
                <a:gd name="T64" fmla="*/ 16 w 16"/>
                <a:gd name="T65" fmla="*/ 23 h 36"/>
                <a:gd name="T66" fmla="*/ 16 w 16"/>
                <a:gd name="T67" fmla="*/ 25 h 36"/>
                <a:gd name="T68" fmla="*/ 13 w 16"/>
                <a:gd name="T69" fmla="*/ 27 h 36"/>
                <a:gd name="T70" fmla="*/ 12 w 16"/>
                <a:gd name="T71" fmla="*/ 30 h 36"/>
                <a:gd name="T72" fmla="*/ 11 w 16"/>
                <a:gd name="T73" fmla="*/ 32 h 36"/>
                <a:gd name="T74" fmla="*/ 11 w 16"/>
                <a:gd name="T75" fmla="*/ 33 h 36"/>
                <a:gd name="T76" fmla="*/ 9 w 16"/>
                <a:gd name="T77" fmla="*/ 34 h 36"/>
                <a:gd name="T78" fmla="*/ 8 w 16"/>
                <a:gd name="T79" fmla="*/ 36 h 36"/>
                <a:gd name="T80" fmla="*/ 8 w 16"/>
                <a:gd name="T81"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36">
                  <a:moveTo>
                    <a:pt x="8" y="34"/>
                  </a:moveTo>
                  <a:lnTo>
                    <a:pt x="6" y="34"/>
                  </a:lnTo>
                  <a:lnTo>
                    <a:pt x="6" y="33"/>
                  </a:lnTo>
                  <a:lnTo>
                    <a:pt x="5" y="32"/>
                  </a:lnTo>
                  <a:lnTo>
                    <a:pt x="2" y="30"/>
                  </a:lnTo>
                  <a:lnTo>
                    <a:pt x="1" y="27"/>
                  </a:lnTo>
                  <a:lnTo>
                    <a:pt x="0" y="26"/>
                  </a:lnTo>
                  <a:lnTo>
                    <a:pt x="1" y="26"/>
                  </a:lnTo>
                  <a:lnTo>
                    <a:pt x="1" y="25"/>
                  </a:lnTo>
                  <a:lnTo>
                    <a:pt x="1" y="22"/>
                  </a:lnTo>
                  <a:lnTo>
                    <a:pt x="1" y="21"/>
                  </a:lnTo>
                  <a:lnTo>
                    <a:pt x="1" y="21"/>
                  </a:lnTo>
                  <a:lnTo>
                    <a:pt x="1" y="18"/>
                  </a:lnTo>
                  <a:lnTo>
                    <a:pt x="2" y="16"/>
                  </a:lnTo>
                  <a:lnTo>
                    <a:pt x="1" y="15"/>
                  </a:lnTo>
                  <a:lnTo>
                    <a:pt x="2" y="10"/>
                  </a:lnTo>
                  <a:lnTo>
                    <a:pt x="2" y="10"/>
                  </a:lnTo>
                  <a:lnTo>
                    <a:pt x="1" y="10"/>
                  </a:lnTo>
                  <a:lnTo>
                    <a:pt x="1" y="7"/>
                  </a:lnTo>
                  <a:lnTo>
                    <a:pt x="1" y="4"/>
                  </a:lnTo>
                  <a:lnTo>
                    <a:pt x="2" y="3"/>
                  </a:lnTo>
                  <a:lnTo>
                    <a:pt x="2" y="1"/>
                  </a:lnTo>
                  <a:lnTo>
                    <a:pt x="4" y="0"/>
                  </a:lnTo>
                  <a:lnTo>
                    <a:pt x="5" y="1"/>
                  </a:lnTo>
                  <a:lnTo>
                    <a:pt x="8" y="1"/>
                  </a:lnTo>
                  <a:lnTo>
                    <a:pt x="9" y="3"/>
                  </a:lnTo>
                  <a:lnTo>
                    <a:pt x="11" y="4"/>
                  </a:lnTo>
                  <a:lnTo>
                    <a:pt x="12" y="7"/>
                  </a:lnTo>
                  <a:lnTo>
                    <a:pt x="12" y="12"/>
                  </a:lnTo>
                  <a:lnTo>
                    <a:pt x="12" y="15"/>
                  </a:lnTo>
                  <a:lnTo>
                    <a:pt x="13" y="18"/>
                  </a:lnTo>
                  <a:lnTo>
                    <a:pt x="16" y="21"/>
                  </a:lnTo>
                  <a:lnTo>
                    <a:pt x="16" y="23"/>
                  </a:lnTo>
                  <a:lnTo>
                    <a:pt x="16" y="25"/>
                  </a:lnTo>
                  <a:lnTo>
                    <a:pt x="13" y="27"/>
                  </a:lnTo>
                  <a:lnTo>
                    <a:pt x="12" y="30"/>
                  </a:lnTo>
                  <a:lnTo>
                    <a:pt x="11" y="32"/>
                  </a:lnTo>
                  <a:lnTo>
                    <a:pt x="11" y="33"/>
                  </a:lnTo>
                  <a:lnTo>
                    <a:pt x="9" y="34"/>
                  </a:lnTo>
                  <a:lnTo>
                    <a:pt x="8" y="36"/>
                  </a:lnTo>
                  <a:lnTo>
                    <a:pt x="8" y="3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19" name="Freeform 875"/>
            <p:cNvSpPr>
              <a:spLocks noChangeAspect="1"/>
            </p:cNvSpPr>
            <p:nvPr/>
          </p:nvSpPr>
          <p:spPr bwMode="gray">
            <a:xfrm>
              <a:off x="1488018" y="3344720"/>
              <a:ext cx="114709" cy="165691"/>
            </a:xfrm>
            <a:custGeom>
              <a:avLst/>
              <a:gdLst>
                <a:gd name="T0" fmla="*/ 32 w 36"/>
                <a:gd name="T1" fmla="*/ 27 h 52"/>
                <a:gd name="T2" fmla="*/ 34 w 36"/>
                <a:gd name="T3" fmla="*/ 20 h 52"/>
                <a:gd name="T4" fmla="*/ 24 w 36"/>
                <a:gd name="T5" fmla="*/ 18 h 52"/>
                <a:gd name="T6" fmla="*/ 20 w 36"/>
                <a:gd name="T7" fmla="*/ 12 h 52"/>
                <a:gd name="T8" fmla="*/ 15 w 36"/>
                <a:gd name="T9" fmla="*/ 3 h 52"/>
                <a:gd name="T10" fmla="*/ 9 w 36"/>
                <a:gd name="T11" fmla="*/ 0 h 52"/>
                <a:gd name="T12" fmla="*/ 1 w 36"/>
                <a:gd name="T13" fmla="*/ 3 h 52"/>
                <a:gd name="T14" fmla="*/ 0 w 36"/>
                <a:gd name="T15" fmla="*/ 5 h 52"/>
                <a:gd name="T16" fmla="*/ 0 w 36"/>
                <a:gd name="T17" fmla="*/ 8 h 52"/>
                <a:gd name="T18" fmla="*/ 2 w 36"/>
                <a:gd name="T19" fmla="*/ 8 h 52"/>
                <a:gd name="T20" fmla="*/ 1 w 36"/>
                <a:gd name="T21" fmla="*/ 8 h 52"/>
                <a:gd name="T22" fmla="*/ 1 w 36"/>
                <a:gd name="T23" fmla="*/ 9 h 52"/>
                <a:gd name="T24" fmla="*/ 4 w 36"/>
                <a:gd name="T25" fmla="*/ 11 h 52"/>
                <a:gd name="T26" fmla="*/ 5 w 36"/>
                <a:gd name="T27" fmla="*/ 12 h 52"/>
                <a:gd name="T28" fmla="*/ 4 w 36"/>
                <a:gd name="T29" fmla="*/ 12 h 52"/>
                <a:gd name="T30" fmla="*/ 4 w 36"/>
                <a:gd name="T31" fmla="*/ 15 h 52"/>
                <a:gd name="T32" fmla="*/ 5 w 36"/>
                <a:gd name="T33" fmla="*/ 16 h 52"/>
                <a:gd name="T34" fmla="*/ 2 w 36"/>
                <a:gd name="T35" fmla="*/ 20 h 52"/>
                <a:gd name="T36" fmla="*/ 4 w 36"/>
                <a:gd name="T37" fmla="*/ 23 h 52"/>
                <a:gd name="T38" fmla="*/ 5 w 36"/>
                <a:gd name="T39" fmla="*/ 25 h 52"/>
                <a:gd name="T40" fmla="*/ 6 w 36"/>
                <a:gd name="T41" fmla="*/ 26 h 52"/>
                <a:gd name="T42" fmla="*/ 8 w 36"/>
                <a:gd name="T43" fmla="*/ 27 h 52"/>
                <a:gd name="T44" fmla="*/ 4 w 36"/>
                <a:gd name="T45" fmla="*/ 27 h 52"/>
                <a:gd name="T46" fmla="*/ 6 w 36"/>
                <a:gd name="T47" fmla="*/ 30 h 52"/>
                <a:gd name="T48" fmla="*/ 5 w 36"/>
                <a:gd name="T49" fmla="*/ 33 h 52"/>
                <a:gd name="T50" fmla="*/ 4 w 36"/>
                <a:gd name="T51" fmla="*/ 33 h 52"/>
                <a:gd name="T52" fmla="*/ 4 w 36"/>
                <a:gd name="T53" fmla="*/ 34 h 52"/>
                <a:gd name="T54" fmla="*/ 5 w 36"/>
                <a:gd name="T55" fmla="*/ 35 h 52"/>
                <a:gd name="T56" fmla="*/ 5 w 36"/>
                <a:gd name="T57" fmla="*/ 35 h 52"/>
                <a:gd name="T58" fmla="*/ 6 w 36"/>
                <a:gd name="T59" fmla="*/ 38 h 52"/>
                <a:gd name="T60" fmla="*/ 8 w 36"/>
                <a:gd name="T61" fmla="*/ 38 h 52"/>
                <a:gd name="T62" fmla="*/ 8 w 36"/>
                <a:gd name="T63" fmla="*/ 38 h 52"/>
                <a:gd name="T64" fmla="*/ 9 w 36"/>
                <a:gd name="T65" fmla="*/ 38 h 52"/>
                <a:gd name="T66" fmla="*/ 9 w 36"/>
                <a:gd name="T67" fmla="*/ 40 h 52"/>
                <a:gd name="T68" fmla="*/ 9 w 36"/>
                <a:gd name="T69" fmla="*/ 40 h 52"/>
                <a:gd name="T70" fmla="*/ 10 w 36"/>
                <a:gd name="T71" fmla="*/ 40 h 52"/>
                <a:gd name="T72" fmla="*/ 12 w 36"/>
                <a:gd name="T73" fmla="*/ 40 h 52"/>
                <a:gd name="T74" fmla="*/ 13 w 36"/>
                <a:gd name="T75" fmla="*/ 41 h 52"/>
                <a:gd name="T76" fmla="*/ 13 w 36"/>
                <a:gd name="T77" fmla="*/ 41 h 52"/>
                <a:gd name="T78" fmla="*/ 13 w 36"/>
                <a:gd name="T79" fmla="*/ 42 h 52"/>
                <a:gd name="T80" fmla="*/ 13 w 36"/>
                <a:gd name="T81" fmla="*/ 44 h 52"/>
                <a:gd name="T82" fmla="*/ 12 w 36"/>
                <a:gd name="T83" fmla="*/ 44 h 52"/>
                <a:gd name="T84" fmla="*/ 10 w 36"/>
                <a:gd name="T85" fmla="*/ 44 h 52"/>
                <a:gd name="T86" fmla="*/ 12 w 36"/>
                <a:gd name="T87" fmla="*/ 45 h 52"/>
                <a:gd name="T88" fmla="*/ 10 w 36"/>
                <a:gd name="T89" fmla="*/ 45 h 52"/>
                <a:gd name="T90" fmla="*/ 12 w 36"/>
                <a:gd name="T91" fmla="*/ 46 h 52"/>
                <a:gd name="T92" fmla="*/ 16 w 36"/>
                <a:gd name="T93" fmla="*/ 52 h 52"/>
                <a:gd name="T94" fmla="*/ 20 w 36"/>
                <a:gd name="T95" fmla="*/ 49 h 52"/>
                <a:gd name="T96" fmla="*/ 23 w 36"/>
                <a:gd name="T97" fmla="*/ 49 h 52"/>
                <a:gd name="T98" fmla="*/ 30 w 36"/>
                <a:gd name="T99" fmla="*/ 49 h 52"/>
                <a:gd name="T100" fmla="*/ 34 w 36"/>
                <a:gd name="T101" fmla="*/ 4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52">
                  <a:moveTo>
                    <a:pt x="34" y="37"/>
                  </a:moveTo>
                  <a:lnTo>
                    <a:pt x="32" y="34"/>
                  </a:lnTo>
                  <a:lnTo>
                    <a:pt x="32" y="30"/>
                  </a:lnTo>
                  <a:lnTo>
                    <a:pt x="32" y="27"/>
                  </a:lnTo>
                  <a:lnTo>
                    <a:pt x="35" y="26"/>
                  </a:lnTo>
                  <a:lnTo>
                    <a:pt x="34" y="26"/>
                  </a:lnTo>
                  <a:lnTo>
                    <a:pt x="32" y="23"/>
                  </a:lnTo>
                  <a:lnTo>
                    <a:pt x="34" y="20"/>
                  </a:lnTo>
                  <a:lnTo>
                    <a:pt x="32" y="19"/>
                  </a:lnTo>
                  <a:lnTo>
                    <a:pt x="31" y="20"/>
                  </a:lnTo>
                  <a:lnTo>
                    <a:pt x="26" y="19"/>
                  </a:lnTo>
                  <a:lnTo>
                    <a:pt x="24" y="18"/>
                  </a:lnTo>
                  <a:lnTo>
                    <a:pt x="24" y="15"/>
                  </a:lnTo>
                  <a:lnTo>
                    <a:pt x="23" y="14"/>
                  </a:lnTo>
                  <a:lnTo>
                    <a:pt x="21" y="12"/>
                  </a:lnTo>
                  <a:lnTo>
                    <a:pt x="20" y="12"/>
                  </a:lnTo>
                  <a:lnTo>
                    <a:pt x="19" y="9"/>
                  </a:lnTo>
                  <a:lnTo>
                    <a:pt x="17" y="7"/>
                  </a:lnTo>
                  <a:lnTo>
                    <a:pt x="17" y="4"/>
                  </a:lnTo>
                  <a:lnTo>
                    <a:pt x="15" y="3"/>
                  </a:lnTo>
                  <a:lnTo>
                    <a:pt x="13" y="1"/>
                  </a:lnTo>
                  <a:lnTo>
                    <a:pt x="12" y="1"/>
                  </a:lnTo>
                  <a:lnTo>
                    <a:pt x="12" y="0"/>
                  </a:lnTo>
                  <a:lnTo>
                    <a:pt x="9" y="0"/>
                  </a:lnTo>
                  <a:lnTo>
                    <a:pt x="8" y="0"/>
                  </a:lnTo>
                  <a:lnTo>
                    <a:pt x="5" y="3"/>
                  </a:lnTo>
                  <a:lnTo>
                    <a:pt x="2" y="3"/>
                  </a:lnTo>
                  <a:lnTo>
                    <a:pt x="1" y="3"/>
                  </a:lnTo>
                  <a:lnTo>
                    <a:pt x="0" y="4"/>
                  </a:lnTo>
                  <a:lnTo>
                    <a:pt x="1" y="4"/>
                  </a:lnTo>
                  <a:lnTo>
                    <a:pt x="1" y="5"/>
                  </a:lnTo>
                  <a:lnTo>
                    <a:pt x="0" y="5"/>
                  </a:lnTo>
                  <a:lnTo>
                    <a:pt x="1" y="5"/>
                  </a:lnTo>
                  <a:lnTo>
                    <a:pt x="1" y="7"/>
                  </a:lnTo>
                  <a:lnTo>
                    <a:pt x="0" y="7"/>
                  </a:lnTo>
                  <a:lnTo>
                    <a:pt x="0" y="8"/>
                  </a:lnTo>
                  <a:lnTo>
                    <a:pt x="1" y="8"/>
                  </a:lnTo>
                  <a:lnTo>
                    <a:pt x="1" y="8"/>
                  </a:lnTo>
                  <a:lnTo>
                    <a:pt x="1" y="8"/>
                  </a:lnTo>
                  <a:lnTo>
                    <a:pt x="2" y="8"/>
                  </a:lnTo>
                  <a:lnTo>
                    <a:pt x="2" y="8"/>
                  </a:lnTo>
                  <a:lnTo>
                    <a:pt x="1" y="8"/>
                  </a:lnTo>
                  <a:lnTo>
                    <a:pt x="1" y="8"/>
                  </a:lnTo>
                  <a:lnTo>
                    <a:pt x="1" y="8"/>
                  </a:lnTo>
                  <a:lnTo>
                    <a:pt x="1" y="9"/>
                  </a:lnTo>
                  <a:lnTo>
                    <a:pt x="1" y="9"/>
                  </a:lnTo>
                  <a:lnTo>
                    <a:pt x="1" y="9"/>
                  </a:lnTo>
                  <a:lnTo>
                    <a:pt x="1" y="9"/>
                  </a:lnTo>
                  <a:lnTo>
                    <a:pt x="2" y="9"/>
                  </a:lnTo>
                  <a:lnTo>
                    <a:pt x="2" y="11"/>
                  </a:lnTo>
                  <a:lnTo>
                    <a:pt x="2" y="11"/>
                  </a:lnTo>
                  <a:lnTo>
                    <a:pt x="4" y="11"/>
                  </a:lnTo>
                  <a:lnTo>
                    <a:pt x="4" y="11"/>
                  </a:lnTo>
                  <a:lnTo>
                    <a:pt x="5" y="11"/>
                  </a:lnTo>
                  <a:lnTo>
                    <a:pt x="5" y="11"/>
                  </a:lnTo>
                  <a:lnTo>
                    <a:pt x="5" y="12"/>
                  </a:lnTo>
                  <a:lnTo>
                    <a:pt x="5" y="12"/>
                  </a:lnTo>
                  <a:lnTo>
                    <a:pt x="4" y="12"/>
                  </a:lnTo>
                  <a:lnTo>
                    <a:pt x="4" y="12"/>
                  </a:lnTo>
                  <a:lnTo>
                    <a:pt x="4" y="12"/>
                  </a:lnTo>
                  <a:lnTo>
                    <a:pt x="2" y="12"/>
                  </a:lnTo>
                  <a:lnTo>
                    <a:pt x="2" y="14"/>
                  </a:lnTo>
                  <a:lnTo>
                    <a:pt x="2" y="15"/>
                  </a:lnTo>
                  <a:lnTo>
                    <a:pt x="4" y="15"/>
                  </a:lnTo>
                  <a:lnTo>
                    <a:pt x="2" y="15"/>
                  </a:lnTo>
                  <a:lnTo>
                    <a:pt x="5" y="16"/>
                  </a:lnTo>
                  <a:lnTo>
                    <a:pt x="5" y="16"/>
                  </a:lnTo>
                  <a:lnTo>
                    <a:pt x="5" y="16"/>
                  </a:lnTo>
                  <a:lnTo>
                    <a:pt x="5" y="18"/>
                  </a:lnTo>
                  <a:lnTo>
                    <a:pt x="4" y="19"/>
                  </a:lnTo>
                  <a:lnTo>
                    <a:pt x="4" y="20"/>
                  </a:lnTo>
                  <a:lnTo>
                    <a:pt x="2" y="20"/>
                  </a:lnTo>
                  <a:lnTo>
                    <a:pt x="2" y="20"/>
                  </a:lnTo>
                  <a:lnTo>
                    <a:pt x="4" y="22"/>
                  </a:lnTo>
                  <a:lnTo>
                    <a:pt x="2" y="22"/>
                  </a:lnTo>
                  <a:lnTo>
                    <a:pt x="4" y="23"/>
                  </a:lnTo>
                  <a:lnTo>
                    <a:pt x="4" y="23"/>
                  </a:lnTo>
                  <a:lnTo>
                    <a:pt x="4" y="23"/>
                  </a:lnTo>
                  <a:lnTo>
                    <a:pt x="5" y="23"/>
                  </a:lnTo>
                  <a:lnTo>
                    <a:pt x="5" y="25"/>
                  </a:lnTo>
                  <a:lnTo>
                    <a:pt x="5" y="25"/>
                  </a:lnTo>
                  <a:lnTo>
                    <a:pt x="5" y="26"/>
                  </a:lnTo>
                  <a:lnTo>
                    <a:pt x="6" y="26"/>
                  </a:lnTo>
                  <a:lnTo>
                    <a:pt x="6" y="26"/>
                  </a:lnTo>
                  <a:lnTo>
                    <a:pt x="6" y="26"/>
                  </a:lnTo>
                  <a:lnTo>
                    <a:pt x="6" y="26"/>
                  </a:lnTo>
                  <a:lnTo>
                    <a:pt x="8" y="26"/>
                  </a:lnTo>
                  <a:lnTo>
                    <a:pt x="8" y="27"/>
                  </a:lnTo>
                  <a:lnTo>
                    <a:pt x="6" y="27"/>
                  </a:lnTo>
                  <a:lnTo>
                    <a:pt x="5" y="27"/>
                  </a:lnTo>
                  <a:lnTo>
                    <a:pt x="5" y="27"/>
                  </a:lnTo>
                  <a:lnTo>
                    <a:pt x="4" y="27"/>
                  </a:lnTo>
                  <a:lnTo>
                    <a:pt x="4" y="27"/>
                  </a:lnTo>
                  <a:lnTo>
                    <a:pt x="4" y="27"/>
                  </a:lnTo>
                  <a:lnTo>
                    <a:pt x="5" y="29"/>
                  </a:lnTo>
                  <a:lnTo>
                    <a:pt x="6" y="30"/>
                  </a:lnTo>
                  <a:lnTo>
                    <a:pt x="6" y="30"/>
                  </a:lnTo>
                  <a:lnTo>
                    <a:pt x="6" y="31"/>
                  </a:lnTo>
                  <a:lnTo>
                    <a:pt x="6" y="33"/>
                  </a:lnTo>
                  <a:lnTo>
                    <a:pt x="5" y="33"/>
                  </a:lnTo>
                  <a:lnTo>
                    <a:pt x="5" y="31"/>
                  </a:lnTo>
                  <a:lnTo>
                    <a:pt x="5" y="31"/>
                  </a:lnTo>
                  <a:lnTo>
                    <a:pt x="5" y="33"/>
                  </a:lnTo>
                  <a:lnTo>
                    <a:pt x="4" y="33"/>
                  </a:lnTo>
                  <a:lnTo>
                    <a:pt x="4" y="33"/>
                  </a:lnTo>
                  <a:lnTo>
                    <a:pt x="4" y="34"/>
                  </a:lnTo>
                  <a:lnTo>
                    <a:pt x="4" y="34"/>
                  </a:lnTo>
                  <a:lnTo>
                    <a:pt x="4" y="34"/>
                  </a:lnTo>
                  <a:lnTo>
                    <a:pt x="4" y="34"/>
                  </a:lnTo>
                  <a:lnTo>
                    <a:pt x="4" y="35"/>
                  </a:lnTo>
                  <a:lnTo>
                    <a:pt x="4" y="35"/>
                  </a:lnTo>
                  <a:lnTo>
                    <a:pt x="5" y="35"/>
                  </a:lnTo>
                  <a:lnTo>
                    <a:pt x="5" y="35"/>
                  </a:lnTo>
                  <a:lnTo>
                    <a:pt x="5" y="35"/>
                  </a:lnTo>
                  <a:lnTo>
                    <a:pt x="5" y="35"/>
                  </a:lnTo>
                  <a:lnTo>
                    <a:pt x="5" y="35"/>
                  </a:lnTo>
                  <a:lnTo>
                    <a:pt x="6" y="35"/>
                  </a:lnTo>
                  <a:lnTo>
                    <a:pt x="6" y="37"/>
                  </a:lnTo>
                  <a:lnTo>
                    <a:pt x="6" y="37"/>
                  </a:lnTo>
                  <a:lnTo>
                    <a:pt x="6" y="38"/>
                  </a:lnTo>
                  <a:lnTo>
                    <a:pt x="6" y="38"/>
                  </a:lnTo>
                  <a:lnTo>
                    <a:pt x="8" y="38"/>
                  </a:lnTo>
                  <a:lnTo>
                    <a:pt x="8" y="38"/>
                  </a:lnTo>
                  <a:lnTo>
                    <a:pt x="8" y="38"/>
                  </a:lnTo>
                  <a:lnTo>
                    <a:pt x="8" y="38"/>
                  </a:lnTo>
                  <a:lnTo>
                    <a:pt x="8" y="38"/>
                  </a:lnTo>
                  <a:lnTo>
                    <a:pt x="8" y="38"/>
                  </a:lnTo>
                  <a:lnTo>
                    <a:pt x="8" y="38"/>
                  </a:lnTo>
                  <a:lnTo>
                    <a:pt x="8" y="38"/>
                  </a:lnTo>
                  <a:lnTo>
                    <a:pt x="8" y="38"/>
                  </a:lnTo>
                  <a:lnTo>
                    <a:pt x="8" y="38"/>
                  </a:lnTo>
                  <a:lnTo>
                    <a:pt x="9" y="38"/>
                  </a:lnTo>
                  <a:lnTo>
                    <a:pt x="9" y="40"/>
                  </a:lnTo>
                  <a:lnTo>
                    <a:pt x="9" y="40"/>
                  </a:lnTo>
                  <a:lnTo>
                    <a:pt x="9" y="40"/>
                  </a:lnTo>
                  <a:lnTo>
                    <a:pt x="9" y="40"/>
                  </a:lnTo>
                  <a:lnTo>
                    <a:pt x="9" y="40"/>
                  </a:lnTo>
                  <a:lnTo>
                    <a:pt x="9" y="40"/>
                  </a:lnTo>
                  <a:lnTo>
                    <a:pt x="9" y="40"/>
                  </a:lnTo>
                  <a:lnTo>
                    <a:pt x="9" y="40"/>
                  </a:lnTo>
                  <a:lnTo>
                    <a:pt x="10" y="40"/>
                  </a:lnTo>
                  <a:lnTo>
                    <a:pt x="10" y="40"/>
                  </a:lnTo>
                  <a:lnTo>
                    <a:pt x="10" y="40"/>
                  </a:lnTo>
                  <a:lnTo>
                    <a:pt x="10" y="40"/>
                  </a:lnTo>
                  <a:lnTo>
                    <a:pt x="10" y="40"/>
                  </a:lnTo>
                  <a:lnTo>
                    <a:pt x="10" y="40"/>
                  </a:lnTo>
                  <a:lnTo>
                    <a:pt x="10" y="40"/>
                  </a:lnTo>
                  <a:lnTo>
                    <a:pt x="12" y="40"/>
                  </a:lnTo>
                  <a:lnTo>
                    <a:pt x="12" y="41"/>
                  </a:lnTo>
                  <a:lnTo>
                    <a:pt x="12" y="41"/>
                  </a:lnTo>
                  <a:lnTo>
                    <a:pt x="12" y="41"/>
                  </a:lnTo>
                  <a:lnTo>
                    <a:pt x="13" y="41"/>
                  </a:lnTo>
                  <a:lnTo>
                    <a:pt x="13" y="41"/>
                  </a:lnTo>
                  <a:lnTo>
                    <a:pt x="13" y="41"/>
                  </a:lnTo>
                  <a:lnTo>
                    <a:pt x="13" y="41"/>
                  </a:lnTo>
                  <a:lnTo>
                    <a:pt x="13" y="41"/>
                  </a:lnTo>
                  <a:lnTo>
                    <a:pt x="13" y="42"/>
                  </a:lnTo>
                  <a:lnTo>
                    <a:pt x="13" y="42"/>
                  </a:lnTo>
                  <a:lnTo>
                    <a:pt x="13" y="42"/>
                  </a:lnTo>
                  <a:lnTo>
                    <a:pt x="13" y="42"/>
                  </a:lnTo>
                  <a:lnTo>
                    <a:pt x="13" y="42"/>
                  </a:lnTo>
                  <a:lnTo>
                    <a:pt x="13" y="42"/>
                  </a:lnTo>
                  <a:lnTo>
                    <a:pt x="13" y="44"/>
                  </a:lnTo>
                  <a:lnTo>
                    <a:pt x="13" y="44"/>
                  </a:lnTo>
                  <a:lnTo>
                    <a:pt x="13" y="44"/>
                  </a:lnTo>
                  <a:lnTo>
                    <a:pt x="13" y="44"/>
                  </a:lnTo>
                  <a:lnTo>
                    <a:pt x="12" y="44"/>
                  </a:lnTo>
                  <a:lnTo>
                    <a:pt x="12" y="44"/>
                  </a:lnTo>
                  <a:lnTo>
                    <a:pt x="12" y="44"/>
                  </a:lnTo>
                  <a:lnTo>
                    <a:pt x="10" y="44"/>
                  </a:lnTo>
                  <a:lnTo>
                    <a:pt x="10" y="44"/>
                  </a:lnTo>
                  <a:lnTo>
                    <a:pt x="10" y="44"/>
                  </a:lnTo>
                  <a:lnTo>
                    <a:pt x="10" y="44"/>
                  </a:lnTo>
                  <a:lnTo>
                    <a:pt x="10" y="44"/>
                  </a:lnTo>
                  <a:lnTo>
                    <a:pt x="12" y="44"/>
                  </a:lnTo>
                  <a:lnTo>
                    <a:pt x="12" y="45"/>
                  </a:lnTo>
                  <a:lnTo>
                    <a:pt x="12" y="45"/>
                  </a:lnTo>
                  <a:lnTo>
                    <a:pt x="12" y="45"/>
                  </a:lnTo>
                  <a:lnTo>
                    <a:pt x="10" y="45"/>
                  </a:lnTo>
                  <a:lnTo>
                    <a:pt x="10" y="45"/>
                  </a:lnTo>
                  <a:lnTo>
                    <a:pt x="12" y="45"/>
                  </a:lnTo>
                  <a:lnTo>
                    <a:pt x="10" y="45"/>
                  </a:lnTo>
                  <a:lnTo>
                    <a:pt x="12" y="46"/>
                  </a:lnTo>
                  <a:lnTo>
                    <a:pt x="12" y="46"/>
                  </a:lnTo>
                  <a:lnTo>
                    <a:pt x="13" y="48"/>
                  </a:lnTo>
                  <a:lnTo>
                    <a:pt x="15" y="49"/>
                  </a:lnTo>
                  <a:lnTo>
                    <a:pt x="16" y="52"/>
                  </a:lnTo>
                  <a:lnTo>
                    <a:pt x="16" y="52"/>
                  </a:lnTo>
                  <a:lnTo>
                    <a:pt x="17" y="52"/>
                  </a:lnTo>
                  <a:lnTo>
                    <a:pt x="17" y="51"/>
                  </a:lnTo>
                  <a:lnTo>
                    <a:pt x="17" y="49"/>
                  </a:lnTo>
                  <a:lnTo>
                    <a:pt x="20" y="49"/>
                  </a:lnTo>
                  <a:lnTo>
                    <a:pt x="21" y="49"/>
                  </a:lnTo>
                  <a:lnTo>
                    <a:pt x="23" y="51"/>
                  </a:lnTo>
                  <a:lnTo>
                    <a:pt x="23" y="51"/>
                  </a:lnTo>
                  <a:lnTo>
                    <a:pt x="23" y="49"/>
                  </a:lnTo>
                  <a:lnTo>
                    <a:pt x="24" y="49"/>
                  </a:lnTo>
                  <a:lnTo>
                    <a:pt x="27" y="49"/>
                  </a:lnTo>
                  <a:lnTo>
                    <a:pt x="27" y="49"/>
                  </a:lnTo>
                  <a:lnTo>
                    <a:pt x="30" y="49"/>
                  </a:lnTo>
                  <a:lnTo>
                    <a:pt x="31" y="49"/>
                  </a:lnTo>
                  <a:lnTo>
                    <a:pt x="32" y="49"/>
                  </a:lnTo>
                  <a:lnTo>
                    <a:pt x="32" y="45"/>
                  </a:lnTo>
                  <a:lnTo>
                    <a:pt x="34" y="41"/>
                  </a:lnTo>
                  <a:lnTo>
                    <a:pt x="36" y="40"/>
                  </a:lnTo>
                  <a:lnTo>
                    <a:pt x="34" y="3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20" name="Freeform 915"/>
            <p:cNvSpPr>
              <a:spLocks noChangeAspect="1"/>
            </p:cNvSpPr>
            <p:nvPr/>
          </p:nvSpPr>
          <p:spPr bwMode="gray">
            <a:xfrm>
              <a:off x="1478460" y="3449869"/>
              <a:ext cx="50982" cy="70100"/>
            </a:xfrm>
            <a:custGeom>
              <a:avLst/>
              <a:gdLst>
                <a:gd name="T0" fmla="*/ 15 w 16"/>
                <a:gd name="T1" fmla="*/ 12 h 22"/>
                <a:gd name="T2" fmla="*/ 13 w 16"/>
                <a:gd name="T3" fmla="*/ 12 h 22"/>
                <a:gd name="T4" fmla="*/ 15 w 16"/>
                <a:gd name="T5" fmla="*/ 12 h 22"/>
                <a:gd name="T6" fmla="*/ 15 w 16"/>
                <a:gd name="T7" fmla="*/ 11 h 22"/>
                <a:gd name="T8" fmla="*/ 13 w 16"/>
                <a:gd name="T9" fmla="*/ 11 h 22"/>
                <a:gd name="T10" fmla="*/ 13 w 16"/>
                <a:gd name="T11" fmla="*/ 11 h 22"/>
                <a:gd name="T12" fmla="*/ 15 w 16"/>
                <a:gd name="T13" fmla="*/ 11 h 22"/>
                <a:gd name="T14" fmla="*/ 15 w 16"/>
                <a:gd name="T15" fmla="*/ 11 h 22"/>
                <a:gd name="T16" fmla="*/ 16 w 16"/>
                <a:gd name="T17" fmla="*/ 11 h 22"/>
                <a:gd name="T18" fmla="*/ 16 w 16"/>
                <a:gd name="T19" fmla="*/ 11 h 22"/>
                <a:gd name="T20" fmla="*/ 16 w 16"/>
                <a:gd name="T21" fmla="*/ 9 h 22"/>
                <a:gd name="T22" fmla="*/ 16 w 16"/>
                <a:gd name="T23" fmla="*/ 9 h 22"/>
                <a:gd name="T24" fmla="*/ 16 w 16"/>
                <a:gd name="T25" fmla="*/ 9 h 22"/>
                <a:gd name="T26" fmla="*/ 16 w 16"/>
                <a:gd name="T27" fmla="*/ 8 h 22"/>
                <a:gd name="T28" fmla="*/ 16 w 16"/>
                <a:gd name="T29" fmla="*/ 8 h 22"/>
                <a:gd name="T30" fmla="*/ 15 w 16"/>
                <a:gd name="T31" fmla="*/ 8 h 22"/>
                <a:gd name="T32" fmla="*/ 15 w 16"/>
                <a:gd name="T33" fmla="*/ 8 h 22"/>
                <a:gd name="T34" fmla="*/ 13 w 16"/>
                <a:gd name="T35" fmla="*/ 7 h 22"/>
                <a:gd name="T36" fmla="*/ 13 w 16"/>
                <a:gd name="T37" fmla="*/ 7 h 22"/>
                <a:gd name="T38" fmla="*/ 13 w 16"/>
                <a:gd name="T39" fmla="*/ 7 h 22"/>
                <a:gd name="T40" fmla="*/ 13 w 16"/>
                <a:gd name="T41" fmla="*/ 7 h 22"/>
                <a:gd name="T42" fmla="*/ 12 w 16"/>
                <a:gd name="T43" fmla="*/ 7 h 22"/>
                <a:gd name="T44" fmla="*/ 12 w 16"/>
                <a:gd name="T45" fmla="*/ 7 h 22"/>
                <a:gd name="T46" fmla="*/ 12 w 16"/>
                <a:gd name="T47" fmla="*/ 7 h 22"/>
                <a:gd name="T48" fmla="*/ 12 w 16"/>
                <a:gd name="T49" fmla="*/ 7 h 22"/>
                <a:gd name="T50" fmla="*/ 11 w 16"/>
                <a:gd name="T51" fmla="*/ 5 h 22"/>
                <a:gd name="T52" fmla="*/ 11 w 16"/>
                <a:gd name="T53" fmla="*/ 5 h 22"/>
                <a:gd name="T54" fmla="*/ 11 w 16"/>
                <a:gd name="T55" fmla="*/ 5 h 22"/>
                <a:gd name="T56" fmla="*/ 11 w 16"/>
                <a:gd name="T57" fmla="*/ 5 h 22"/>
                <a:gd name="T58" fmla="*/ 11 w 16"/>
                <a:gd name="T59" fmla="*/ 5 h 22"/>
                <a:gd name="T60" fmla="*/ 9 w 16"/>
                <a:gd name="T61" fmla="*/ 5 h 22"/>
                <a:gd name="T62" fmla="*/ 9 w 16"/>
                <a:gd name="T63" fmla="*/ 4 h 22"/>
                <a:gd name="T64" fmla="*/ 9 w 16"/>
                <a:gd name="T65" fmla="*/ 2 h 22"/>
                <a:gd name="T66" fmla="*/ 8 w 16"/>
                <a:gd name="T67" fmla="*/ 2 h 22"/>
                <a:gd name="T68" fmla="*/ 8 w 16"/>
                <a:gd name="T69" fmla="*/ 2 h 22"/>
                <a:gd name="T70" fmla="*/ 7 w 16"/>
                <a:gd name="T71" fmla="*/ 2 h 22"/>
                <a:gd name="T72" fmla="*/ 7 w 16"/>
                <a:gd name="T73" fmla="*/ 1 h 22"/>
                <a:gd name="T74" fmla="*/ 7 w 16"/>
                <a:gd name="T75" fmla="*/ 1 h 22"/>
                <a:gd name="T76" fmla="*/ 7 w 16"/>
                <a:gd name="T77" fmla="*/ 0 h 22"/>
                <a:gd name="T78" fmla="*/ 5 w 16"/>
                <a:gd name="T79" fmla="*/ 0 h 22"/>
                <a:gd name="T80" fmla="*/ 5 w 16"/>
                <a:gd name="T81" fmla="*/ 0 h 22"/>
                <a:gd name="T82" fmla="*/ 4 w 16"/>
                <a:gd name="T83" fmla="*/ 0 h 22"/>
                <a:gd name="T84" fmla="*/ 5 w 16"/>
                <a:gd name="T85" fmla="*/ 1 h 22"/>
                <a:gd name="T86" fmla="*/ 5 w 16"/>
                <a:gd name="T87" fmla="*/ 2 h 22"/>
                <a:gd name="T88" fmla="*/ 5 w 16"/>
                <a:gd name="T89" fmla="*/ 4 h 22"/>
                <a:gd name="T90" fmla="*/ 4 w 16"/>
                <a:gd name="T91" fmla="*/ 4 h 22"/>
                <a:gd name="T92" fmla="*/ 4 w 16"/>
                <a:gd name="T93" fmla="*/ 2 h 22"/>
                <a:gd name="T94" fmla="*/ 3 w 16"/>
                <a:gd name="T95" fmla="*/ 4 h 22"/>
                <a:gd name="T96" fmla="*/ 1 w 16"/>
                <a:gd name="T97" fmla="*/ 5 h 22"/>
                <a:gd name="T98" fmla="*/ 1 w 16"/>
                <a:gd name="T99" fmla="*/ 7 h 22"/>
                <a:gd name="T100" fmla="*/ 0 w 16"/>
                <a:gd name="T101" fmla="*/ 7 h 22"/>
                <a:gd name="T102" fmla="*/ 0 w 16"/>
                <a:gd name="T103" fmla="*/ 8 h 22"/>
                <a:gd name="T104" fmla="*/ 0 w 16"/>
                <a:gd name="T105" fmla="*/ 9 h 22"/>
                <a:gd name="T106" fmla="*/ 1 w 16"/>
                <a:gd name="T107" fmla="*/ 11 h 22"/>
                <a:gd name="T108" fmla="*/ 0 w 16"/>
                <a:gd name="T109" fmla="*/ 13 h 22"/>
                <a:gd name="T110" fmla="*/ 4 w 16"/>
                <a:gd name="T111" fmla="*/ 18 h 22"/>
                <a:gd name="T112" fmla="*/ 7 w 16"/>
                <a:gd name="T113" fmla="*/ 20 h 22"/>
                <a:gd name="T114" fmla="*/ 8 w 16"/>
                <a:gd name="T115" fmla="*/ 19 h 22"/>
                <a:gd name="T116" fmla="*/ 9 w 16"/>
                <a:gd name="T117" fmla="*/ 15 h 22"/>
                <a:gd name="T118" fmla="*/ 11 w 16"/>
                <a:gd name="T119" fmla="*/ 12 h 22"/>
                <a:gd name="T120" fmla="*/ 15 w 16"/>
                <a:gd name="T121"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 h="22">
                  <a:moveTo>
                    <a:pt x="13" y="12"/>
                  </a:moveTo>
                  <a:lnTo>
                    <a:pt x="15" y="12"/>
                  </a:lnTo>
                  <a:lnTo>
                    <a:pt x="13" y="12"/>
                  </a:lnTo>
                  <a:lnTo>
                    <a:pt x="13" y="12"/>
                  </a:lnTo>
                  <a:lnTo>
                    <a:pt x="15" y="12"/>
                  </a:lnTo>
                  <a:lnTo>
                    <a:pt x="15" y="12"/>
                  </a:lnTo>
                  <a:lnTo>
                    <a:pt x="15" y="12"/>
                  </a:lnTo>
                  <a:lnTo>
                    <a:pt x="15" y="11"/>
                  </a:lnTo>
                  <a:lnTo>
                    <a:pt x="13" y="11"/>
                  </a:lnTo>
                  <a:lnTo>
                    <a:pt x="13" y="11"/>
                  </a:lnTo>
                  <a:lnTo>
                    <a:pt x="13" y="11"/>
                  </a:lnTo>
                  <a:lnTo>
                    <a:pt x="13" y="11"/>
                  </a:lnTo>
                  <a:lnTo>
                    <a:pt x="13" y="11"/>
                  </a:lnTo>
                  <a:lnTo>
                    <a:pt x="15" y="11"/>
                  </a:lnTo>
                  <a:lnTo>
                    <a:pt x="15" y="11"/>
                  </a:lnTo>
                  <a:lnTo>
                    <a:pt x="15" y="11"/>
                  </a:lnTo>
                  <a:lnTo>
                    <a:pt x="16" y="11"/>
                  </a:lnTo>
                  <a:lnTo>
                    <a:pt x="16" y="11"/>
                  </a:lnTo>
                  <a:lnTo>
                    <a:pt x="16" y="11"/>
                  </a:lnTo>
                  <a:lnTo>
                    <a:pt x="16" y="11"/>
                  </a:lnTo>
                  <a:lnTo>
                    <a:pt x="16" y="9"/>
                  </a:lnTo>
                  <a:lnTo>
                    <a:pt x="16" y="9"/>
                  </a:lnTo>
                  <a:lnTo>
                    <a:pt x="16" y="9"/>
                  </a:lnTo>
                  <a:lnTo>
                    <a:pt x="16" y="9"/>
                  </a:lnTo>
                  <a:lnTo>
                    <a:pt x="16" y="9"/>
                  </a:lnTo>
                  <a:lnTo>
                    <a:pt x="16" y="9"/>
                  </a:lnTo>
                  <a:lnTo>
                    <a:pt x="16" y="8"/>
                  </a:lnTo>
                  <a:lnTo>
                    <a:pt x="16" y="8"/>
                  </a:lnTo>
                  <a:lnTo>
                    <a:pt x="16" y="8"/>
                  </a:lnTo>
                  <a:lnTo>
                    <a:pt x="16" y="8"/>
                  </a:lnTo>
                  <a:lnTo>
                    <a:pt x="16" y="8"/>
                  </a:lnTo>
                  <a:lnTo>
                    <a:pt x="15" y="8"/>
                  </a:lnTo>
                  <a:lnTo>
                    <a:pt x="15" y="8"/>
                  </a:lnTo>
                  <a:lnTo>
                    <a:pt x="15" y="8"/>
                  </a:lnTo>
                  <a:lnTo>
                    <a:pt x="15" y="7"/>
                  </a:lnTo>
                  <a:lnTo>
                    <a:pt x="13" y="7"/>
                  </a:lnTo>
                  <a:lnTo>
                    <a:pt x="13" y="7"/>
                  </a:lnTo>
                  <a:lnTo>
                    <a:pt x="13" y="7"/>
                  </a:lnTo>
                  <a:lnTo>
                    <a:pt x="13" y="7"/>
                  </a:lnTo>
                  <a:lnTo>
                    <a:pt x="13" y="7"/>
                  </a:lnTo>
                  <a:lnTo>
                    <a:pt x="13" y="7"/>
                  </a:lnTo>
                  <a:lnTo>
                    <a:pt x="13" y="7"/>
                  </a:lnTo>
                  <a:lnTo>
                    <a:pt x="12" y="7"/>
                  </a:lnTo>
                  <a:lnTo>
                    <a:pt x="12" y="7"/>
                  </a:lnTo>
                  <a:lnTo>
                    <a:pt x="12" y="7"/>
                  </a:lnTo>
                  <a:lnTo>
                    <a:pt x="12" y="7"/>
                  </a:lnTo>
                  <a:lnTo>
                    <a:pt x="12" y="7"/>
                  </a:lnTo>
                  <a:lnTo>
                    <a:pt x="12" y="7"/>
                  </a:lnTo>
                  <a:lnTo>
                    <a:pt x="12" y="7"/>
                  </a:lnTo>
                  <a:lnTo>
                    <a:pt x="12" y="7"/>
                  </a:lnTo>
                  <a:lnTo>
                    <a:pt x="12" y="5"/>
                  </a:lnTo>
                  <a:lnTo>
                    <a:pt x="11" y="5"/>
                  </a:lnTo>
                  <a:lnTo>
                    <a:pt x="11" y="5"/>
                  </a:lnTo>
                  <a:lnTo>
                    <a:pt x="11" y="5"/>
                  </a:lnTo>
                  <a:lnTo>
                    <a:pt x="11" y="5"/>
                  </a:lnTo>
                  <a:lnTo>
                    <a:pt x="11" y="5"/>
                  </a:lnTo>
                  <a:lnTo>
                    <a:pt x="11" y="5"/>
                  </a:lnTo>
                  <a:lnTo>
                    <a:pt x="11" y="5"/>
                  </a:lnTo>
                  <a:lnTo>
                    <a:pt x="11" y="5"/>
                  </a:lnTo>
                  <a:lnTo>
                    <a:pt x="11" y="5"/>
                  </a:lnTo>
                  <a:lnTo>
                    <a:pt x="11" y="5"/>
                  </a:lnTo>
                  <a:lnTo>
                    <a:pt x="9" y="5"/>
                  </a:lnTo>
                  <a:lnTo>
                    <a:pt x="9" y="5"/>
                  </a:lnTo>
                  <a:lnTo>
                    <a:pt x="9" y="4"/>
                  </a:lnTo>
                  <a:lnTo>
                    <a:pt x="9" y="4"/>
                  </a:lnTo>
                  <a:lnTo>
                    <a:pt x="9" y="2"/>
                  </a:lnTo>
                  <a:lnTo>
                    <a:pt x="8" y="2"/>
                  </a:lnTo>
                  <a:lnTo>
                    <a:pt x="8" y="2"/>
                  </a:lnTo>
                  <a:lnTo>
                    <a:pt x="8" y="2"/>
                  </a:lnTo>
                  <a:lnTo>
                    <a:pt x="8" y="2"/>
                  </a:lnTo>
                  <a:lnTo>
                    <a:pt x="8" y="2"/>
                  </a:lnTo>
                  <a:lnTo>
                    <a:pt x="7" y="2"/>
                  </a:lnTo>
                  <a:lnTo>
                    <a:pt x="7" y="2"/>
                  </a:lnTo>
                  <a:lnTo>
                    <a:pt x="7" y="1"/>
                  </a:lnTo>
                  <a:lnTo>
                    <a:pt x="7" y="1"/>
                  </a:lnTo>
                  <a:lnTo>
                    <a:pt x="7" y="1"/>
                  </a:lnTo>
                  <a:lnTo>
                    <a:pt x="7" y="1"/>
                  </a:lnTo>
                  <a:lnTo>
                    <a:pt x="7" y="0"/>
                  </a:lnTo>
                  <a:lnTo>
                    <a:pt x="7" y="0"/>
                  </a:lnTo>
                  <a:lnTo>
                    <a:pt x="5" y="0"/>
                  </a:lnTo>
                  <a:lnTo>
                    <a:pt x="5" y="0"/>
                  </a:lnTo>
                  <a:lnTo>
                    <a:pt x="5" y="0"/>
                  </a:lnTo>
                  <a:lnTo>
                    <a:pt x="5" y="0"/>
                  </a:lnTo>
                  <a:lnTo>
                    <a:pt x="4" y="0"/>
                  </a:lnTo>
                  <a:lnTo>
                    <a:pt x="4" y="1"/>
                  </a:lnTo>
                  <a:lnTo>
                    <a:pt x="5" y="1"/>
                  </a:lnTo>
                  <a:lnTo>
                    <a:pt x="5" y="2"/>
                  </a:lnTo>
                  <a:lnTo>
                    <a:pt x="5" y="2"/>
                  </a:lnTo>
                  <a:lnTo>
                    <a:pt x="5" y="4"/>
                  </a:lnTo>
                  <a:lnTo>
                    <a:pt x="5" y="4"/>
                  </a:lnTo>
                  <a:lnTo>
                    <a:pt x="5" y="4"/>
                  </a:lnTo>
                  <a:lnTo>
                    <a:pt x="4" y="4"/>
                  </a:lnTo>
                  <a:lnTo>
                    <a:pt x="4" y="2"/>
                  </a:lnTo>
                  <a:lnTo>
                    <a:pt x="4" y="2"/>
                  </a:lnTo>
                  <a:lnTo>
                    <a:pt x="4" y="2"/>
                  </a:lnTo>
                  <a:lnTo>
                    <a:pt x="3" y="4"/>
                  </a:lnTo>
                  <a:lnTo>
                    <a:pt x="1" y="4"/>
                  </a:lnTo>
                  <a:lnTo>
                    <a:pt x="1" y="5"/>
                  </a:lnTo>
                  <a:lnTo>
                    <a:pt x="1" y="5"/>
                  </a:lnTo>
                  <a:lnTo>
                    <a:pt x="1" y="7"/>
                  </a:lnTo>
                  <a:lnTo>
                    <a:pt x="0" y="7"/>
                  </a:lnTo>
                  <a:lnTo>
                    <a:pt x="0" y="7"/>
                  </a:lnTo>
                  <a:lnTo>
                    <a:pt x="0" y="8"/>
                  </a:lnTo>
                  <a:lnTo>
                    <a:pt x="0" y="8"/>
                  </a:lnTo>
                  <a:lnTo>
                    <a:pt x="0" y="9"/>
                  </a:lnTo>
                  <a:lnTo>
                    <a:pt x="0" y="9"/>
                  </a:lnTo>
                  <a:lnTo>
                    <a:pt x="1" y="11"/>
                  </a:lnTo>
                  <a:lnTo>
                    <a:pt x="1" y="11"/>
                  </a:lnTo>
                  <a:lnTo>
                    <a:pt x="0" y="12"/>
                  </a:lnTo>
                  <a:lnTo>
                    <a:pt x="0" y="13"/>
                  </a:lnTo>
                  <a:lnTo>
                    <a:pt x="3" y="15"/>
                  </a:lnTo>
                  <a:lnTo>
                    <a:pt x="4" y="18"/>
                  </a:lnTo>
                  <a:lnTo>
                    <a:pt x="5" y="18"/>
                  </a:lnTo>
                  <a:lnTo>
                    <a:pt x="7" y="20"/>
                  </a:lnTo>
                  <a:lnTo>
                    <a:pt x="8" y="22"/>
                  </a:lnTo>
                  <a:lnTo>
                    <a:pt x="8" y="19"/>
                  </a:lnTo>
                  <a:lnTo>
                    <a:pt x="8" y="16"/>
                  </a:lnTo>
                  <a:lnTo>
                    <a:pt x="9" y="15"/>
                  </a:lnTo>
                  <a:lnTo>
                    <a:pt x="9" y="13"/>
                  </a:lnTo>
                  <a:lnTo>
                    <a:pt x="11" y="12"/>
                  </a:lnTo>
                  <a:lnTo>
                    <a:pt x="12" y="13"/>
                  </a:lnTo>
                  <a:lnTo>
                    <a:pt x="15" y="13"/>
                  </a:lnTo>
                  <a:lnTo>
                    <a:pt x="13" y="1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21" name="Freeform 928"/>
            <p:cNvSpPr>
              <a:spLocks noChangeAspect="1"/>
            </p:cNvSpPr>
            <p:nvPr/>
          </p:nvSpPr>
          <p:spPr bwMode="gray">
            <a:xfrm>
              <a:off x="1583609" y="3073878"/>
              <a:ext cx="516191" cy="344128"/>
            </a:xfrm>
            <a:custGeom>
              <a:avLst/>
              <a:gdLst>
                <a:gd name="T0" fmla="*/ 23 w 162"/>
                <a:gd name="T1" fmla="*/ 63 h 108"/>
                <a:gd name="T2" fmla="*/ 5 w 162"/>
                <a:gd name="T3" fmla="*/ 62 h 108"/>
                <a:gd name="T4" fmla="*/ 2 w 162"/>
                <a:gd name="T5" fmla="*/ 47 h 108"/>
                <a:gd name="T6" fmla="*/ 13 w 162"/>
                <a:gd name="T7" fmla="*/ 30 h 108"/>
                <a:gd name="T8" fmla="*/ 13 w 162"/>
                <a:gd name="T9" fmla="*/ 16 h 108"/>
                <a:gd name="T10" fmla="*/ 19 w 162"/>
                <a:gd name="T11" fmla="*/ 8 h 108"/>
                <a:gd name="T12" fmla="*/ 35 w 162"/>
                <a:gd name="T13" fmla="*/ 7 h 108"/>
                <a:gd name="T14" fmla="*/ 45 w 162"/>
                <a:gd name="T15" fmla="*/ 11 h 108"/>
                <a:gd name="T16" fmla="*/ 53 w 162"/>
                <a:gd name="T17" fmla="*/ 12 h 108"/>
                <a:gd name="T18" fmla="*/ 63 w 162"/>
                <a:gd name="T19" fmla="*/ 11 h 108"/>
                <a:gd name="T20" fmla="*/ 72 w 162"/>
                <a:gd name="T21" fmla="*/ 14 h 108"/>
                <a:gd name="T22" fmla="*/ 76 w 162"/>
                <a:gd name="T23" fmla="*/ 8 h 108"/>
                <a:gd name="T24" fmla="*/ 87 w 162"/>
                <a:gd name="T25" fmla="*/ 3 h 108"/>
                <a:gd name="T26" fmla="*/ 95 w 162"/>
                <a:gd name="T27" fmla="*/ 1 h 108"/>
                <a:gd name="T28" fmla="*/ 108 w 162"/>
                <a:gd name="T29" fmla="*/ 4 h 108"/>
                <a:gd name="T30" fmla="*/ 108 w 162"/>
                <a:gd name="T31" fmla="*/ 12 h 108"/>
                <a:gd name="T32" fmla="*/ 117 w 162"/>
                <a:gd name="T33" fmla="*/ 18 h 108"/>
                <a:gd name="T34" fmla="*/ 123 w 162"/>
                <a:gd name="T35" fmla="*/ 27 h 108"/>
                <a:gd name="T36" fmla="*/ 136 w 162"/>
                <a:gd name="T37" fmla="*/ 27 h 108"/>
                <a:gd name="T38" fmla="*/ 146 w 162"/>
                <a:gd name="T39" fmla="*/ 33 h 108"/>
                <a:gd name="T40" fmla="*/ 156 w 162"/>
                <a:gd name="T41" fmla="*/ 37 h 108"/>
                <a:gd name="T42" fmla="*/ 161 w 162"/>
                <a:gd name="T43" fmla="*/ 47 h 108"/>
                <a:gd name="T44" fmla="*/ 157 w 162"/>
                <a:gd name="T45" fmla="*/ 52 h 108"/>
                <a:gd name="T46" fmla="*/ 157 w 162"/>
                <a:gd name="T47" fmla="*/ 64 h 108"/>
                <a:gd name="T48" fmla="*/ 145 w 162"/>
                <a:gd name="T49" fmla="*/ 68 h 108"/>
                <a:gd name="T50" fmla="*/ 132 w 162"/>
                <a:gd name="T51" fmla="*/ 77 h 108"/>
                <a:gd name="T52" fmla="*/ 123 w 162"/>
                <a:gd name="T53" fmla="*/ 79 h 108"/>
                <a:gd name="T54" fmla="*/ 117 w 162"/>
                <a:gd name="T55" fmla="*/ 85 h 108"/>
                <a:gd name="T56" fmla="*/ 115 w 162"/>
                <a:gd name="T57" fmla="*/ 89 h 108"/>
                <a:gd name="T58" fmla="*/ 112 w 162"/>
                <a:gd name="T59" fmla="*/ 88 h 108"/>
                <a:gd name="T60" fmla="*/ 108 w 162"/>
                <a:gd name="T61" fmla="*/ 83 h 108"/>
                <a:gd name="T62" fmla="*/ 108 w 162"/>
                <a:gd name="T63" fmla="*/ 86 h 108"/>
                <a:gd name="T64" fmla="*/ 110 w 162"/>
                <a:gd name="T65" fmla="*/ 89 h 108"/>
                <a:gd name="T66" fmla="*/ 115 w 162"/>
                <a:gd name="T67" fmla="*/ 92 h 108"/>
                <a:gd name="T68" fmla="*/ 121 w 162"/>
                <a:gd name="T69" fmla="*/ 97 h 108"/>
                <a:gd name="T70" fmla="*/ 130 w 162"/>
                <a:gd name="T71" fmla="*/ 96 h 108"/>
                <a:gd name="T72" fmla="*/ 117 w 162"/>
                <a:gd name="T73" fmla="*/ 101 h 108"/>
                <a:gd name="T74" fmla="*/ 110 w 162"/>
                <a:gd name="T75" fmla="*/ 105 h 108"/>
                <a:gd name="T76" fmla="*/ 102 w 162"/>
                <a:gd name="T77" fmla="*/ 104 h 108"/>
                <a:gd name="T78" fmla="*/ 98 w 162"/>
                <a:gd name="T79" fmla="*/ 97 h 108"/>
                <a:gd name="T80" fmla="*/ 99 w 162"/>
                <a:gd name="T81" fmla="*/ 90 h 108"/>
                <a:gd name="T82" fmla="*/ 101 w 162"/>
                <a:gd name="T83" fmla="*/ 86 h 108"/>
                <a:gd name="T84" fmla="*/ 90 w 162"/>
                <a:gd name="T85" fmla="*/ 85 h 108"/>
                <a:gd name="T86" fmla="*/ 86 w 162"/>
                <a:gd name="T87" fmla="*/ 81 h 108"/>
                <a:gd name="T88" fmla="*/ 87 w 162"/>
                <a:gd name="T89" fmla="*/ 77 h 108"/>
                <a:gd name="T90" fmla="*/ 79 w 162"/>
                <a:gd name="T91" fmla="*/ 81 h 108"/>
                <a:gd name="T92" fmla="*/ 72 w 162"/>
                <a:gd name="T93" fmla="*/ 83 h 108"/>
                <a:gd name="T94" fmla="*/ 69 w 162"/>
                <a:gd name="T95" fmla="*/ 90 h 108"/>
                <a:gd name="T96" fmla="*/ 67 w 162"/>
                <a:gd name="T97" fmla="*/ 93 h 108"/>
                <a:gd name="T98" fmla="*/ 60 w 162"/>
                <a:gd name="T99" fmla="*/ 97 h 108"/>
                <a:gd name="T100" fmla="*/ 57 w 162"/>
                <a:gd name="T101" fmla="*/ 92 h 108"/>
                <a:gd name="T102" fmla="*/ 61 w 162"/>
                <a:gd name="T103" fmla="*/ 82 h 108"/>
                <a:gd name="T104" fmla="*/ 69 w 162"/>
                <a:gd name="T105" fmla="*/ 79 h 108"/>
                <a:gd name="T106" fmla="*/ 65 w 162"/>
                <a:gd name="T107" fmla="*/ 70 h 108"/>
                <a:gd name="T108" fmla="*/ 63 w 162"/>
                <a:gd name="T109" fmla="*/ 60 h 108"/>
                <a:gd name="T110" fmla="*/ 50 w 162"/>
                <a:gd name="T111" fmla="*/ 5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2" h="108">
                  <a:moveTo>
                    <a:pt x="39" y="57"/>
                  </a:moveTo>
                  <a:lnTo>
                    <a:pt x="38" y="57"/>
                  </a:lnTo>
                  <a:lnTo>
                    <a:pt x="32" y="62"/>
                  </a:lnTo>
                  <a:lnTo>
                    <a:pt x="30" y="62"/>
                  </a:lnTo>
                  <a:lnTo>
                    <a:pt x="27" y="62"/>
                  </a:lnTo>
                  <a:lnTo>
                    <a:pt x="24" y="64"/>
                  </a:lnTo>
                  <a:lnTo>
                    <a:pt x="23" y="63"/>
                  </a:lnTo>
                  <a:lnTo>
                    <a:pt x="22" y="62"/>
                  </a:lnTo>
                  <a:lnTo>
                    <a:pt x="19" y="62"/>
                  </a:lnTo>
                  <a:lnTo>
                    <a:pt x="16" y="62"/>
                  </a:lnTo>
                  <a:lnTo>
                    <a:pt x="12" y="62"/>
                  </a:lnTo>
                  <a:lnTo>
                    <a:pt x="9" y="62"/>
                  </a:lnTo>
                  <a:lnTo>
                    <a:pt x="6" y="62"/>
                  </a:lnTo>
                  <a:lnTo>
                    <a:pt x="5" y="62"/>
                  </a:lnTo>
                  <a:lnTo>
                    <a:pt x="5" y="60"/>
                  </a:lnTo>
                  <a:lnTo>
                    <a:pt x="4" y="59"/>
                  </a:lnTo>
                  <a:lnTo>
                    <a:pt x="1" y="57"/>
                  </a:lnTo>
                  <a:lnTo>
                    <a:pt x="0" y="56"/>
                  </a:lnTo>
                  <a:lnTo>
                    <a:pt x="0" y="52"/>
                  </a:lnTo>
                  <a:lnTo>
                    <a:pt x="2" y="48"/>
                  </a:lnTo>
                  <a:lnTo>
                    <a:pt x="2" y="47"/>
                  </a:lnTo>
                  <a:lnTo>
                    <a:pt x="2" y="47"/>
                  </a:lnTo>
                  <a:lnTo>
                    <a:pt x="5" y="47"/>
                  </a:lnTo>
                  <a:lnTo>
                    <a:pt x="4" y="44"/>
                  </a:lnTo>
                  <a:lnTo>
                    <a:pt x="4" y="41"/>
                  </a:lnTo>
                  <a:lnTo>
                    <a:pt x="8" y="36"/>
                  </a:lnTo>
                  <a:lnTo>
                    <a:pt x="9" y="33"/>
                  </a:lnTo>
                  <a:lnTo>
                    <a:pt x="13" y="30"/>
                  </a:lnTo>
                  <a:lnTo>
                    <a:pt x="16" y="27"/>
                  </a:lnTo>
                  <a:lnTo>
                    <a:pt x="16" y="26"/>
                  </a:lnTo>
                  <a:lnTo>
                    <a:pt x="16" y="23"/>
                  </a:lnTo>
                  <a:lnTo>
                    <a:pt x="16" y="20"/>
                  </a:lnTo>
                  <a:lnTo>
                    <a:pt x="15" y="19"/>
                  </a:lnTo>
                  <a:lnTo>
                    <a:pt x="13" y="19"/>
                  </a:lnTo>
                  <a:lnTo>
                    <a:pt x="13" y="16"/>
                  </a:lnTo>
                  <a:lnTo>
                    <a:pt x="12" y="14"/>
                  </a:lnTo>
                  <a:lnTo>
                    <a:pt x="12" y="11"/>
                  </a:lnTo>
                  <a:lnTo>
                    <a:pt x="12" y="11"/>
                  </a:lnTo>
                  <a:lnTo>
                    <a:pt x="13" y="11"/>
                  </a:lnTo>
                  <a:lnTo>
                    <a:pt x="15" y="11"/>
                  </a:lnTo>
                  <a:lnTo>
                    <a:pt x="17" y="10"/>
                  </a:lnTo>
                  <a:lnTo>
                    <a:pt x="19" y="8"/>
                  </a:lnTo>
                  <a:lnTo>
                    <a:pt x="19" y="7"/>
                  </a:lnTo>
                  <a:lnTo>
                    <a:pt x="20" y="7"/>
                  </a:lnTo>
                  <a:lnTo>
                    <a:pt x="27" y="5"/>
                  </a:lnTo>
                  <a:lnTo>
                    <a:pt x="28" y="7"/>
                  </a:lnTo>
                  <a:lnTo>
                    <a:pt x="31" y="7"/>
                  </a:lnTo>
                  <a:lnTo>
                    <a:pt x="32" y="5"/>
                  </a:lnTo>
                  <a:lnTo>
                    <a:pt x="35" y="7"/>
                  </a:lnTo>
                  <a:lnTo>
                    <a:pt x="38" y="8"/>
                  </a:lnTo>
                  <a:lnTo>
                    <a:pt x="39" y="8"/>
                  </a:lnTo>
                  <a:lnTo>
                    <a:pt x="41" y="8"/>
                  </a:lnTo>
                  <a:lnTo>
                    <a:pt x="41" y="8"/>
                  </a:lnTo>
                  <a:lnTo>
                    <a:pt x="42" y="10"/>
                  </a:lnTo>
                  <a:lnTo>
                    <a:pt x="43" y="10"/>
                  </a:lnTo>
                  <a:lnTo>
                    <a:pt x="45" y="11"/>
                  </a:lnTo>
                  <a:lnTo>
                    <a:pt x="45" y="12"/>
                  </a:lnTo>
                  <a:lnTo>
                    <a:pt x="47" y="12"/>
                  </a:lnTo>
                  <a:lnTo>
                    <a:pt x="47" y="14"/>
                  </a:lnTo>
                  <a:lnTo>
                    <a:pt x="49" y="14"/>
                  </a:lnTo>
                  <a:lnTo>
                    <a:pt x="50" y="14"/>
                  </a:lnTo>
                  <a:lnTo>
                    <a:pt x="52" y="12"/>
                  </a:lnTo>
                  <a:lnTo>
                    <a:pt x="53" y="12"/>
                  </a:lnTo>
                  <a:lnTo>
                    <a:pt x="54" y="11"/>
                  </a:lnTo>
                  <a:lnTo>
                    <a:pt x="54" y="12"/>
                  </a:lnTo>
                  <a:lnTo>
                    <a:pt x="56" y="12"/>
                  </a:lnTo>
                  <a:lnTo>
                    <a:pt x="57" y="12"/>
                  </a:lnTo>
                  <a:lnTo>
                    <a:pt x="58" y="14"/>
                  </a:lnTo>
                  <a:lnTo>
                    <a:pt x="60" y="15"/>
                  </a:lnTo>
                  <a:lnTo>
                    <a:pt x="63" y="11"/>
                  </a:lnTo>
                  <a:lnTo>
                    <a:pt x="64" y="14"/>
                  </a:lnTo>
                  <a:lnTo>
                    <a:pt x="65" y="15"/>
                  </a:lnTo>
                  <a:lnTo>
                    <a:pt x="65" y="15"/>
                  </a:lnTo>
                  <a:lnTo>
                    <a:pt x="67" y="15"/>
                  </a:lnTo>
                  <a:lnTo>
                    <a:pt x="68" y="15"/>
                  </a:lnTo>
                  <a:lnTo>
                    <a:pt x="71" y="14"/>
                  </a:lnTo>
                  <a:lnTo>
                    <a:pt x="72" y="14"/>
                  </a:lnTo>
                  <a:lnTo>
                    <a:pt x="73" y="15"/>
                  </a:lnTo>
                  <a:lnTo>
                    <a:pt x="75" y="16"/>
                  </a:lnTo>
                  <a:lnTo>
                    <a:pt x="76" y="15"/>
                  </a:lnTo>
                  <a:lnTo>
                    <a:pt x="76" y="14"/>
                  </a:lnTo>
                  <a:lnTo>
                    <a:pt x="76" y="11"/>
                  </a:lnTo>
                  <a:lnTo>
                    <a:pt x="76" y="10"/>
                  </a:lnTo>
                  <a:lnTo>
                    <a:pt x="76" y="8"/>
                  </a:lnTo>
                  <a:lnTo>
                    <a:pt x="76" y="7"/>
                  </a:lnTo>
                  <a:lnTo>
                    <a:pt x="80" y="4"/>
                  </a:lnTo>
                  <a:lnTo>
                    <a:pt x="80" y="4"/>
                  </a:lnTo>
                  <a:lnTo>
                    <a:pt x="83" y="4"/>
                  </a:lnTo>
                  <a:lnTo>
                    <a:pt x="83" y="3"/>
                  </a:lnTo>
                  <a:lnTo>
                    <a:pt x="87" y="3"/>
                  </a:lnTo>
                  <a:lnTo>
                    <a:pt x="87" y="3"/>
                  </a:lnTo>
                  <a:lnTo>
                    <a:pt x="89" y="4"/>
                  </a:lnTo>
                  <a:lnTo>
                    <a:pt x="89" y="4"/>
                  </a:lnTo>
                  <a:lnTo>
                    <a:pt x="90" y="4"/>
                  </a:lnTo>
                  <a:lnTo>
                    <a:pt x="91" y="3"/>
                  </a:lnTo>
                  <a:lnTo>
                    <a:pt x="91" y="1"/>
                  </a:lnTo>
                  <a:lnTo>
                    <a:pt x="93" y="0"/>
                  </a:lnTo>
                  <a:lnTo>
                    <a:pt x="95" y="1"/>
                  </a:lnTo>
                  <a:lnTo>
                    <a:pt x="97" y="1"/>
                  </a:lnTo>
                  <a:lnTo>
                    <a:pt x="99" y="0"/>
                  </a:lnTo>
                  <a:lnTo>
                    <a:pt x="102" y="0"/>
                  </a:lnTo>
                  <a:lnTo>
                    <a:pt x="105" y="0"/>
                  </a:lnTo>
                  <a:lnTo>
                    <a:pt x="106" y="1"/>
                  </a:lnTo>
                  <a:lnTo>
                    <a:pt x="108" y="3"/>
                  </a:lnTo>
                  <a:lnTo>
                    <a:pt x="108" y="4"/>
                  </a:lnTo>
                  <a:lnTo>
                    <a:pt x="109" y="5"/>
                  </a:lnTo>
                  <a:lnTo>
                    <a:pt x="110" y="7"/>
                  </a:lnTo>
                  <a:lnTo>
                    <a:pt x="110" y="8"/>
                  </a:lnTo>
                  <a:lnTo>
                    <a:pt x="109" y="10"/>
                  </a:lnTo>
                  <a:lnTo>
                    <a:pt x="108" y="10"/>
                  </a:lnTo>
                  <a:lnTo>
                    <a:pt x="108" y="11"/>
                  </a:lnTo>
                  <a:lnTo>
                    <a:pt x="108" y="12"/>
                  </a:lnTo>
                  <a:lnTo>
                    <a:pt x="109" y="15"/>
                  </a:lnTo>
                  <a:lnTo>
                    <a:pt x="110" y="15"/>
                  </a:lnTo>
                  <a:lnTo>
                    <a:pt x="112" y="16"/>
                  </a:lnTo>
                  <a:lnTo>
                    <a:pt x="113" y="16"/>
                  </a:lnTo>
                  <a:lnTo>
                    <a:pt x="115" y="16"/>
                  </a:lnTo>
                  <a:lnTo>
                    <a:pt x="116" y="16"/>
                  </a:lnTo>
                  <a:lnTo>
                    <a:pt x="117" y="18"/>
                  </a:lnTo>
                  <a:lnTo>
                    <a:pt x="119" y="19"/>
                  </a:lnTo>
                  <a:lnTo>
                    <a:pt x="120" y="23"/>
                  </a:lnTo>
                  <a:lnTo>
                    <a:pt x="120" y="25"/>
                  </a:lnTo>
                  <a:lnTo>
                    <a:pt x="120" y="26"/>
                  </a:lnTo>
                  <a:lnTo>
                    <a:pt x="121" y="27"/>
                  </a:lnTo>
                  <a:lnTo>
                    <a:pt x="121" y="27"/>
                  </a:lnTo>
                  <a:lnTo>
                    <a:pt x="123" y="27"/>
                  </a:lnTo>
                  <a:lnTo>
                    <a:pt x="124" y="27"/>
                  </a:lnTo>
                  <a:lnTo>
                    <a:pt x="125" y="27"/>
                  </a:lnTo>
                  <a:lnTo>
                    <a:pt x="128" y="29"/>
                  </a:lnTo>
                  <a:lnTo>
                    <a:pt x="130" y="29"/>
                  </a:lnTo>
                  <a:lnTo>
                    <a:pt x="130" y="29"/>
                  </a:lnTo>
                  <a:lnTo>
                    <a:pt x="134" y="27"/>
                  </a:lnTo>
                  <a:lnTo>
                    <a:pt x="136" y="27"/>
                  </a:lnTo>
                  <a:lnTo>
                    <a:pt x="138" y="27"/>
                  </a:lnTo>
                  <a:lnTo>
                    <a:pt x="139" y="29"/>
                  </a:lnTo>
                  <a:lnTo>
                    <a:pt x="140" y="31"/>
                  </a:lnTo>
                  <a:lnTo>
                    <a:pt x="142" y="34"/>
                  </a:lnTo>
                  <a:lnTo>
                    <a:pt x="143" y="34"/>
                  </a:lnTo>
                  <a:lnTo>
                    <a:pt x="145" y="33"/>
                  </a:lnTo>
                  <a:lnTo>
                    <a:pt x="146" y="33"/>
                  </a:lnTo>
                  <a:lnTo>
                    <a:pt x="146" y="34"/>
                  </a:lnTo>
                  <a:lnTo>
                    <a:pt x="147" y="34"/>
                  </a:lnTo>
                  <a:lnTo>
                    <a:pt x="149" y="34"/>
                  </a:lnTo>
                  <a:lnTo>
                    <a:pt x="150" y="36"/>
                  </a:lnTo>
                  <a:lnTo>
                    <a:pt x="153" y="36"/>
                  </a:lnTo>
                  <a:lnTo>
                    <a:pt x="154" y="37"/>
                  </a:lnTo>
                  <a:lnTo>
                    <a:pt x="156" y="37"/>
                  </a:lnTo>
                  <a:lnTo>
                    <a:pt x="158" y="38"/>
                  </a:lnTo>
                  <a:lnTo>
                    <a:pt x="160" y="38"/>
                  </a:lnTo>
                  <a:lnTo>
                    <a:pt x="161" y="38"/>
                  </a:lnTo>
                  <a:lnTo>
                    <a:pt x="161" y="40"/>
                  </a:lnTo>
                  <a:lnTo>
                    <a:pt x="161" y="40"/>
                  </a:lnTo>
                  <a:lnTo>
                    <a:pt x="162" y="44"/>
                  </a:lnTo>
                  <a:lnTo>
                    <a:pt x="161" y="47"/>
                  </a:lnTo>
                  <a:lnTo>
                    <a:pt x="158" y="47"/>
                  </a:lnTo>
                  <a:lnTo>
                    <a:pt x="158" y="48"/>
                  </a:lnTo>
                  <a:lnTo>
                    <a:pt x="160" y="48"/>
                  </a:lnTo>
                  <a:lnTo>
                    <a:pt x="161" y="49"/>
                  </a:lnTo>
                  <a:lnTo>
                    <a:pt x="158" y="51"/>
                  </a:lnTo>
                  <a:lnTo>
                    <a:pt x="157" y="51"/>
                  </a:lnTo>
                  <a:lnTo>
                    <a:pt x="157" y="52"/>
                  </a:lnTo>
                  <a:lnTo>
                    <a:pt x="158" y="53"/>
                  </a:lnTo>
                  <a:lnTo>
                    <a:pt x="158" y="55"/>
                  </a:lnTo>
                  <a:lnTo>
                    <a:pt x="158" y="56"/>
                  </a:lnTo>
                  <a:lnTo>
                    <a:pt x="160" y="56"/>
                  </a:lnTo>
                  <a:lnTo>
                    <a:pt x="158" y="59"/>
                  </a:lnTo>
                  <a:lnTo>
                    <a:pt x="158" y="63"/>
                  </a:lnTo>
                  <a:lnTo>
                    <a:pt x="157" y="64"/>
                  </a:lnTo>
                  <a:lnTo>
                    <a:pt x="154" y="63"/>
                  </a:lnTo>
                  <a:lnTo>
                    <a:pt x="153" y="63"/>
                  </a:lnTo>
                  <a:lnTo>
                    <a:pt x="150" y="62"/>
                  </a:lnTo>
                  <a:lnTo>
                    <a:pt x="150" y="63"/>
                  </a:lnTo>
                  <a:lnTo>
                    <a:pt x="147" y="66"/>
                  </a:lnTo>
                  <a:lnTo>
                    <a:pt x="146" y="66"/>
                  </a:lnTo>
                  <a:lnTo>
                    <a:pt x="145" y="68"/>
                  </a:lnTo>
                  <a:lnTo>
                    <a:pt x="145" y="70"/>
                  </a:lnTo>
                  <a:lnTo>
                    <a:pt x="145" y="73"/>
                  </a:lnTo>
                  <a:lnTo>
                    <a:pt x="140" y="73"/>
                  </a:lnTo>
                  <a:lnTo>
                    <a:pt x="139" y="74"/>
                  </a:lnTo>
                  <a:lnTo>
                    <a:pt x="136" y="75"/>
                  </a:lnTo>
                  <a:lnTo>
                    <a:pt x="135" y="75"/>
                  </a:lnTo>
                  <a:lnTo>
                    <a:pt x="132" y="77"/>
                  </a:lnTo>
                  <a:lnTo>
                    <a:pt x="132" y="78"/>
                  </a:lnTo>
                  <a:lnTo>
                    <a:pt x="130" y="77"/>
                  </a:lnTo>
                  <a:lnTo>
                    <a:pt x="127" y="79"/>
                  </a:lnTo>
                  <a:lnTo>
                    <a:pt x="125" y="79"/>
                  </a:lnTo>
                  <a:lnTo>
                    <a:pt x="125" y="79"/>
                  </a:lnTo>
                  <a:lnTo>
                    <a:pt x="124" y="79"/>
                  </a:lnTo>
                  <a:lnTo>
                    <a:pt x="123" y="79"/>
                  </a:lnTo>
                  <a:lnTo>
                    <a:pt x="120" y="82"/>
                  </a:lnTo>
                  <a:lnTo>
                    <a:pt x="120" y="82"/>
                  </a:lnTo>
                  <a:lnTo>
                    <a:pt x="119" y="83"/>
                  </a:lnTo>
                  <a:lnTo>
                    <a:pt x="117" y="85"/>
                  </a:lnTo>
                  <a:lnTo>
                    <a:pt x="116" y="86"/>
                  </a:lnTo>
                  <a:lnTo>
                    <a:pt x="117" y="85"/>
                  </a:lnTo>
                  <a:lnTo>
                    <a:pt x="117" y="85"/>
                  </a:lnTo>
                  <a:lnTo>
                    <a:pt x="119" y="83"/>
                  </a:lnTo>
                  <a:lnTo>
                    <a:pt x="117" y="81"/>
                  </a:lnTo>
                  <a:lnTo>
                    <a:pt x="117" y="81"/>
                  </a:lnTo>
                  <a:lnTo>
                    <a:pt x="116" y="83"/>
                  </a:lnTo>
                  <a:lnTo>
                    <a:pt x="115" y="85"/>
                  </a:lnTo>
                  <a:lnTo>
                    <a:pt x="115" y="88"/>
                  </a:lnTo>
                  <a:lnTo>
                    <a:pt x="115" y="89"/>
                  </a:lnTo>
                  <a:lnTo>
                    <a:pt x="115" y="89"/>
                  </a:lnTo>
                  <a:lnTo>
                    <a:pt x="115" y="89"/>
                  </a:lnTo>
                  <a:lnTo>
                    <a:pt x="113" y="86"/>
                  </a:lnTo>
                  <a:lnTo>
                    <a:pt x="113" y="86"/>
                  </a:lnTo>
                  <a:lnTo>
                    <a:pt x="113" y="86"/>
                  </a:lnTo>
                  <a:lnTo>
                    <a:pt x="112" y="86"/>
                  </a:lnTo>
                  <a:lnTo>
                    <a:pt x="112" y="88"/>
                  </a:lnTo>
                  <a:lnTo>
                    <a:pt x="110" y="88"/>
                  </a:lnTo>
                  <a:lnTo>
                    <a:pt x="112" y="86"/>
                  </a:lnTo>
                  <a:lnTo>
                    <a:pt x="110" y="86"/>
                  </a:lnTo>
                  <a:lnTo>
                    <a:pt x="109" y="86"/>
                  </a:lnTo>
                  <a:lnTo>
                    <a:pt x="109" y="85"/>
                  </a:lnTo>
                  <a:lnTo>
                    <a:pt x="109" y="83"/>
                  </a:lnTo>
                  <a:lnTo>
                    <a:pt x="108" y="83"/>
                  </a:lnTo>
                  <a:lnTo>
                    <a:pt x="108" y="85"/>
                  </a:lnTo>
                  <a:lnTo>
                    <a:pt x="108" y="85"/>
                  </a:lnTo>
                  <a:lnTo>
                    <a:pt x="104" y="85"/>
                  </a:lnTo>
                  <a:lnTo>
                    <a:pt x="105" y="85"/>
                  </a:lnTo>
                  <a:lnTo>
                    <a:pt x="106" y="86"/>
                  </a:lnTo>
                  <a:lnTo>
                    <a:pt x="106" y="86"/>
                  </a:lnTo>
                  <a:lnTo>
                    <a:pt x="108" y="86"/>
                  </a:lnTo>
                  <a:lnTo>
                    <a:pt x="108" y="88"/>
                  </a:lnTo>
                  <a:lnTo>
                    <a:pt x="108" y="88"/>
                  </a:lnTo>
                  <a:lnTo>
                    <a:pt x="108" y="89"/>
                  </a:lnTo>
                  <a:lnTo>
                    <a:pt x="109" y="89"/>
                  </a:lnTo>
                  <a:lnTo>
                    <a:pt x="109" y="88"/>
                  </a:lnTo>
                  <a:lnTo>
                    <a:pt x="110" y="88"/>
                  </a:lnTo>
                  <a:lnTo>
                    <a:pt x="110" y="89"/>
                  </a:lnTo>
                  <a:lnTo>
                    <a:pt x="112" y="89"/>
                  </a:lnTo>
                  <a:lnTo>
                    <a:pt x="112" y="90"/>
                  </a:lnTo>
                  <a:lnTo>
                    <a:pt x="112" y="90"/>
                  </a:lnTo>
                  <a:lnTo>
                    <a:pt x="113" y="90"/>
                  </a:lnTo>
                  <a:lnTo>
                    <a:pt x="113" y="90"/>
                  </a:lnTo>
                  <a:lnTo>
                    <a:pt x="113" y="92"/>
                  </a:lnTo>
                  <a:lnTo>
                    <a:pt x="115" y="92"/>
                  </a:lnTo>
                  <a:lnTo>
                    <a:pt x="116" y="93"/>
                  </a:lnTo>
                  <a:lnTo>
                    <a:pt x="116" y="94"/>
                  </a:lnTo>
                  <a:lnTo>
                    <a:pt x="116" y="96"/>
                  </a:lnTo>
                  <a:lnTo>
                    <a:pt x="117" y="96"/>
                  </a:lnTo>
                  <a:lnTo>
                    <a:pt x="120" y="96"/>
                  </a:lnTo>
                  <a:lnTo>
                    <a:pt x="120" y="96"/>
                  </a:lnTo>
                  <a:lnTo>
                    <a:pt x="121" y="97"/>
                  </a:lnTo>
                  <a:lnTo>
                    <a:pt x="124" y="94"/>
                  </a:lnTo>
                  <a:lnTo>
                    <a:pt x="124" y="94"/>
                  </a:lnTo>
                  <a:lnTo>
                    <a:pt x="124" y="96"/>
                  </a:lnTo>
                  <a:lnTo>
                    <a:pt x="125" y="94"/>
                  </a:lnTo>
                  <a:lnTo>
                    <a:pt x="128" y="94"/>
                  </a:lnTo>
                  <a:lnTo>
                    <a:pt x="130" y="94"/>
                  </a:lnTo>
                  <a:lnTo>
                    <a:pt x="130" y="96"/>
                  </a:lnTo>
                  <a:lnTo>
                    <a:pt x="130" y="96"/>
                  </a:lnTo>
                  <a:lnTo>
                    <a:pt x="128" y="97"/>
                  </a:lnTo>
                  <a:lnTo>
                    <a:pt x="128" y="100"/>
                  </a:lnTo>
                  <a:lnTo>
                    <a:pt x="125" y="100"/>
                  </a:lnTo>
                  <a:lnTo>
                    <a:pt x="125" y="100"/>
                  </a:lnTo>
                  <a:lnTo>
                    <a:pt x="120" y="99"/>
                  </a:lnTo>
                  <a:lnTo>
                    <a:pt x="117" y="101"/>
                  </a:lnTo>
                  <a:lnTo>
                    <a:pt x="116" y="103"/>
                  </a:lnTo>
                  <a:lnTo>
                    <a:pt x="113" y="103"/>
                  </a:lnTo>
                  <a:lnTo>
                    <a:pt x="112" y="103"/>
                  </a:lnTo>
                  <a:lnTo>
                    <a:pt x="112" y="104"/>
                  </a:lnTo>
                  <a:lnTo>
                    <a:pt x="112" y="104"/>
                  </a:lnTo>
                  <a:lnTo>
                    <a:pt x="110" y="105"/>
                  </a:lnTo>
                  <a:lnTo>
                    <a:pt x="110" y="105"/>
                  </a:lnTo>
                  <a:lnTo>
                    <a:pt x="109" y="107"/>
                  </a:lnTo>
                  <a:lnTo>
                    <a:pt x="109" y="107"/>
                  </a:lnTo>
                  <a:lnTo>
                    <a:pt x="106" y="108"/>
                  </a:lnTo>
                  <a:lnTo>
                    <a:pt x="104" y="108"/>
                  </a:lnTo>
                  <a:lnTo>
                    <a:pt x="104" y="107"/>
                  </a:lnTo>
                  <a:lnTo>
                    <a:pt x="102" y="105"/>
                  </a:lnTo>
                  <a:lnTo>
                    <a:pt x="102" y="104"/>
                  </a:lnTo>
                  <a:lnTo>
                    <a:pt x="102" y="103"/>
                  </a:lnTo>
                  <a:lnTo>
                    <a:pt x="102" y="101"/>
                  </a:lnTo>
                  <a:lnTo>
                    <a:pt x="102" y="100"/>
                  </a:lnTo>
                  <a:lnTo>
                    <a:pt x="102" y="99"/>
                  </a:lnTo>
                  <a:lnTo>
                    <a:pt x="101" y="99"/>
                  </a:lnTo>
                  <a:lnTo>
                    <a:pt x="99" y="99"/>
                  </a:lnTo>
                  <a:lnTo>
                    <a:pt x="98" y="97"/>
                  </a:lnTo>
                  <a:lnTo>
                    <a:pt x="97" y="96"/>
                  </a:lnTo>
                  <a:lnTo>
                    <a:pt x="94" y="96"/>
                  </a:lnTo>
                  <a:lnTo>
                    <a:pt x="94" y="96"/>
                  </a:lnTo>
                  <a:lnTo>
                    <a:pt x="94" y="94"/>
                  </a:lnTo>
                  <a:lnTo>
                    <a:pt x="95" y="93"/>
                  </a:lnTo>
                  <a:lnTo>
                    <a:pt x="98" y="92"/>
                  </a:lnTo>
                  <a:lnTo>
                    <a:pt x="99" y="90"/>
                  </a:lnTo>
                  <a:lnTo>
                    <a:pt x="104" y="89"/>
                  </a:lnTo>
                  <a:lnTo>
                    <a:pt x="105" y="89"/>
                  </a:lnTo>
                  <a:lnTo>
                    <a:pt x="104" y="88"/>
                  </a:lnTo>
                  <a:lnTo>
                    <a:pt x="104" y="86"/>
                  </a:lnTo>
                  <a:lnTo>
                    <a:pt x="102" y="86"/>
                  </a:lnTo>
                  <a:lnTo>
                    <a:pt x="102" y="86"/>
                  </a:lnTo>
                  <a:lnTo>
                    <a:pt x="101" y="86"/>
                  </a:lnTo>
                  <a:lnTo>
                    <a:pt x="99" y="85"/>
                  </a:lnTo>
                  <a:lnTo>
                    <a:pt x="98" y="85"/>
                  </a:lnTo>
                  <a:lnTo>
                    <a:pt x="98" y="86"/>
                  </a:lnTo>
                  <a:lnTo>
                    <a:pt x="97" y="86"/>
                  </a:lnTo>
                  <a:lnTo>
                    <a:pt x="94" y="86"/>
                  </a:lnTo>
                  <a:lnTo>
                    <a:pt x="91" y="86"/>
                  </a:lnTo>
                  <a:lnTo>
                    <a:pt x="90" y="85"/>
                  </a:lnTo>
                  <a:lnTo>
                    <a:pt x="89" y="85"/>
                  </a:lnTo>
                  <a:lnTo>
                    <a:pt x="87" y="85"/>
                  </a:lnTo>
                  <a:lnTo>
                    <a:pt x="87" y="83"/>
                  </a:lnTo>
                  <a:lnTo>
                    <a:pt x="89" y="82"/>
                  </a:lnTo>
                  <a:lnTo>
                    <a:pt x="89" y="82"/>
                  </a:lnTo>
                  <a:lnTo>
                    <a:pt x="86" y="82"/>
                  </a:lnTo>
                  <a:lnTo>
                    <a:pt x="86" y="81"/>
                  </a:lnTo>
                  <a:lnTo>
                    <a:pt x="87" y="81"/>
                  </a:lnTo>
                  <a:lnTo>
                    <a:pt x="91" y="81"/>
                  </a:lnTo>
                  <a:lnTo>
                    <a:pt x="91" y="81"/>
                  </a:lnTo>
                  <a:lnTo>
                    <a:pt x="91" y="81"/>
                  </a:lnTo>
                  <a:lnTo>
                    <a:pt x="90" y="81"/>
                  </a:lnTo>
                  <a:lnTo>
                    <a:pt x="89" y="79"/>
                  </a:lnTo>
                  <a:lnTo>
                    <a:pt x="87" y="77"/>
                  </a:lnTo>
                  <a:lnTo>
                    <a:pt x="87" y="78"/>
                  </a:lnTo>
                  <a:lnTo>
                    <a:pt x="86" y="79"/>
                  </a:lnTo>
                  <a:lnTo>
                    <a:pt x="84" y="79"/>
                  </a:lnTo>
                  <a:lnTo>
                    <a:pt x="84" y="78"/>
                  </a:lnTo>
                  <a:lnTo>
                    <a:pt x="84" y="78"/>
                  </a:lnTo>
                  <a:lnTo>
                    <a:pt x="82" y="79"/>
                  </a:lnTo>
                  <a:lnTo>
                    <a:pt x="79" y="81"/>
                  </a:lnTo>
                  <a:lnTo>
                    <a:pt x="79" y="81"/>
                  </a:lnTo>
                  <a:lnTo>
                    <a:pt x="78" y="81"/>
                  </a:lnTo>
                  <a:lnTo>
                    <a:pt x="78" y="82"/>
                  </a:lnTo>
                  <a:lnTo>
                    <a:pt x="75" y="85"/>
                  </a:lnTo>
                  <a:lnTo>
                    <a:pt x="75" y="85"/>
                  </a:lnTo>
                  <a:lnTo>
                    <a:pt x="73" y="83"/>
                  </a:lnTo>
                  <a:lnTo>
                    <a:pt x="72" y="83"/>
                  </a:lnTo>
                  <a:lnTo>
                    <a:pt x="72" y="82"/>
                  </a:lnTo>
                  <a:lnTo>
                    <a:pt x="72" y="83"/>
                  </a:lnTo>
                  <a:lnTo>
                    <a:pt x="73" y="85"/>
                  </a:lnTo>
                  <a:lnTo>
                    <a:pt x="73" y="86"/>
                  </a:lnTo>
                  <a:lnTo>
                    <a:pt x="73" y="89"/>
                  </a:lnTo>
                  <a:lnTo>
                    <a:pt x="72" y="89"/>
                  </a:lnTo>
                  <a:lnTo>
                    <a:pt x="69" y="90"/>
                  </a:lnTo>
                  <a:lnTo>
                    <a:pt x="69" y="90"/>
                  </a:lnTo>
                  <a:lnTo>
                    <a:pt x="68" y="90"/>
                  </a:lnTo>
                  <a:lnTo>
                    <a:pt x="68" y="92"/>
                  </a:lnTo>
                  <a:lnTo>
                    <a:pt x="68" y="92"/>
                  </a:lnTo>
                  <a:lnTo>
                    <a:pt x="68" y="90"/>
                  </a:lnTo>
                  <a:lnTo>
                    <a:pt x="67" y="89"/>
                  </a:lnTo>
                  <a:lnTo>
                    <a:pt x="67" y="93"/>
                  </a:lnTo>
                  <a:lnTo>
                    <a:pt x="68" y="96"/>
                  </a:lnTo>
                  <a:lnTo>
                    <a:pt x="67" y="96"/>
                  </a:lnTo>
                  <a:lnTo>
                    <a:pt x="67" y="94"/>
                  </a:lnTo>
                  <a:lnTo>
                    <a:pt x="65" y="94"/>
                  </a:lnTo>
                  <a:lnTo>
                    <a:pt x="64" y="96"/>
                  </a:lnTo>
                  <a:lnTo>
                    <a:pt x="61" y="96"/>
                  </a:lnTo>
                  <a:lnTo>
                    <a:pt x="60" y="97"/>
                  </a:lnTo>
                  <a:lnTo>
                    <a:pt x="57" y="97"/>
                  </a:lnTo>
                  <a:lnTo>
                    <a:pt x="56" y="94"/>
                  </a:lnTo>
                  <a:lnTo>
                    <a:pt x="54" y="94"/>
                  </a:lnTo>
                  <a:lnTo>
                    <a:pt x="54" y="94"/>
                  </a:lnTo>
                  <a:lnTo>
                    <a:pt x="56" y="94"/>
                  </a:lnTo>
                  <a:lnTo>
                    <a:pt x="56" y="93"/>
                  </a:lnTo>
                  <a:lnTo>
                    <a:pt x="57" y="92"/>
                  </a:lnTo>
                  <a:lnTo>
                    <a:pt x="57" y="90"/>
                  </a:lnTo>
                  <a:lnTo>
                    <a:pt x="58" y="90"/>
                  </a:lnTo>
                  <a:lnTo>
                    <a:pt x="58" y="89"/>
                  </a:lnTo>
                  <a:lnTo>
                    <a:pt x="60" y="88"/>
                  </a:lnTo>
                  <a:lnTo>
                    <a:pt x="61" y="86"/>
                  </a:lnTo>
                  <a:lnTo>
                    <a:pt x="61" y="83"/>
                  </a:lnTo>
                  <a:lnTo>
                    <a:pt x="61" y="82"/>
                  </a:lnTo>
                  <a:lnTo>
                    <a:pt x="63" y="81"/>
                  </a:lnTo>
                  <a:lnTo>
                    <a:pt x="64" y="82"/>
                  </a:lnTo>
                  <a:lnTo>
                    <a:pt x="65" y="82"/>
                  </a:lnTo>
                  <a:lnTo>
                    <a:pt x="68" y="82"/>
                  </a:lnTo>
                  <a:lnTo>
                    <a:pt x="69" y="82"/>
                  </a:lnTo>
                  <a:lnTo>
                    <a:pt x="71" y="81"/>
                  </a:lnTo>
                  <a:lnTo>
                    <a:pt x="69" y="79"/>
                  </a:lnTo>
                  <a:lnTo>
                    <a:pt x="69" y="78"/>
                  </a:lnTo>
                  <a:lnTo>
                    <a:pt x="69" y="77"/>
                  </a:lnTo>
                  <a:lnTo>
                    <a:pt x="69" y="75"/>
                  </a:lnTo>
                  <a:lnTo>
                    <a:pt x="67" y="74"/>
                  </a:lnTo>
                  <a:lnTo>
                    <a:pt x="65" y="73"/>
                  </a:lnTo>
                  <a:lnTo>
                    <a:pt x="65" y="71"/>
                  </a:lnTo>
                  <a:lnTo>
                    <a:pt x="65" y="70"/>
                  </a:lnTo>
                  <a:lnTo>
                    <a:pt x="64" y="68"/>
                  </a:lnTo>
                  <a:lnTo>
                    <a:pt x="64" y="68"/>
                  </a:lnTo>
                  <a:lnTo>
                    <a:pt x="63" y="67"/>
                  </a:lnTo>
                  <a:lnTo>
                    <a:pt x="63" y="64"/>
                  </a:lnTo>
                  <a:lnTo>
                    <a:pt x="63" y="63"/>
                  </a:lnTo>
                  <a:lnTo>
                    <a:pt x="63" y="62"/>
                  </a:lnTo>
                  <a:lnTo>
                    <a:pt x="63" y="60"/>
                  </a:lnTo>
                  <a:lnTo>
                    <a:pt x="61" y="60"/>
                  </a:lnTo>
                  <a:lnTo>
                    <a:pt x="58" y="59"/>
                  </a:lnTo>
                  <a:lnTo>
                    <a:pt x="57" y="59"/>
                  </a:lnTo>
                  <a:lnTo>
                    <a:pt x="56" y="59"/>
                  </a:lnTo>
                  <a:lnTo>
                    <a:pt x="54" y="59"/>
                  </a:lnTo>
                  <a:lnTo>
                    <a:pt x="50" y="56"/>
                  </a:lnTo>
                  <a:lnTo>
                    <a:pt x="50" y="56"/>
                  </a:lnTo>
                  <a:lnTo>
                    <a:pt x="47" y="55"/>
                  </a:lnTo>
                  <a:lnTo>
                    <a:pt x="45" y="56"/>
                  </a:lnTo>
                  <a:lnTo>
                    <a:pt x="43" y="56"/>
                  </a:lnTo>
                  <a:lnTo>
                    <a:pt x="42" y="55"/>
                  </a:lnTo>
                  <a:lnTo>
                    <a:pt x="41" y="56"/>
                  </a:lnTo>
                  <a:lnTo>
                    <a:pt x="39" y="5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22" name="Freeform 909"/>
            <p:cNvSpPr>
              <a:spLocks noChangeAspect="1"/>
            </p:cNvSpPr>
            <p:nvPr/>
          </p:nvSpPr>
          <p:spPr bwMode="gray">
            <a:xfrm>
              <a:off x="1526254" y="3255502"/>
              <a:ext cx="274027" cy="194369"/>
            </a:xfrm>
            <a:custGeom>
              <a:avLst/>
              <a:gdLst>
                <a:gd name="T0" fmla="*/ 74 w 86"/>
                <a:gd name="T1" fmla="*/ 59 h 61"/>
                <a:gd name="T2" fmla="*/ 65 w 86"/>
                <a:gd name="T3" fmla="*/ 55 h 61"/>
                <a:gd name="T4" fmla="*/ 61 w 86"/>
                <a:gd name="T5" fmla="*/ 54 h 61"/>
                <a:gd name="T6" fmla="*/ 53 w 86"/>
                <a:gd name="T7" fmla="*/ 58 h 61"/>
                <a:gd name="T8" fmla="*/ 48 w 86"/>
                <a:gd name="T9" fmla="*/ 61 h 61"/>
                <a:gd name="T10" fmla="*/ 34 w 86"/>
                <a:gd name="T11" fmla="*/ 59 h 61"/>
                <a:gd name="T12" fmla="*/ 26 w 86"/>
                <a:gd name="T13" fmla="*/ 58 h 61"/>
                <a:gd name="T14" fmla="*/ 26 w 86"/>
                <a:gd name="T15" fmla="*/ 54 h 61"/>
                <a:gd name="T16" fmla="*/ 22 w 86"/>
                <a:gd name="T17" fmla="*/ 54 h 61"/>
                <a:gd name="T18" fmla="*/ 22 w 86"/>
                <a:gd name="T19" fmla="*/ 48 h 61"/>
                <a:gd name="T20" fmla="*/ 19 w 86"/>
                <a:gd name="T21" fmla="*/ 48 h 61"/>
                <a:gd name="T22" fmla="*/ 12 w 86"/>
                <a:gd name="T23" fmla="*/ 46 h 61"/>
                <a:gd name="T24" fmla="*/ 11 w 86"/>
                <a:gd name="T25" fmla="*/ 42 h 61"/>
                <a:gd name="T26" fmla="*/ 8 w 86"/>
                <a:gd name="T27" fmla="*/ 40 h 61"/>
                <a:gd name="T28" fmla="*/ 5 w 86"/>
                <a:gd name="T29" fmla="*/ 35 h 61"/>
                <a:gd name="T30" fmla="*/ 3 w 86"/>
                <a:gd name="T31" fmla="*/ 31 h 61"/>
                <a:gd name="T32" fmla="*/ 0 w 86"/>
                <a:gd name="T33" fmla="*/ 29 h 61"/>
                <a:gd name="T34" fmla="*/ 5 w 86"/>
                <a:gd name="T35" fmla="*/ 28 h 61"/>
                <a:gd name="T36" fmla="*/ 9 w 86"/>
                <a:gd name="T37" fmla="*/ 24 h 61"/>
                <a:gd name="T38" fmla="*/ 12 w 86"/>
                <a:gd name="T39" fmla="*/ 20 h 61"/>
                <a:gd name="T40" fmla="*/ 15 w 86"/>
                <a:gd name="T41" fmla="*/ 14 h 61"/>
                <a:gd name="T42" fmla="*/ 16 w 86"/>
                <a:gd name="T43" fmla="*/ 11 h 61"/>
                <a:gd name="T44" fmla="*/ 18 w 86"/>
                <a:gd name="T45" fmla="*/ 9 h 61"/>
                <a:gd name="T46" fmla="*/ 22 w 86"/>
                <a:gd name="T47" fmla="*/ 7 h 61"/>
                <a:gd name="T48" fmla="*/ 23 w 86"/>
                <a:gd name="T49" fmla="*/ 5 h 61"/>
                <a:gd name="T50" fmla="*/ 27 w 86"/>
                <a:gd name="T51" fmla="*/ 5 h 61"/>
                <a:gd name="T52" fmla="*/ 34 w 86"/>
                <a:gd name="T53" fmla="*/ 5 h 61"/>
                <a:gd name="T54" fmla="*/ 40 w 86"/>
                <a:gd name="T55" fmla="*/ 5 h 61"/>
                <a:gd name="T56" fmla="*/ 42 w 86"/>
                <a:gd name="T57" fmla="*/ 7 h 61"/>
                <a:gd name="T58" fmla="*/ 48 w 86"/>
                <a:gd name="T59" fmla="*/ 5 h 61"/>
                <a:gd name="T60" fmla="*/ 56 w 86"/>
                <a:gd name="T61" fmla="*/ 0 h 61"/>
                <a:gd name="T62" fmla="*/ 59 w 86"/>
                <a:gd name="T63" fmla="*/ 0 h 61"/>
                <a:gd name="T64" fmla="*/ 63 w 86"/>
                <a:gd name="T65" fmla="*/ 5 h 61"/>
                <a:gd name="T66" fmla="*/ 65 w 86"/>
                <a:gd name="T67" fmla="*/ 10 h 61"/>
                <a:gd name="T68" fmla="*/ 70 w 86"/>
                <a:gd name="T69" fmla="*/ 17 h 61"/>
                <a:gd name="T70" fmla="*/ 72 w 86"/>
                <a:gd name="T71" fmla="*/ 25 h 61"/>
                <a:gd name="T72" fmla="*/ 71 w 86"/>
                <a:gd name="T73" fmla="*/ 31 h 61"/>
                <a:gd name="T74" fmla="*/ 72 w 86"/>
                <a:gd name="T75" fmla="*/ 35 h 61"/>
                <a:gd name="T76" fmla="*/ 72 w 86"/>
                <a:gd name="T77" fmla="*/ 37 h 61"/>
                <a:gd name="T78" fmla="*/ 75 w 86"/>
                <a:gd name="T79" fmla="*/ 40 h 61"/>
                <a:gd name="T80" fmla="*/ 79 w 86"/>
                <a:gd name="T81" fmla="*/ 39 h 61"/>
                <a:gd name="T82" fmla="*/ 83 w 86"/>
                <a:gd name="T83" fmla="*/ 37 h 61"/>
                <a:gd name="T84" fmla="*/ 85 w 86"/>
                <a:gd name="T85" fmla="*/ 39 h 61"/>
                <a:gd name="T86" fmla="*/ 86 w 86"/>
                <a:gd name="T87" fmla="*/ 43 h 61"/>
                <a:gd name="T88" fmla="*/ 85 w 86"/>
                <a:gd name="T89" fmla="*/ 46 h 61"/>
                <a:gd name="T90" fmla="*/ 82 w 86"/>
                <a:gd name="T91" fmla="*/ 46 h 61"/>
                <a:gd name="T92" fmla="*/ 79 w 86"/>
                <a:gd name="T93" fmla="*/ 50 h 61"/>
                <a:gd name="T94" fmla="*/ 78 w 86"/>
                <a:gd name="T95" fmla="*/ 50 h 61"/>
                <a:gd name="T96" fmla="*/ 79 w 86"/>
                <a:gd name="T97" fmla="*/ 46 h 61"/>
                <a:gd name="T98" fmla="*/ 78 w 86"/>
                <a:gd name="T99" fmla="*/ 44 h 61"/>
                <a:gd name="T100" fmla="*/ 76 w 86"/>
                <a:gd name="T101" fmla="*/ 50 h 61"/>
                <a:gd name="T102" fmla="*/ 76 w 86"/>
                <a:gd name="T103" fmla="*/ 53 h 61"/>
                <a:gd name="T104" fmla="*/ 76 w 86"/>
                <a:gd name="T105" fmla="*/ 5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61">
                  <a:moveTo>
                    <a:pt x="76" y="59"/>
                  </a:moveTo>
                  <a:lnTo>
                    <a:pt x="74" y="59"/>
                  </a:lnTo>
                  <a:lnTo>
                    <a:pt x="70" y="57"/>
                  </a:lnTo>
                  <a:lnTo>
                    <a:pt x="65" y="55"/>
                  </a:lnTo>
                  <a:lnTo>
                    <a:pt x="64" y="55"/>
                  </a:lnTo>
                  <a:lnTo>
                    <a:pt x="61" y="54"/>
                  </a:lnTo>
                  <a:lnTo>
                    <a:pt x="57" y="55"/>
                  </a:lnTo>
                  <a:lnTo>
                    <a:pt x="53" y="58"/>
                  </a:lnTo>
                  <a:lnTo>
                    <a:pt x="50" y="59"/>
                  </a:lnTo>
                  <a:lnTo>
                    <a:pt x="48" y="61"/>
                  </a:lnTo>
                  <a:lnTo>
                    <a:pt x="41" y="59"/>
                  </a:lnTo>
                  <a:lnTo>
                    <a:pt x="34" y="59"/>
                  </a:lnTo>
                  <a:lnTo>
                    <a:pt x="29" y="58"/>
                  </a:lnTo>
                  <a:lnTo>
                    <a:pt x="26" y="58"/>
                  </a:lnTo>
                  <a:lnTo>
                    <a:pt x="24" y="57"/>
                  </a:lnTo>
                  <a:lnTo>
                    <a:pt x="26" y="54"/>
                  </a:lnTo>
                  <a:lnTo>
                    <a:pt x="23" y="54"/>
                  </a:lnTo>
                  <a:lnTo>
                    <a:pt x="22" y="54"/>
                  </a:lnTo>
                  <a:lnTo>
                    <a:pt x="20" y="51"/>
                  </a:lnTo>
                  <a:lnTo>
                    <a:pt x="22" y="48"/>
                  </a:lnTo>
                  <a:lnTo>
                    <a:pt x="20" y="47"/>
                  </a:lnTo>
                  <a:lnTo>
                    <a:pt x="19" y="48"/>
                  </a:lnTo>
                  <a:lnTo>
                    <a:pt x="14" y="47"/>
                  </a:lnTo>
                  <a:lnTo>
                    <a:pt x="12" y="46"/>
                  </a:lnTo>
                  <a:lnTo>
                    <a:pt x="12" y="43"/>
                  </a:lnTo>
                  <a:lnTo>
                    <a:pt x="11" y="42"/>
                  </a:lnTo>
                  <a:lnTo>
                    <a:pt x="9" y="40"/>
                  </a:lnTo>
                  <a:lnTo>
                    <a:pt x="8" y="40"/>
                  </a:lnTo>
                  <a:lnTo>
                    <a:pt x="7" y="37"/>
                  </a:lnTo>
                  <a:lnTo>
                    <a:pt x="5" y="35"/>
                  </a:lnTo>
                  <a:lnTo>
                    <a:pt x="5" y="32"/>
                  </a:lnTo>
                  <a:lnTo>
                    <a:pt x="3" y="31"/>
                  </a:lnTo>
                  <a:lnTo>
                    <a:pt x="1" y="29"/>
                  </a:lnTo>
                  <a:lnTo>
                    <a:pt x="0" y="29"/>
                  </a:lnTo>
                  <a:lnTo>
                    <a:pt x="1" y="29"/>
                  </a:lnTo>
                  <a:lnTo>
                    <a:pt x="5" y="28"/>
                  </a:lnTo>
                  <a:lnTo>
                    <a:pt x="8" y="26"/>
                  </a:lnTo>
                  <a:lnTo>
                    <a:pt x="9" y="24"/>
                  </a:lnTo>
                  <a:lnTo>
                    <a:pt x="11" y="21"/>
                  </a:lnTo>
                  <a:lnTo>
                    <a:pt x="12" y="20"/>
                  </a:lnTo>
                  <a:lnTo>
                    <a:pt x="14" y="17"/>
                  </a:lnTo>
                  <a:lnTo>
                    <a:pt x="15" y="14"/>
                  </a:lnTo>
                  <a:lnTo>
                    <a:pt x="15" y="13"/>
                  </a:lnTo>
                  <a:lnTo>
                    <a:pt x="16" y="11"/>
                  </a:lnTo>
                  <a:lnTo>
                    <a:pt x="16" y="10"/>
                  </a:lnTo>
                  <a:lnTo>
                    <a:pt x="18" y="9"/>
                  </a:lnTo>
                  <a:lnTo>
                    <a:pt x="20" y="7"/>
                  </a:lnTo>
                  <a:lnTo>
                    <a:pt x="22" y="7"/>
                  </a:lnTo>
                  <a:lnTo>
                    <a:pt x="23" y="6"/>
                  </a:lnTo>
                  <a:lnTo>
                    <a:pt x="23" y="5"/>
                  </a:lnTo>
                  <a:lnTo>
                    <a:pt x="24" y="5"/>
                  </a:lnTo>
                  <a:lnTo>
                    <a:pt x="27" y="5"/>
                  </a:lnTo>
                  <a:lnTo>
                    <a:pt x="30" y="5"/>
                  </a:lnTo>
                  <a:lnTo>
                    <a:pt x="34" y="5"/>
                  </a:lnTo>
                  <a:lnTo>
                    <a:pt x="37" y="5"/>
                  </a:lnTo>
                  <a:lnTo>
                    <a:pt x="40" y="5"/>
                  </a:lnTo>
                  <a:lnTo>
                    <a:pt x="41" y="6"/>
                  </a:lnTo>
                  <a:lnTo>
                    <a:pt x="42" y="7"/>
                  </a:lnTo>
                  <a:lnTo>
                    <a:pt x="45" y="5"/>
                  </a:lnTo>
                  <a:lnTo>
                    <a:pt x="48" y="5"/>
                  </a:lnTo>
                  <a:lnTo>
                    <a:pt x="50" y="5"/>
                  </a:lnTo>
                  <a:lnTo>
                    <a:pt x="56" y="0"/>
                  </a:lnTo>
                  <a:lnTo>
                    <a:pt x="57" y="0"/>
                  </a:lnTo>
                  <a:lnTo>
                    <a:pt x="59" y="0"/>
                  </a:lnTo>
                  <a:lnTo>
                    <a:pt x="61" y="3"/>
                  </a:lnTo>
                  <a:lnTo>
                    <a:pt x="63" y="5"/>
                  </a:lnTo>
                  <a:lnTo>
                    <a:pt x="64" y="7"/>
                  </a:lnTo>
                  <a:lnTo>
                    <a:pt x="65" y="10"/>
                  </a:lnTo>
                  <a:lnTo>
                    <a:pt x="67" y="13"/>
                  </a:lnTo>
                  <a:lnTo>
                    <a:pt x="70" y="17"/>
                  </a:lnTo>
                  <a:lnTo>
                    <a:pt x="71" y="20"/>
                  </a:lnTo>
                  <a:lnTo>
                    <a:pt x="72" y="25"/>
                  </a:lnTo>
                  <a:lnTo>
                    <a:pt x="72" y="28"/>
                  </a:lnTo>
                  <a:lnTo>
                    <a:pt x="71" y="31"/>
                  </a:lnTo>
                  <a:lnTo>
                    <a:pt x="72" y="32"/>
                  </a:lnTo>
                  <a:lnTo>
                    <a:pt x="72" y="35"/>
                  </a:lnTo>
                  <a:lnTo>
                    <a:pt x="72" y="37"/>
                  </a:lnTo>
                  <a:lnTo>
                    <a:pt x="72" y="37"/>
                  </a:lnTo>
                  <a:lnTo>
                    <a:pt x="74" y="37"/>
                  </a:lnTo>
                  <a:lnTo>
                    <a:pt x="75" y="40"/>
                  </a:lnTo>
                  <a:lnTo>
                    <a:pt x="78" y="40"/>
                  </a:lnTo>
                  <a:lnTo>
                    <a:pt x="79" y="39"/>
                  </a:lnTo>
                  <a:lnTo>
                    <a:pt x="82" y="39"/>
                  </a:lnTo>
                  <a:lnTo>
                    <a:pt x="83" y="37"/>
                  </a:lnTo>
                  <a:lnTo>
                    <a:pt x="85" y="37"/>
                  </a:lnTo>
                  <a:lnTo>
                    <a:pt x="85" y="39"/>
                  </a:lnTo>
                  <a:lnTo>
                    <a:pt x="86" y="39"/>
                  </a:lnTo>
                  <a:lnTo>
                    <a:pt x="86" y="43"/>
                  </a:lnTo>
                  <a:lnTo>
                    <a:pt x="85" y="44"/>
                  </a:lnTo>
                  <a:lnTo>
                    <a:pt x="85" y="46"/>
                  </a:lnTo>
                  <a:lnTo>
                    <a:pt x="83" y="46"/>
                  </a:lnTo>
                  <a:lnTo>
                    <a:pt x="82" y="46"/>
                  </a:lnTo>
                  <a:lnTo>
                    <a:pt x="81" y="47"/>
                  </a:lnTo>
                  <a:lnTo>
                    <a:pt x="79" y="50"/>
                  </a:lnTo>
                  <a:lnTo>
                    <a:pt x="78" y="50"/>
                  </a:lnTo>
                  <a:lnTo>
                    <a:pt x="78" y="50"/>
                  </a:lnTo>
                  <a:lnTo>
                    <a:pt x="79" y="48"/>
                  </a:lnTo>
                  <a:lnTo>
                    <a:pt x="79" y="46"/>
                  </a:lnTo>
                  <a:lnTo>
                    <a:pt x="79" y="44"/>
                  </a:lnTo>
                  <a:lnTo>
                    <a:pt x="78" y="44"/>
                  </a:lnTo>
                  <a:lnTo>
                    <a:pt x="78" y="47"/>
                  </a:lnTo>
                  <a:lnTo>
                    <a:pt x="76" y="50"/>
                  </a:lnTo>
                  <a:lnTo>
                    <a:pt x="76" y="51"/>
                  </a:lnTo>
                  <a:lnTo>
                    <a:pt x="76" y="53"/>
                  </a:lnTo>
                  <a:lnTo>
                    <a:pt x="76" y="55"/>
                  </a:lnTo>
                  <a:lnTo>
                    <a:pt x="76" y="57"/>
                  </a:lnTo>
                  <a:lnTo>
                    <a:pt x="76" y="5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23" name="Freeform 865"/>
            <p:cNvSpPr>
              <a:spLocks noChangeAspect="1"/>
            </p:cNvSpPr>
            <p:nvPr/>
          </p:nvSpPr>
          <p:spPr bwMode="gray">
            <a:xfrm>
              <a:off x="1707878" y="3249129"/>
              <a:ext cx="101964" cy="124269"/>
            </a:xfrm>
            <a:custGeom>
              <a:avLst/>
              <a:gdLst>
                <a:gd name="T0" fmla="*/ 15 w 32"/>
                <a:gd name="T1" fmla="*/ 39 h 39"/>
                <a:gd name="T2" fmla="*/ 15 w 32"/>
                <a:gd name="T3" fmla="*/ 37 h 39"/>
                <a:gd name="T4" fmla="*/ 15 w 32"/>
                <a:gd name="T5" fmla="*/ 34 h 39"/>
                <a:gd name="T6" fmla="*/ 14 w 32"/>
                <a:gd name="T7" fmla="*/ 33 h 39"/>
                <a:gd name="T8" fmla="*/ 15 w 32"/>
                <a:gd name="T9" fmla="*/ 30 h 39"/>
                <a:gd name="T10" fmla="*/ 15 w 32"/>
                <a:gd name="T11" fmla="*/ 27 h 39"/>
                <a:gd name="T12" fmla="*/ 14 w 32"/>
                <a:gd name="T13" fmla="*/ 22 h 39"/>
                <a:gd name="T14" fmla="*/ 13 w 32"/>
                <a:gd name="T15" fmla="*/ 19 h 39"/>
                <a:gd name="T16" fmla="*/ 10 w 32"/>
                <a:gd name="T17" fmla="*/ 15 h 39"/>
                <a:gd name="T18" fmla="*/ 8 w 32"/>
                <a:gd name="T19" fmla="*/ 12 h 39"/>
                <a:gd name="T20" fmla="*/ 7 w 32"/>
                <a:gd name="T21" fmla="*/ 9 h 39"/>
                <a:gd name="T22" fmla="*/ 6 w 32"/>
                <a:gd name="T23" fmla="*/ 7 h 39"/>
                <a:gd name="T24" fmla="*/ 4 w 32"/>
                <a:gd name="T25" fmla="*/ 5 h 39"/>
                <a:gd name="T26" fmla="*/ 2 w 32"/>
                <a:gd name="T27" fmla="*/ 2 h 39"/>
                <a:gd name="T28" fmla="*/ 0 w 32"/>
                <a:gd name="T29" fmla="*/ 2 h 39"/>
                <a:gd name="T30" fmla="*/ 2 w 32"/>
                <a:gd name="T31" fmla="*/ 1 h 39"/>
                <a:gd name="T32" fmla="*/ 3 w 32"/>
                <a:gd name="T33" fmla="*/ 0 h 39"/>
                <a:gd name="T34" fmla="*/ 4 w 32"/>
                <a:gd name="T35" fmla="*/ 1 h 39"/>
                <a:gd name="T36" fmla="*/ 6 w 32"/>
                <a:gd name="T37" fmla="*/ 1 h 39"/>
                <a:gd name="T38" fmla="*/ 8 w 32"/>
                <a:gd name="T39" fmla="*/ 0 h 39"/>
                <a:gd name="T40" fmla="*/ 11 w 32"/>
                <a:gd name="T41" fmla="*/ 1 h 39"/>
                <a:gd name="T42" fmla="*/ 11 w 32"/>
                <a:gd name="T43" fmla="*/ 1 h 39"/>
                <a:gd name="T44" fmla="*/ 15 w 32"/>
                <a:gd name="T45" fmla="*/ 4 h 39"/>
                <a:gd name="T46" fmla="*/ 17 w 32"/>
                <a:gd name="T47" fmla="*/ 4 h 39"/>
                <a:gd name="T48" fmla="*/ 19 w 32"/>
                <a:gd name="T49" fmla="*/ 4 h 39"/>
                <a:gd name="T50" fmla="*/ 19 w 32"/>
                <a:gd name="T51" fmla="*/ 4 h 39"/>
                <a:gd name="T52" fmla="*/ 22 w 32"/>
                <a:gd name="T53" fmla="*/ 5 h 39"/>
                <a:gd name="T54" fmla="*/ 24 w 32"/>
                <a:gd name="T55" fmla="*/ 5 h 39"/>
                <a:gd name="T56" fmla="*/ 24 w 32"/>
                <a:gd name="T57" fmla="*/ 7 h 39"/>
                <a:gd name="T58" fmla="*/ 24 w 32"/>
                <a:gd name="T59" fmla="*/ 8 h 39"/>
                <a:gd name="T60" fmla="*/ 24 w 32"/>
                <a:gd name="T61" fmla="*/ 9 h 39"/>
                <a:gd name="T62" fmla="*/ 24 w 32"/>
                <a:gd name="T63" fmla="*/ 12 h 39"/>
                <a:gd name="T64" fmla="*/ 25 w 32"/>
                <a:gd name="T65" fmla="*/ 13 h 39"/>
                <a:gd name="T66" fmla="*/ 25 w 32"/>
                <a:gd name="T67" fmla="*/ 13 h 39"/>
                <a:gd name="T68" fmla="*/ 26 w 32"/>
                <a:gd name="T69" fmla="*/ 15 h 39"/>
                <a:gd name="T70" fmla="*/ 26 w 32"/>
                <a:gd name="T71" fmla="*/ 16 h 39"/>
                <a:gd name="T72" fmla="*/ 26 w 32"/>
                <a:gd name="T73" fmla="*/ 18 h 39"/>
                <a:gd name="T74" fmla="*/ 28 w 32"/>
                <a:gd name="T75" fmla="*/ 19 h 39"/>
                <a:gd name="T76" fmla="*/ 30 w 32"/>
                <a:gd name="T77" fmla="*/ 20 h 39"/>
                <a:gd name="T78" fmla="*/ 30 w 32"/>
                <a:gd name="T79" fmla="*/ 22 h 39"/>
                <a:gd name="T80" fmla="*/ 30 w 32"/>
                <a:gd name="T81" fmla="*/ 23 h 39"/>
                <a:gd name="T82" fmla="*/ 30 w 32"/>
                <a:gd name="T83" fmla="*/ 24 h 39"/>
                <a:gd name="T84" fmla="*/ 32 w 32"/>
                <a:gd name="T85" fmla="*/ 26 h 39"/>
                <a:gd name="T86" fmla="*/ 30 w 32"/>
                <a:gd name="T87" fmla="*/ 27 h 39"/>
                <a:gd name="T88" fmla="*/ 29 w 32"/>
                <a:gd name="T89" fmla="*/ 27 h 39"/>
                <a:gd name="T90" fmla="*/ 26 w 32"/>
                <a:gd name="T91" fmla="*/ 27 h 39"/>
                <a:gd name="T92" fmla="*/ 25 w 32"/>
                <a:gd name="T93" fmla="*/ 27 h 39"/>
                <a:gd name="T94" fmla="*/ 24 w 32"/>
                <a:gd name="T95" fmla="*/ 26 h 39"/>
                <a:gd name="T96" fmla="*/ 22 w 32"/>
                <a:gd name="T97" fmla="*/ 27 h 39"/>
                <a:gd name="T98" fmla="*/ 22 w 32"/>
                <a:gd name="T99" fmla="*/ 28 h 39"/>
                <a:gd name="T100" fmla="*/ 22 w 32"/>
                <a:gd name="T101" fmla="*/ 31 h 39"/>
                <a:gd name="T102" fmla="*/ 21 w 32"/>
                <a:gd name="T103" fmla="*/ 33 h 39"/>
                <a:gd name="T104" fmla="*/ 19 w 32"/>
                <a:gd name="T105" fmla="*/ 34 h 39"/>
                <a:gd name="T106" fmla="*/ 19 w 32"/>
                <a:gd name="T107" fmla="*/ 35 h 39"/>
                <a:gd name="T108" fmla="*/ 18 w 32"/>
                <a:gd name="T109" fmla="*/ 35 h 39"/>
                <a:gd name="T110" fmla="*/ 18 w 32"/>
                <a:gd name="T111" fmla="*/ 37 h 39"/>
                <a:gd name="T112" fmla="*/ 18 w 32"/>
                <a:gd name="T113" fmla="*/ 38 h 39"/>
                <a:gd name="T114" fmla="*/ 17 w 32"/>
                <a:gd name="T115" fmla="*/ 39 h 39"/>
                <a:gd name="T116" fmla="*/ 15 w 32"/>
                <a:gd name="T1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 h="39">
                  <a:moveTo>
                    <a:pt x="15" y="39"/>
                  </a:moveTo>
                  <a:lnTo>
                    <a:pt x="15" y="37"/>
                  </a:lnTo>
                  <a:lnTo>
                    <a:pt x="15" y="34"/>
                  </a:lnTo>
                  <a:lnTo>
                    <a:pt x="14" y="33"/>
                  </a:lnTo>
                  <a:lnTo>
                    <a:pt x="15" y="30"/>
                  </a:lnTo>
                  <a:lnTo>
                    <a:pt x="15" y="27"/>
                  </a:lnTo>
                  <a:lnTo>
                    <a:pt x="14" y="22"/>
                  </a:lnTo>
                  <a:lnTo>
                    <a:pt x="13" y="19"/>
                  </a:lnTo>
                  <a:lnTo>
                    <a:pt x="10" y="15"/>
                  </a:lnTo>
                  <a:lnTo>
                    <a:pt x="8" y="12"/>
                  </a:lnTo>
                  <a:lnTo>
                    <a:pt x="7" y="9"/>
                  </a:lnTo>
                  <a:lnTo>
                    <a:pt x="6" y="7"/>
                  </a:lnTo>
                  <a:lnTo>
                    <a:pt x="4" y="5"/>
                  </a:lnTo>
                  <a:lnTo>
                    <a:pt x="2" y="2"/>
                  </a:lnTo>
                  <a:lnTo>
                    <a:pt x="0" y="2"/>
                  </a:lnTo>
                  <a:lnTo>
                    <a:pt x="2" y="1"/>
                  </a:lnTo>
                  <a:lnTo>
                    <a:pt x="3" y="0"/>
                  </a:lnTo>
                  <a:lnTo>
                    <a:pt x="4" y="1"/>
                  </a:lnTo>
                  <a:lnTo>
                    <a:pt x="6" y="1"/>
                  </a:lnTo>
                  <a:lnTo>
                    <a:pt x="8" y="0"/>
                  </a:lnTo>
                  <a:lnTo>
                    <a:pt x="11" y="1"/>
                  </a:lnTo>
                  <a:lnTo>
                    <a:pt x="11" y="1"/>
                  </a:lnTo>
                  <a:lnTo>
                    <a:pt x="15" y="4"/>
                  </a:lnTo>
                  <a:lnTo>
                    <a:pt x="17" y="4"/>
                  </a:lnTo>
                  <a:lnTo>
                    <a:pt x="19" y="4"/>
                  </a:lnTo>
                  <a:lnTo>
                    <a:pt x="19" y="4"/>
                  </a:lnTo>
                  <a:lnTo>
                    <a:pt x="22" y="5"/>
                  </a:lnTo>
                  <a:lnTo>
                    <a:pt x="24" y="5"/>
                  </a:lnTo>
                  <a:lnTo>
                    <a:pt x="24" y="7"/>
                  </a:lnTo>
                  <a:lnTo>
                    <a:pt x="24" y="8"/>
                  </a:lnTo>
                  <a:lnTo>
                    <a:pt x="24" y="9"/>
                  </a:lnTo>
                  <a:lnTo>
                    <a:pt x="24" y="12"/>
                  </a:lnTo>
                  <a:lnTo>
                    <a:pt x="25" y="13"/>
                  </a:lnTo>
                  <a:lnTo>
                    <a:pt x="25" y="13"/>
                  </a:lnTo>
                  <a:lnTo>
                    <a:pt x="26" y="15"/>
                  </a:lnTo>
                  <a:lnTo>
                    <a:pt x="26" y="16"/>
                  </a:lnTo>
                  <a:lnTo>
                    <a:pt x="26" y="18"/>
                  </a:lnTo>
                  <a:lnTo>
                    <a:pt x="28" y="19"/>
                  </a:lnTo>
                  <a:lnTo>
                    <a:pt x="30" y="20"/>
                  </a:lnTo>
                  <a:lnTo>
                    <a:pt x="30" y="22"/>
                  </a:lnTo>
                  <a:lnTo>
                    <a:pt x="30" y="23"/>
                  </a:lnTo>
                  <a:lnTo>
                    <a:pt x="30" y="24"/>
                  </a:lnTo>
                  <a:lnTo>
                    <a:pt x="32" y="26"/>
                  </a:lnTo>
                  <a:lnTo>
                    <a:pt x="30" y="27"/>
                  </a:lnTo>
                  <a:lnTo>
                    <a:pt x="29" y="27"/>
                  </a:lnTo>
                  <a:lnTo>
                    <a:pt x="26" y="27"/>
                  </a:lnTo>
                  <a:lnTo>
                    <a:pt x="25" y="27"/>
                  </a:lnTo>
                  <a:lnTo>
                    <a:pt x="24" y="26"/>
                  </a:lnTo>
                  <a:lnTo>
                    <a:pt x="22" y="27"/>
                  </a:lnTo>
                  <a:lnTo>
                    <a:pt x="22" y="28"/>
                  </a:lnTo>
                  <a:lnTo>
                    <a:pt x="22" y="31"/>
                  </a:lnTo>
                  <a:lnTo>
                    <a:pt x="21" y="33"/>
                  </a:lnTo>
                  <a:lnTo>
                    <a:pt x="19" y="34"/>
                  </a:lnTo>
                  <a:lnTo>
                    <a:pt x="19" y="35"/>
                  </a:lnTo>
                  <a:lnTo>
                    <a:pt x="18" y="35"/>
                  </a:lnTo>
                  <a:lnTo>
                    <a:pt x="18" y="37"/>
                  </a:lnTo>
                  <a:lnTo>
                    <a:pt x="18" y="38"/>
                  </a:lnTo>
                  <a:lnTo>
                    <a:pt x="17" y="39"/>
                  </a:lnTo>
                  <a:lnTo>
                    <a:pt x="15" y="3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24" name="Freeform 935"/>
            <p:cNvSpPr>
              <a:spLocks noChangeAspect="1"/>
            </p:cNvSpPr>
            <p:nvPr/>
          </p:nvSpPr>
          <p:spPr bwMode="gray">
            <a:xfrm>
              <a:off x="1589982" y="3427565"/>
              <a:ext cx="178436" cy="111524"/>
            </a:xfrm>
            <a:custGeom>
              <a:avLst/>
              <a:gdLst>
                <a:gd name="T0" fmla="*/ 4 w 56"/>
                <a:gd name="T1" fmla="*/ 34 h 35"/>
                <a:gd name="T2" fmla="*/ 4 w 56"/>
                <a:gd name="T3" fmla="*/ 31 h 35"/>
                <a:gd name="T4" fmla="*/ 4 w 56"/>
                <a:gd name="T5" fmla="*/ 26 h 35"/>
                <a:gd name="T6" fmla="*/ 0 w 56"/>
                <a:gd name="T7" fmla="*/ 23 h 35"/>
                <a:gd name="T8" fmla="*/ 0 w 56"/>
                <a:gd name="T9" fmla="*/ 19 h 35"/>
                <a:gd name="T10" fmla="*/ 2 w 56"/>
                <a:gd name="T11" fmla="*/ 15 h 35"/>
                <a:gd name="T12" fmla="*/ 4 w 56"/>
                <a:gd name="T13" fmla="*/ 14 h 35"/>
                <a:gd name="T14" fmla="*/ 2 w 56"/>
                <a:gd name="T15" fmla="*/ 11 h 35"/>
                <a:gd name="T16" fmla="*/ 0 w 56"/>
                <a:gd name="T17" fmla="*/ 8 h 35"/>
                <a:gd name="T18" fmla="*/ 0 w 56"/>
                <a:gd name="T19" fmla="*/ 4 h 35"/>
                <a:gd name="T20" fmla="*/ 0 w 56"/>
                <a:gd name="T21" fmla="*/ 1 h 35"/>
                <a:gd name="T22" fmla="*/ 3 w 56"/>
                <a:gd name="T23" fmla="*/ 0 h 35"/>
                <a:gd name="T24" fmla="*/ 6 w 56"/>
                <a:gd name="T25" fmla="*/ 0 h 35"/>
                <a:gd name="T26" fmla="*/ 4 w 56"/>
                <a:gd name="T27" fmla="*/ 3 h 35"/>
                <a:gd name="T28" fmla="*/ 6 w 56"/>
                <a:gd name="T29" fmla="*/ 4 h 35"/>
                <a:gd name="T30" fmla="*/ 9 w 56"/>
                <a:gd name="T31" fmla="*/ 4 h 35"/>
                <a:gd name="T32" fmla="*/ 14 w 56"/>
                <a:gd name="T33" fmla="*/ 5 h 35"/>
                <a:gd name="T34" fmla="*/ 21 w 56"/>
                <a:gd name="T35" fmla="*/ 5 h 35"/>
                <a:gd name="T36" fmla="*/ 28 w 56"/>
                <a:gd name="T37" fmla="*/ 7 h 35"/>
                <a:gd name="T38" fmla="*/ 30 w 56"/>
                <a:gd name="T39" fmla="*/ 5 h 35"/>
                <a:gd name="T40" fmla="*/ 33 w 56"/>
                <a:gd name="T41" fmla="*/ 4 h 35"/>
                <a:gd name="T42" fmla="*/ 37 w 56"/>
                <a:gd name="T43" fmla="*/ 1 h 35"/>
                <a:gd name="T44" fmla="*/ 41 w 56"/>
                <a:gd name="T45" fmla="*/ 0 h 35"/>
                <a:gd name="T46" fmla="*/ 44 w 56"/>
                <a:gd name="T47" fmla="*/ 1 h 35"/>
                <a:gd name="T48" fmla="*/ 45 w 56"/>
                <a:gd name="T49" fmla="*/ 1 h 35"/>
                <a:gd name="T50" fmla="*/ 50 w 56"/>
                <a:gd name="T51" fmla="*/ 3 h 35"/>
                <a:gd name="T52" fmla="*/ 54 w 56"/>
                <a:gd name="T53" fmla="*/ 5 h 35"/>
                <a:gd name="T54" fmla="*/ 56 w 56"/>
                <a:gd name="T55" fmla="*/ 5 h 35"/>
                <a:gd name="T56" fmla="*/ 56 w 56"/>
                <a:gd name="T57" fmla="*/ 7 h 35"/>
                <a:gd name="T58" fmla="*/ 55 w 56"/>
                <a:gd name="T59" fmla="*/ 9 h 35"/>
                <a:gd name="T60" fmla="*/ 52 w 56"/>
                <a:gd name="T61" fmla="*/ 9 h 35"/>
                <a:gd name="T62" fmla="*/ 50 w 56"/>
                <a:gd name="T63" fmla="*/ 12 h 35"/>
                <a:gd name="T64" fmla="*/ 50 w 56"/>
                <a:gd name="T65" fmla="*/ 18 h 35"/>
                <a:gd name="T66" fmla="*/ 48 w 56"/>
                <a:gd name="T67" fmla="*/ 18 h 35"/>
                <a:gd name="T68" fmla="*/ 48 w 56"/>
                <a:gd name="T69" fmla="*/ 19 h 35"/>
                <a:gd name="T70" fmla="*/ 47 w 56"/>
                <a:gd name="T71" fmla="*/ 20 h 35"/>
                <a:gd name="T72" fmla="*/ 47 w 56"/>
                <a:gd name="T73" fmla="*/ 20 h 35"/>
                <a:gd name="T74" fmla="*/ 47 w 56"/>
                <a:gd name="T75" fmla="*/ 22 h 35"/>
                <a:gd name="T76" fmla="*/ 48 w 56"/>
                <a:gd name="T77" fmla="*/ 22 h 35"/>
                <a:gd name="T78" fmla="*/ 48 w 56"/>
                <a:gd name="T79" fmla="*/ 25 h 35"/>
                <a:gd name="T80" fmla="*/ 51 w 56"/>
                <a:gd name="T81" fmla="*/ 26 h 35"/>
                <a:gd name="T82" fmla="*/ 51 w 56"/>
                <a:gd name="T83" fmla="*/ 27 h 35"/>
                <a:gd name="T84" fmla="*/ 50 w 56"/>
                <a:gd name="T85" fmla="*/ 27 h 35"/>
                <a:gd name="T86" fmla="*/ 45 w 56"/>
                <a:gd name="T87" fmla="*/ 27 h 35"/>
                <a:gd name="T88" fmla="*/ 43 w 56"/>
                <a:gd name="T89" fmla="*/ 26 h 35"/>
                <a:gd name="T90" fmla="*/ 40 w 56"/>
                <a:gd name="T91" fmla="*/ 27 h 35"/>
                <a:gd name="T92" fmla="*/ 37 w 56"/>
                <a:gd name="T93" fmla="*/ 27 h 35"/>
                <a:gd name="T94" fmla="*/ 36 w 56"/>
                <a:gd name="T95" fmla="*/ 29 h 35"/>
                <a:gd name="T96" fmla="*/ 33 w 56"/>
                <a:gd name="T97" fmla="*/ 29 h 35"/>
                <a:gd name="T98" fmla="*/ 33 w 56"/>
                <a:gd name="T99" fmla="*/ 33 h 35"/>
                <a:gd name="T100" fmla="*/ 32 w 56"/>
                <a:gd name="T101" fmla="*/ 34 h 35"/>
                <a:gd name="T102" fmla="*/ 28 w 56"/>
                <a:gd name="T103" fmla="*/ 35 h 35"/>
                <a:gd name="T104" fmla="*/ 22 w 56"/>
                <a:gd name="T105" fmla="*/ 33 h 35"/>
                <a:gd name="T106" fmla="*/ 21 w 56"/>
                <a:gd name="T107" fmla="*/ 31 h 35"/>
                <a:gd name="T108" fmla="*/ 18 w 56"/>
                <a:gd name="T109" fmla="*/ 31 h 35"/>
                <a:gd name="T110" fmla="*/ 14 w 56"/>
                <a:gd name="T111" fmla="*/ 33 h 35"/>
                <a:gd name="T112" fmla="*/ 10 w 56"/>
                <a:gd name="T113" fmla="*/ 33 h 35"/>
                <a:gd name="T114" fmla="*/ 7 w 56"/>
                <a:gd name="T115" fmla="*/ 34 h 35"/>
                <a:gd name="T116" fmla="*/ 4 w 56"/>
                <a:gd name="T11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35">
                  <a:moveTo>
                    <a:pt x="4" y="34"/>
                  </a:moveTo>
                  <a:lnTo>
                    <a:pt x="4" y="31"/>
                  </a:lnTo>
                  <a:lnTo>
                    <a:pt x="4" y="26"/>
                  </a:lnTo>
                  <a:lnTo>
                    <a:pt x="0" y="23"/>
                  </a:lnTo>
                  <a:lnTo>
                    <a:pt x="0" y="19"/>
                  </a:lnTo>
                  <a:lnTo>
                    <a:pt x="2" y="15"/>
                  </a:lnTo>
                  <a:lnTo>
                    <a:pt x="4" y="14"/>
                  </a:lnTo>
                  <a:lnTo>
                    <a:pt x="2" y="11"/>
                  </a:lnTo>
                  <a:lnTo>
                    <a:pt x="0" y="8"/>
                  </a:lnTo>
                  <a:lnTo>
                    <a:pt x="0" y="4"/>
                  </a:lnTo>
                  <a:lnTo>
                    <a:pt x="0" y="1"/>
                  </a:lnTo>
                  <a:lnTo>
                    <a:pt x="3" y="0"/>
                  </a:lnTo>
                  <a:lnTo>
                    <a:pt x="6" y="0"/>
                  </a:lnTo>
                  <a:lnTo>
                    <a:pt x="4" y="3"/>
                  </a:lnTo>
                  <a:lnTo>
                    <a:pt x="6" y="4"/>
                  </a:lnTo>
                  <a:lnTo>
                    <a:pt x="9" y="4"/>
                  </a:lnTo>
                  <a:lnTo>
                    <a:pt x="14" y="5"/>
                  </a:lnTo>
                  <a:lnTo>
                    <a:pt x="21" y="5"/>
                  </a:lnTo>
                  <a:lnTo>
                    <a:pt x="28" y="7"/>
                  </a:lnTo>
                  <a:lnTo>
                    <a:pt x="30" y="5"/>
                  </a:lnTo>
                  <a:lnTo>
                    <a:pt x="33" y="4"/>
                  </a:lnTo>
                  <a:lnTo>
                    <a:pt x="37" y="1"/>
                  </a:lnTo>
                  <a:lnTo>
                    <a:pt x="41" y="0"/>
                  </a:lnTo>
                  <a:lnTo>
                    <a:pt x="44" y="1"/>
                  </a:lnTo>
                  <a:lnTo>
                    <a:pt x="45" y="1"/>
                  </a:lnTo>
                  <a:lnTo>
                    <a:pt x="50" y="3"/>
                  </a:lnTo>
                  <a:lnTo>
                    <a:pt x="54" y="5"/>
                  </a:lnTo>
                  <a:lnTo>
                    <a:pt x="56" y="5"/>
                  </a:lnTo>
                  <a:lnTo>
                    <a:pt x="56" y="7"/>
                  </a:lnTo>
                  <a:lnTo>
                    <a:pt x="55" y="9"/>
                  </a:lnTo>
                  <a:lnTo>
                    <a:pt x="52" y="9"/>
                  </a:lnTo>
                  <a:lnTo>
                    <a:pt x="50" y="12"/>
                  </a:lnTo>
                  <a:lnTo>
                    <a:pt x="50" y="18"/>
                  </a:lnTo>
                  <a:lnTo>
                    <a:pt x="48" y="18"/>
                  </a:lnTo>
                  <a:lnTo>
                    <a:pt x="48" y="19"/>
                  </a:lnTo>
                  <a:lnTo>
                    <a:pt x="47" y="20"/>
                  </a:lnTo>
                  <a:lnTo>
                    <a:pt x="47" y="20"/>
                  </a:lnTo>
                  <a:lnTo>
                    <a:pt x="47" y="22"/>
                  </a:lnTo>
                  <a:lnTo>
                    <a:pt x="48" y="22"/>
                  </a:lnTo>
                  <a:lnTo>
                    <a:pt x="48" y="25"/>
                  </a:lnTo>
                  <a:lnTo>
                    <a:pt x="51" y="26"/>
                  </a:lnTo>
                  <a:lnTo>
                    <a:pt x="51" y="27"/>
                  </a:lnTo>
                  <a:lnTo>
                    <a:pt x="50" y="27"/>
                  </a:lnTo>
                  <a:lnTo>
                    <a:pt x="45" y="27"/>
                  </a:lnTo>
                  <a:lnTo>
                    <a:pt x="43" y="26"/>
                  </a:lnTo>
                  <a:lnTo>
                    <a:pt x="40" y="27"/>
                  </a:lnTo>
                  <a:lnTo>
                    <a:pt x="37" y="27"/>
                  </a:lnTo>
                  <a:lnTo>
                    <a:pt x="36" y="29"/>
                  </a:lnTo>
                  <a:lnTo>
                    <a:pt x="33" y="29"/>
                  </a:lnTo>
                  <a:lnTo>
                    <a:pt x="33" y="33"/>
                  </a:lnTo>
                  <a:lnTo>
                    <a:pt x="32" y="34"/>
                  </a:lnTo>
                  <a:lnTo>
                    <a:pt x="28" y="35"/>
                  </a:lnTo>
                  <a:lnTo>
                    <a:pt x="22" y="33"/>
                  </a:lnTo>
                  <a:lnTo>
                    <a:pt x="21" y="31"/>
                  </a:lnTo>
                  <a:lnTo>
                    <a:pt x="18" y="31"/>
                  </a:lnTo>
                  <a:lnTo>
                    <a:pt x="14" y="33"/>
                  </a:lnTo>
                  <a:lnTo>
                    <a:pt x="10" y="33"/>
                  </a:lnTo>
                  <a:lnTo>
                    <a:pt x="7" y="34"/>
                  </a:lnTo>
                  <a:lnTo>
                    <a:pt x="4" y="3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25" name="Freeform 908"/>
            <p:cNvSpPr>
              <a:spLocks noChangeAspect="1"/>
            </p:cNvSpPr>
            <p:nvPr/>
          </p:nvSpPr>
          <p:spPr bwMode="gray">
            <a:xfrm>
              <a:off x="1539000" y="3500851"/>
              <a:ext cx="63727" cy="54169"/>
            </a:xfrm>
            <a:custGeom>
              <a:avLst/>
              <a:gdLst>
                <a:gd name="T0" fmla="*/ 4 w 20"/>
                <a:gd name="T1" fmla="*/ 17 h 17"/>
                <a:gd name="T2" fmla="*/ 1 w 20"/>
                <a:gd name="T3" fmla="*/ 14 h 17"/>
                <a:gd name="T4" fmla="*/ 0 w 20"/>
                <a:gd name="T5" fmla="*/ 11 h 17"/>
                <a:gd name="T6" fmla="*/ 0 w 20"/>
                <a:gd name="T7" fmla="*/ 8 h 17"/>
                <a:gd name="T8" fmla="*/ 0 w 20"/>
                <a:gd name="T9" fmla="*/ 3 h 17"/>
                <a:gd name="T10" fmla="*/ 0 w 20"/>
                <a:gd name="T11" fmla="*/ 3 h 17"/>
                <a:gd name="T12" fmla="*/ 1 w 20"/>
                <a:gd name="T13" fmla="*/ 3 h 17"/>
                <a:gd name="T14" fmla="*/ 1 w 20"/>
                <a:gd name="T15" fmla="*/ 2 h 17"/>
                <a:gd name="T16" fmla="*/ 1 w 20"/>
                <a:gd name="T17" fmla="*/ 0 h 17"/>
                <a:gd name="T18" fmla="*/ 4 w 20"/>
                <a:gd name="T19" fmla="*/ 0 h 17"/>
                <a:gd name="T20" fmla="*/ 5 w 20"/>
                <a:gd name="T21" fmla="*/ 0 h 17"/>
                <a:gd name="T22" fmla="*/ 7 w 20"/>
                <a:gd name="T23" fmla="*/ 2 h 17"/>
                <a:gd name="T24" fmla="*/ 7 w 20"/>
                <a:gd name="T25" fmla="*/ 2 h 17"/>
                <a:gd name="T26" fmla="*/ 7 w 20"/>
                <a:gd name="T27" fmla="*/ 0 h 17"/>
                <a:gd name="T28" fmla="*/ 8 w 20"/>
                <a:gd name="T29" fmla="*/ 0 h 17"/>
                <a:gd name="T30" fmla="*/ 11 w 20"/>
                <a:gd name="T31" fmla="*/ 0 h 17"/>
                <a:gd name="T32" fmla="*/ 11 w 20"/>
                <a:gd name="T33" fmla="*/ 0 h 17"/>
                <a:gd name="T34" fmla="*/ 14 w 20"/>
                <a:gd name="T35" fmla="*/ 0 h 17"/>
                <a:gd name="T36" fmla="*/ 15 w 20"/>
                <a:gd name="T37" fmla="*/ 0 h 17"/>
                <a:gd name="T38" fmla="*/ 16 w 20"/>
                <a:gd name="T39" fmla="*/ 0 h 17"/>
                <a:gd name="T40" fmla="*/ 20 w 20"/>
                <a:gd name="T41" fmla="*/ 3 h 17"/>
                <a:gd name="T42" fmla="*/ 20 w 20"/>
                <a:gd name="T43" fmla="*/ 8 h 17"/>
                <a:gd name="T44" fmla="*/ 20 w 20"/>
                <a:gd name="T45" fmla="*/ 11 h 17"/>
                <a:gd name="T46" fmla="*/ 20 w 20"/>
                <a:gd name="T47" fmla="*/ 11 h 17"/>
                <a:gd name="T48" fmla="*/ 18 w 20"/>
                <a:gd name="T49" fmla="*/ 14 h 17"/>
                <a:gd name="T50" fmla="*/ 14 w 20"/>
                <a:gd name="T51" fmla="*/ 14 h 17"/>
                <a:gd name="T52" fmla="*/ 11 w 20"/>
                <a:gd name="T53" fmla="*/ 15 h 17"/>
                <a:gd name="T54" fmla="*/ 10 w 20"/>
                <a:gd name="T55" fmla="*/ 17 h 17"/>
                <a:gd name="T56" fmla="*/ 4 w 20"/>
                <a:gd name="T5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17">
                  <a:moveTo>
                    <a:pt x="4" y="17"/>
                  </a:moveTo>
                  <a:lnTo>
                    <a:pt x="1" y="14"/>
                  </a:lnTo>
                  <a:lnTo>
                    <a:pt x="0" y="11"/>
                  </a:lnTo>
                  <a:lnTo>
                    <a:pt x="0" y="8"/>
                  </a:lnTo>
                  <a:lnTo>
                    <a:pt x="0" y="3"/>
                  </a:lnTo>
                  <a:lnTo>
                    <a:pt x="0" y="3"/>
                  </a:lnTo>
                  <a:lnTo>
                    <a:pt x="1" y="3"/>
                  </a:lnTo>
                  <a:lnTo>
                    <a:pt x="1" y="2"/>
                  </a:lnTo>
                  <a:lnTo>
                    <a:pt x="1" y="0"/>
                  </a:lnTo>
                  <a:lnTo>
                    <a:pt x="4" y="0"/>
                  </a:lnTo>
                  <a:lnTo>
                    <a:pt x="5" y="0"/>
                  </a:lnTo>
                  <a:lnTo>
                    <a:pt x="7" y="2"/>
                  </a:lnTo>
                  <a:lnTo>
                    <a:pt x="7" y="2"/>
                  </a:lnTo>
                  <a:lnTo>
                    <a:pt x="7" y="0"/>
                  </a:lnTo>
                  <a:lnTo>
                    <a:pt x="8" y="0"/>
                  </a:lnTo>
                  <a:lnTo>
                    <a:pt x="11" y="0"/>
                  </a:lnTo>
                  <a:lnTo>
                    <a:pt x="11" y="0"/>
                  </a:lnTo>
                  <a:lnTo>
                    <a:pt x="14" y="0"/>
                  </a:lnTo>
                  <a:lnTo>
                    <a:pt x="15" y="0"/>
                  </a:lnTo>
                  <a:lnTo>
                    <a:pt x="16" y="0"/>
                  </a:lnTo>
                  <a:lnTo>
                    <a:pt x="20" y="3"/>
                  </a:lnTo>
                  <a:lnTo>
                    <a:pt x="20" y="8"/>
                  </a:lnTo>
                  <a:lnTo>
                    <a:pt x="20" y="11"/>
                  </a:lnTo>
                  <a:lnTo>
                    <a:pt x="20" y="11"/>
                  </a:lnTo>
                  <a:lnTo>
                    <a:pt x="18" y="14"/>
                  </a:lnTo>
                  <a:lnTo>
                    <a:pt x="14" y="14"/>
                  </a:lnTo>
                  <a:lnTo>
                    <a:pt x="11" y="15"/>
                  </a:lnTo>
                  <a:lnTo>
                    <a:pt x="10" y="17"/>
                  </a:lnTo>
                  <a:lnTo>
                    <a:pt x="4" y="1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626" name="グループ化 1625"/>
            <p:cNvGrpSpPr>
              <a:grpSpLocks noChangeAspect="1"/>
            </p:cNvGrpSpPr>
            <p:nvPr/>
          </p:nvGrpSpPr>
          <p:grpSpPr bwMode="gray">
            <a:xfrm>
              <a:off x="1695133" y="3510410"/>
              <a:ext cx="535309" cy="226233"/>
              <a:chOff x="1695132" y="3510411"/>
              <a:chExt cx="535309" cy="226233"/>
            </a:xfrm>
            <a:grpFill/>
          </p:grpSpPr>
          <p:sp>
            <p:nvSpPr>
              <p:cNvPr id="1809" name="Freeform 872"/>
              <p:cNvSpPr>
                <a:spLocks/>
              </p:cNvSpPr>
              <p:nvPr/>
            </p:nvSpPr>
            <p:spPr bwMode="gray">
              <a:xfrm>
                <a:off x="1701504" y="3510411"/>
                <a:ext cx="528937" cy="226233"/>
              </a:xfrm>
              <a:custGeom>
                <a:avLst/>
                <a:gdLst>
                  <a:gd name="T0" fmla="*/ 90 w 166"/>
                  <a:gd name="T1" fmla="*/ 62 h 71"/>
                  <a:gd name="T2" fmla="*/ 82 w 166"/>
                  <a:gd name="T3" fmla="*/ 63 h 71"/>
                  <a:gd name="T4" fmla="*/ 75 w 166"/>
                  <a:gd name="T5" fmla="*/ 62 h 71"/>
                  <a:gd name="T6" fmla="*/ 65 w 166"/>
                  <a:gd name="T7" fmla="*/ 68 h 71"/>
                  <a:gd name="T8" fmla="*/ 54 w 166"/>
                  <a:gd name="T9" fmla="*/ 67 h 71"/>
                  <a:gd name="T10" fmla="*/ 45 w 166"/>
                  <a:gd name="T11" fmla="*/ 60 h 71"/>
                  <a:gd name="T12" fmla="*/ 39 w 166"/>
                  <a:gd name="T13" fmla="*/ 63 h 71"/>
                  <a:gd name="T14" fmla="*/ 31 w 166"/>
                  <a:gd name="T15" fmla="*/ 67 h 71"/>
                  <a:gd name="T16" fmla="*/ 26 w 166"/>
                  <a:gd name="T17" fmla="*/ 62 h 71"/>
                  <a:gd name="T18" fmla="*/ 23 w 166"/>
                  <a:gd name="T19" fmla="*/ 62 h 71"/>
                  <a:gd name="T20" fmla="*/ 16 w 166"/>
                  <a:gd name="T21" fmla="*/ 63 h 71"/>
                  <a:gd name="T22" fmla="*/ 12 w 166"/>
                  <a:gd name="T23" fmla="*/ 62 h 71"/>
                  <a:gd name="T24" fmla="*/ 19 w 166"/>
                  <a:gd name="T25" fmla="*/ 59 h 71"/>
                  <a:gd name="T26" fmla="*/ 10 w 166"/>
                  <a:gd name="T27" fmla="*/ 57 h 71"/>
                  <a:gd name="T28" fmla="*/ 9 w 166"/>
                  <a:gd name="T29" fmla="*/ 52 h 71"/>
                  <a:gd name="T30" fmla="*/ 8 w 166"/>
                  <a:gd name="T31" fmla="*/ 51 h 71"/>
                  <a:gd name="T32" fmla="*/ 5 w 166"/>
                  <a:gd name="T33" fmla="*/ 45 h 71"/>
                  <a:gd name="T34" fmla="*/ 1 w 166"/>
                  <a:gd name="T35" fmla="*/ 44 h 71"/>
                  <a:gd name="T36" fmla="*/ 2 w 166"/>
                  <a:gd name="T37" fmla="*/ 40 h 71"/>
                  <a:gd name="T38" fmla="*/ 8 w 166"/>
                  <a:gd name="T39" fmla="*/ 42 h 71"/>
                  <a:gd name="T40" fmla="*/ 6 w 166"/>
                  <a:gd name="T41" fmla="*/ 37 h 71"/>
                  <a:gd name="T42" fmla="*/ 6 w 166"/>
                  <a:gd name="T43" fmla="*/ 30 h 71"/>
                  <a:gd name="T44" fmla="*/ 0 w 166"/>
                  <a:gd name="T45" fmla="*/ 26 h 71"/>
                  <a:gd name="T46" fmla="*/ 5 w 166"/>
                  <a:gd name="T47" fmla="*/ 19 h 71"/>
                  <a:gd name="T48" fmla="*/ 13 w 166"/>
                  <a:gd name="T49" fmla="*/ 20 h 71"/>
                  <a:gd name="T50" fmla="*/ 17 w 166"/>
                  <a:gd name="T51" fmla="*/ 19 h 71"/>
                  <a:gd name="T52" fmla="*/ 24 w 166"/>
                  <a:gd name="T53" fmla="*/ 18 h 71"/>
                  <a:gd name="T54" fmla="*/ 31 w 166"/>
                  <a:gd name="T55" fmla="*/ 15 h 71"/>
                  <a:gd name="T56" fmla="*/ 27 w 166"/>
                  <a:gd name="T57" fmla="*/ 12 h 71"/>
                  <a:gd name="T58" fmla="*/ 28 w 166"/>
                  <a:gd name="T59" fmla="*/ 9 h 71"/>
                  <a:gd name="T60" fmla="*/ 41 w 166"/>
                  <a:gd name="T61" fmla="*/ 11 h 71"/>
                  <a:gd name="T62" fmla="*/ 52 w 166"/>
                  <a:gd name="T63" fmla="*/ 5 h 71"/>
                  <a:gd name="T64" fmla="*/ 64 w 166"/>
                  <a:gd name="T65" fmla="*/ 0 h 71"/>
                  <a:gd name="T66" fmla="*/ 80 w 166"/>
                  <a:gd name="T67" fmla="*/ 0 h 71"/>
                  <a:gd name="T68" fmla="*/ 86 w 166"/>
                  <a:gd name="T69" fmla="*/ 5 h 71"/>
                  <a:gd name="T70" fmla="*/ 101 w 166"/>
                  <a:gd name="T71" fmla="*/ 12 h 71"/>
                  <a:gd name="T72" fmla="*/ 113 w 166"/>
                  <a:gd name="T73" fmla="*/ 12 h 71"/>
                  <a:gd name="T74" fmla="*/ 136 w 166"/>
                  <a:gd name="T75" fmla="*/ 5 h 71"/>
                  <a:gd name="T76" fmla="*/ 145 w 166"/>
                  <a:gd name="T77" fmla="*/ 7 h 71"/>
                  <a:gd name="T78" fmla="*/ 149 w 166"/>
                  <a:gd name="T79" fmla="*/ 7 h 71"/>
                  <a:gd name="T80" fmla="*/ 155 w 166"/>
                  <a:gd name="T81" fmla="*/ 14 h 71"/>
                  <a:gd name="T82" fmla="*/ 161 w 166"/>
                  <a:gd name="T83" fmla="*/ 23 h 71"/>
                  <a:gd name="T84" fmla="*/ 162 w 166"/>
                  <a:gd name="T85" fmla="*/ 30 h 71"/>
                  <a:gd name="T86" fmla="*/ 162 w 166"/>
                  <a:gd name="T87" fmla="*/ 42 h 71"/>
                  <a:gd name="T88" fmla="*/ 166 w 166"/>
                  <a:gd name="T89" fmla="*/ 55 h 71"/>
                  <a:gd name="T90" fmla="*/ 153 w 166"/>
                  <a:gd name="T91" fmla="*/ 55 h 71"/>
                  <a:gd name="T92" fmla="*/ 145 w 166"/>
                  <a:gd name="T93" fmla="*/ 55 h 71"/>
                  <a:gd name="T94" fmla="*/ 134 w 166"/>
                  <a:gd name="T95" fmla="*/ 57 h 71"/>
                  <a:gd name="T96" fmla="*/ 124 w 166"/>
                  <a:gd name="T97" fmla="*/ 60 h 71"/>
                  <a:gd name="T98" fmla="*/ 110 w 166"/>
                  <a:gd name="T99" fmla="*/ 59 h 71"/>
                  <a:gd name="T100" fmla="*/ 101 w 166"/>
                  <a:gd name="T101" fmla="*/ 62 h 71"/>
                  <a:gd name="T102" fmla="*/ 97 w 166"/>
                  <a:gd name="T103" fmla="*/ 62 h 71"/>
                  <a:gd name="T104" fmla="*/ 94 w 166"/>
                  <a:gd name="T105" fmla="*/ 60 h 71"/>
                  <a:gd name="T106" fmla="*/ 94 w 166"/>
                  <a:gd name="T107" fmla="*/ 66 h 71"/>
                  <a:gd name="T108" fmla="*/ 91 w 166"/>
                  <a:gd name="T109" fmla="*/ 68 h 71"/>
                  <a:gd name="T110" fmla="*/ 87 w 166"/>
                  <a:gd name="T11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71">
                    <a:moveTo>
                      <a:pt x="87" y="68"/>
                    </a:moveTo>
                    <a:lnTo>
                      <a:pt x="86" y="67"/>
                    </a:lnTo>
                    <a:lnTo>
                      <a:pt x="87" y="64"/>
                    </a:lnTo>
                    <a:lnTo>
                      <a:pt x="88" y="63"/>
                    </a:lnTo>
                    <a:lnTo>
                      <a:pt x="90" y="62"/>
                    </a:lnTo>
                    <a:lnTo>
                      <a:pt x="88" y="60"/>
                    </a:lnTo>
                    <a:lnTo>
                      <a:pt x="84" y="62"/>
                    </a:lnTo>
                    <a:lnTo>
                      <a:pt x="84" y="63"/>
                    </a:lnTo>
                    <a:lnTo>
                      <a:pt x="83" y="63"/>
                    </a:lnTo>
                    <a:lnTo>
                      <a:pt x="82" y="63"/>
                    </a:lnTo>
                    <a:lnTo>
                      <a:pt x="79" y="62"/>
                    </a:lnTo>
                    <a:lnTo>
                      <a:pt x="78" y="62"/>
                    </a:lnTo>
                    <a:lnTo>
                      <a:pt x="78" y="60"/>
                    </a:lnTo>
                    <a:lnTo>
                      <a:pt x="76" y="60"/>
                    </a:lnTo>
                    <a:lnTo>
                      <a:pt x="75" y="62"/>
                    </a:lnTo>
                    <a:lnTo>
                      <a:pt x="71" y="64"/>
                    </a:lnTo>
                    <a:lnTo>
                      <a:pt x="71" y="66"/>
                    </a:lnTo>
                    <a:lnTo>
                      <a:pt x="69" y="66"/>
                    </a:lnTo>
                    <a:lnTo>
                      <a:pt x="68" y="67"/>
                    </a:lnTo>
                    <a:lnTo>
                      <a:pt x="65" y="68"/>
                    </a:lnTo>
                    <a:lnTo>
                      <a:pt x="64" y="67"/>
                    </a:lnTo>
                    <a:lnTo>
                      <a:pt x="61" y="68"/>
                    </a:lnTo>
                    <a:lnTo>
                      <a:pt x="60" y="70"/>
                    </a:lnTo>
                    <a:lnTo>
                      <a:pt x="56" y="68"/>
                    </a:lnTo>
                    <a:lnTo>
                      <a:pt x="54" y="67"/>
                    </a:lnTo>
                    <a:lnTo>
                      <a:pt x="54" y="66"/>
                    </a:lnTo>
                    <a:lnTo>
                      <a:pt x="53" y="64"/>
                    </a:lnTo>
                    <a:lnTo>
                      <a:pt x="52" y="63"/>
                    </a:lnTo>
                    <a:lnTo>
                      <a:pt x="47" y="62"/>
                    </a:lnTo>
                    <a:lnTo>
                      <a:pt x="45" y="60"/>
                    </a:lnTo>
                    <a:lnTo>
                      <a:pt x="42" y="60"/>
                    </a:lnTo>
                    <a:lnTo>
                      <a:pt x="41" y="60"/>
                    </a:lnTo>
                    <a:lnTo>
                      <a:pt x="39" y="60"/>
                    </a:lnTo>
                    <a:lnTo>
                      <a:pt x="39" y="62"/>
                    </a:lnTo>
                    <a:lnTo>
                      <a:pt x="39" y="63"/>
                    </a:lnTo>
                    <a:lnTo>
                      <a:pt x="38" y="64"/>
                    </a:lnTo>
                    <a:lnTo>
                      <a:pt x="38" y="66"/>
                    </a:lnTo>
                    <a:lnTo>
                      <a:pt x="35" y="67"/>
                    </a:lnTo>
                    <a:lnTo>
                      <a:pt x="32" y="67"/>
                    </a:lnTo>
                    <a:lnTo>
                      <a:pt x="31" y="67"/>
                    </a:lnTo>
                    <a:lnTo>
                      <a:pt x="30" y="67"/>
                    </a:lnTo>
                    <a:lnTo>
                      <a:pt x="28" y="67"/>
                    </a:lnTo>
                    <a:lnTo>
                      <a:pt x="27" y="64"/>
                    </a:lnTo>
                    <a:lnTo>
                      <a:pt x="26" y="63"/>
                    </a:lnTo>
                    <a:lnTo>
                      <a:pt x="26" y="62"/>
                    </a:lnTo>
                    <a:lnTo>
                      <a:pt x="24" y="62"/>
                    </a:lnTo>
                    <a:lnTo>
                      <a:pt x="24" y="62"/>
                    </a:lnTo>
                    <a:lnTo>
                      <a:pt x="24" y="63"/>
                    </a:lnTo>
                    <a:lnTo>
                      <a:pt x="24" y="63"/>
                    </a:lnTo>
                    <a:lnTo>
                      <a:pt x="23" y="62"/>
                    </a:lnTo>
                    <a:lnTo>
                      <a:pt x="21" y="60"/>
                    </a:lnTo>
                    <a:lnTo>
                      <a:pt x="21" y="60"/>
                    </a:lnTo>
                    <a:lnTo>
                      <a:pt x="19" y="60"/>
                    </a:lnTo>
                    <a:lnTo>
                      <a:pt x="19" y="62"/>
                    </a:lnTo>
                    <a:lnTo>
                      <a:pt x="16" y="63"/>
                    </a:lnTo>
                    <a:lnTo>
                      <a:pt x="16" y="63"/>
                    </a:lnTo>
                    <a:lnTo>
                      <a:pt x="17" y="62"/>
                    </a:lnTo>
                    <a:lnTo>
                      <a:pt x="16" y="60"/>
                    </a:lnTo>
                    <a:lnTo>
                      <a:pt x="10" y="63"/>
                    </a:lnTo>
                    <a:lnTo>
                      <a:pt x="12" y="62"/>
                    </a:lnTo>
                    <a:lnTo>
                      <a:pt x="13" y="60"/>
                    </a:lnTo>
                    <a:lnTo>
                      <a:pt x="16" y="60"/>
                    </a:lnTo>
                    <a:lnTo>
                      <a:pt x="17" y="60"/>
                    </a:lnTo>
                    <a:lnTo>
                      <a:pt x="17" y="59"/>
                    </a:lnTo>
                    <a:lnTo>
                      <a:pt x="19" y="59"/>
                    </a:lnTo>
                    <a:lnTo>
                      <a:pt x="19" y="57"/>
                    </a:lnTo>
                    <a:lnTo>
                      <a:pt x="17" y="57"/>
                    </a:lnTo>
                    <a:lnTo>
                      <a:pt x="15" y="59"/>
                    </a:lnTo>
                    <a:lnTo>
                      <a:pt x="10" y="59"/>
                    </a:lnTo>
                    <a:lnTo>
                      <a:pt x="10" y="57"/>
                    </a:lnTo>
                    <a:lnTo>
                      <a:pt x="12" y="56"/>
                    </a:lnTo>
                    <a:lnTo>
                      <a:pt x="10" y="55"/>
                    </a:lnTo>
                    <a:lnTo>
                      <a:pt x="10" y="53"/>
                    </a:lnTo>
                    <a:lnTo>
                      <a:pt x="9" y="53"/>
                    </a:lnTo>
                    <a:lnTo>
                      <a:pt x="9" y="52"/>
                    </a:lnTo>
                    <a:lnTo>
                      <a:pt x="10" y="52"/>
                    </a:lnTo>
                    <a:lnTo>
                      <a:pt x="10" y="51"/>
                    </a:lnTo>
                    <a:lnTo>
                      <a:pt x="9" y="52"/>
                    </a:lnTo>
                    <a:lnTo>
                      <a:pt x="8" y="52"/>
                    </a:lnTo>
                    <a:lnTo>
                      <a:pt x="8" y="51"/>
                    </a:lnTo>
                    <a:lnTo>
                      <a:pt x="9" y="49"/>
                    </a:lnTo>
                    <a:lnTo>
                      <a:pt x="9" y="48"/>
                    </a:lnTo>
                    <a:lnTo>
                      <a:pt x="8" y="46"/>
                    </a:lnTo>
                    <a:lnTo>
                      <a:pt x="8" y="46"/>
                    </a:lnTo>
                    <a:lnTo>
                      <a:pt x="5" y="45"/>
                    </a:lnTo>
                    <a:lnTo>
                      <a:pt x="4" y="45"/>
                    </a:lnTo>
                    <a:lnTo>
                      <a:pt x="2" y="45"/>
                    </a:lnTo>
                    <a:lnTo>
                      <a:pt x="1" y="45"/>
                    </a:lnTo>
                    <a:lnTo>
                      <a:pt x="1" y="44"/>
                    </a:lnTo>
                    <a:lnTo>
                      <a:pt x="1" y="44"/>
                    </a:lnTo>
                    <a:lnTo>
                      <a:pt x="2" y="42"/>
                    </a:lnTo>
                    <a:lnTo>
                      <a:pt x="2" y="41"/>
                    </a:lnTo>
                    <a:lnTo>
                      <a:pt x="2" y="41"/>
                    </a:lnTo>
                    <a:lnTo>
                      <a:pt x="2" y="40"/>
                    </a:lnTo>
                    <a:lnTo>
                      <a:pt x="2" y="40"/>
                    </a:lnTo>
                    <a:lnTo>
                      <a:pt x="4" y="42"/>
                    </a:lnTo>
                    <a:lnTo>
                      <a:pt x="5" y="42"/>
                    </a:lnTo>
                    <a:lnTo>
                      <a:pt x="6" y="42"/>
                    </a:lnTo>
                    <a:lnTo>
                      <a:pt x="8" y="42"/>
                    </a:lnTo>
                    <a:lnTo>
                      <a:pt x="8" y="42"/>
                    </a:lnTo>
                    <a:lnTo>
                      <a:pt x="6" y="41"/>
                    </a:lnTo>
                    <a:lnTo>
                      <a:pt x="5" y="40"/>
                    </a:lnTo>
                    <a:lnTo>
                      <a:pt x="5" y="38"/>
                    </a:lnTo>
                    <a:lnTo>
                      <a:pt x="6" y="37"/>
                    </a:lnTo>
                    <a:lnTo>
                      <a:pt x="6" y="37"/>
                    </a:lnTo>
                    <a:lnTo>
                      <a:pt x="5" y="36"/>
                    </a:lnTo>
                    <a:lnTo>
                      <a:pt x="5" y="34"/>
                    </a:lnTo>
                    <a:lnTo>
                      <a:pt x="4" y="33"/>
                    </a:lnTo>
                    <a:lnTo>
                      <a:pt x="5" y="31"/>
                    </a:lnTo>
                    <a:lnTo>
                      <a:pt x="6" y="30"/>
                    </a:lnTo>
                    <a:lnTo>
                      <a:pt x="5" y="29"/>
                    </a:lnTo>
                    <a:lnTo>
                      <a:pt x="4" y="30"/>
                    </a:lnTo>
                    <a:lnTo>
                      <a:pt x="0" y="30"/>
                    </a:lnTo>
                    <a:lnTo>
                      <a:pt x="0" y="29"/>
                    </a:lnTo>
                    <a:lnTo>
                      <a:pt x="0" y="26"/>
                    </a:lnTo>
                    <a:lnTo>
                      <a:pt x="1" y="25"/>
                    </a:lnTo>
                    <a:lnTo>
                      <a:pt x="1" y="23"/>
                    </a:lnTo>
                    <a:lnTo>
                      <a:pt x="2" y="22"/>
                    </a:lnTo>
                    <a:lnTo>
                      <a:pt x="4" y="20"/>
                    </a:lnTo>
                    <a:lnTo>
                      <a:pt x="5" y="19"/>
                    </a:lnTo>
                    <a:lnTo>
                      <a:pt x="6" y="19"/>
                    </a:lnTo>
                    <a:lnTo>
                      <a:pt x="9" y="19"/>
                    </a:lnTo>
                    <a:lnTo>
                      <a:pt x="10" y="19"/>
                    </a:lnTo>
                    <a:lnTo>
                      <a:pt x="12" y="20"/>
                    </a:lnTo>
                    <a:lnTo>
                      <a:pt x="13" y="20"/>
                    </a:lnTo>
                    <a:lnTo>
                      <a:pt x="13" y="18"/>
                    </a:lnTo>
                    <a:lnTo>
                      <a:pt x="15" y="18"/>
                    </a:lnTo>
                    <a:lnTo>
                      <a:pt x="16" y="19"/>
                    </a:lnTo>
                    <a:lnTo>
                      <a:pt x="16" y="19"/>
                    </a:lnTo>
                    <a:lnTo>
                      <a:pt x="17" y="19"/>
                    </a:lnTo>
                    <a:lnTo>
                      <a:pt x="19" y="19"/>
                    </a:lnTo>
                    <a:lnTo>
                      <a:pt x="23" y="19"/>
                    </a:lnTo>
                    <a:lnTo>
                      <a:pt x="26" y="19"/>
                    </a:lnTo>
                    <a:lnTo>
                      <a:pt x="26" y="18"/>
                    </a:lnTo>
                    <a:lnTo>
                      <a:pt x="24" y="18"/>
                    </a:lnTo>
                    <a:lnTo>
                      <a:pt x="24" y="16"/>
                    </a:lnTo>
                    <a:lnTo>
                      <a:pt x="26" y="16"/>
                    </a:lnTo>
                    <a:lnTo>
                      <a:pt x="32" y="16"/>
                    </a:lnTo>
                    <a:lnTo>
                      <a:pt x="32" y="15"/>
                    </a:lnTo>
                    <a:lnTo>
                      <a:pt x="31" y="15"/>
                    </a:lnTo>
                    <a:lnTo>
                      <a:pt x="30" y="15"/>
                    </a:lnTo>
                    <a:lnTo>
                      <a:pt x="28" y="15"/>
                    </a:lnTo>
                    <a:lnTo>
                      <a:pt x="27" y="14"/>
                    </a:lnTo>
                    <a:lnTo>
                      <a:pt x="27" y="14"/>
                    </a:lnTo>
                    <a:lnTo>
                      <a:pt x="27" y="12"/>
                    </a:lnTo>
                    <a:lnTo>
                      <a:pt x="26" y="12"/>
                    </a:lnTo>
                    <a:lnTo>
                      <a:pt x="26" y="11"/>
                    </a:lnTo>
                    <a:lnTo>
                      <a:pt x="27" y="9"/>
                    </a:lnTo>
                    <a:lnTo>
                      <a:pt x="27" y="9"/>
                    </a:lnTo>
                    <a:lnTo>
                      <a:pt x="28" y="9"/>
                    </a:lnTo>
                    <a:lnTo>
                      <a:pt x="31" y="11"/>
                    </a:lnTo>
                    <a:lnTo>
                      <a:pt x="36" y="11"/>
                    </a:lnTo>
                    <a:lnTo>
                      <a:pt x="38" y="11"/>
                    </a:lnTo>
                    <a:lnTo>
                      <a:pt x="39" y="12"/>
                    </a:lnTo>
                    <a:lnTo>
                      <a:pt x="41" y="11"/>
                    </a:lnTo>
                    <a:lnTo>
                      <a:pt x="43" y="12"/>
                    </a:lnTo>
                    <a:lnTo>
                      <a:pt x="46" y="11"/>
                    </a:lnTo>
                    <a:lnTo>
                      <a:pt x="47" y="8"/>
                    </a:lnTo>
                    <a:lnTo>
                      <a:pt x="49" y="8"/>
                    </a:lnTo>
                    <a:lnTo>
                      <a:pt x="52" y="5"/>
                    </a:lnTo>
                    <a:lnTo>
                      <a:pt x="53" y="5"/>
                    </a:lnTo>
                    <a:lnTo>
                      <a:pt x="56" y="4"/>
                    </a:lnTo>
                    <a:lnTo>
                      <a:pt x="57" y="3"/>
                    </a:lnTo>
                    <a:lnTo>
                      <a:pt x="61" y="1"/>
                    </a:lnTo>
                    <a:lnTo>
                      <a:pt x="64" y="0"/>
                    </a:lnTo>
                    <a:lnTo>
                      <a:pt x="67" y="0"/>
                    </a:lnTo>
                    <a:lnTo>
                      <a:pt x="71" y="1"/>
                    </a:lnTo>
                    <a:lnTo>
                      <a:pt x="76" y="0"/>
                    </a:lnTo>
                    <a:lnTo>
                      <a:pt x="79" y="0"/>
                    </a:lnTo>
                    <a:lnTo>
                      <a:pt x="80" y="0"/>
                    </a:lnTo>
                    <a:lnTo>
                      <a:pt x="80" y="0"/>
                    </a:lnTo>
                    <a:lnTo>
                      <a:pt x="80" y="1"/>
                    </a:lnTo>
                    <a:lnTo>
                      <a:pt x="82" y="3"/>
                    </a:lnTo>
                    <a:lnTo>
                      <a:pt x="84" y="4"/>
                    </a:lnTo>
                    <a:lnTo>
                      <a:pt x="86" y="5"/>
                    </a:lnTo>
                    <a:lnTo>
                      <a:pt x="88" y="4"/>
                    </a:lnTo>
                    <a:lnTo>
                      <a:pt x="90" y="5"/>
                    </a:lnTo>
                    <a:lnTo>
                      <a:pt x="91" y="9"/>
                    </a:lnTo>
                    <a:lnTo>
                      <a:pt x="95" y="9"/>
                    </a:lnTo>
                    <a:lnTo>
                      <a:pt x="101" y="12"/>
                    </a:lnTo>
                    <a:lnTo>
                      <a:pt x="102" y="12"/>
                    </a:lnTo>
                    <a:lnTo>
                      <a:pt x="103" y="11"/>
                    </a:lnTo>
                    <a:lnTo>
                      <a:pt x="106" y="14"/>
                    </a:lnTo>
                    <a:lnTo>
                      <a:pt x="110" y="12"/>
                    </a:lnTo>
                    <a:lnTo>
                      <a:pt x="113" y="12"/>
                    </a:lnTo>
                    <a:lnTo>
                      <a:pt x="117" y="11"/>
                    </a:lnTo>
                    <a:lnTo>
                      <a:pt x="123" y="12"/>
                    </a:lnTo>
                    <a:lnTo>
                      <a:pt x="127" y="12"/>
                    </a:lnTo>
                    <a:lnTo>
                      <a:pt x="134" y="8"/>
                    </a:lnTo>
                    <a:lnTo>
                      <a:pt x="136" y="5"/>
                    </a:lnTo>
                    <a:lnTo>
                      <a:pt x="136" y="5"/>
                    </a:lnTo>
                    <a:lnTo>
                      <a:pt x="138" y="7"/>
                    </a:lnTo>
                    <a:lnTo>
                      <a:pt x="139" y="7"/>
                    </a:lnTo>
                    <a:lnTo>
                      <a:pt x="140" y="5"/>
                    </a:lnTo>
                    <a:lnTo>
                      <a:pt x="145" y="7"/>
                    </a:lnTo>
                    <a:lnTo>
                      <a:pt x="145" y="7"/>
                    </a:lnTo>
                    <a:lnTo>
                      <a:pt x="146" y="5"/>
                    </a:lnTo>
                    <a:lnTo>
                      <a:pt x="147" y="4"/>
                    </a:lnTo>
                    <a:lnTo>
                      <a:pt x="147" y="5"/>
                    </a:lnTo>
                    <a:lnTo>
                      <a:pt x="149" y="7"/>
                    </a:lnTo>
                    <a:lnTo>
                      <a:pt x="151" y="9"/>
                    </a:lnTo>
                    <a:lnTo>
                      <a:pt x="151" y="9"/>
                    </a:lnTo>
                    <a:lnTo>
                      <a:pt x="153" y="11"/>
                    </a:lnTo>
                    <a:lnTo>
                      <a:pt x="154" y="12"/>
                    </a:lnTo>
                    <a:lnTo>
                      <a:pt x="155" y="14"/>
                    </a:lnTo>
                    <a:lnTo>
                      <a:pt x="155" y="18"/>
                    </a:lnTo>
                    <a:lnTo>
                      <a:pt x="157" y="19"/>
                    </a:lnTo>
                    <a:lnTo>
                      <a:pt x="158" y="20"/>
                    </a:lnTo>
                    <a:lnTo>
                      <a:pt x="160" y="22"/>
                    </a:lnTo>
                    <a:lnTo>
                      <a:pt x="161" y="23"/>
                    </a:lnTo>
                    <a:lnTo>
                      <a:pt x="162" y="25"/>
                    </a:lnTo>
                    <a:lnTo>
                      <a:pt x="164" y="25"/>
                    </a:lnTo>
                    <a:lnTo>
                      <a:pt x="165" y="26"/>
                    </a:lnTo>
                    <a:lnTo>
                      <a:pt x="162" y="29"/>
                    </a:lnTo>
                    <a:lnTo>
                      <a:pt x="162" y="30"/>
                    </a:lnTo>
                    <a:lnTo>
                      <a:pt x="161" y="31"/>
                    </a:lnTo>
                    <a:lnTo>
                      <a:pt x="161" y="33"/>
                    </a:lnTo>
                    <a:lnTo>
                      <a:pt x="162" y="36"/>
                    </a:lnTo>
                    <a:lnTo>
                      <a:pt x="162" y="40"/>
                    </a:lnTo>
                    <a:lnTo>
                      <a:pt x="162" y="42"/>
                    </a:lnTo>
                    <a:lnTo>
                      <a:pt x="162" y="45"/>
                    </a:lnTo>
                    <a:lnTo>
                      <a:pt x="162" y="48"/>
                    </a:lnTo>
                    <a:lnTo>
                      <a:pt x="164" y="49"/>
                    </a:lnTo>
                    <a:lnTo>
                      <a:pt x="166" y="52"/>
                    </a:lnTo>
                    <a:lnTo>
                      <a:pt x="166" y="55"/>
                    </a:lnTo>
                    <a:lnTo>
                      <a:pt x="165" y="56"/>
                    </a:lnTo>
                    <a:lnTo>
                      <a:pt x="162" y="56"/>
                    </a:lnTo>
                    <a:lnTo>
                      <a:pt x="161" y="55"/>
                    </a:lnTo>
                    <a:lnTo>
                      <a:pt x="158" y="55"/>
                    </a:lnTo>
                    <a:lnTo>
                      <a:pt x="153" y="55"/>
                    </a:lnTo>
                    <a:lnTo>
                      <a:pt x="150" y="53"/>
                    </a:lnTo>
                    <a:lnTo>
                      <a:pt x="146" y="56"/>
                    </a:lnTo>
                    <a:lnTo>
                      <a:pt x="145" y="56"/>
                    </a:lnTo>
                    <a:lnTo>
                      <a:pt x="145" y="56"/>
                    </a:lnTo>
                    <a:lnTo>
                      <a:pt x="145" y="55"/>
                    </a:lnTo>
                    <a:lnTo>
                      <a:pt x="143" y="55"/>
                    </a:lnTo>
                    <a:lnTo>
                      <a:pt x="143" y="55"/>
                    </a:lnTo>
                    <a:lnTo>
                      <a:pt x="142" y="56"/>
                    </a:lnTo>
                    <a:lnTo>
                      <a:pt x="139" y="57"/>
                    </a:lnTo>
                    <a:lnTo>
                      <a:pt x="134" y="57"/>
                    </a:lnTo>
                    <a:lnTo>
                      <a:pt x="131" y="56"/>
                    </a:lnTo>
                    <a:lnTo>
                      <a:pt x="129" y="57"/>
                    </a:lnTo>
                    <a:lnTo>
                      <a:pt x="128" y="57"/>
                    </a:lnTo>
                    <a:lnTo>
                      <a:pt x="125" y="59"/>
                    </a:lnTo>
                    <a:lnTo>
                      <a:pt x="124" y="60"/>
                    </a:lnTo>
                    <a:lnTo>
                      <a:pt x="123" y="60"/>
                    </a:lnTo>
                    <a:lnTo>
                      <a:pt x="121" y="60"/>
                    </a:lnTo>
                    <a:lnTo>
                      <a:pt x="116" y="62"/>
                    </a:lnTo>
                    <a:lnTo>
                      <a:pt x="112" y="62"/>
                    </a:lnTo>
                    <a:lnTo>
                      <a:pt x="110" y="59"/>
                    </a:lnTo>
                    <a:lnTo>
                      <a:pt x="109" y="59"/>
                    </a:lnTo>
                    <a:lnTo>
                      <a:pt x="106" y="59"/>
                    </a:lnTo>
                    <a:lnTo>
                      <a:pt x="105" y="60"/>
                    </a:lnTo>
                    <a:lnTo>
                      <a:pt x="102" y="62"/>
                    </a:lnTo>
                    <a:lnTo>
                      <a:pt x="101" y="62"/>
                    </a:lnTo>
                    <a:lnTo>
                      <a:pt x="101" y="62"/>
                    </a:lnTo>
                    <a:lnTo>
                      <a:pt x="98" y="62"/>
                    </a:lnTo>
                    <a:lnTo>
                      <a:pt x="97" y="62"/>
                    </a:lnTo>
                    <a:lnTo>
                      <a:pt x="97" y="62"/>
                    </a:lnTo>
                    <a:lnTo>
                      <a:pt x="97" y="62"/>
                    </a:lnTo>
                    <a:lnTo>
                      <a:pt x="97" y="62"/>
                    </a:lnTo>
                    <a:lnTo>
                      <a:pt x="97" y="62"/>
                    </a:lnTo>
                    <a:lnTo>
                      <a:pt x="95" y="60"/>
                    </a:lnTo>
                    <a:lnTo>
                      <a:pt x="94" y="60"/>
                    </a:lnTo>
                    <a:lnTo>
                      <a:pt x="94" y="60"/>
                    </a:lnTo>
                    <a:lnTo>
                      <a:pt x="93" y="62"/>
                    </a:lnTo>
                    <a:lnTo>
                      <a:pt x="93" y="62"/>
                    </a:lnTo>
                    <a:lnTo>
                      <a:pt x="93" y="63"/>
                    </a:lnTo>
                    <a:lnTo>
                      <a:pt x="93" y="64"/>
                    </a:lnTo>
                    <a:lnTo>
                      <a:pt x="94" y="66"/>
                    </a:lnTo>
                    <a:lnTo>
                      <a:pt x="94" y="67"/>
                    </a:lnTo>
                    <a:lnTo>
                      <a:pt x="94" y="67"/>
                    </a:lnTo>
                    <a:lnTo>
                      <a:pt x="93" y="67"/>
                    </a:lnTo>
                    <a:lnTo>
                      <a:pt x="91" y="67"/>
                    </a:lnTo>
                    <a:lnTo>
                      <a:pt x="91" y="68"/>
                    </a:lnTo>
                    <a:lnTo>
                      <a:pt x="91" y="70"/>
                    </a:lnTo>
                    <a:lnTo>
                      <a:pt x="90" y="70"/>
                    </a:lnTo>
                    <a:lnTo>
                      <a:pt x="88" y="70"/>
                    </a:lnTo>
                    <a:lnTo>
                      <a:pt x="88" y="71"/>
                    </a:lnTo>
                    <a:lnTo>
                      <a:pt x="87" y="71"/>
                    </a:lnTo>
                    <a:lnTo>
                      <a:pt x="87" y="70"/>
                    </a:lnTo>
                    <a:lnTo>
                      <a:pt x="87" y="70"/>
                    </a:lnTo>
                    <a:lnTo>
                      <a:pt x="87" y="6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10" name="Freeform 873"/>
              <p:cNvSpPr>
                <a:spLocks/>
              </p:cNvSpPr>
              <p:nvPr/>
            </p:nvSpPr>
            <p:spPr bwMode="gray">
              <a:xfrm>
                <a:off x="1695132" y="3510411"/>
                <a:ext cx="89218" cy="73287"/>
              </a:xfrm>
              <a:custGeom>
                <a:avLst/>
                <a:gdLst>
                  <a:gd name="T0" fmla="*/ 18 w 28"/>
                  <a:gd name="T1" fmla="*/ 1 h 23"/>
                  <a:gd name="T2" fmla="*/ 17 w 28"/>
                  <a:gd name="T3" fmla="*/ 1 h 23"/>
                  <a:gd name="T4" fmla="*/ 12 w 28"/>
                  <a:gd name="T5" fmla="*/ 1 h 23"/>
                  <a:gd name="T6" fmla="*/ 10 w 28"/>
                  <a:gd name="T7" fmla="*/ 0 h 23"/>
                  <a:gd name="T8" fmla="*/ 7 w 28"/>
                  <a:gd name="T9" fmla="*/ 1 h 23"/>
                  <a:gd name="T10" fmla="*/ 4 w 28"/>
                  <a:gd name="T11" fmla="*/ 1 h 23"/>
                  <a:gd name="T12" fmla="*/ 3 w 28"/>
                  <a:gd name="T13" fmla="*/ 3 h 23"/>
                  <a:gd name="T14" fmla="*/ 3 w 28"/>
                  <a:gd name="T15" fmla="*/ 4 h 23"/>
                  <a:gd name="T16" fmla="*/ 4 w 28"/>
                  <a:gd name="T17" fmla="*/ 5 h 23"/>
                  <a:gd name="T18" fmla="*/ 4 w 28"/>
                  <a:gd name="T19" fmla="*/ 7 h 23"/>
                  <a:gd name="T20" fmla="*/ 3 w 28"/>
                  <a:gd name="T21" fmla="*/ 8 h 23"/>
                  <a:gd name="T22" fmla="*/ 3 w 28"/>
                  <a:gd name="T23" fmla="*/ 11 h 23"/>
                  <a:gd name="T24" fmla="*/ 2 w 28"/>
                  <a:gd name="T25" fmla="*/ 14 h 23"/>
                  <a:gd name="T26" fmla="*/ 0 w 28"/>
                  <a:gd name="T27" fmla="*/ 16 h 23"/>
                  <a:gd name="T28" fmla="*/ 0 w 28"/>
                  <a:gd name="T29" fmla="*/ 16 h 23"/>
                  <a:gd name="T30" fmla="*/ 2 w 28"/>
                  <a:gd name="T31" fmla="*/ 18 h 23"/>
                  <a:gd name="T32" fmla="*/ 7 w 28"/>
                  <a:gd name="T33" fmla="*/ 16 h 23"/>
                  <a:gd name="T34" fmla="*/ 6 w 28"/>
                  <a:gd name="T35" fmla="*/ 18 h 23"/>
                  <a:gd name="T36" fmla="*/ 3 w 28"/>
                  <a:gd name="T37" fmla="*/ 19 h 23"/>
                  <a:gd name="T38" fmla="*/ 2 w 28"/>
                  <a:gd name="T39" fmla="*/ 19 h 23"/>
                  <a:gd name="T40" fmla="*/ 2 w 28"/>
                  <a:gd name="T41" fmla="*/ 20 h 23"/>
                  <a:gd name="T42" fmla="*/ 2 w 28"/>
                  <a:gd name="T43" fmla="*/ 23 h 23"/>
                  <a:gd name="T44" fmla="*/ 3 w 28"/>
                  <a:gd name="T45" fmla="*/ 23 h 23"/>
                  <a:gd name="T46" fmla="*/ 4 w 28"/>
                  <a:gd name="T47" fmla="*/ 20 h 23"/>
                  <a:gd name="T48" fmla="*/ 6 w 28"/>
                  <a:gd name="T49" fmla="*/ 19 h 23"/>
                  <a:gd name="T50" fmla="*/ 10 w 28"/>
                  <a:gd name="T51" fmla="*/ 16 h 23"/>
                  <a:gd name="T52" fmla="*/ 12 w 28"/>
                  <a:gd name="T53" fmla="*/ 15 h 23"/>
                  <a:gd name="T54" fmla="*/ 14 w 28"/>
                  <a:gd name="T55" fmla="*/ 12 h 23"/>
                  <a:gd name="T56" fmla="*/ 15 w 28"/>
                  <a:gd name="T57" fmla="*/ 12 h 23"/>
                  <a:gd name="T58" fmla="*/ 18 w 28"/>
                  <a:gd name="T59" fmla="*/ 12 h 23"/>
                  <a:gd name="T60" fmla="*/ 21 w 28"/>
                  <a:gd name="T61" fmla="*/ 12 h 23"/>
                  <a:gd name="T62" fmla="*/ 22 w 28"/>
                  <a:gd name="T63" fmla="*/ 12 h 23"/>
                  <a:gd name="T64" fmla="*/ 23 w 28"/>
                  <a:gd name="T65" fmla="*/ 12 h 23"/>
                  <a:gd name="T66" fmla="*/ 26 w 28"/>
                  <a:gd name="T67" fmla="*/ 12 h 23"/>
                  <a:gd name="T68" fmla="*/ 28 w 28"/>
                  <a:gd name="T69" fmla="*/ 11 h 23"/>
                  <a:gd name="T70" fmla="*/ 28 w 28"/>
                  <a:gd name="T71" fmla="*/ 9 h 23"/>
                  <a:gd name="T72" fmla="*/ 25 w 28"/>
                  <a:gd name="T73" fmla="*/ 9 h 23"/>
                  <a:gd name="T74" fmla="*/ 22 w 28"/>
                  <a:gd name="T75" fmla="*/ 8 h 23"/>
                  <a:gd name="T76" fmla="*/ 21 w 28"/>
                  <a:gd name="T77" fmla="*/ 7 h 23"/>
                  <a:gd name="T78" fmla="*/ 19 w 28"/>
                  <a:gd name="T79" fmla="*/ 7 h 23"/>
                  <a:gd name="T80" fmla="*/ 18 w 28"/>
                  <a:gd name="T81" fmla="*/ 4 h 23"/>
                  <a:gd name="T82" fmla="*/ 18 w 28"/>
                  <a:gd name="T83" fmla="*/ 3 h 23"/>
                  <a:gd name="T84" fmla="*/ 18 w 28"/>
                  <a:gd name="T85"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 h="23">
                    <a:moveTo>
                      <a:pt x="18" y="1"/>
                    </a:moveTo>
                    <a:lnTo>
                      <a:pt x="17" y="1"/>
                    </a:lnTo>
                    <a:lnTo>
                      <a:pt x="12" y="1"/>
                    </a:lnTo>
                    <a:lnTo>
                      <a:pt x="10" y="0"/>
                    </a:lnTo>
                    <a:lnTo>
                      <a:pt x="7" y="1"/>
                    </a:lnTo>
                    <a:lnTo>
                      <a:pt x="4" y="1"/>
                    </a:lnTo>
                    <a:lnTo>
                      <a:pt x="3" y="3"/>
                    </a:lnTo>
                    <a:lnTo>
                      <a:pt x="3" y="4"/>
                    </a:lnTo>
                    <a:lnTo>
                      <a:pt x="4" y="5"/>
                    </a:lnTo>
                    <a:lnTo>
                      <a:pt x="4" y="7"/>
                    </a:lnTo>
                    <a:lnTo>
                      <a:pt x="3" y="8"/>
                    </a:lnTo>
                    <a:lnTo>
                      <a:pt x="3" y="11"/>
                    </a:lnTo>
                    <a:lnTo>
                      <a:pt x="2" y="14"/>
                    </a:lnTo>
                    <a:lnTo>
                      <a:pt x="0" y="16"/>
                    </a:lnTo>
                    <a:lnTo>
                      <a:pt x="0" y="16"/>
                    </a:lnTo>
                    <a:lnTo>
                      <a:pt x="2" y="18"/>
                    </a:lnTo>
                    <a:lnTo>
                      <a:pt x="7" y="16"/>
                    </a:lnTo>
                    <a:lnTo>
                      <a:pt x="6" y="18"/>
                    </a:lnTo>
                    <a:lnTo>
                      <a:pt x="3" y="19"/>
                    </a:lnTo>
                    <a:lnTo>
                      <a:pt x="2" y="19"/>
                    </a:lnTo>
                    <a:lnTo>
                      <a:pt x="2" y="20"/>
                    </a:lnTo>
                    <a:lnTo>
                      <a:pt x="2" y="23"/>
                    </a:lnTo>
                    <a:lnTo>
                      <a:pt x="3" y="23"/>
                    </a:lnTo>
                    <a:lnTo>
                      <a:pt x="4" y="20"/>
                    </a:lnTo>
                    <a:lnTo>
                      <a:pt x="6" y="19"/>
                    </a:lnTo>
                    <a:lnTo>
                      <a:pt x="10" y="16"/>
                    </a:lnTo>
                    <a:lnTo>
                      <a:pt x="12" y="15"/>
                    </a:lnTo>
                    <a:lnTo>
                      <a:pt x="14" y="12"/>
                    </a:lnTo>
                    <a:lnTo>
                      <a:pt x="15" y="12"/>
                    </a:lnTo>
                    <a:lnTo>
                      <a:pt x="18" y="12"/>
                    </a:lnTo>
                    <a:lnTo>
                      <a:pt x="21" y="12"/>
                    </a:lnTo>
                    <a:lnTo>
                      <a:pt x="22" y="12"/>
                    </a:lnTo>
                    <a:lnTo>
                      <a:pt x="23" y="12"/>
                    </a:lnTo>
                    <a:lnTo>
                      <a:pt x="26" y="12"/>
                    </a:lnTo>
                    <a:lnTo>
                      <a:pt x="28" y="11"/>
                    </a:lnTo>
                    <a:lnTo>
                      <a:pt x="28" y="9"/>
                    </a:lnTo>
                    <a:lnTo>
                      <a:pt x="25" y="9"/>
                    </a:lnTo>
                    <a:lnTo>
                      <a:pt x="22" y="8"/>
                    </a:lnTo>
                    <a:lnTo>
                      <a:pt x="21" y="7"/>
                    </a:lnTo>
                    <a:lnTo>
                      <a:pt x="19" y="7"/>
                    </a:lnTo>
                    <a:lnTo>
                      <a:pt x="18" y="4"/>
                    </a:lnTo>
                    <a:lnTo>
                      <a:pt x="18" y="3"/>
                    </a:lnTo>
                    <a:lnTo>
                      <a:pt x="1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627" name="グループ化 1626"/>
            <p:cNvGrpSpPr>
              <a:grpSpLocks noChangeAspect="1"/>
            </p:cNvGrpSpPr>
            <p:nvPr/>
          </p:nvGrpSpPr>
          <p:grpSpPr bwMode="gray">
            <a:xfrm>
              <a:off x="1526254" y="3519969"/>
              <a:ext cx="235791" cy="251724"/>
              <a:chOff x="1526253" y="3519969"/>
              <a:chExt cx="235791" cy="251724"/>
            </a:xfrm>
            <a:grpFill/>
          </p:grpSpPr>
          <p:sp>
            <p:nvSpPr>
              <p:cNvPr id="1803" name="Freeform 889"/>
              <p:cNvSpPr>
                <a:spLocks/>
              </p:cNvSpPr>
              <p:nvPr/>
            </p:nvSpPr>
            <p:spPr bwMode="gray">
              <a:xfrm>
                <a:off x="1526253" y="3519969"/>
                <a:ext cx="181624" cy="152946"/>
              </a:xfrm>
              <a:custGeom>
                <a:avLst/>
                <a:gdLst>
                  <a:gd name="T0" fmla="*/ 52 w 57"/>
                  <a:gd name="T1" fmla="*/ 12 h 48"/>
                  <a:gd name="T2" fmla="*/ 42 w 57"/>
                  <a:gd name="T3" fmla="*/ 11 h 48"/>
                  <a:gd name="T4" fmla="*/ 40 w 57"/>
                  <a:gd name="T5" fmla="*/ 11 h 48"/>
                  <a:gd name="T6" fmla="*/ 37 w 57"/>
                  <a:gd name="T7" fmla="*/ 12 h 48"/>
                  <a:gd name="T8" fmla="*/ 31 w 57"/>
                  <a:gd name="T9" fmla="*/ 15 h 48"/>
                  <a:gd name="T10" fmla="*/ 35 w 57"/>
                  <a:gd name="T11" fmla="*/ 16 h 48"/>
                  <a:gd name="T12" fmla="*/ 37 w 57"/>
                  <a:gd name="T13" fmla="*/ 19 h 48"/>
                  <a:gd name="T14" fmla="*/ 33 w 57"/>
                  <a:gd name="T15" fmla="*/ 17 h 48"/>
                  <a:gd name="T16" fmla="*/ 34 w 57"/>
                  <a:gd name="T17" fmla="*/ 20 h 48"/>
                  <a:gd name="T18" fmla="*/ 33 w 57"/>
                  <a:gd name="T19" fmla="*/ 20 h 48"/>
                  <a:gd name="T20" fmla="*/ 30 w 57"/>
                  <a:gd name="T21" fmla="*/ 19 h 48"/>
                  <a:gd name="T22" fmla="*/ 30 w 57"/>
                  <a:gd name="T23" fmla="*/ 20 h 48"/>
                  <a:gd name="T24" fmla="*/ 30 w 57"/>
                  <a:gd name="T25" fmla="*/ 22 h 48"/>
                  <a:gd name="T26" fmla="*/ 29 w 57"/>
                  <a:gd name="T27" fmla="*/ 19 h 48"/>
                  <a:gd name="T28" fmla="*/ 24 w 57"/>
                  <a:gd name="T29" fmla="*/ 15 h 48"/>
                  <a:gd name="T30" fmla="*/ 22 w 57"/>
                  <a:gd name="T31" fmla="*/ 15 h 48"/>
                  <a:gd name="T32" fmla="*/ 22 w 57"/>
                  <a:gd name="T33" fmla="*/ 20 h 48"/>
                  <a:gd name="T34" fmla="*/ 23 w 57"/>
                  <a:gd name="T35" fmla="*/ 23 h 48"/>
                  <a:gd name="T36" fmla="*/ 27 w 57"/>
                  <a:gd name="T37" fmla="*/ 28 h 48"/>
                  <a:gd name="T38" fmla="*/ 29 w 57"/>
                  <a:gd name="T39" fmla="*/ 31 h 48"/>
                  <a:gd name="T40" fmla="*/ 27 w 57"/>
                  <a:gd name="T41" fmla="*/ 31 h 48"/>
                  <a:gd name="T42" fmla="*/ 26 w 57"/>
                  <a:gd name="T43" fmla="*/ 30 h 48"/>
                  <a:gd name="T44" fmla="*/ 24 w 57"/>
                  <a:gd name="T45" fmla="*/ 31 h 48"/>
                  <a:gd name="T46" fmla="*/ 24 w 57"/>
                  <a:gd name="T47" fmla="*/ 34 h 48"/>
                  <a:gd name="T48" fmla="*/ 23 w 57"/>
                  <a:gd name="T49" fmla="*/ 34 h 48"/>
                  <a:gd name="T50" fmla="*/ 22 w 57"/>
                  <a:gd name="T51" fmla="*/ 35 h 48"/>
                  <a:gd name="T52" fmla="*/ 26 w 57"/>
                  <a:gd name="T53" fmla="*/ 37 h 48"/>
                  <a:gd name="T54" fmla="*/ 29 w 57"/>
                  <a:gd name="T55" fmla="*/ 37 h 48"/>
                  <a:gd name="T56" fmla="*/ 30 w 57"/>
                  <a:gd name="T57" fmla="*/ 39 h 48"/>
                  <a:gd name="T58" fmla="*/ 33 w 57"/>
                  <a:gd name="T59" fmla="*/ 41 h 48"/>
                  <a:gd name="T60" fmla="*/ 34 w 57"/>
                  <a:gd name="T61" fmla="*/ 42 h 48"/>
                  <a:gd name="T62" fmla="*/ 33 w 57"/>
                  <a:gd name="T63" fmla="*/ 46 h 48"/>
                  <a:gd name="T64" fmla="*/ 29 w 57"/>
                  <a:gd name="T65" fmla="*/ 45 h 48"/>
                  <a:gd name="T66" fmla="*/ 24 w 57"/>
                  <a:gd name="T67" fmla="*/ 45 h 48"/>
                  <a:gd name="T68" fmla="*/ 27 w 57"/>
                  <a:gd name="T69" fmla="*/ 42 h 48"/>
                  <a:gd name="T70" fmla="*/ 23 w 57"/>
                  <a:gd name="T71" fmla="*/ 39 h 48"/>
                  <a:gd name="T72" fmla="*/ 20 w 57"/>
                  <a:gd name="T73" fmla="*/ 41 h 48"/>
                  <a:gd name="T74" fmla="*/ 16 w 57"/>
                  <a:gd name="T75" fmla="*/ 41 h 48"/>
                  <a:gd name="T76" fmla="*/ 11 w 57"/>
                  <a:gd name="T77" fmla="*/ 39 h 48"/>
                  <a:gd name="T78" fmla="*/ 9 w 57"/>
                  <a:gd name="T79" fmla="*/ 41 h 48"/>
                  <a:gd name="T80" fmla="*/ 8 w 57"/>
                  <a:gd name="T81" fmla="*/ 39 h 48"/>
                  <a:gd name="T82" fmla="*/ 5 w 57"/>
                  <a:gd name="T83" fmla="*/ 34 h 48"/>
                  <a:gd name="T84" fmla="*/ 8 w 57"/>
                  <a:gd name="T85" fmla="*/ 34 h 48"/>
                  <a:gd name="T86" fmla="*/ 5 w 57"/>
                  <a:gd name="T87" fmla="*/ 33 h 48"/>
                  <a:gd name="T88" fmla="*/ 3 w 57"/>
                  <a:gd name="T89" fmla="*/ 30 h 48"/>
                  <a:gd name="T90" fmla="*/ 1 w 57"/>
                  <a:gd name="T91" fmla="*/ 26 h 48"/>
                  <a:gd name="T92" fmla="*/ 0 w 57"/>
                  <a:gd name="T93" fmla="*/ 24 h 48"/>
                  <a:gd name="T94" fmla="*/ 1 w 57"/>
                  <a:gd name="T95" fmla="*/ 24 h 48"/>
                  <a:gd name="T96" fmla="*/ 3 w 57"/>
                  <a:gd name="T97" fmla="*/ 22 h 48"/>
                  <a:gd name="T98" fmla="*/ 5 w 57"/>
                  <a:gd name="T99" fmla="*/ 17 h 48"/>
                  <a:gd name="T100" fmla="*/ 8 w 57"/>
                  <a:gd name="T101" fmla="*/ 13 h 48"/>
                  <a:gd name="T102" fmla="*/ 14 w 57"/>
                  <a:gd name="T103" fmla="*/ 11 h 48"/>
                  <a:gd name="T104" fmla="*/ 18 w 57"/>
                  <a:gd name="T105" fmla="*/ 8 h 48"/>
                  <a:gd name="T106" fmla="*/ 24 w 57"/>
                  <a:gd name="T107" fmla="*/ 5 h 48"/>
                  <a:gd name="T108" fmla="*/ 27 w 57"/>
                  <a:gd name="T109" fmla="*/ 5 h 48"/>
                  <a:gd name="T110" fmla="*/ 34 w 57"/>
                  <a:gd name="T111" fmla="*/ 4 h 48"/>
                  <a:gd name="T112" fmla="*/ 41 w 57"/>
                  <a:gd name="T113" fmla="*/ 2 h 48"/>
                  <a:gd name="T114" fmla="*/ 48 w 57"/>
                  <a:gd name="T115" fmla="*/ 6 h 48"/>
                  <a:gd name="T116" fmla="*/ 53 w 57"/>
                  <a:gd name="T117" fmla="*/ 4 h 48"/>
                  <a:gd name="T118" fmla="*/ 56 w 57"/>
                  <a:gd name="T119" fmla="*/ 0 h 48"/>
                  <a:gd name="T120" fmla="*/ 57 w 57"/>
                  <a:gd name="T121" fmla="*/ 2 h 48"/>
                  <a:gd name="T122" fmla="*/ 56 w 57"/>
                  <a:gd name="T123" fmla="*/ 5 h 48"/>
                  <a:gd name="T124" fmla="*/ 55 w 57"/>
                  <a:gd name="T125"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 h="48">
                    <a:moveTo>
                      <a:pt x="53" y="13"/>
                    </a:moveTo>
                    <a:lnTo>
                      <a:pt x="52" y="12"/>
                    </a:lnTo>
                    <a:lnTo>
                      <a:pt x="44" y="9"/>
                    </a:lnTo>
                    <a:lnTo>
                      <a:pt x="42" y="11"/>
                    </a:lnTo>
                    <a:lnTo>
                      <a:pt x="41" y="11"/>
                    </a:lnTo>
                    <a:lnTo>
                      <a:pt x="40" y="11"/>
                    </a:lnTo>
                    <a:lnTo>
                      <a:pt x="38" y="11"/>
                    </a:lnTo>
                    <a:lnTo>
                      <a:pt x="37" y="12"/>
                    </a:lnTo>
                    <a:lnTo>
                      <a:pt x="34" y="12"/>
                    </a:lnTo>
                    <a:lnTo>
                      <a:pt x="31" y="15"/>
                    </a:lnTo>
                    <a:lnTo>
                      <a:pt x="33" y="16"/>
                    </a:lnTo>
                    <a:lnTo>
                      <a:pt x="35" y="16"/>
                    </a:lnTo>
                    <a:lnTo>
                      <a:pt x="37" y="19"/>
                    </a:lnTo>
                    <a:lnTo>
                      <a:pt x="37" y="19"/>
                    </a:lnTo>
                    <a:lnTo>
                      <a:pt x="35" y="17"/>
                    </a:lnTo>
                    <a:lnTo>
                      <a:pt x="33" y="17"/>
                    </a:lnTo>
                    <a:lnTo>
                      <a:pt x="33" y="19"/>
                    </a:lnTo>
                    <a:lnTo>
                      <a:pt x="34" y="20"/>
                    </a:lnTo>
                    <a:lnTo>
                      <a:pt x="34" y="22"/>
                    </a:lnTo>
                    <a:lnTo>
                      <a:pt x="33" y="20"/>
                    </a:lnTo>
                    <a:lnTo>
                      <a:pt x="31" y="19"/>
                    </a:lnTo>
                    <a:lnTo>
                      <a:pt x="30" y="19"/>
                    </a:lnTo>
                    <a:lnTo>
                      <a:pt x="30" y="19"/>
                    </a:lnTo>
                    <a:lnTo>
                      <a:pt x="30" y="20"/>
                    </a:lnTo>
                    <a:lnTo>
                      <a:pt x="31" y="22"/>
                    </a:lnTo>
                    <a:lnTo>
                      <a:pt x="30" y="22"/>
                    </a:lnTo>
                    <a:lnTo>
                      <a:pt x="29" y="20"/>
                    </a:lnTo>
                    <a:lnTo>
                      <a:pt x="29" y="19"/>
                    </a:lnTo>
                    <a:lnTo>
                      <a:pt x="24" y="16"/>
                    </a:lnTo>
                    <a:lnTo>
                      <a:pt x="24" y="15"/>
                    </a:lnTo>
                    <a:lnTo>
                      <a:pt x="24" y="15"/>
                    </a:lnTo>
                    <a:lnTo>
                      <a:pt x="22" y="15"/>
                    </a:lnTo>
                    <a:lnTo>
                      <a:pt x="22" y="17"/>
                    </a:lnTo>
                    <a:lnTo>
                      <a:pt x="22" y="20"/>
                    </a:lnTo>
                    <a:lnTo>
                      <a:pt x="22" y="22"/>
                    </a:lnTo>
                    <a:lnTo>
                      <a:pt x="23" y="23"/>
                    </a:lnTo>
                    <a:lnTo>
                      <a:pt x="24" y="26"/>
                    </a:lnTo>
                    <a:lnTo>
                      <a:pt x="27" y="28"/>
                    </a:lnTo>
                    <a:lnTo>
                      <a:pt x="27" y="30"/>
                    </a:lnTo>
                    <a:lnTo>
                      <a:pt x="29" y="31"/>
                    </a:lnTo>
                    <a:lnTo>
                      <a:pt x="27" y="31"/>
                    </a:lnTo>
                    <a:lnTo>
                      <a:pt x="27" y="31"/>
                    </a:lnTo>
                    <a:lnTo>
                      <a:pt x="27" y="30"/>
                    </a:lnTo>
                    <a:lnTo>
                      <a:pt x="26" y="30"/>
                    </a:lnTo>
                    <a:lnTo>
                      <a:pt x="24" y="30"/>
                    </a:lnTo>
                    <a:lnTo>
                      <a:pt x="24" y="31"/>
                    </a:lnTo>
                    <a:lnTo>
                      <a:pt x="26" y="33"/>
                    </a:lnTo>
                    <a:lnTo>
                      <a:pt x="24" y="34"/>
                    </a:lnTo>
                    <a:lnTo>
                      <a:pt x="24" y="34"/>
                    </a:lnTo>
                    <a:lnTo>
                      <a:pt x="23" y="34"/>
                    </a:lnTo>
                    <a:lnTo>
                      <a:pt x="22" y="34"/>
                    </a:lnTo>
                    <a:lnTo>
                      <a:pt x="22" y="35"/>
                    </a:lnTo>
                    <a:lnTo>
                      <a:pt x="24" y="35"/>
                    </a:lnTo>
                    <a:lnTo>
                      <a:pt x="26" y="37"/>
                    </a:lnTo>
                    <a:lnTo>
                      <a:pt x="27" y="37"/>
                    </a:lnTo>
                    <a:lnTo>
                      <a:pt x="29" y="37"/>
                    </a:lnTo>
                    <a:lnTo>
                      <a:pt x="29" y="39"/>
                    </a:lnTo>
                    <a:lnTo>
                      <a:pt x="30" y="39"/>
                    </a:lnTo>
                    <a:lnTo>
                      <a:pt x="31" y="39"/>
                    </a:lnTo>
                    <a:lnTo>
                      <a:pt x="33" y="41"/>
                    </a:lnTo>
                    <a:lnTo>
                      <a:pt x="34" y="41"/>
                    </a:lnTo>
                    <a:lnTo>
                      <a:pt x="34" y="42"/>
                    </a:lnTo>
                    <a:lnTo>
                      <a:pt x="35" y="48"/>
                    </a:lnTo>
                    <a:lnTo>
                      <a:pt x="33" y="46"/>
                    </a:lnTo>
                    <a:lnTo>
                      <a:pt x="31" y="45"/>
                    </a:lnTo>
                    <a:lnTo>
                      <a:pt x="29" y="45"/>
                    </a:lnTo>
                    <a:lnTo>
                      <a:pt x="26" y="45"/>
                    </a:lnTo>
                    <a:lnTo>
                      <a:pt x="24" y="45"/>
                    </a:lnTo>
                    <a:lnTo>
                      <a:pt x="27" y="43"/>
                    </a:lnTo>
                    <a:lnTo>
                      <a:pt x="27" y="42"/>
                    </a:lnTo>
                    <a:lnTo>
                      <a:pt x="24" y="42"/>
                    </a:lnTo>
                    <a:lnTo>
                      <a:pt x="23" y="39"/>
                    </a:lnTo>
                    <a:lnTo>
                      <a:pt x="22" y="41"/>
                    </a:lnTo>
                    <a:lnTo>
                      <a:pt x="20" y="41"/>
                    </a:lnTo>
                    <a:lnTo>
                      <a:pt x="18" y="41"/>
                    </a:lnTo>
                    <a:lnTo>
                      <a:pt x="16" y="41"/>
                    </a:lnTo>
                    <a:lnTo>
                      <a:pt x="14" y="41"/>
                    </a:lnTo>
                    <a:lnTo>
                      <a:pt x="11" y="39"/>
                    </a:lnTo>
                    <a:lnTo>
                      <a:pt x="11" y="39"/>
                    </a:lnTo>
                    <a:lnTo>
                      <a:pt x="9" y="41"/>
                    </a:lnTo>
                    <a:lnTo>
                      <a:pt x="9" y="41"/>
                    </a:lnTo>
                    <a:lnTo>
                      <a:pt x="8" y="39"/>
                    </a:lnTo>
                    <a:lnTo>
                      <a:pt x="8" y="38"/>
                    </a:lnTo>
                    <a:lnTo>
                      <a:pt x="5" y="34"/>
                    </a:lnTo>
                    <a:lnTo>
                      <a:pt x="7" y="34"/>
                    </a:lnTo>
                    <a:lnTo>
                      <a:pt x="8" y="34"/>
                    </a:lnTo>
                    <a:lnTo>
                      <a:pt x="8" y="33"/>
                    </a:lnTo>
                    <a:lnTo>
                      <a:pt x="5" y="33"/>
                    </a:lnTo>
                    <a:lnTo>
                      <a:pt x="5" y="34"/>
                    </a:lnTo>
                    <a:lnTo>
                      <a:pt x="3" y="30"/>
                    </a:lnTo>
                    <a:lnTo>
                      <a:pt x="1" y="28"/>
                    </a:lnTo>
                    <a:lnTo>
                      <a:pt x="1" y="26"/>
                    </a:lnTo>
                    <a:lnTo>
                      <a:pt x="0" y="24"/>
                    </a:lnTo>
                    <a:lnTo>
                      <a:pt x="0" y="24"/>
                    </a:lnTo>
                    <a:lnTo>
                      <a:pt x="0" y="26"/>
                    </a:lnTo>
                    <a:lnTo>
                      <a:pt x="1" y="24"/>
                    </a:lnTo>
                    <a:lnTo>
                      <a:pt x="3" y="23"/>
                    </a:lnTo>
                    <a:lnTo>
                      <a:pt x="3" y="22"/>
                    </a:lnTo>
                    <a:lnTo>
                      <a:pt x="4" y="20"/>
                    </a:lnTo>
                    <a:lnTo>
                      <a:pt x="5" y="17"/>
                    </a:lnTo>
                    <a:lnTo>
                      <a:pt x="8" y="15"/>
                    </a:lnTo>
                    <a:lnTo>
                      <a:pt x="8" y="13"/>
                    </a:lnTo>
                    <a:lnTo>
                      <a:pt x="8" y="11"/>
                    </a:lnTo>
                    <a:lnTo>
                      <a:pt x="14" y="11"/>
                    </a:lnTo>
                    <a:lnTo>
                      <a:pt x="15" y="9"/>
                    </a:lnTo>
                    <a:lnTo>
                      <a:pt x="18" y="8"/>
                    </a:lnTo>
                    <a:lnTo>
                      <a:pt x="22" y="8"/>
                    </a:lnTo>
                    <a:lnTo>
                      <a:pt x="24" y="5"/>
                    </a:lnTo>
                    <a:lnTo>
                      <a:pt x="24" y="5"/>
                    </a:lnTo>
                    <a:lnTo>
                      <a:pt x="27" y="5"/>
                    </a:lnTo>
                    <a:lnTo>
                      <a:pt x="30" y="4"/>
                    </a:lnTo>
                    <a:lnTo>
                      <a:pt x="34" y="4"/>
                    </a:lnTo>
                    <a:lnTo>
                      <a:pt x="38" y="2"/>
                    </a:lnTo>
                    <a:lnTo>
                      <a:pt x="41" y="2"/>
                    </a:lnTo>
                    <a:lnTo>
                      <a:pt x="42" y="4"/>
                    </a:lnTo>
                    <a:lnTo>
                      <a:pt x="48" y="6"/>
                    </a:lnTo>
                    <a:lnTo>
                      <a:pt x="52" y="5"/>
                    </a:lnTo>
                    <a:lnTo>
                      <a:pt x="53" y="4"/>
                    </a:lnTo>
                    <a:lnTo>
                      <a:pt x="53" y="0"/>
                    </a:lnTo>
                    <a:lnTo>
                      <a:pt x="56" y="0"/>
                    </a:lnTo>
                    <a:lnTo>
                      <a:pt x="56" y="1"/>
                    </a:lnTo>
                    <a:lnTo>
                      <a:pt x="57" y="2"/>
                    </a:lnTo>
                    <a:lnTo>
                      <a:pt x="57" y="4"/>
                    </a:lnTo>
                    <a:lnTo>
                      <a:pt x="56" y="5"/>
                    </a:lnTo>
                    <a:lnTo>
                      <a:pt x="56" y="8"/>
                    </a:lnTo>
                    <a:lnTo>
                      <a:pt x="55" y="11"/>
                    </a:lnTo>
                    <a:lnTo>
                      <a:pt x="53" y="1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04" name="Freeform 887"/>
              <p:cNvSpPr>
                <a:spLocks/>
              </p:cNvSpPr>
              <p:nvPr/>
            </p:nvSpPr>
            <p:spPr bwMode="gray">
              <a:xfrm>
                <a:off x="1554932" y="3650611"/>
                <a:ext cx="66915" cy="70100"/>
              </a:xfrm>
              <a:custGeom>
                <a:avLst/>
                <a:gdLst>
                  <a:gd name="T0" fmla="*/ 7 w 21"/>
                  <a:gd name="T1" fmla="*/ 0 h 22"/>
                  <a:gd name="T2" fmla="*/ 6 w 21"/>
                  <a:gd name="T3" fmla="*/ 0 h 22"/>
                  <a:gd name="T4" fmla="*/ 3 w 21"/>
                  <a:gd name="T5" fmla="*/ 2 h 22"/>
                  <a:gd name="T6" fmla="*/ 2 w 21"/>
                  <a:gd name="T7" fmla="*/ 1 h 22"/>
                  <a:gd name="T8" fmla="*/ 0 w 21"/>
                  <a:gd name="T9" fmla="*/ 4 h 22"/>
                  <a:gd name="T10" fmla="*/ 0 w 21"/>
                  <a:gd name="T11" fmla="*/ 5 h 22"/>
                  <a:gd name="T12" fmla="*/ 0 w 21"/>
                  <a:gd name="T13" fmla="*/ 8 h 22"/>
                  <a:gd name="T14" fmla="*/ 3 w 21"/>
                  <a:gd name="T15" fmla="*/ 9 h 22"/>
                  <a:gd name="T16" fmla="*/ 5 w 21"/>
                  <a:gd name="T17" fmla="*/ 11 h 22"/>
                  <a:gd name="T18" fmla="*/ 3 w 21"/>
                  <a:gd name="T19" fmla="*/ 13 h 22"/>
                  <a:gd name="T20" fmla="*/ 5 w 21"/>
                  <a:gd name="T21" fmla="*/ 16 h 22"/>
                  <a:gd name="T22" fmla="*/ 5 w 21"/>
                  <a:gd name="T23" fmla="*/ 18 h 22"/>
                  <a:gd name="T24" fmla="*/ 6 w 21"/>
                  <a:gd name="T25" fmla="*/ 18 h 22"/>
                  <a:gd name="T26" fmla="*/ 7 w 21"/>
                  <a:gd name="T27" fmla="*/ 16 h 22"/>
                  <a:gd name="T28" fmla="*/ 7 w 21"/>
                  <a:gd name="T29" fmla="*/ 15 h 22"/>
                  <a:gd name="T30" fmla="*/ 9 w 21"/>
                  <a:gd name="T31" fmla="*/ 16 h 22"/>
                  <a:gd name="T32" fmla="*/ 10 w 21"/>
                  <a:gd name="T33" fmla="*/ 16 h 22"/>
                  <a:gd name="T34" fmla="*/ 10 w 21"/>
                  <a:gd name="T35" fmla="*/ 19 h 22"/>
                  <a:gd name="T36" fmla="*/ 11 w 21"/>
                  <a:gd name="T37" fmla="*/ 22 h 22"/>
                  <a:gd name="T38" fmla="*/ 11 w 21"/>
                  <a:gd name="T39" fmla="*/ 22 h 22"/>
                  <a:gd name="T40" fmla="*/ 13 w 21"/>
                  <a:gd name="T41" fmla="*/ 18 h 22"/>
                  <a:gd name="T42" fmla="*/ 14 w 21"/>
                  <a:gd name="T43" fmla="*/ 18 h 22"/>
                  <a:gd name="T44" fmla="*/ 14 w 21"/>
                  <a:gd name="T45" fmla="*/ 19 h 22"/>
                  <a:gd name="T46" fmla="*/ 15 w 21"/>
                  <a:gd name="T47" fmla="*/ 20 h 22"/>
                  <a:gd name="T48" fmla="*/ 17 w 21"/>
                  <a:gd name="T49" fmla="*/ 22 h 22"/>
                  <a:gd name="T50" fmla="*/ 17 w 21"/>
                  <a:gd name="T51" fmla="*/ 18 h 22"/>
                  <a:gd name="T52" fmla="*/ 15 w 21"/>
                  <a:gd name="T53" fmla="*/ 12 h 22"/>
                  <a:gd name="T54" fmla="*/ 14 w 21"/>
                  <a:gd name="T55" fmla="*/ 11 h 22"/>
                  <a:gd name="T56" fmla="*/ 14 w 21"/>
                  <a:gd name="T57" fmla="*/ 9 h 22"/>
                  <a:gd name="T58" fmla="*/ 17 w 21"/>
                  <a:gd name="T59" fmla="*/ 11 h 22"/>
                  <a:gd name="T60" fmla="*/ 17 w 21"/>
                  <a:gd name="T61" fmla="*/ 12 h 22"/>
                  <a:gd name="T62" fmla="*/ 18 w 21"/>
                  <a:gd name="T63" fmla="*/ 12 h 22"/>
                  <a:gd name="T64" fmla="*/ 20 w 21"/>
                  <a:gd name="T65" fmla="*/ 11 h 22"/>
                  <a:gd name="T66" fmla="*/ 21 w 21"/>
                  <a:gd name="T67" fmla="*/ 11 h 22"/>
                  <a:gd name="T68" fmla="*/ 21 w 21"/>
                  <a:gd name="T69" fmla="*/ 9 h 22"/>
                  <a:gd name="T70" fmla="*/ 18 w 21"/>
                  <a:gd name="T71" fmla="*/ 8 h 22"/>
                  <a:gd name="T72" fmla="*/ 17 w 21"/>
                  <a:gd name="T73" fmla="*/ 5 h 22"/>
                  <a:gd name="T74" fmla="*/ 17 w 21"/>
                  <a:gd name="T75" fmla="*/ 4 h 22"/>
                  <a:gd name="T76" fmla="*/ 15 w 21"/>
                  <a:gd name="T77" fmla="*/ 4 h 22"/>
                  <a:gd name="T78" fmla="*/ 11 w 21"/>
                  <a:gd name="T79" fmla="*/ 2 h 22"/>
                  <a:gd name="T80" fmla="*/ 10 w 21"/>
                  <a:gd name="T81" fmla="*/ 1 h 22"/>
                  <a:gd name="T82" fmla="*/ 9 w 21"/>
                  <a:gd name="T83" fmla="*/ 1 h 22"/>
                  <a:gd name="T84" fmla="*/ 7 w 21"/>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22">
                    <a:moveTo>
                      <a:pt x="7" y="0"/>
                    </a:moveTo>
                    <a:lnTo>
                      <a:pt x="6" y="0"/>
                    </a:lnTo>
                    <a:lnTo>
                      <a:pt x="3" y="2"/>
                    </a:lnTo>
                    <a:lnTo>
                      <a:pt x="2" y="1"/>
                    </a:lnTo>
                    <a:lnTo>
                      <a:pt x="0" y="4"/>
                    </a:lnTo>
                    <a:lnTo>
                      <a:pt x="0" y="5"/>
                    </a:lnTo>
                    <a:lnTo>
                      <a:pt x="0" y="8"/>
                    </a:lnTo>
                    <a:lnTo>
                      <a:pt x="3" y="9"/>
                    </a:lnTo>
                    <a:lnTo>
                      <a:pt x="5" y="11"/>
                    </a:lnTo>
                    <a:lnTo>
                      <a:pt x="3" y="13"/>
                    </a:lnTo>
                    <a:lnTo>
                      <a:pt x="5" y="16"/>
                    </a:lnTo>
                    <a:lnTo>
                      <a:pt x="5" y="18"/>
                    </a:lnTo>
                    <a:lnTo>
                      <a:pt x="6" y="18"/>
                    </a:lnTo>
                    <a:lnTo>
                      <a:pt x="7" y="16"/>
                    </a:lnTo>
                    <a:lnTo>
                      <a:pt x="7" y="15"/>
                    </a:lnTo>
                    <a:lnTo>
                      <a:pt x="9" y="16"/>
                    </a:lnTo>
                    <a:lnTo>
                      <a:pt x="10" y="16"/>
                    </a:lnTo>
                    <a:lnTo>
                      <a:pt x="10" y="19"/>
                    </a:lnTo>
                    <a:lnTo>
                      <a:pt x="11" y="22"/>
                    </a:lnTo>
                    <a:lnTo>
                      <a:pt x="11" y="22"/>
                    </a:lnTo>
                    <a:lnTo>
                      <a:pt x="13" y="18"/>
                    </a:lnTo>
                    <a:lnTo>
                      <a:pt x="14" y="18"/>
                    </a:lnTo>
                    <a:lnTo>
                      <a:pt x="14" y="19"/>
                    </a:lnTo>
                    <a:lnTo>
                      <a:pt x="15" y="20"/>
                    </a:lnTo>
                    <a:lnTo>
                      <a:pt x="17" y="22"/>
                    </a:lnTo>
                    <a:lnTo>
                      <a:pt x="17" y="18"/>
                    </a:lnTo>
                    <a:lnTo>
                      <a:pt x="15" y="12"/>
                    </a:lnTo>
                    <a:lnTo>
                      <a:pt x="14" y="11"/>
                    </a:lnTo>
                    <a:lnTo>
                      <a:pt x="14" y="9"/>
                    </a:lnTo>
                    <a:lnTo>
                      <a:pt x="17" y="11"/>
                    </a:lnTo>
                    <a:lnTo>
                      <a:pt x="17" y="12"/>
                    </a:lnTo>
                    <a:lnTo>
                      <a:pt x="18" y="12"/>
                    </a:lnTo>
                    <a:lnTo>
                      <a:pt x="20" y="11"/>
                    </a:lnTo>
                    <a:lnTo>
                      <a:pt x="21" y="11"/>
                    </a:lnTo>
                    <a:lnTo>
                      <a:pt x="21" y="9"/>
                    </a:lnTo>
                    <a:lnTo>
                      <a:pt x="18" y="8"/>
                    </a:lnTo>
                    <a:lnTo>
                      <a:pt x="17" y="5"/>
                    </a:lnTo>
                    <a:lnTo>
                      <a:pt x="17" y="4"/>
                    </a:lnTo>
                    <a:lnTo>
                      <a:pt x="15" y="4"/>
                    </a:lnTo>
                    <a:lnTo>
                      <a:pt x="11" y="2"/>
                    </a:lnTo>
                    <a:lnTo>
                      <a:pt x="10" y="1"/>
                    </a:lnTo>
                    <a:lnTo>
                      <a:pt x="9" y="1"/>
                    </a:lnTo>
                    <a:lnTo>
                      <a:pt x="7"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05" name="Freeform 888"/>
              <p:cNvSpPr>
                <a:spLocks/>
              </p:cNvSpPr>
              <p:nvPr/>
            </p:nvSpPr>
            <p:spPr bwMode="gray">
              <a:xfrm>
                <a:off x="1609099" y="3625120"/>
                <a:ext cx="44609" cy="38236"/>
              </a:xfrm>
              <a:custGeom>
                <a:avLst/>
                <a:gdLst>
                  <a:gd name="T0" fmla="*/ 14 w 14"/>
                  <a:gd name="T1" fmla="*/ 10 h 12"/>
                  <a:gd name="T2" fmla="*/ 14 w 14"/>
                  <a:gd name="T3" fmla="*/ 10 h 12"/>
                  <a:gd name="T4" fmla="*/ 14 w 14"/>
                  <a:gd name="T5" fmla="*/ 9 h 12"/>
                  <a:gd name="T6" fmla="*/ 11 w 14"/>
                  <a:gd name="T7" fmla="*/ 9 h 12"/>
                  <a:gd name="T8" fmla="*/ 11 w 14"/>
                  <a:gd name="T9" fmla="*/ 6 h 12"/>
                  <a:gd name="T10" fmla="*/ 11 w 14"/>
                  <a:gd name="T11" fmla="*/ 5 h 12"/>
                  <a:gd name="T12" fmla="*/ 9 w 14"/>
                  <a:gd name="T13" fmla="*/ 4 h 12"/>
                  <a:gd name="T14" fmla="*/ 7 w 14"/>
                  <a:gd name="T15" fmla="*/ 4 h 12"/>
                  <a:gd name="T16" fmla="*/ 5 w 14"/>
                  <a:gd name="T17" fmla="*/ 2 h 12"/>
                  <a:gd name="T18" fmla="*/ 3 w 14"/>
                  <a:gd name="T19" fmla="*/ 1 h 12"/>
                  <a:gd name="T20" fmla="*/ 3 w 14"/>
                  <a:gd name="T21" fmla="*/ 0 h 12"/>
                  <a:gd name="T22" fmla="*/ 1 w 14"/>
                  <a:gd name="T23" fmla="*/ 0 h 12"/>
                  <a:gd name="T24" fmla="*/ 0 w 14"/>
                  <a:gd name="T25" fmla="*/ 1 h 12"/>
                  <a:gd name="T26" fmla="*/ 0 w 14"/>
                  <a:gd name="T27" fmla="*/ 2 h 12"/>
                  <a:gd name="T28" fmla="*/ 1 w 14"/>
                  <a:gd name="T29" fmla="*/ 2 h 12"/>
                  <a:gd name="T30" fmla="*/ 3 w 14"/>
                  <a:gd name="T31" fmla="*/ 4 h 12"/>
                  <a:gd name="T32" fmla="*/ 4 w 14"/>
                  <a:gd name="T33" fmla="*/ 5 h 12"/>
                  <a:gd name="T34" fmla="*/ 4 w 14"/>
                  <a:gd name="T35" fmla="*/ 6 h 12"/>
                  <a:gd name="T36" fmla="*/ 5 w 14"/>
                  <a:gd name="T37" fmla="*/ 6 h 12"/>
                  <a:gd name="T38" fmla="*/ 8 w 14"/>
                  <a:gd name="T39" fmla="*/ 8 h 12"/>
                  <a:gd name="T40" fmla="*/ 9 w 14"/>
                  <a:gd name="T41" fmla="*/ 9 h 12"/>
                  <a:gd name="T42" fmla="*/ 11 w 14"/>
                  <a:gd name="T43" fmla="*/ 9 h 12"/>
                  <a:gd name="T44" fmla="*/ 11 w 14"/>
                  <a:gd name="T45" fmla="*/ 10 h 12"/>
                  <a:gd name="T46" fmla="*/ 12 w 14"/>
                  <a:gd name="T47" fmla="*/ 12 h 12"/>
                  <a:gd name="T48" fmla="*/ 14 w 14"/>
                  <a:gd name="T49" fmla="*/ 12 h 12"/>
                  <a:gd name="T50" fmla="*/ 14 w 14"/>
                  <a:gd name="T51"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 h="12">
                    <a:moveTo>
                      <a:pt x="14" y="10"/>
                    </a:moveTo>
                    <a:lnTo>
                      <a:pt x="14" y="10"/>
                    </a:lnTo>
                    <a:lnTo>
                      <a:pt x="14" y="9"/>
                    </a:lnTo>
                    <a:lnTo>
                      <a:pt x="11" y="9"/>
                    </a:lnTo>
                    <a:lnTo>
                      <a:pt x="11" y="6"/>
                    </a:lnTo>
                    <a:lnTo>
                      <a:pt x="11" y="5"/>
                    </a:lnTo>
                    <a:lnTo>
                      <a:pt x="9" y="4"/>
                    </a:lnTo>
                    <a:lnTo>
                      <a:pt x="7" y="4"/>
                    </a:lnTo>
                    <a:lnTo>
                      <a:pt x="5" y="2"/>
                    </a:lnTo>
                    <a:lnTo>
                      <a:pt x="3" y="1"/>
                    </a:lnTo>
                    <a:lnTo>
                      <a:pt x="3" y="0"/>
                    </a:lnTo>
                    <a:lnTo>
                      <a:pt x="1" y="0"/>
                    </a:lnTo>
                    <a:lnTo>
                      <a:pt x="0" y="1"/>
                    </a:lnTo>
                    <a:lnTo>
                      <a:pt x="0" y="2"/>
                    </a:lnTo>
                    <a:lnTo>
                      <a:pt x="1" y="2"/>
                    </a:lnTo>
                    <a:lnTo>
                      <a:pt x="3" y="4"/>
                    </a:lnTo>
                    <a:lnTo>
                      <a:pt x="4" y="5"/>
                    </a:lnTo>
                    <a:lnTo>
                      <a:pt x="4" y="6"/>
                    </a:lnTo>
                    <a:lnTo>
                      <a:pt x="5" y="6"/>
                    </a:lnTo>
                    <a:lnTo>
                      <a:pt x="8" y="8"/>
                    </a:lnTo>
                    <a:lnTo>
                      <a:pt x="9" y="9"/>
                    </a:lnTo>
                    <a:lnTo>
                      <a:pt x="11" y="9"/>
                    </a:lnTo>
                    <a:lnTo>
                      <a:pt x="11" y="10"/>
                    </a:lnTo>
                    <a:lnTo>
                      <a:pt x="12" y="12"/>
                    </a:lnTo>
                    <a:lnTo>
                      <a:pt x="14" y="12"/>
                    </a:lnTo>
                    <a:lnTo>
                      <a:pt x="14" y="1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06" name="Freeform 886"/>
              <p:cNvSpPr>
                <a:spLocks/>
              </p:cNvSpPr>
              <p:nvPr/>
            </p:nvSpPr>
            <p:spPr bwMode="gray">
              <a:xfrm>
                <a:off x="1621844" y="3746202"/>
                <a:ext cx="82845" cy="25491"/>
              </a:xfrm>
              <a:custGeom>
                <a:avLst/>
                <a:gdLst>
                  <a:gd name="T0" fmla="*/ 14 w 26"/>
                  <a:gd name="T1" fmla="*/ 3 h 8"/>
                  <a:gd name="T2" fmla="*/ 12 w 26"/>
                  <a:gd name="T3" fmla="*/ 3 h 8"/>
                  <a:gd name="T4" fmla="*/ 8 w 26"/>
                  <a:gd name="T5" fmla="*/ 3 h 8"/>
                  <a:gd name="T6" fmla="*/ 7 w 26"/>
                  <a:gd name="T7" fmla="*/ 3 h 8"/>
                  <a:gd name="T8" fmla="*/ 5 w 26"/>
                  <a:gd name="T9" fmla="*/ 3 h 8"/>
                  <a:gd name="T10" fmla="*/ 7 w 26"/>
                  <a:gd name="T11" fmla="*/ 1 h 8"/>
                  <a:gd name="T12" fmla="*/ 5 w 26"/>
                  <a:gd name="T13" fmla="*/ 0 h 8"/>
                  <a:gd name="T14" fmla="*/ 4 w 26"/>
                  <a:gd name="T15" fmla="*/ 1 h 8"/>
                  <a:gd name="T16" fmla="*/ 3 w 26"/>
                  <a:gd name="T17" fmla="*/ 0 h 8"/>
                  <a:gd name="T18" fmla="*/ 3 w 26"/>
                  <a:gd name="T19" fmla="*/ 0 h 8"/>
                  <a:gd name="T20" fmla="*/ 1 w 26"/>
                  <a:gd name="T21" fmla="*/ 1 h 8"/>
                  <a:gd name="T22" fmla="*/ 1 w 26"/>
                  <a:gd name="T23" fmla="*/ 1 h 8"/>
                  <a:gd name="T24" fmla="*/ 0 w 26"/>
                  <a:gd name="T25" fmla="*/ 5 h 8"/>
                  <a:gd name="T26" fmla="*/ 1 w 26"/>
                  <a:gd name="T27" fmla="*/ 4 h 8"/>
                  <a:gd name="T28" fmla="*/ 3 w 26"/>
                  <a:gd name="T29" fmla="*/ 4 h 8"/>
                  <a:gd name="T30" fmla="*/ 4 w 26"/>
                  <a:gd name="T31" fmla="*/ 4 h 8"/>
                  <a:gd name="T32" fmla="*/ 7 w 26"/>
                  <a:gd name="T33" fmla="*/ 4 h 8"/>
                  <a:gd name="T34" fmla="*/ 8 w 26"/>
                  <a:gd name="T35" fmla="*/ 5 h 8"/>
                  <a:gd name="T36" fmla="*/ 10 w 26"/>
                  <a:gd name="T37" fmla="*/ 5 h 8"/>
                  <a:gd name="T38" fmla="*/ 11 w 26"/>
                  <a:gd name="T39" fmla="*/ 7 h 8"/>
                  <a:gd name="T40" fmla="*/ 12 w 26"/>
                  <a:gd name="T41" fmla="*/ 8 h 8"/>
                  <a:gd name="T42" fmla="*/ 15 w 26"/>
                  <a:gd name="T43" fmla="*/ 8 h 8"/>
                  <a:gd name="T44" fmla="*/ 16 w 26"/>
                  <a:gd name="T45" fmla="*/ 7 h 8"/>
                  <a:gd name="T46" fmla="*/ 18 w 26"/>
                  <a:gd name="T47" fmla="*/ 7 h 8"/>
                  <a:gd name="T48" fmla="*/ 19 w 26"/>
                  <a:gd name="T49" fmla="*/ 7 h 8"/>
                  <a:gd name="T50" fmla="*/ 20 w 26"/>
                  <a:gd name="T51" fmla="*/ 7 h 8"/>
                  <a:gd name="T52" fmla="*/ 22 w 26"/>
                  <a:gd name="T53" fmla="*/ 7 h 8"/>
                  <a:gd name="T54" fmla="*/ 23 w 26"/>
                  <a:gd name="T55" fmla="*/ 7 h 8"/>
                  <a:gd name="T56" fmla="*/ 26 w 26"/>
                  <a:gd name="T57" fmla="*/ 5 h 8"/>
                  <a:gd name="T58" fmla="*/ 25 w 26"/>
                  <a:gd name="T59" fmla="*/ 4 h 8"/>
                  <a:gd name="T60" fmla="*/ 25 w 26"/>
                  <a:gd name="T61" fmla="*/ 4 h 8"/>
                  <a:gd name="T62" fmla="*/ 23 w 26"/>
                  <a:gd name="T63" fmla="*/ 5 h 8"/>
                  <a:gd name="T64" fmla="*/ 22 w 26"/>
                  <a:gd name="T65" fmla="*/ 5 h 8"/>
                  <a:gd name="T66" fmla="*/ 20 w 26"/>
                  <a:gd name="T67" fmla="*/ 5 h 8"/>
                  <a:gd name="T68" fmla="*/ 19 w 26"/>
                  <a:gd name="T69" fmla="*/ 4 h 8"/>
                  <a:gd name="T70" fmla="*/ 18 w 26"/>
                  <a:gd name="T71" fmla="*/ 4 h 8"/>
                  <a:gd name="T72" fmla="*/ 15 w 26"/>
                  <a:gd name="T73" fmla="*/ 4 h 8"/>
                  <a:gd name="T74" fmla="*/ 14 w 26"/>
                  <a:gd name="T75" fmla="*/ 3 h 8"/>
                  <a:gd name="T76" fmla="*/ 14 w 26"/>
                  <a:gd name="T7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8">
                    <a:moveTo>
                      <a:pt x="14" y="3"/>
                    </a:moveTo>
                    <a:lnTo>
                      <a:pt x="12" y="3"/>
                    </a:lnTo>
                    <a:lnTo>
                      <a:pt x="8" y="3"/>
                    </a:lnTo>
                    <a:lnTo>
                      <a:pt x="7" y="3"/>
                    </a:lnTo>
                    <a:lnTo>
                      <a:pt x="5" y="3"/>
                    </a:lnTo>
                    <a:lnTo>
                      <a:pt x="7" y="1"/>
                    </a:lnTo>
                    <a:lnTo>
                      <a:pt x="5" y="0"/>
                    </a:lnTo>
                    <a:lnTo>
                      <a:pt x="4" y="1"/>
                    </a:lnTo>
                    <a:lnTo>
                      <a:pt x="3" y="0"/>
                    </a:lnTo>
                    <a:lnTo>
                      <a:pt x="3" y="0"/>
                    </a:lnTo>
                    <a:lnTo>
                      <a:pt x="1" y="1"/>
                    </a:lnTo>
                    <a:lnTo>
                      <a:pt x="1" y="1"/>
                    </a:lnTo>
                    <a:lnTo>
                      <a:pt x="0" y="5"/>
                    </a:lnTo>
                    <a:lnTo>
                      <a:pt x="1" y="4"/>
                    </a:lnTo>
                    <a:lnTo>
                      <a:pt x="3" y="4"/>
                    </a:lnTo>
                    <a:lnTo>
                      <a:pt x="4" y="4"/>
                    </a:lnTo>
                    <a:lnTo>
                      <a:pt x="7" y="4"/>
                    </a:lnTo>
                    <a:lnTo>
                      <a:pt x="8" y="5"/>
                    </a:lnTo>
                    <a:lnTo>
                      <a:pt x="10" y="5"/>
                    </a:lnTo>
                    <a:lnTo>
                      <a:pt x="11" y="7"/>
                    </a:lnTo>
                    <a:lnTo>
                      <a:pt x="12" y="8"/>
                    </a:lnTo>
                    <a:lnTo>
                      <a:pt x="15" y="8"/>
                    </a:lnTo>
                    <a:lnTo>
                      <a:pt x="16" y="7"/>
                    </a:lnTo>
                    <a:lnTo>
                      <a:pt x="18" y="7"/>
                    </a:lnTo>
                    <a:lnTo>
                      <a:pt x="19" y="7"/>
                    </a:lnTo>
                    <a:lnTo>
                      <a:pt x="20" y="7"/>
                    </a:lnTo>
                    <a:lnTo>
                      <a:pt x="22" y="7"/>
                    </a:lnTo>
                    <a:lnTo>
                      <a:pt x="23" y="7"/>
                    </a:lnTo>
                    <a:lnTo>
                      <a:pt x="26" y="5"/>
                    </a:lnTo>
                    <a:lnTo>
                      <a:pt x="25" y="4"/>
                    </a:lnTo>
                    <a:lnTo>
                      <a:pt x="25" y="4"/>
                    </a:lnTo>
                    <a:lnTo>
                      <a:pt x="23" y="5"/>
                    </a:lnTo>
                    <a:lnTo>
                      <a:pt x="22" y="5"/>
                    </a:lnTo>
                    <a:lnTo>
                      <a:pt x="20" y="5"/>
                    </a:lnTo>
                    <a:lnTo>
                      <a:pt x="19" y="4"/>
                    </a:lnTo>
                    <a:lnTo>
                      <a:pt x="18" y="4"/>
                    </a:lnTo>
                    <a:lnTo>
                      <a:pt x="15" y="4"/>
                    </a:lnTo>
                    <a:lnTo>
                      <a:pt x="14" y="3"/>
                    </a:lnTo>
                    <a:lnTo>
                      <a:pt x="14"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07" name="Freeform 884"/>
              <p:cNvSpPr>
                <a:spLocks/>
              </p:cNvSpPr>
              <p:nvPr/>
            </p:nvSpPr>
            <p:spPr bwMode="gray">
              <a:xfrm>
                <a:off x="1691944" y="3609187"/>
                <a:ext cx="22306" cy="15933"/>
              </a:xfrm>
              <a:custGeom>
                <a:avLst/>
                <a:gdLst>
                  <a:gd name="T0" fmla="*/ 5 w 7"/>
                  <a:gd name="T1" fmla="*/ 5 h 5"/>
                  <a:gd name="T2" fmla="*/ 7 w 7"/>
                  <a:gd name="T3" fmla="*/ 5 h 5"/>
                  <a:gd name="T4" fmla="*/ 5 w 7"/>
                  <a:gd name="T5" fmla="*/ 2 h 5"/>
                  <a:gd name="T6" fmla="*/ 4 w 7"/>
                  <a:gd name="T7" fmla="*/ 0 h 5"/>
                  <a:gd name="T8" fmla="*/ 0 w 7"/>
                  <a:gd name="T9" fmla="*/ 2 h 5"/>
                  <a:gd name="T10" fmla="*/ 0 w 7"/>
                  <a:gd name="T11" fmla="*/ 3 h 5"/>
                  <a:gd name="T12" fmla="*/ 0 w 7"/>
                  <a:gd name="T13" fmla="*/ 3 h 5"/>
                  <a:gd name="T14" fmla="*/ 1 w 7"/>
                  <a:gd name="T15" fmla="*/ 3 h 5"/>
                  <a:gd name="T16" fmla="*/ 3 w 7"/>
                  <a:gd name="T17" fmla="*/ 3 h 5"/>
                  <a:gd name="T18" fmla="*/ 1 w 7"/>
                  <a:gd name="T19" fmla="*/ 5 h 5"/>
                  <a:gd name="T20" fmla="*/ 4 w 7"/>
                  <a:gd name="T21" fmla="*/ 5 h 5"/>
                  <a:gd name="T22" fmla="*/ 5 w 7"/>
                  <a:gd name="T23" fmla="*/ 5 h 5"/>
                  <a:gd name="T24" fmla="*/ 5 w 7"/>
                  <a:gd name="T25" fmla="*/ 3 h 5"/>
                  <a:gd name="T26" fmla="*/ 5 w 7"/>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5" y="5"/>
                    </a:moveTo>
                    <a:lnTo>
                      <a:pt x="7" y="5"/>
                    </a:lnTo>
                    <a:lnTo>
                      <a:pt x="5" y="2"/>
                    </a:lnTo>
                    <a:lnTo>
                      <a:pt x="4" y="0"/>
                    </a:lnTo>
                    <a:lnTo>
                      <a:pt x="0" y="2"/>
                    </a:lnTo>
                    <a:lnTo>
                      <a:pt x="0" y="3"/>
                    </a:lnTo>
                    <a:lnTo>
                      <a:pt x="0" y="3"/>
                    </a:lnTo>
                    <a:lnTo>
                      <a:pt x="1" y="3"/>
                    </a:lnTo>
                    <a:lnTo>
                      <a:pt x="3" y="3"/>
                    </a:lnTo>
                    <a:lnTo>
                      <a:pt x="1" y="5"/>
                    </a:lnTo>
                    <a:lnTo>
                      <a:pt x="4" y="5"/>
                    </a:lnTo>
                    <a:lnTo>
                      <a:pt x="5" y="5"/>
                    </a:lnTo>
                    <a:lnTo>
                      <a:pt x="5" y="3"/>
                    </a:lnTo>
                    <a:lnTo>
                      <a:pt x="5"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08" name="Freeform 885"/>
              <p:cNvSpPr>
                <a:spLocks/>
              </p:cNvSpPr>
              <p:nvPr/>
            </p:nvSpPr>
            <p:spPr bwMode="gray">
              <a:xfrm>
                <a:off x="1742926" y="3714338"/>
                <a:ext cx="19118" cy="22306"/>
              </a:xfrm>
              <a:custGeom>
                <a:avLst/>
                <a:gdLst>
                  <a:gd name="T0" fmla="*/ 3 w 6"/>
                  <a:gd name="T1" fmla="*/ 6 h 7"/>
                  <a:gd name="T2" fmla="*/ 4 w 6"/>
                  <a:gd name="T3" fmla="*/ 4 h 7"/>
                  <a:gd name="T4" fmla="*/ 4 w 6"/>
                  <a:gd name="T5" fmla="*/ 4 h 7"/>
                  <a:gd name="T6" fmla="*/ 4 w 6"/>
                  <a:gd name="T7" fmla="*/ 3 h 7"/>
                  <a:gd name="T8" fmla="*/ 6 w 6"/>
                  <a:gd name="T9" fmla="*/ 0 h 7"/>
                  <a:gd name="T10" fmla="*/ 3 w 6"/>
                  <a:gd name="T11" fmla="*/ 2 h 7"/>
                  <a:gd name="T12" fmla="*/ 0 w 6"/>
                  <a:gd name="T13" fmla="*/ 4 h 7"/>
                  <a:gd name="T14" fmla="*/ 0 w 6"/>
                  <a:gd name="T15" fmla="*/ 4 h 7"/>
                  <a:gd name="T16" fmla="*/ 0 w 6"/>
                  <a:gd name="T17" fmla="*/ 7 h 7"/>
                  <a:gd name="T18" fmla="*/ 3 w 6"/>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3" y="6"/>
                    </a:moveTo>
                    <a:lnTo>
                      <a:pt x="4" y="4"/>
                    </a:lnTo>
                    <a:lnTo>
                      <a:pt x="4" y="4"/>
                    </a:lnTo>
                    <a:lnTo>
                      <a:pt x="4" y="3"/>
                    </a:lnTo>
                    <a:lnTo>
                      <a:pt x="6" y="0"/>
                    </a:lnTo>
                    <a:lnTo>
                      <a:pt x="3" y="2"/>
                    </a:lnTo>
                    <a:lnTo>
                      <a:pt x="0" y="4"/>
                    </a:lnTo>
                    <a:lnTo>
                      <a:pt x="0" y="4"/>
                    </a:lnTo>
                    <a:lnTo>
                      <a:pt x="0" y="7"/>
                    </a:lnTo>
                    <a:lnTo>
                      <a:pt x="3"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628" name="Freeform 733"/>
            <p:cNvSpPr>
              <a:spLocks noChangeAspect="1"/>
            </p:cNvSpPr>
            <p:nvPr/>
          </p:nvSpPr>
          <p:spPr bwMode="gray">
            <a:xfrm>
              <a:off x="1873569" y="3739828"/>
              <a:ext cx="66915" cy="41422"/>
            </a:xfrm>
            <a:custGeom>
              <a:avLst/>
              <a:gdLst/>
              <a:ahLst/>
              <a:cxnLst/>
              <a:rect l="l" t="t" r="r" b="b"/>
              <a:pathLst>
                <a:path w="66915" h="41422">
                  <a:moveTo>
                    <a:pt x="35051" y="22305"/>
                  </a:moveTo>
                  <a:lnTo>
                    <a:pt x="35051" y="28677"/>
                  </a:lnTo>
                  <a:lnTo>
                    <a:pt x="35051" y="28677"/>
                  </a:lnTo>
                  <a:lnTo>
                    <a:pt x="35051" y="22305"/>
                  </a:lnTo>
                  <a:close/>
                  <a:moveTo>
                    <a:pt x="66915" y="0"/>
                  </a:moveTo>
                  <a:lnTo>
                    <a:pt x="66915" y="6373"/>
                  </a:lnTo>
                  <a:lnTo>
                    <a:pt x="60542" y="9559"/>
                  </a:lnTo>
                  <a:lnTo>
                    <a:pt x="57356" y="15932"/>
                  </a:lnTo>
                  <a:lnTo>
                    <a:pt x="54169" y="22305"/>
                  </a:lnTo>
                  <a:lnTo>
                    <a:pt x="54169" y="28678"/>
                  </a:lnTo>
                  <a:lnTo>
                    <a:pt x="54167" y="28678"/>
                  </a:lnTo>
                  <a:lnTo>
                    <a:pt x="47796" y="31863"/>
                  </a:lnTo>
                  <a:lnTo>
                    <a:pt x="44610" y="31863"/>
                  </a:lnTo>
                  <a:lnTo>
                    <a:pt x="35051" y="35049"/>
                  </a:lnTo>
                  <a:lnTo>
                    <a:pt x="25491" y="35049"/>
                  </a:lnTo>
                  <a:lnTo>
                    <a:pt x="22305" y="41422"/>
                  </a:lnTo>
                  <a:lnTo>
                    <a:pt x="12746" y="41422"/>
                  </a:lnTo>
                  <a:lnTo>
                    <a:pt x="9559" y="35049"/>
                  </a:lnTo>
                  <a:lnTo>
                    <a:pt x="6373" y="31863"/>
                  </a:lnTo>
                  <a:lnTo>
                    <a:pt x="0" y="28677"/>
                  </a:lnTo>
                  <a:lnTo>
                    <a:pt x="9559" y="22304"/>
                  </a:lnTo>
                  <a:lnTo>
                    <a:pt x="12746" y="22304"/>
                  </a:lnTo>
                  <a:lnTo>
                    <a:pt x="19119" y="22304"/>
                  </a:lnTo>
                  <a:lnTo>
                    <a:pt x="19120" y="22304"/>
                  </a:lnTo>
                  <a:lnTo>
                    <a:pt x="22305" y="19119"/>
                  </a:lnTo>
                  <a:lnTo>
                    <a:pt x="22305" y="15932"/>
                  </a:lnTo>
                  <a:lnTo>
                    <a:pt x="35051" y="15932"/>
                  </a:lnTo>
                  <a:lnTo>
                    <a:pt x="47797" y="9559"/>
                  </a:lnTo>
                  <a:lnTo>
                    <a:pt x="57356" y="9559"/>
                  </a:lnTo>
                  <a:lnTo>
                    <a:pt x="60542" y="637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29" name="Freeform 890"/>
            <p:cNvSpPr>
              <a:spLocks noChangeAspect="1"/>
            </p:cNvSpPr>
            <p:nvPr/>
          </p:nvSpPr>
          <p:spPr bwMode="gray">
            <a:xfrm>
              <a:off x="2093427" y="3449869"/>
              <a:ext cx="191182" cy="95591"/>
            </a:xfrm>
            <a:custGeom>
              <a:avLst/>
              <a:gdLst>
                <a:gd name="T0" fmla="*/ 15 w 60"/>
                <a:gd name="T1" fmla="*/ 26 h 30"/>
                <a:gd name="T2" fmla="*/ 17 w 60"/>
                <a:gd name="T3" fmla="*/ 24 h 30"/>
                <a:gd name="T4" fmla="*/ 22 w 60"/>
                <a:gd name="T5" fmla="*/ 26 h 30"/>
                <a:gd name="T6" fmla="*/ 24 w 60"/>
                <a:gd name="T7" fmla="*/ 23 h 30"/>
                <a:gd name="T8" fmla="*/ 26 w 60"/>
                <a:gd name="T9" fmla="*/ 26 h 30"/>
                <a:gd name="T10" fmla="*/ 28 w 60"/>
                <a:gd name="T11" fmla="*/ 28 h 30"/>
                <a:gd name="T12" fmla="*/ 34 w 60"/>
                <a:gd name="T13" fmla="*/ 30 h 30"/>
                <a:gd name="T14" fmla="*/ 38 w 60"/>
                <a:gd name="T15" fmla="*/ 28 h 30"/>
                <a:gd name="T16" fmla="*/ 41 w 60"/>
                <a:gd name="T17" fmla="*/ 28 h 30"/>
                <a:gd name="T18" fmla="*/ 45 w 60"/>
                <a:gd name="T19" fmla="*/ 27 h 30"/>
                <a:gd name="T20" fmla="*/ 47 w 60"/>
                <a:gd name="T21" fmla="*/ 26 h 30"/>
                <a:gd name="T22" fmla="*/ 50 w 60"/>
                <a:gd name="T23" fmla="*/ 26 h 30"/>
                <a:gd name="T24" fmla="*/ 53 w 60"/>
                <a:gd name="T25" fmla="*/ 28 h 30"/>
                <a:gd name="T26" fmla="*/ 57 w 60"/>
                <a:gd name="T27" fmla="*/ 28 h 30"/>
                <a:gd name="T28" fmla="*/ 60 w 60"/>
                <a:gd name="T29" fmla="*/ 28 h 30"/>
                <a:gd name="T30" fmla="*/ 57 w 60"/>
                <a:gd name="T31" fmla="*/ 26 h 30"/>
                <a:gd name="T32" fmla="*/ 56 w 60"/>
                <a:gd name="T33" fmla="*/ 23 h 30"/>
                <a:gd name="T34" fmla="*/ 57 w 60"/>
                <a:gd name="T35" fmla="*/ 20 h 30"/>
                <a:gd name="T36" fmla="*/ 57 w 60"/>
                <a:gd name="T37" fmla="*/ 20 h 30"/>
                <a:gd name="T38" fmla="*/ 53 w 60"/>
                <a:gd name="T39" fmla="*/ 18 h 30"/>
                <a:gd name="T40" fmla="*/ 52 w 60"/>
                <a:gd name="T41" fmla="*/ 13 h 30"/>
                <a:gd name="T42" fmla="*/ 50 w 60"/>
                <a:gd name="T43" fmla="*/ 12 h 30"/>
                <a:gd name="T44" fmla="*/ 47 w 60"/>
                <a:gd name="T45" fmla="*/ 12 h 30"/>
                <a:gd name="T46" fmla="*/ 43 w 60"/>
                <a:gd name="T47" fmla="*/ 11 h 30"/>
                <a:gd name="T48" fmla="*/ 42 w 60"/>
                <a:gd name="T49" fmla="*/ 9 h 30"/>
                <a:gd name="T50" fmla="*/ 38 w 60"/>
                <a:gd name="T51" fmla="*/ 11 h 30"/>
                <a:gd name="T52" fmla="*/ 35 w 60"/>
                <a:gd name="T53" fmla="*/ 12 h 30"/>
                <a:gd name="T54" fmla="*/ 34 w 60"/>
                <a:gd name="T55" fmla="*/ 9 h 30"/>
                <a:gd name="T56" fmla="*/ 27 w 60"/>
                <a:gd name="T57" fmla="*/ 5 h 30"/>
                <a:gd name="T58" fmla="*/ 23 w 60"/>
                <a:gd name="T59" fmla="*/ 4 h 30"/>
                <a:gd name="T60" fmla="*/ 17 w 60"/>
                <a:gd name="T61" fmla="*/ 4 h 30"/>
                <a:gd name="T62" fmla="*/ 12 w 60"/>
                <a:gd name="T63" fmla="*/ 2 h 30"/>
                <a:gd name="T64" fmla="*/ 8 w 60"/>
                <a:gd name="T65" fmla="*/ 1 h 30"/>
                <a:gd name="T66" fmla="*/ 4 w 60"/>
                <a:gd name="T67" fmla="*/ 0 h 30"/>
                <a:gd name="T68" fmla="*/ 1 w 60"/>
                <a:gd name="T69" fmla="*/ 0 h 30"/>
                <a:gd name="T70" fmla="*/ 0 w 60"/>
                <a:gd name="T71" fmla="*/ 1 h 30"/>
                <a:gd name="T72" fmla="*/ 2 w 60"/>
                <a:gd name="T73" fmla="*/ 4 h 30"/>
                <a:gd name="T74" fmla="*/ 8 w 60"/>
                <a:gd name="T75" fmla="*/ 7 h 30"/>
                <a:gd name="T76" fmla="*/ 12 w 60"/>
                <a:gd name="T77" fmla="*/ 9 h 30"/>
                <a:gd name="T78" fmla="*/ 13 w 60"/>
                <a:gd name="T79" fmla="*/ 13 h 30"/>
                <a:gd name="T80" fmla="*/ 16 w 60"/>
                <a:gd name="T81" fmla="*/ 19 h 30"/>
                <a:gd name="T82" fmla="*/ 15 w 60"/>
                <a:gd name="T83" fmla="*/ 23 h 30"/>
                <a:gd name="T84" fmla="*/ 13 w 60"/>
                <a:gd name="T85"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 h="30">
                  <a:moveTo>
                    <a:pt x="13" y="24"/>
                  </a:moveTo>
                  <a:lnTo>
                    <a:pt x="15" y="26"/>
                  </a:lnTo>
                  <a:lnTo>
                    <a:pt x="16" y="26"/>
                  </a:lnTo>
                  <a:lnTo>
                    <a:pt x="17" y="24"/>
                  </a:lnTo>
                  <a:lnTo>
                    <a:pt x="22" y="26"/>
                  </a:lnTo>
                  <a:lnTo>
                    <a:pt x="22" y="26"/>
                  </a:lnTo>
                  <a:lnTo>
                    <a:pt x="23" y="24"/>
                  </a:lnTo>
                  <a:lnTo>
                    <a:pt x="24" y="23"/>
                  </a:lnTo>
                  <a:lnTo>
                    <a:pt x="24" y="24"/>
                  </a:lnTo>
                  <a:lnTo>
                    <a:pt x="26" y="26"/>
                  </a:lnTo>
                  <a:lnTo>
                    <a:pt x="28" y="28"/>
                  </a:lnTo>
                  <a:lnTo>
                    <a:pt x="28" y="28"/>
                  </a:lnTo>
                  <a:lnTo>
                    <a:pt x="30" y="30"/>
                  </a:lnTo>
                  <a:lnTo>
                    <a:pt x="34" y="30"/>
                  </a:lnTo>
                  <a:lnTo>
                    <a:pt x="35" y="28"/>
                  </a:lnTo>
                  <a:lnTo>
                    <a:pt x="38" y="28"/>
                  </a:lnTo>
                  <a:lnTo>
                    <a:pt x="39" y="28"/>
                  </a:lnTo>
                  <a:lnTo>
                    <a:pt x="41" y="28"/>
                  </a:lnTo>
                  <a:lnTo>
                    <a:pt x="42" y="28"/>
                  </a:lnTo>
                  <a:lnTo>
                    <a:pt x="45" y="27"/>
                  </a:lnTo>
                  <a:lnTo>
                    <a:pt x="45" y="27"/>
                  </a:lnTo>
                  <a:lnTo>
                    <a:pt x="47" y="26"/>
                  </a:lnTo>
                  <a:lnTo>
                    <a:pt x="49" y="26"/>
                  </a:lnTo>
                  <a:lnTo>
                    <a:pt x="50" y="26"/>
                  </a:lnTo>
                  <a:lnTo>
                    <a:pt x="52" y="27"/>
                  </a:lnTo>
                  <a:lnTo>
                    <a:pt x="53" y="28"/>
                  </a:lnTo>
                  <a:lnTo>
                    <a:pt x="54" y="28"/>
                  </a:lnTo>
                  <a:lnTo>
                    <a:pt x="57" y="28"/>
                  </a:lnTo>
                  <a:lnTo>
                    <a:pt x="58" y="30"/>
                  </a:lnTo>
                  <a:lnTo>
                    <a:pt x="60" y="28"/>
                  </a:lnTo>
                  <a:lnTo>
                    <a:pt x="58" y="27"/>
                  </a:lnTo>
                  <a:lnTo>
                    <a:pt x="57" y="26"/>
                  </a:lnTo>
                  <a:lnTo>
                    <a:pt x="56" y="24"/>
                  </a:lnTo>
                  <a:lnTo>
                    <a:pt x="56" y="23"/>
                  </a:lnTo>
                  <a:lnTo>
                    <a:pt x="56" y="22"/>
                  </a:lnTo>
                  <a:lnTo>
                    <a:pt x="57" y="20"/>
                  </a:lnTo>
                  <a:lnTo>
                    <a:pt x="57" y="20"/>
                  </a:lnTo>
                  <a:lnTo>
                    <a:pt x="57" y="20"/>
                  </a:lnTo>
                  <a:lnTo>
                    <a:pt x="56" y="19"/>
                  </a:lnTo>
                  <a:lnTo>
                    <a:pt x="53" y="18"/>
                  </a:lnTo>
                  <a:lnTo>
                    <a:pt x="52" y="16"/>
                  </a:lnTo>
                  <a:lnTo>
                    <a:pt x="52" y="13"/>
                  </a:lnTo>
                  <a:lnTo>
                    <a:pt x="52" y="12"/>
                  </a:lnTo>
                  <a:lnTo>
                    <a:pt x="50" y="12"/>
                  </a:lnTo>
                  <a:lnTo>
                    <a:pt x="49" y="12"/>
                  </a:lnTo>
                  <a:lnTo>
                    <a:pt x="47" y="12"/>
                  </a:lnTo>
                  <a:lnTo>
                    <a:pt x="46" y="11"/>
                  </a:lnTo>
                  <a:lnTo>
                    <a:pt x="43" y="11"/>
                  </a:lnTo>
                  <a:lnTo>
                    <a:pt x="42" y="11"/>
                  </a:lnTo>
                  <a:lnTo>
                    <a:pt x="42" y="9"/>
                  </a:lnTo>
                  <a:lnTo>
                    <a:pt x="41" y="9"/>
                  </a:lnTo>
                  <a:lnTo>
                    <a:pt x="38" y="11"/>
                  </a:lnTo>
                  <a:lnTo>
                    <a:pt x="37" y="11"/>
                  </a:lnTo>
                  <a:lnTo>
                    <a:pt x="35" y="12"/>
                  </a:lnTo>
                  <a:lnTo>
                    <a:pt x="34" y="11"/>
                  </a:lnTo>
                  <a:lnTo>
                    <a:pt x="34" y="9"/>
                  </a:lnTo>
                  <a:lnTo>
                    <a:pt x="27" y="7"/>
                  </a:lnTo>
                  <a:lnTo>
                    <a:pt x="27" y="5"/>
                  </a:lnTo>
                  <a:lnTo>
                    <a:pt x="26" y="4"/>
                  </a:lnTo>
                  <a:lnTo>
                    <a:pt x="23" y="4"/>
                  </a:lnTo>
                  <a:lnTo>
                    <a:pt x="20" y="4"/>
                  </a:lnTo>
                  <a:lnTo>
                    <a:pt x="17" y="4"/>
                  </a:lnTo>
                  <a:lnTo>
                    <a:pt x="15" y="4"/>
                  </a:lnTo>
                  <a:lnTo>
                    <a:pt x="12" y="2"/>
                  </a:lnTo>
                  <a:lnTo>
                    <a:pt x="9" y="1"/>
                  </a:lnTo>
                  <a:lnTo>
                    <a:pt x="8" y="1"/>
                  </a:lnTo>
                  <a:lnTo>
                    <a:pt x="5" y="0"/>
                  </a:lnTo>
                  <a:lnTo>
                    <a:pt x="4" y="0"/>
                  </a:lnTo>
                  <a:lnTo>
                    <a:pt x="2" y="0"/>
                  </a:lnTo>
                  <a:lnTo>
                    <a:pt x="1" y="0"/>
                  </a:lnTo>
                  <a:lnTo>
                    <a:pt x="0" y="1"/>
                  </a:lnTo>
                  <a:lnTo>
                    <a:pt x="0" y="1"/>
                  </a:lnTo>
                  <a:lnTo>
                    <a:pt x="1" y="2"/>
                  </a:lnTo>
                  <a:lnTo>
                    <a:pt x="2" y="4"/>
                  </a:lnTo>
                  <a:lnTo>
                    <a:pt x="4" y="5"/>
                  </a:lnTo>
                  <a:lnTo>
                    <a:pt x="8" y="7"/>
                  </a:lnTo>
                  <a:lnTo>
                    <a:pt x="11" y="8"/>
                  </a:lnTo>
                  <a:lnTo>
                    <a:pt x="12" y="9"/>
                  </a:lnTo>
                  <a:lnTo>
                    <a:pt x="13" y="11"/>
                  </a:lnTo>
                  <a:lnTo>
                    <a:pt x="13" y="13"/>
                  </a:lnTo>
                  <a:lnTo>
                    <a:pt x="15" y="16"/>
                  </a:lnTo>
                  <a:lnTo>
                    <a:pt x="16" y="19"/>
                  </a:lnTo>
                  <a:lnTo>
                    <a:pt x="16" y="20"/>
                  </a:lnTo>
                  <a:lnTo>
                    <a:pt x="15" y="23"/>
                  </a:lnTo>
                  <a:lnTo>
                    <a:pt x="15" y="23"/>
                  </a:lnTo>
                  <a:lnTo>
                    <a:pt x="13" y="2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30" name="Freeform 906"/>
            <p:cNvSpPr>
              <a:spLocks noChangeAspect="1"/>
            </p:cNvSpPr>
            <p:nvPr/>
          </p:nvSpPr>
          <p:spPr bwMode="gray">
            <a:xfrm>
              <a:off x="2236816" y="3513596"/>
              <a:ext cx="152946" cy="127455"/>
            </a:xfrm>
            <a:custGeom>
              <a:avLst/>
              <a:gdLst>
                <a:gd name="T0" fmla="*/ 13 w 48"/>
                <a:gd name="T1" fmla="*/ 2 h 40"/>
                <a:gd name="T2" fmla="*/ 18 w 48"/>
                <a:gd name="T3" fmla="*/ 3 h 40"/>
                <a:gd name="T4" fmla="*/ 19 w 48"/>
                <a:gd name="T5" fmla="*/ 4 h 40"/>
                <a:gd name="T6" fmla="*/ 20 w 48"/>
                <a:gd name="T7" fmla="*/ 8 h 40"/>
                <a:gd name="T8" fmla="*/ 24 w 48"/>
                <a:gd name="T9" fmla="*/ 8 h 40"/>
                <a:gd name="T10" fmla="*/ 26 w 48"/>
                <a:gd name="T11" fmla="*/ 7 h 40"/>
                <a:gd name="T12" fmla="*/ 28 w 48"/>
                <a:gd name="T13" fmla="*/ 4 h 40"/>
                <a:gd name="T14" fmla="*/ 30 w 48"/>
                <a:gd name="T15" fmla="*/ 2 h 40"/>
                <a:gd name="T16" fmla="*/ 35 w 48"/>
                <a:gd name="T17" fmla="*/ 6 h 40"/>
                <a:gd name="T18" fmla="*/ 39 w 48"/>
                <a:gd name="T19" fmla="*/ 14 h 40"/>
                <a:gd name="T20" fmla="*/ 42 w 48"/>
                <a:gd name="T21" fmla="*/ 17 h 40"/>
                <a:gd name="T22" fmla="*/ 45 w 48"/>
                <a:gd name="T23" fmla="*/ 17 h 40"/>
                <a:gd name="T24" fmla="*/ 48 w 48"/>
                <a:gd name="T25" fmla="*/ 18 h 40"/>
                <a:gd name="T26" fmla="*/ 46 w 48"/>
                <a:gd name="T27" fmla="*/ 18 h 40"/>
                <a:gd name="T28" fmla="*/ 42 w 48"/>
                <a:gd name="T29" fmla="*/ 19 h 40"/>
                <a:gd name="T30" fmla="*/ 39 w 48"/>
                <a:gd name="T31" fmla="*/ 24 h 40"/>
                <a:gd name="T32" fmla="*/ 38 w 48"/>
                <a:gd name="T33" fmla="*/ 29 h 40"/>
                <a:gd name="T34" fmla="*/ 35 w 48"/>
                <a:gd name="T35" fmla="*/ 32 h 40"/>
                <a:gd name="T36" fmla="*/ 34 w 48"/>
                <a:gd name="T37" fmla="*/ 35 h 40"/>
                <a:gd name="T38" fmla="*/ 34 w 48"/>
                <a:gd name="T39" fmla="*/ 40 h 40"/>
                <a:gd name="T40" fmla="*/ 33 w 48"/>
                <a:gd name="T41" fmla="*/ 40 h 40"/>
                <a:gd name="T42" fmla="*/ 30 w 48"/>
                <a:gd name="T43" fmla="*/ 39 h 40"/>
                <a:gd name="T44" fmla="*/ 28 w 48"/>
                <a:gd name="T45" fmla="*/ 37 h 40"/>
                <a:gd name="T46" fmla="*/ 27 w 48"/>
                <a:gd name="T47" fmla="*/ 36 h 40"/>
                <a:gd name="T48" fmla="*/ 28 w 48"/>
                <a:gd name="T49" fmla="*/ 30 h 40"/>
                <a:gd name="T50" fmla="*/ 26 w 48"/>
                <a:gd name="T51" fmla="*/ 26 h 40"/>
                <a:gd name="T52" fmla="*/ 19 w 48"/>
                <a:gd name="T53" fmla="*/ 29 h 40"/>
                <a:gd name="T54" fmla="*/ 16 w 48"/>
                <a:gd name="T55" fmla="*/ 33 h 40"/>
                <a:gd name="T56" fmla="*/ 13 w 48"/>
                <a:gd name="T57" fmla="*/ 36 h 40"/>
                <a:gd name="T58" fmla="*/ 12 w 48"/>
                <a:gd name="T59" fmla="*/ 33 h 40"/>
                <a:gd name="T60" fmla="*/ 13 w 48"/>
                <a:gd name="T61" fmla="*/ 32 h 40"/>
                <a:gd name="T62" fmla="*/ 12 w 48"/>
                <a:gd name="T63" fmla="*/ 30 h 40"/>
                <a:gd name="T64" fmla="*/ 13 w 48"/>
                <a:gd name="T65" fmla="*/ 28 h 40"/>
                <a:gd name="T66" fmla="*/ 11 w 48"/>
                <a:gd name="T67" fmla="*/ 28 h 40"/>
                <a:gd name="T68" fmla="*/ 7 w 48"/>
                <a:gd name="T69" fmla="*/ 24 h 40"/>
                <a:gd name="T70" fmla="*/ 8 w 48"/>
                <a:gd name="T71" fmla="*/ 22 h 40"/>
                <a:gd name="T72" fmla="*/ 8 w 48"/>
                <a:gd name="T73" fmla="*/ 19 h 40"/>
                <a:gd name="T74" fmla="*/ 4 w 48"/>
                <a:gd name="T75" fmla="*/ 18 h 40"/>
                <a:gd name="T76" fmla="*/ 4 w 48"/>
                <a:gd name="T77" fmla="*/ 15 h 40"/>
                <a:gd name="T78" fmla="*/ 4 w 48"/>
                <a:gd name="T79" fmla="*/ 13 h 40"/>
                <a:gd name="T80" fmla="*/ 2 w 48"/>
                <a:gd name="T81" fmla="*/ 11 h 40"/>
                <a:gd name="T82" fmla="*/ 0 w 48"/>
                <a:gd name="T83" fmla="*/ 8 h 40"/>
                <a:gd name="T84" fmla="*/ 0 w 48"/>
                <a:gd name="T85" fmla="*/ 7 h 40"/>
                <a:gd name="T86" fmla="*/ 4 w 48"/>
                <a:gd name="T87" fmla="*/ 6 h 40"/>
                <a:gd name="T88" fmla="*/ 7 w 48"/>
                <a:gd name="T89" fmla="*/ 7 h 40"/>
                <a:gd name="T90" fmla="*/ 9 w 48"/>
                <a:gd name="T91" fmla="*/ 8 h 40"/>
                <a:gd name="T92" fmla="*/ 13 w 48"/>
                <a:gd name="T93" fmla="*/ 10 h 40"/>
                <a:gd name="T94" fmla="*/ 13 w 48"/>
                <a:gd name="T95" fmla="*/ 7 h 40"/>
                <a:gd name="T96" fmla="*/ 11 w 48"/>
                <a:gd name="T97" fmla="*/ 4 h 40"/>
                <a:gd name="T98" fmla="*/ 11 w 48"/>
                <a:gd name="T99" fmla="*/ 2 h 40"/>
                <a:gd name="T100" fmla="*/ 12 w 48"/>
                <a:gd name="T10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0">
                  <a:moveTo>
                    <a:pt x="12" y="0"/>
                  </a:moveTo>
                  <a:lnTo>
                    <a:pt x="13" y="2"/>
                  </a:lnTo>
                  <a:lnTo>
                    <a:pt x="15" y="2"/>
                  </a:lnTo>
                  <a:lnTo>
                    <a:pt x="18" y="3"/>
                  </a:lnTo>
                  <a:lnTo>
                    <a:pt x="18" y="4"/>
                  </a:lnTo>
                  <a:lnTo>
                    <a:pt x="19" y="4"/>
                  </a:lnTo>
                  <a:lnTo>
                    <a:pt x="19" y="7"/>
                  </a:lnTo>
                  <a:lnTo>
                    <a:pt x="20" y="8"/>
                  </a:lnTo>
                  <a:lnTo>
                    <a:pt x="22" y="8"/>
                  </a:lnTo>
                  <a:lnTo>
                    <a:pt x="24" y="8"/>
                  </a:lnTo>
                  <a:lnTo>
                    <a:pt x="26" y="8"/>
                  </a:lnTo>
                  <a:lnTo>
                    <a:pt x="26" y="7"/>
                  </a:lnTo>
                  <a:lnTo>
                    <a:pt x="27" y="4"/>
                  </a:lnTo>
                  <a:lnTo>
                    <a:pt x="28" y="4"/>
                  </a:lnTo>
                  <a:lnTo>
                    <a:pt x="30" y="3"/>
                  </a:lnTo>
                  <a:lnTo>
                    <a:pt x="30" y="2"/>
                  </a:lnTo>
                  <a:lnTo>
                    <a:pt x="31" y="0"/>
                  </a:lnTo>
                  <a:lnTo>
                    <a:pt x="35" y="6"/>
                  </a:lnTo>
                  <a:lnTo>
                    <a:pt x="38" y="11"/>
                  </a:lnTo>
                  <a:lnTo>
                    <a:pt x="39" y="14"/>
                  </a:lnTo>
                  <a:lnTo>
                    <a:pt x="41" y="15"/>
                  </a:lnTo>
                  <a:lnTo>
                    <a:pt x="42" y="17"/>
                  </a:lnTo>
                  <a:lnTo>
                    <a:pt x="44" y="15"/>
                  </a:lnTo>
                  <a:lnTo>
                    <a:pt x="45" y="17"/>
                  </a:lnTo>
                  <a:lnTo>
                    <a:pt x="46" y="17"/>
                  </a:lnTo>
                  <a:lnTo>
                    <a:pt x="48" y="18"/>
                  </a:lnTo>
                  <a:lnTo>
                    <a:pt x="48" y="19"/>
                  </a:lnTo>
                  <a:lnTo>
                    <a:pt x="46" y="18"/>
                  </a:lnTo>
                  <a:lnTo>
                    <a:pt x="44" y="18"/>
                  </a:lnTo>
                  <a:lnTo>
                    <a:pt x="42" y="19"/>
                  </a:lnTo>
                  <a:lnTo>
                    <a:pt x="41" y="21"/>
                  </a:lnTo>
                  <a:lnTo>
                    <a:pt x="39" y="24"/>
                  </a:lnTo>
                  <a:lnTo>
                    <a:pt x="39" y="28"/>
                  </a:lnTo>
                  <a:lnTo>
                    <a:pt x="38" y="29"/>
                  </a:lnTo>
                  <a:lnTo>
                    <a:pt x="38" y="33"/>
                  </a:lnTo>
                  <a:lnTo>
                    <a:pt x="35" y="32"/>
                  </a:lnTo>
                  <a:lnTo>
                    <a:pt x="35" y="32"/>
                  </a:lnTo>
                  <a:lnTo>
                    <a:pt x="34" y="35"/>
                  </a:lnTo>
                  <a:lnTo>
                    <a:pt x="34" y="37"/>
                  </a:lnTo>
                  <a:lnTo>
                    <a:pt x="34" y="40"/>
                  </a:lnTo>
                  <a:lnTo>
                    <a:pt x="34" y="40"/>
                  </a:lnTo>
                  <a:lnTo>
                    <a:pt x="33" y="40"/>
                  </a:lnTo>
                  <a:lnTo>
                    <a:pt x="31" y="40"/>
                  </a:lnTo>
                  <a:lnTo>
                    <a:pt x="30" y="39"/>
                  </a:lnTo>
                  <a:lnTo>
                    <a:pt x="28" y="39"/>
                  </a:lnTo>
                  <a:lnTo>
                    <a:pt x="28" y="37"/>
                  </a:lnTo>
                  <a:lnTo>
                    <a:pt x="26" y="36"/>
                  </a:lnTo>
                  <a:lnTo>
                    <a:pt x="27" y="36"/>
                  </a:lnTo>
                  <a:lnTo>
                    <a:pt x="30" y="35"/>
                  </a:lnTo>
                  <a:lnTo>
                    <a:pt x="28" y="30"/>
                  </a:lnTo>
                  <a:lnTo>
                    <a:pt x="28" y="29"/>
                  </a:lnTo>
                  <a:lnTo>
                    <a:pt x="26" y="26"/>
                  </a:lnTo>
                  <a:lnTo>
                    <a:pt x="22" y="28"/>
                  </a:lnTo>
                  <a:lnTo>
                    <a:pt x="19" y="29"/>
                  </a:lnTo>
                  <a:lnTo>
                    <a:pt x="18" y="30"/>
                  </a:lnTo>
                  <a:lnTo>
                    <a:pt x="16" y="33"/>
                  </a:lnTo>
                  <a:lnTo>
                    <a:pt x="15" y="36"/>
                  </a:lnTo>
                  <a:lnTo>
                    <a:pt x="13" y="36"/>
                  </a:lnTo>
                  <a:lnTo>
                    <a:pt x="13" y="35"/>
                  </a:lnTo>
                  <a:lnTo>
                    <a:pt x="12" y="33"/>
                  </a:lnTo>
                  <a:lnTo>
                    <a:pt x="12" y="32"/>
                  </a:lnTo>
                  <a:lnTo>
                    <a:pt x="13" y="32"/>
                  </a:lnTo>
                  <a:lnTo>
                    <a:pt x="13" y="30"/>
                  </a:lnTo>
                  <a:lnTo>
                    <a:pt x="12" y="30"/>
                  </a:lnTo>
                  <a:lnTo>
                    <a:pt x="12" y="29"/>
                  </a:lnTo>
                  <a:lnTo>
                    <a:pt x="13" y="28"/>
                  </a:lnTo>
                  <a:lnTo>
                    <a:pt x="12" y="28"/>
                  </a:lnTo>
                  <a:lnTo>
                    <a:pt x="11" y="28"/>
                  </a:lnTo>
                  <a:lnTo>
                    <a:pt x="8" y="26"/>
                  </a:lnTo>
                  <a:lnTo>
                    <a:pt x="7" y="24"/>
                  </a:lnTo>
                  <a:lnTo>
                    <a:pt x="7" y="22"/>
                  </a:lnTo>
                  <a:lnTo>
                    <a:pt x="8" y="22"/>
                  </a:lnTo>
                  <a:lnTo>
                    <a:pt x="8" y="21"/>
                  </a:lnTo>
                  <a:lnTo>
                    <a:pt x="8" y="19"/>
                  </a:lnTo>
                  <a:lnTo>
                    <a:pt x="5" y="18"/>
                  </a:lnTo>
                  <a:lnTo>
                    <a:pt x="4" y="18"/>
                  </a:lnTo>
                  <a:lnTo>
                    <a:pt x="4" y="17"/>
                  </a:lnTo>
                  <a:lnTo>
                    <a:pt x="4" y="15"/>
                  </a:lnTo>
                  <a:lnTo>
                    <a:pt x="4" y="14"/>
                  </a:lnTo>
                  <a:lnTo>
                    <a:pt x="4" y="13"/>
                  </a:lnTo>
                  <a:lnTo>
                    <a:pt x="4" y="11"/>
                  </a:lnTo>
                  <a:lnTo>
                    <a:pt x="2" y="11"/>
                  </a:lnTo>
                  <a:lnTo>
                    <a:pt x="1" y="11"/>
                  </a:lnTo>
                  <a:lnTo>
                    <a:pt x="0" y="8"/>
                  </a:lnTo>
                  <a:lnTo>
                    <a:pt x="0" y="7"/>
                  </a:lnTo>
                  <a:lnTo>
                    <a:pt x="0" y="7"/>
                  </a:lnTo>
                  <a:lnTo>
                    <a:pt x="2" y="6"/>
                  </a:lnTo>
                  <a:lnTo>
                    <a:pt x="4" y="6"/>
                  </a:lnTo>
                  <a:lnTo>
                    <a:pt x="5" y="6"/>
                  </a:lnTo>
                  <a:lnTo>
                    <a:pt x="7" y="7"/>
                  </a:lnTo>
                  <a:lnTo>
                    <a:pt x="8" y="8"/>
                  </a:lnTo>
                  <a:lnTo>
                    <a:pt x="9" y="8"/>
                  </a:lnTo>
                  <a:lnTo>
                    <a:pt x="12" y="8"/>
                  </a:lnTo>
                  <a:lnTo>
                    <a:pt x="13" y="10"/>
                  </a:lnTo>
                  <a:lnTo>
                    <a:pt x="15" y="8"/>
                  </a:lnTo>
                  <a:lnTo>
                    <a:pt x="13" y="7"/>
                  </a:lnTo>
                  <a:lnTo>
                    <a:pt x="12" y="6"/>
                  </a:lnTo>
                  <a:lnTo>
                    <a:pt x="11" y="4"/>
                  </a:lnTo>
                  <a:lnTo>
                    <a:pt x="11" y="3"/>
                  </a:lnTo>
                  <a:lnTo>
                    <a:pt x="11" y="2"/>
                  </a:lnTo>
                  <a:lnTo>
                    <a:pt x="12" y="0"/>
                  </a:lnTo>
                  <a:lnTo>
                    <a:pt x="1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31" name="Freeform 713"/>
            <p:cNvSpPr>
              <a:spLocks noChangeAspect="1"/>
            </p:cNvSpPr>
            <p:nvPr/>
          </p:nvSpPr>
          <p:spPr bwMode="gray">
            <a:xfrm>
              <a:off x="2189017" y="3535902"/>
              <a:ext cx="89218" cy="92406"/>
            </a:xfrm>
            <a:custGeom>
              <a:avLst/>
              <a:gdLst>
                <a:gd name="T0" fmla="*/ 13 w 28"/>
                <a:gd name="T1" fmla="*/ 19 h 29"/>
                <a:gd name="T2" fmla="*/ 12 w 28"/>
                <a:gd name="T3" fmla="*/ 18 h 29"/>
                <a:gd name="T4" fmla="*/ 11 w 28"/>
                <a:gd name="T5" fmla="*/ 17 h 29"/>
                <a:gd name="T6" fmla="*/ 9 w 28"/>
                <a:gd name="T7" fmla="*/ 17 h 29"/>
                <a:gd name="T8" fmla="*/ 8 w 28"/>
                <a:gd name="T9" fmla="*/ 15 h 29"/>
                <a:gd name="T10" fmla="*/ 7 w 28"/>
                <a:gd name="T11" fmla="*/ 14 h 29"/>
                <a:gd name="T12" fmla="*/ 5 w 28"/>
                <a:gd name="T13" fmla="*/ 12 h 29"/>
                <a:gd name="T14" fmla="*/ 4 w 28"/>
                <a:gd name="T15" fmla="*/ 11 h 29"/>
                <a:gd name="T16" fmla="*/ 2 w 28"/>
                <a:gd name="T17" fmla="*/ 10 h 29"/>
                <a:gd name="T18" fmla="*/ 2 w 28"/>
                <a:gd name="T19" fmla="*/ 6 h 29"/>
                <a:gd name="T20" fmla="*/ 1 w 28"/>
                <a:gd name="T21" fmla="*/ 4 h 29"/>
                <a:gd name="T22" fmla="*/ 0 w 28"/>
                <a:gd name="T23" fmla="*/ 3 h 29"/>
                <a:gd name="T24" fmla="*/ 4 w 28"/>
                <a:gd name="T25" fmla="*/ 3 h 29"/>
                <a:gd name="T26" fmla="*/ 5 w 28"/>
                <a:gd name="T27" fmla="*/ 1 h 29"/>
                <a:gd name="T28" fmla="*/ 8 w 28"/>
                <a:gd name="T29" fmla="*/ 1 h 29"/>
                <a:gd name="T30" fmla="*/ 9 w 28"/>
                <a:gd name="T31" fmla="*/ 1 h 29"/>
                <a:gd name="T32" fmla="*/ 11 w 28"/>
                <a:gd name="T33" fmla="*/ 1 h 29"/>
                <a:gd name="T34" fmla="*/ 12 w 28"/>
                <a:gd name="T35" fmla="*/ 1 h 29"/>
                <a:gd name="T36" fmla="*/ 15 w 28"/>
                <a:gd name="T37" fmla="*/ 0 h 29"/>
                <a:gd name="T38" fmla="*/ 15 w 28"/>
                <a:gd name="T39" fmla="*/ 1 h 29"/>
                <a:gd name="T40" fmla="*/ 16 w 28"/>
                <a:gd name="T41" fmla="*/ 4 h 29"/>
                <a:gd name="T42" fmla="*/ 17 w 28"/>
                <a:gd name="T43" fmla="*/ 4 h 29"/>
                <a:gd name="T44" fmla="*/ 19 w 28"/>
                <a:gd name="T45" fmla="*/ 4 h 29"/>
                <a:gd name="T46" fmla="*/ 19 w 28"/>
                <a:gd name="T47" fmla="*/ 6 h 29"/>
                <a:gd name="T48" fmla="*/ 19 w 28"/>
                <a:gd name="T49" fmla="*/ 7 h 29"/>
                <a:gd name="T50" fmla="*/ 19 w 28"/>
                <a:gd name="T51" fmla="*/ 8 h 29"/>
                <a:gd name="T52" fmla="*/ 19 w 28"/>
                <a:gd name="T53" fmla="*/ 10 h 29"/>
                <a:gd name="T54" fmla="*/ 19 w 28"/>
                <a:gd name="T55" fmla="*/ 11 h 29"/>
                <a:gd name="T56" fmla="*/ 20 w 28"/>
                <a:gd name="T57" fmla="*/ 11 h 29"/>
                <a:gd name="T58" fmla="*/ 23 w 28"/>
                <a:gd name="T59" fmla="*/ 12 h 29"/>
                <a:gd name="T60" fmla="*/ 23 w 28"/>
                <a:gd name="T61" fmla="*/ 14 h 29"/>
                <a:gd name="T62" fmla="*/ 23 w 28"/>
                <a:gd name="T63" fmla="*/ 15 h 29"/>
                <a:gd name="T64" fmla="*/ 22 w 28"/>
                <a:gd name="T65" fmla="*/ 15 h 29"/>
                <a:gd name="T66" fmla="*/ 22 w 28"/>
                <a:gd name="T67" fmla="*/ 17 h 29"/>
                <a:gd name="T68" fmla="*/ 23 w 28"/>
                <a:gd name="T69" fmla="*/ 19 h 29"/>
                <a:gd name="T70" fmla="*/ 26 w 28"/>
                <a:gd name="T71" fmla="*/ 21 h 29"/>
                <a:gd name="T72" fmla="*/ 27 w 28"/>
                <a:gd name="T73" fmla="*/ 21 h 29"/>
                <a:gd name="T74" fmla="*/ 28 w 28"/>
                <a:gd name="T75" fmla="*/ 21 h 29"/>
                <a:gd name="T76" fmla="*/ 27 w 28"/>
                <a:gd name="T77" fmla="*/ 22 h 29"/>
                <a:gd name="T78" fmla="*/ 27 w 28"/>
                <a:gd name="T79" fmla="*/ 23 h 29"/>
                <a:gd name="T80" fmla="*/ 28 w 28"/>
                <a:gd name="T81" fmla="*/ 23 h 29"/>
                <a:gd name="T82" fmla="*/ 28 w 28"/>
                <a:gd name="T83" fmla="*/ 25 h 29"/>
                <a:gd name="T84" fmla="*/ 27 w 28"/>
                <a:gd name="T85" fmla="*/ 25 h 29"/>
                <a:gd name="T86" fmla="*/ 27 w 28"/>
                <a:gd name="T87" fmla="*/ 26 h 29"/>
                <a:gd name="T88" fmla="*/ 28 w 28"/>
                <a:gd name="T89" fmla="*/ 28 h 29"/>
                <a:gd name="T90" fmla="*/ 28 w 28"/>
                <a:gd name="T91" fmla="*/ 29 h 29"/>
                <a:gd name="T92" fmla="*/ 27 w 28"/>
                <a:gd name="T93" fmla="*/ 29 h 29"/>
                <a:gd name="T94" fmla="*/ 24 w 28"/>
                <a:gd name="T95" fmla="*/ 29 h 29"/>
                <a:gd name="T96" fmla="*/ 23 w 28"/>
                <a:gd name="T97" fmla="*/ 29 h 29"/>
                <a:gd name="T98" fmla="*/ 23 w 28"/>
                <a:gd name="T99" fmla="*/ 25 h 29"/>
                <a:gd name="T100" fmla="*/ 23 w 28"/>
                <a:gd name="T101" fmla="*/ 23 h 29"/>
                <a:gd name="T102" fmla="*/ 22 w 28"/>
                <a:gd name="T103" fmla="*/ 22 h 29"/>
                <a:gd name="T104" fmla="*/ 22 w 28"/>
                <a:gd name="T105" fmla="*/ 21 h 29"/>
                <a:gd name="T106" fmla="*/ 20 w 28"/>
                <a:gd name="T107" fmla="*/ 21 h 29"/>
                <a:gd name="T108" fmla="*/ 19 w 28"/>
                <a:gd name="T109" fmla="*/ 21 h 29"/>
                <a:gd name="T110" fmla="*/ 17 w 28"/>
                <a:gd name="T111" fmla="*/ 21 h 29"/>
                <a:gd name="T112" fmla="*/ 16 w 28"/>
                <a:gd name="T113" fmla="*/ 21 h 29"/>
                <a:gd name="T114" fmla="*/ 16 w 28"/>
                <a:gd name="T115" fmla="*/ 19 h 29"/>
                <a:gd name="T116" fmla="*/ 15 w 28"/>
                <a:gd name="T117" fmla="*/ 19 h 29"/>
                <a:gd name="T118" fmla="*/ 13 w 28"/>
                <a:gd name="T1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29">
                  <a:moveTo>
                    <a:pt x="13" y="19"/>
                  </a:moveTo>
                  <a:lnTo>
                    <a:pt x="12" y="18"/>
                  </a:lnTo>
                  <a:lnTo>
                    <a:pt x="11" y="17"/>
                  </a:lnTo>
                  <a:lnTo>
                    <a:pt x="9" y="17"/>
                  </a:lnTo>
                  <a:lnTo>
                    <a:pt x="8" y="15"/>
                  </a:lnTo>
                  <a:lnTo>
                    <a:pt x="7" y="14"/>
                  </a:lnTo>
                  <a:lnTo>
                    <a:pt x="5" y="12"/>
                  </a:lnTo>
                  <a:lnTo>
                    <a:pt x="4" y="11"/>
                  </a:lnTo>
                  <a:lnTo>
                    <a:pt x="2" y="10"/>
                  </a:lnTo>
                  <a:lnTo>
                    <a:pt x="2" y="6"/>
                  </a:lnTo>
                  <a:lnTo>
                    <a:pt x="1" y="4"/>
                  </a:lnTo>
                  <a:lnTo>
                    <a:pt x="0" y="3"/>
                  </a:lnTo>
                  <a:lnTo>
                    <a:pt x="4" y="3"/>
                  </a:lnTo>
                  <a:lnTo>
                    <a:pt x="5" y="1"/>
                  </a:lnTo>
                  <a:lnTo>
                    <a:pt x="8" y="1"/>
                  </a:lnTo>
                  <a:lnTo>
                    <a:pt x="9" y="1"/>
                  </a:lnTo>
                  <a:lnTo>
                    <a:pt x="11" y="1"/>
                  </a:lnTo>
                  <a:lnTo>
                    <a:pt x="12" y="1"/>
                  </a:lnTo>
                  <a:lnTo>
                    <a:pt x="15" y="0"/>
                  </a:lnTo>
                  <a:lnTo>
                    <a:pt x="15" y="1"/>
                  </a:lnTo>
                  <a:lnTo>
                    <a:pt x="16" y="4"/>
                  </a:lnTo>
                  <a:lnTo>
                    <a:pt x="17" y="4"/>
                  </a:lnTo>
                  <a:lnTo>
                    <a:pt x="19" y="4"/>
                  </a:lnTo>
                  <a:lnTo>
                    <a:pt x="19" y="6"/>
                  </a:lnTo>
                  <a:lnTo>
                    <a:pt x="19" y="7"/>
                  </a:lnTo>
                  <a:lnTo>
                    <a:pt x="19" y="8"/>
                  </a:lnTo>
                  <a:lnTo>
                    <a:pt x="19" y="10"/>
                  </a:lnTo>
                  <a:lnTo>
                    <a:pt x="19" y="11"/>
                  </a:lnTo>
                  <a:lnTo>
                    <a:pt x="20" y="11"/>
                  </a:lnTo>
                  <a:lnTo>
                    <a:pt x="23" y="12"/>
                  </a:lnTo>
                  <a:lnTo>
                    <a:pt x="23" y="14"/>
                  </a:lnTo>
                  <a:lnTo>
                    <a:pt x="23" y="15"/>
                  </a:lnTo>
                  <a:lnTo>
                    <a:pt x="22" y="15"/>
                  </a:lnTo>
                  <a:lnTo>
                    <a:pt x="22" y="17"/>
                  </a:lnTo>
                  <a:lnTo>
                    <a:pt x="23" y="19"/>
                  </a:lnTo>
                  <a:lnTo>
                    <a:pt x="26" y="21"/>
                  </a:lnTo>
                  <a:lnTo>
                    <a:pt x="27" y="21"/>
                  </a:lnTo>
                  <a:lnTo>
                    <a:pt x="28" y="21"/>
                  </a:lnTo>
                  <a:lnTo>
                    <a:pt x="27" y="22"/>
                  </a:lnTo>
                  <a:lnTo>
                    <a:pt x="27" y="23"/>
                  </a:lnTo>
                  <a:lnTo>
                    <a:pt x="28" y="23"/>
                  </a:lnTo>
                  <a:lnTo>
                    <a:pt x="28" y="25"/>
                  </a:lnTo>
                  <a:lnTo>
                    <a:pt x="27" y="25"/>
                  </a:lnTo>
                  <a:lnTo>
                    <a:pt x="27" y="26"/>
                  </a:lnTo>
                  <a:lnTo>
                    <a:pt x="28" y="28"/>
                  </a:lnTo>
                  <a:lnTo>
                    <a:pt x="28" y="29"/>
                  </a:lnTo>
                  <a:lnTo>
                    <a:pt x="27" y="29"/>
                  </a:lnTo>
                  <a:lnTo>
                    <a:pt x="24" y="29"/>
                  </a:lnTo>
                  <a:lnTo>
                    <a:pt x="23" y="29"/>
                  </a:lnTo>
                  <a:lnTo>
                    <a:pt x="23" y="25"/>
                  </a:lnTo>
                  <a:lnTo>
                    <a:pt x="23" y="23"/>
                  </a:lnTo>
                  <a:lnTo>
                    <a:pt x="22" y="22"/>
                  </a:lnTo>
                  <a:lnTo>
                    <a:pt x="22" y="21"/>
                  </a:lnTo>
                  <a:lnTo>
                    <a:pt x="20" y="21"/>
                  </a:lnTo>
                  <a:lnTo>
                    <a:pt x="19" y="21"/>
                  </a:lnTo>
                  <a:lnTo>
                    <a:pt x="17" y="21"/>
                  </a:lnTo>
                  <a:lnTo>
                    <a:pt x="16" y="21"/>
                  </a:lnTo>
                  <a:lnTo>
                    <a:pt x="16" y="19"/>
                  </a:lnTo>
                  <a:lnTo>
                    <a:pt x="15" y="19"/>
                  </a:lnTo>
                  <a:lnTo>
                    <a:pt x="13" y="1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32" name="Freeform 905"/>
            <p:cNvSpPr>
              <a:spLocks noChangeAspect="1"/>
            </p:cNvSpPr>
            <p:nvPr/>
          </p:nvSpPr>
          <p:spPr bwMode="gray">
            <a:xfrm>
              <a:off x="2230443" y="3596442"/>
              <a:ext cx="31864" cy="31864"/>
            </a:xfrm>
            <a:custGeom>
              <a:avLst/>
              <a:gdLst>
                <a:gd name="T0" fmla="*/ 10 w 10"/>
                <a:gd name="T1" fmla="*/ 10 h 10"/>
                <a:gd name="T2" fmla="*/ 9 w 10"/>
                <a:gd name="T3" fmla="*/ 10 h 10"/>
                <a:gd name="T4" fmla="*/ 6 w 10"/>
                <a:gd name="T5" fmla="*/ 9 h 10"/>
                <a:gd name="T6" fmla="*/ 0 w 10"/>
                <a:gd name="T7" fmla="*/ 2 h 10"/>
                <a:gd name="T8" fmla="*/ 0 w 10"/>
                <a:gd name="T9" fmla="*/ 0 h 10"/>
                <a:gd name="T10" fmla="*/ 2 w 10"/>
                <a:gd name="T11" fmla="*/ 0 h 10"/>
                <a:gd name="T12" fmla="*/ 3 w 10"/>
                <a:gd name="T13" fmla="*/ 0 h 10"/>
                <a:gd name="T14" fmla="*/ 3 w 10"/>
                <a:gd name="T15" fmla="*/ 2 h 10"/>
                <a:gd name="T16" fmla="*/ 4 w 10"/>
                <a:gd name="T17" fmla="*/ 2 h 10"/>
                <a:gd name="T18" fmla="*/ 6 w 10"/>
                <a:gd name="T19" fmla="*/ 2 h 10"/>
                <a:gd name="T20" fmla="*/ 7 w 10"/>
                <a:gd name="T21" fmla="*/ 2 h 10"/>
                <a:gd name="T22" fmla="*/ 9 w 10"/>
                <a:gd name="T23" fmla="*/ 2 h 10"/>
                <a:gd name="T24" fmla="*/ 9 w 10"/>
                <a:gd name="T25" fmla="*/ 3 h 10"/>
                <a:gd name="T26" fmla="*/ 10 w 10"/>
                <a:gd name="T27" fmla="*/ 4 h 10"/>
                <a:gd name="T28" fmla="*/ 10 w 10"/>
                <a:gd name="T29" fmla="*/ 6 h 10"/>
                <a:gd name="T30" fmla="*/ 10 w 10"/>
                <a:gd name="T3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0">
                  <a:moveTo>
                    <a:pt x="10" y="10"/>
                  </a:moveTo>
                  <a:lnTo>
                    <a:pt x="9" y="10"/>
                  </a:lnTo>
                  <a:lnTo>
                    <a:pt x="6" y="9"/>
                  </a:lnTo>
                  <a:lnTo>
                    <a:pt x="0" y="2"/>
                  </a:lnTo>
                  <a:lnTo>
                    <a:pt x="0" y="0"/>
                  </a:lnTo>
                  <a:lnTo>
                    <a:pt x="2" y="0"/>
                  </a:lnTo>
                  <a:lnTo>
                    <a:pt x="3" y="0"/>
                  </a:lnTo>
                  <a:lnTo>
                    <a:pt x="3" y="2"/>
                  </a:lnTo>
                  <a:lnTo>
                    <a:pt x="4" y="2"/>
                  </a:lnTo>
                  <a:lnTo>
                    <a:pt x="6" y="2"/>
                  </a:lnTo>
                  <a:lnTo>
                    <a:pt x="7" y="2"/>
                  </a:lnTo>
                  <a:lnTo>
                    <a:pt x="9" y="2"/>
                  </a:lnTo>
                  <a:lnTo>
                    <a:pt x="9" y="3"/>
                  </a:lnTo>
                  <a:lnTo>
                    <a:pt x="10" y="4"/>
                  </a:lnTo>
                  <a:lnTo>
                    <a:pt x="10" y="6"/>
                  </a:lnTo>
                  <a:lnTo>
                    <a:pt x="10" y="1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633" name="グループ化 1632"/>
            <p:cNvGrpSpPr>
              <a:grpSpLocks noChangeAspect="1"/>
            </p:cNvGrpSpPr>
            <p:nvPr/>
          </p:nvGrpSpPr>
          <p:grpSpPr bwMode="gray">
            <a:xfrm>
              <a:off x="2214509" y="3593256"/>
              <a:ext cx="544869" cy="500260"/>
              <a:chOff x="2214508" y="3593256"/>
              <a:chExt cx="544869" cy="500260"/>
            </a:xfrm>
            <a:grpFill/>
          </p:grpSpPr>
          <p:sp>
            <p:nvSpPr>
              <p:cNvPr id="1801" name="Freeform 697"/>
              <p:cNvSpPr>
                <a:spLocks/>
              </p:cNvSpPr>
              <p:nvPr/>
            </p:nvSpPr>
            <p:spPr bwMode="gray">
              <a:xfrm>
                <a:off x="2214508" y="3593256"/>
                <a:ext cx="544869" cy="500260"/>
              </a:xfrm>
              <a:custGeom>
                <a:avLst/>
                <a:gdLst>
                  <a:gd name="T0" fmla="*/ 150 w 171"/>
                  <a:gd name="T1" fmla="*/ 156 h 157"/>
                  <a:gd name="T2" fmla="*/ 137 w 171"/>
                  <a:gd name="T3" fmla="*/ 155 h 157"/>
                  <a:gd name="T4" fmla="*/ 128 w 171"/>
                  <a:gd name="T5" fmla="*/ 152 h 157"/>
                  <a:gd name="T6" fmla="*/ 116 w 171"/>
                  <a:gd name="T7" fmla="*/ 149 h 157"/>
                  <a:gd name="T8" fmla="*/ 109 w 171"/>
                  <a:gd name="T9" fmla="*/ 137 h 157"/>
                  <a:gd name="T10" fmla="*/ 100 w 171"/>
                  <a:gd name="T11" fmla="*/ 141 h 157"/>
                  <a:gd name="T12" fmla="*/ 90 w 171"/>
                  <a:gd name="T13" fmla="*/ 142 h 157"/>
                  <a:gd name="T14" fmla="*/ 83 w 171"/>
                  <a:gd name="T15" fmla="*/ 140 h 157"/>
                  <a:gd name="T16" fmla="*/ 75 w 171"/>
                  <a:gd name="T17" fmla="*/ 134 h 157"/>
                  <a:gd name="T18" fmla="*/ 64 w 171"/>
                  <a:gd name="T19" fmla="*/ 130 h 157"/>
                  <a:gd name="T20" fmla="*/ 57 w 171"/>
                  <a:gd name="T21" fmla="*/ 116 h 157"/>
                  <a:gd name="T22" fmla="*/ 52 w 171"/>
                  <a:gd name="T23" fmla="*/ 108 h 157"/>
                  <a:gd name="T24" fmla="*/ 46 w 171"/>
                  <a:gd name="T25" fmla="*/ 108 h 157"/>
                  <a:gd name="T26" fmla="*/ 44 w 171"/>
                  <a:gd name="T27" fmla="*/ 103 h 157"/>
                  <a:gd name="T28" fmla="*/ 41 w 171"/>
                  <a:gd name="T29" fmla="*/ 104 h 157"/>
                  <a:gd name="T30" fmla="*/ 38 w 171"/>
                  <a:gd name="T31" fmla="*/ 107 h 157"/>
                  <a:gd name="T32" fmla="*/ 30 w 171"/>
                  <a:gd name="T33" fmla="*/ 97 h 157"/>
                  <a:gd name="T34" fmla="*/ 27 w 171"/>
                  <a:gd name="T35" fmla="*/ 82 h 157"/>
                  <a:gd name="T36" fmla="*/ 18 w 171"/>
                  <a:gd name="T37" fmla="*/ 77 h 157"/>
                  <a:gd name="T38" fmla="*/ 12 w 171"/>
                  <a:gd name="T39" fmla="*/ 68 h 157"/>
                  <a:gd name="T40" fmla="*/ 11 w 171"/>
                  <a:gd name="T41" fmla="*/ 64 h 157"/>
                  <a:gd name="T42" fmla="*/ 16 w 171"/>
                  <a:gd name="T43" fmla="*/ 53 h 157"/>
                  <a:gd name="T44" fmla="*/ 16 w 171"/>
                  <a:gd name="T45" fmla="*/ 45 h 157"/>
                  <a:gd name="T46" fmla="*/ 5 w 171"/>
                  <a:gd name="T47" fmla="*/ 34 h 157"/>
                  <a:gd name="T48" fmla="*/ 1 w 171"/>
                  <a:gd name="T49" fmla="*/ 19 h 157"/>
                  <a:gd name="T50" fmla="*/ 0 w 171"/>
                  <a:gd name="T51" fmla="*/ 5 h 157"/>
                  <a:gd name="T52" fmla="*/ 5 w 171"/>
                  <a:gd name="T53" fmla="*/ 3 h 157"/>
                  <a:gd name="T54" fmla="*/ 19 w 171"/>
                  <a:gd name="T55" fmla="*/ 11 h 157"/>
                  <a:gd name="T56" fmla="*/ 26 w 171"/>
                  <a:gd name="T57" fmla="*/ 4 h 157"/>
                  <a:gd name="T58" fmla="*/ 37 w 171"/>
                  <a:gd name="T59" fmla="*/ 10 h 157"/>
                  <a:gd name="T60" fmla="*/ 37 w 171"/>
                  <a:gd name="T61" fmla="*/ 14 h 157"/>
                  <a:gd name="T62" fmla="*/ 42 w 171"/>
                  <a:gd name="T63" fmla="*/ 20 h 157"/>
                  <a:gd name="T64" fmla="*/ 49 w 171"/>
                  <a:gd name="T65" fmla="*/ 27 h 157"/>
                  <a:gd name="T66" fmla="*/ 57 w 171"/>
                  <a:gd name="T67" fmla="*/ 33 h 157"/>
                  <a:gd name="T68" fmla="*/ 81 w 171"/>
                  <a:gd name="T69" fmla="*/ 34 h 157"/>
                  <a:gd name="T70" fmla="*/ 89 w 171"/>
                  <a:gd name="T71" fmla="*/ 33 h 157"/>
                  <a:gd name="T72" fmla="*/ 97 w 171"/>
                  <a:gd name="T73" fmla="*/ 22 h 157"/>
                  <a:gd name="T74" fmla="*/ 108 w 171"/>
                  <a:gd name="T75" fmla="*/ 19 h 157"/>
                  <a:gd name="T76" fmla="*/ 118 w 171"/>
                  <a:gd name="T77" fmla="*/ 19 h 157"/>
                  <a:gd name="T78" fmla="*/ 131 w 171"/>
                  <a:gd name="T79" fmla="*/ 25 h 157"/>
                  <a:gd name="T80" fmla="*/ 138 w 171"/>
                  <a:gd name="T81" fmla="*/ 30 h 157"/>
                  <a:gd name="T82" fmla="*/ 152 w 171"/>
                  <a:gd name="T83" fmla="*/ 37 h 157"/>
                  <a:gd name="T84" fmla="*/ 152 w 171"/>
                  <a:gd name="T85" fmla="*/ 52 h 157"/>
                  <a:gd name="T86" fmla="*/ 146 w 171"/>
                  <a:gd name="T87" fmla="*/ 64 h 157"/>
                  <a:gd name="T88" fmla="*/ 146 w 171"/>
                  <a:gd name="T89" fmla="*/ 77 h 157"/>
                  <a:gd name="T90" fmla="*/ 148 w 171"/>
                  <a:gd name="T91" fmla="*/ 89 h 157"/>
                  <a:gd name="T92" fmla="*/ 156 w 171"/>
                  <a:gd name="T93" fmla="*/ 96 h 157"/>
                  <a:gd name="T94" fmla="*/ 149 w 171"/>
                  <a:gd name="T95" fmla="*/ 111 h 157"/>
                  <a:gd name="T96" fmla="*/ 161 w 171"/>
                  <a:gd name="T97" fmla="*/ 125 h 157"/>
                  <a:gd name="T98" fmla="*/ 167 w 171"/>
                  <a:gd name="T99" fmla="*/ 135 h 157"/>
                  <a:gd name="T100" fmla="*/ 168 w 171"/>
                  <a:gd name="T101" fmla="*/ 142 h 157"/>
                  <a:gd name="T102" fmla="*/ 159 w 171"/>
                  <a:gd name="T103" fmla="*/ 1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 h="157">
                    <a:moveTo>
                      <a:pt x="156" y="156"/>
                    </a:moveTo>
                    <a:lnTo>
                      <a:pt x="156" y="156"/>
                    </a:lnTo>
                    <a:lnTo>
                      <a:pt x="154" y="157"/>
                    </a:lnTo>
                    <a:lnTo>
                      <a:pt x="152" y="157"/>
                    </a:lnTo>
                    <a:lnTo>
                      <a:pt x="150" y="156"/>
                    </a:lnTo>
                    <a:lnTo>
                      <a:pt x="148" y="156"/>
                    </a:lnTo>
                    <a:lnTo>
                      <a:pt x="146" y="155"/>
                    </a:lnTo>
                    <a:lnTo>
                      <a:pt x="145" y="155"/>
                    </a:lnTo>
                    <a:lnTo>
                      <a:pt x="139" y="155"/>
                    </a:lnTo>
                    <a:lnTo>
                      <a:pt x="137" y="155"/>
                    </a:lnTo>
                    <a:lnTo>
                      <a:pt x="134" y="153"/>
                    </a:lnTo>
                    <a:lnTo>
                      <a:pt x="134" y="153"/>
                    </a:lnTo>
                    <a:lnTo>
                      <a:pt x="133" y="155"/>
                    </a:lnTo>
                    <a:lnTo>
                      <a:pt x="131" y="153"/>
                    </a:lnTo>
                    <a:lnTo>
                      <a:pt x="128" y="152"/>
                    </a:lnTo>
                    <a:lnTo>
                      <a:pt x="126" y="152"/>
                    </a:lnTo>
                    <a:lnTo>
                      <a:pt x="123" y="152"/>
                    </a:lnTo>
                    <a:lnTo>
                      <a:pt x="122" y="152"/>
                    </a:lnTo>
                    <a:lnTo>
                      <a:pt x="118" y="151"/>
                    </a:lnTo>
                    <a:lnTo>
                      <a:pt x="116" y="149"/>
                    </a:lnTo>
                    <a:lnTo>
                      <a:pt x="115" y="146"/>
                    </a:lnTo>
                    <a:lnTo>
                      <a:pt x="115" y="142"/>
                    </a:lnTo>
                    <a:lnTo>
                      <a:pt x="113" y="140"/>
                    </a:lnTo>
                    <a:lnTo>
                      <a:pt x="111" y="138"/>
                    </a:lnTo>
                    <a:lnTo>
                      <a:pt x="109" y="137"/>
                    </a:lnTo>
                    <a:lnTo>
                      <a:pt x="108" y="137"/>
                    </a:lnTo>
                    <a:lnTo>
                      <a:pt x="105" y="138"/>
                    </a:lnTo>
                    <a:lnTo>
                      <a:pt x="101" y="140"/>
                    </a:lnTo>
                    <a:lnTo>
                      <a:pt x="101" y="141"/>
                    </a:lnTo>
                    <a:lnTo>
                      <a:pt x="100" y="141"/>
                    </a:lnTo>
                    <a:lnTo>
                      <a:pt x="97" y="141"/>
                    </a:lnTo>
                    <a:lnTo>
                      <a:pt x="96" y="142"/>
                    </a:lnTo>
                    <a:lnTo>
                      <a:pt x="93" y="144"/>
                    </a:lnTo>
                    <a:lnTo>
                      <a:pt x="90" y="142"/>
                    </a:lnTo>
                    <a:lnTo>
                      <a:pt x="90" y="142"/>
                    </a:lnTo>
                    <a:lnTo>
                      <a:pt x="87" y="141"/>
                    </a:lnTo>
                    <a:lnTo>
                      <a:pt x="85" y="142"/>
                    </a:lnTo>
                    <a:lnTo>
                      <a:pt x="83" y="142"/>
                    </a:lnTo>
                    <a:lnTo>
                      <a:pt x="82" y="140"/>
                    </a:lnTo>
                    <a:lnTo>
                      <a:pt x="83" y="140"/>
                    </a:lnTo>
                    <a:lnTo>
                      <a:pt x="83" y="140"/>
                    </a:lnTo>
                    <a:lnTo>
                      <a:pt x="82" y="138"/>
                    </a:lnTo>
                    <a:lnTo>
                      <a:pt x="77" y="137"/>
                    </a:lnTo>
                    <a:lnTo>
                      <a:pt x="75" y="135"/>
                    </a:lnTo>
                    <a:lnTo>
                      <a:pt x="75" y="134"/>
                    </a:lnTo>
                    <a:lnTo>
                      <a:pt x="74" y="133"/>
                    </a:lnTo>
                    <a:lnTo>
                      <a:pt x="71" y="131"/>
                    </a:lnTo>
                    <a:lnTo>
                      <a:pt x="68" y="131"/>
                    </a:lnTo>
                    <a:lnTo>
                      <a:pt x="66" y="130"/>
                    </a:lnTo>
                    <a:lnTo>
                      <a:pt x="64" y="130"/>
                    </a:lnTo>
                    <a:lnTo>
                      <a:pt x="63" y="129"/>
                    </a:lnTo>
                    <a:lnTo>
                      <a:pt x="61" y="125"/>
                    </a:lnTo>
                    <a:lnTo>
                      <a:pt x="60" y="122"/>
                    </a:lnTo>
                    <a:lnTo>
                      <a:pt x="60" y="119"/>
                    </a:lnTo>
                    <a:lnTo>
                      <a:pt x="57" y="116"/>
                    </a:lnTo>
                    <a:lnTo>
                      <a:pt x="56" y="114"/>
                    </a:lnTo>
                    <a:lnTo>
                      <a:pt x="56" y="112"/>
                    </a:lnTo>
                    <a:lnTo>
                      <a:pt x="55" y="112"/>
                    </a:lnTo>
                    <a:lnTo>
                      <a:pt x="52" y="109"/>
                    </a:lnTo>
                    <a:lnTo>
                      <a:pt x="52" y="108"/>
                    </a:lnTo>
                    <a:lnTo>
                      <a:pt x="52" y="107"/>
                    </a:lnTo>
                    <a:lnTo>
                      <a:pt x="51" y="107"/>
                    </a:lnTo>
                    <a:lnTo>
                      <a:pt x="49" y="107"/>
                    </a:lnTo>
                    <a:lnTo>
                      <a:pt x="48" y="108"/>
                    </a:lnTo>
                    <a:lnTo>
                      <a:pt x="46" y="108"/>
                    </a:lnTo>
                    <a:lnTo>
                      <a:pt x="46" y="108"/>
                    </a:lnTo>
                    <a:lnTo>
                      <a:pt x="45" y="107"/>
                    </a:lnTo>
                    <a:lnTo>
                      <a:pt x="45" y="105"/>
                    </a:lnTo>
                    <a:lnTo>
                      <a:pt x="44" y="104"/>
                    </a:lnTo>
                    <a:lnTo>
                      <a:pt x="44" y="103"/>
                    </a:lnTo>
                    <a:lnTo>
                      <a:pt x="42" y="103"/>
                    </a:lnTo>
                    <a:lnTo>
                      <a:pt x="41" y="103"/>
                    </a:lnTo>
                    <a:lnTo>
                      <a:pt x="41" y="103"/>
                    </a:lnTo>
                    <a:lnTo>
                      <a:pt x="41" y="104"/>
                    </a:lnTo>
                    <a:lnTo>
                      <a:pt x="41" y="104"/>
                    </a:lnTo>
                    <a:lnTo>
                      <a:pt x="41" y="105"/>
                    </a:lnTo>
                    <a:lnTo>
                      <a:pt x="40" y="105"/>
                    </a:lnTo>
                    <a:lnTo>
                      <a:pt x="40" y="107"/>
                    </a:lnTo>
                    <a:lnTo>
                      <a:pt x="38" y="107"/>
                    </a:lnTo>
                    <a:lnTo>
                      <a:pt x="38" y="107"/>
                    </a:lnTo>
                    <a:lnTo>
                      <a:pt x="35" y="104"/>
                    </a:lnTo>
                    <a:lnTo>
                      <a:pt x="34" y="103"/>
                    </a:lnTo>
                    <a:lnTo>
                      <a:pt x="33" y="101"/>
                    </a:lnTo>
                    <a:lnTo>
                      <a:pt x="33" y="99"/>
                    </a:lnTo>
                    <a:lnTo>
                      <a:pt x="30" y="97"/>
                    </a:lnTo>
                    <a:lnTo>
                      <a:pt x="30" y="94"/>
                    </a:lnTo>
                    <a:lnTo>
                      <a:pt x="31" y="89"/>
                    </a:lnTo>
                    <a:lnTo>
                      <a:pt x="30" y="88"/>
                    </a:lnTo>
                    <a:lnTo>
                      <a:pt x="29" y="85"/>
                    </a:lnTo>
                    <a:lnTo>
                      <a:pt x="27" y="82"/>
                    </a:lnTo>
                    <a:lnTo>
                      <a:pt x="26" y="81"/>
                    </a:lnTo>
                    <a:lnTo>
                      <a:pt x="25" y="81"/>
                    </a:lnTo>
                    <a:lnTo>
                      <a:pt x="22" y="79"/>
                    </a:lnTo>
                    <a:lnTo>
                      <a:pt x="20" y="78"/>
                    </a:lnTo>
                    <a:lnTo>
                      <a:pt x="18" y="77"/>
                    </a:lnTo>
                    <a:lnTo>
                      <a:pt x="16" y="75"/>
                    </a:lnTo>
                    <a:lnTo>
                      <a:pt x="15" y="72"/>
                    </a:lnTo>
                    <a:lnTo>
                      <a:pt x="15" y="71"/>
                    </a:lnTo>
                    <a:lnTo>
                      <a:pt x="14" y="70"/>
                    </a:lnTo>
                    <a:lnTo>
                      <a:pt x="12" y="68"/>
                    </a:lnTo>
                    <a:lnTo>
                      <a:pt x="11" y="68"/>
                    </a:lnTo>
                    <a:lnTo>
                      <a:pt x="11" y="68"/>
                    </a:lnTo>
                    <a:lnTo>
                      <a:pt x="9" y="66"/>
                    </a:lnTo>
                    <a:lnTo>
                      <a:pt x="11" y="66"/>
                    </a:lnTo>
                    <a:lnTo>
                      <a:pt x="11" y="64"/>
                    </a:lnTo>
                    <a:lnTo>
                      <a:pt x="12" y="60"/>
                    </a:lnTo>
                    <a:lnTo>
                      <a:pt x="12" y="59"/>
                    </a:lnTo>
                    <a:lnTo>
                      <a:pt x="14" y="59"/>
                    </a:lnTo>
                    <a:lnTo>
                      <a:pt x="14" y="57"/>
                    </a:lnTo>
                    <a:lnTo>
                      <a:pt x="16" y="53"/>
                    </a:lnTo>
                    <a:lnTo>
                      <a:pt x="18" y="52"/>
                    </a:lnTo>
                    <a:lnTo>
                      <a:pt x="16" y="49"/>
                    </a:lnTo>
                    <a:lnTo>
                      <a:pt x="18" y="46"/>
                    </a:lnTo>
                    <a:lnTo>
                      <a:pt x="19" y="45"/>
                    </a:lnTo>
                    <a:lnTo>
                      <a:pt x="16" y="45"/>
                    </a:lnTo>
                    <a:lnTo>
                      <a:pt x="12" y="44"/>
                    </a:lnTo>
                    <a:lnTo>
                      <a:pt x="11" y="42"/>
                    </a:lnTo>
                    <a:lnTo>
                      <a:pt x="9" y="38"/>
                    </a:lnTo>
                    <a:lnTo>
                      <a:pt x="8" y="37"/>
                    </a:lnTo>
                    <a:lnTo>
                      <a:pt x="5" y="34"/>
                    </a:lnTo>
                    <a:lnTo>
                      <a:pt x="5" y="29"/>
                    </a:lnTo>
                    <a:lnTo>
                      <a:pt x="5" y="26"/>
                    </a:lnTo>
                    <a:lnTo>
                      <a:pt x="3" y="23"/>
                    </a:lnTo>
                    <a:lnTo>
                      <a:pt x="1" y="22"/>
                    </a:lnTo>
                    <a:lnTo>
                      <a:pt x="1" y="19"/>
                    </a:lnTo>
                    <a:lnTo>
                      <a:pt x="1" y="16"/>
                    </a:lnTo>
                    <a:lnTo>
                      <a:pt x="1" y="14"/>
                    </a:lnTo>
                    <a:lnTo>
                      <a:pt x="1" y="10"/>
                    </a:lnTo>
                    <a:lnTo>
                      <a:pt x="0" y="7"/>
                    </a:lnTo>
                    <a:lnTo>
                      <a:pt x="0" y="5"/>
                    </a:lnTo>
                    <a:lnTo>
                      <a:pt x="1" y="4"/>
                    </a:lnTo>
                    <a:lnTo>
                      <a:pt x="1" y="3"/>
                    </a:lnTo>
                    <a:lnTo>
                      <a:pt x="4" y="0"/>
                    </a:lnTo>
                    <a:lnTo>
                      <a:pt x="5" y="1"/>
                    </a:lnTo>
                    <a:lnTo>
                      <a:pt x="5" y="3"/>
                    </a:lnTo>
                    <a:lnTo>
                      <a:pt x="11" y="10"/>
                    </a:lnTo>
                    <a:lnTo>
                      <a:pt x="14" y="11"/>
                    </a:lnTo>
                    <a:lnTo>
                      <a:pt x="15" y="11"/>
                    </a:lnTo>
                    <a:lnTo>
                      <a:pt x="16" y="11"/>
                    </a:lnTo>
                    <a:lnTo>
                      <a:pt x="19" y="11"/>
                    </a:lnTo>
                    <a:lnTo>
                      <a:pt x="20" y="11"/>
                    </a:lnTo>
                    <a:lnTo>
                      <a:pt x="22" y="11"/>
                    </a:lnTo>
                    <a:lnTo>
                      <a:pt x="23" y="8"/>
                    </a:lnTo>
                    <a:lnTo>
                      <a:pt x="25" y="5"/>
                    </a:lnTo>
                    <a:lnTo>
                      <a:pt x="26" y="4"/>
                    </a:lnTo>
                    <a:lnTo>
                      <a:pt x="29" y="3"/>
                    </a:lnTo>
                    <a:lnTo>
                      <a:pt x="33" y="1"/>
                    </a:lnTo>
                    <a:lnTo>
                      <a:pt x="35" y="4"/>
                    </a:lnTo>
                    <a:lnTo>
                      <a:pt x="35" y="5"/>
                    </a:lnTo>
                    <a:lnTo>
                      <a:pt x="37" y="10"/>
                    </a:lnTo>
                    <a:lnTo>
                      <a:pt x="34" y="11"/>
                    </a:lnTo>
                    <a:lnTo>
                      <a:pt x="33" y="11"/>
                    </a:lnTo>
                    <a:lnTo>
                      <a:pt x="35" y="12"/>
                    </a:lnTo>
                    <a:lnTo>
                      <a:pt x="35" y="14"/>
                    </a:lnTo>
                    <a:lnTo>
                      <a:pt x="37" y="14"/>
                    </a:lnTo>
                    <a:lnTo>
                      <a:pt x="38" y="15"/>
                    </a:lnTo>
                    <a:lnTo>
                      <a:pt x="40" y="15"/>
                    </a:lnTo>
                    <a:lnTo>
                      <a:pt x="41" y="15"/>
                    </a:lnTo>
                    <a:lnTo>
                      <a:pt x="41" y="15"/>
                    </a:lnTo>
                    <a:lnTo>
                      <a:pt x="42" y="20"/>
                    </a:lnTo>
                    <a:lnTo>
                      <a:pt x="42" y="23"/>
                    </a:lnTo>
                    <a:lnTo>
                      <a:pt x="44" y="25"/>
                    </a:lnTo>
                    <a:lnTo>
                      <a:pt x="45" y="27"/>
                    </a:lnTo>
                    <a:lnTo>
                      <a:pt x="48" y="27"/>
                    </a:lnTo>
                    <a:lnTo>
                      <a:pt x="49" y="27"/>
                    </a:lnTo>
                    <a:lnTo>
                      <a:pt x="52" y="27"/>
                    </a:lnTo>
                    <a:lnTo>
                      <a:pt x="53" y="27"/>
                    </a:lnTo>
                    <a:lnTo>
                      <a:pt x="55" y="29"/>
                    </a:lnTo>
                    <a:lnTo>
                      <a:pt x="56" y="31"/>
                    </a:lnTo>
                    <a:lnTo>
                      <a:pt x="57" y="33"/>
                    </a:lnTo>
                    <a:lnTo>
                      <a:pt x="61" y="34"/>
                    </a:lnTo>
                    <a:lnTo>
                      <a:pt x="67" y="37"/>
                    </a:lnTo>
                    <a:lnTo>
                      <a:pt x="68" y="37"/>
                    </a:lnTo>
                    <a:lnTo>
                      <a:pt x="78" y="34"/>
                    </a:lnTo>
                    <a:lnTo>
                      <a:pt x="81" y="34"/>
                    </a:lnTo>
                    <a:lnTo>
                      <a:pt x="85" y="33"/>
                    </a:lnTo>
                    <a:lnTo>
                      <a:pt x="83" y="33"/>
                    </a:lnTo>
                    <a:lnTo>
                      <a:pt x="82" y="34"/>
                    </a:lnTo>
                    <a:lnTo>
                      <a:pt x="85" y="34"/>
                    </a:lnTo>
                    <a:lnTo>
                      <a:pt x="89" y="33"/>
                    </a:lnTo>
                    <a:lnTo>
                      <a:pt x="87" y="30"/>
                    </a:lnTo>
                    <a:lnTo>
                      <a:pt x="87" y="27"/>
                    </a:lnTo>
                    <a:lnTo>
                      <a:pt x="89" y="27"/>
                    </a:lnTo>
                    <a:lnTo>
                      <a:pt x="92" y="26"/>
                    </a:lnTo>
                    <a:lnTo>
                      <a:pt x="97" y="22"/>
                    </a:lnTo>
                    <a:lnTo>
                      <a:pt x="100" y="19"/>
                    </a:lnTo>
                    <a:lnTo>
                      <a:pt x="102" y="19"/>
                    </a:lnTo>
                    <a:lnTo>
                      <a:pt x="104" y="19"/>
                    </a:lnTo>
                    <a:lnTo>
                      <a:pt x="107" y="19"/>
                    </a:lnTo>
                    <a:lnTo>
                      <a:pt x="108" y="19"/>
                    </a:lnTo>
                    <a:lnTo>
                      <a:pt x="109" y="19"/>
                    </a:lnTo>
                    <a:lnTo>
                      <a:pt x="109" y="18"/>
                    </a:lnTo>
                    <a:lnTo>
                      <a:pt x="112" y="16"/>
                    </a:lnTo>
                    <a:lnTo>
                      <a:pt x="115" y="18"/>
                    </a:lnTo>
                    <a:lnTo>
                      <a:pt x="118" y="19"/>
                    </a:lnTo>
                    <a:lnTo>
                      <a:pt x="119" y="20"/>
                    </a:lnTo>
                    <a:lnTo>
                      <a:pt x="124" y="23"/>
                    </a:lnTo>
                    <a:lnTo>
                      <a:pt x="127" y="25"/>
                    </a:lnTo>
                    <a:lnTo>
                      <a:pt x="130" y="25"/>
                    </a:lnTo>
                    <a:lnTo>
                      <a:pt x="131" y="25"/>
                    </a:lnTo>
                    <a:lnTo>
                      <a:pt x="133" y="25"/>
                    </a:lnTo>
                    <a:lnTo>
                      <a:pt x="135" y="26"/>
                    </a:lnTo>
                    <a:lnTo>
                      <a:pt x="137" y="27"/>
                    </a:lnTo>
                    <a:lnTo>
                      <a:pt x="137" y="30"/>
                    </a:lnTo>
                    <a:lnTo>
                      <a:pt x="138" y="30"/>
                    </a:lnTo>
                    <a:lnTo>
                      <a:pt x="141" y="31"/>
                    </a:lnTo>
                    <a:lnTo>
                      <a:pt x="145" y="36"/>
                    </a:lnTo>
                    <a:lnTo>
                      <a:pt x="148" y="37"/>
                    </a:lnTo>
                    <a:lnTo>
                      <a:pt x="152" y="37"/>
                    </a:lnTo>
                    <a:lnTo>
                      <a:pt x="152" y="37"/>
                    </a:lnTo>
                    <a:lnTo>
                      <a:pt x="152" y="44"/>
                    </a:lnTo>
                    <a:lnTo>
                      <a:pt x="153" y="45"/>
                    </a:lnTo>
                    <a:lnTo>
                      <a:pt x="153" y="48"/>
                    </a:lnTo>
                    <a:lnTo>
                      <a:pt x="152" y="49"/>
                    </a:lnTo>
                    <a:lnTo>
                      <a:pt x="152" y="52"/>
                    </a:lnTo>
                    <a:lnTo>
                      <a:pt x="152" y="56"/>
                    </a:lnTo>
                    <a:lnTo>
                      <a:pt x="149" y="60"/>
                    </a:lnTo>
                    <a:lnTo>
                      <a:pt x="149" y="62"/>
                    </a:lnTo>
                    <a:lnTo>
                      <a:pt x="146" y="63"/>
                    </a:lnTo>
                    <a:lnTo>
                      <a:pt x="146" y="64"/>
                    </a:lnTo>
                    <a:lnTo>
                      <a:pt x="146" y="68"/>
                    </a:lnTo>
                    <a:lnTo>
                      <a:pt x="148" y="68"/>
                    </a:lnTo>
                    <a:lnTo>
                      <a:pt x="148" y="71"/>
                    </a:lnTo>
                    <a:lnTo>
                      <a:pt x="146" y="74"/>
                    </a:lnTo>
                    <a:lnTo>
                      <a:pt x="146" y="77"/>
                    </a:lnTo>
                    <a:lnTo>
                      <a:pt x="146" y="78"/>
                    </a:lnTo>
                    <a:lnTo>
                      <a:pt x="148" y="81"/>
                    </a:lnTo>
                    <a:lnTo>
                      <a:pt x="148" y="85"/>
                    </a:lnTo>
                    <a:lnTo>
                      <a:pt x="148" y="88"/>
                    </a:lnTo>
                    <a:lnTo>
                      <a:pt x="148" y="89"/>
                    </a:lnTo>
                    <a:lnTo>
                      <a:pt x="149" y="90"/>
                    </a:lnTo>
                    <a:lnTo>
                      <a:pt x="152" y="92"/>
                    </a:lnTo>
                    <a:lnTo>
                      <a:pt x="153" y="92"/>
                    </a:lnTo>
                    <a:lnTo>
                      <a:pt x="156" y="93"/>
                    </a:lnTo>
                    <a:lnTo>
                      <a:pt x="156" y="96"/>
                    </a:lnTo>
                    <a:lnTo>
                      <a:pt x="156" y="99"/>
                    </a:lnTo>
                    <a:lnTo>
                      <a:pt x="156" y="101"/>
                    </a:lnTo>
                    <a:lnTo>
                      <a:pt x="152" y="105"/>
                    </a:lnTo>
                    <a:lnTo>
                      <a:pt x="149" y="109"/>
                    </a:lnTo>
                    <a:lnTo>
                      <a:pt x="149" y="111"/>
                    </a:lnTo>
                    <a:lnTo>
                      <a:pt x="150" y="112"/>
                    </a:lnTo>
                    <a:lnTo>
                      <a:pt x="153" y="114"/>
                    </a:lnTo>
                    <a:lnTo>
                      <a:pt x="156" y="120"/>
                    </a:lnTo>
                    <a:lnTo>
                      <a:pt x="159" y="123"/>
                    </a:lnTo>
                    <a:lnTo>
                      <a:pt x="161" y="125"/>
                    </a:lnTo>
                    <a:lnTo>
                      <a:pt x="165" y="126"/>
                    </a:lnTo>
                    <a:lnTo>
                      <a:pt x="165" y="126"/>
                    </a:lnTo>
                    <a:lnTo>
                      <a:pt x="167" y="130"/>
                    </a:lnTo>
                    <a:lnTo>
                      <a:pt x="167" y="133"/>
                    </a:lnTo>
                    <a:lnTo>
                      <a:pt x="167" y="135"/>
                    </a:lnTo>
                    <a:lnTo>
                      <a:pt x="170" y="135"/>
                    </a:lnTo>
                    <a:lnTo>
                      <a:pt x="171" y="137"/>
                    </a:lnTo>
                    <a:lnTo>
                      <a:pt x="171" y="138"/>
                    </a:lnTo>
                    <a:lnTo>
                      <a:pt x="171" y="140"/>
                    </a:lnTo>
                    <a:lnTo>
                      <a:pt x="168" y="142"/>
                    </a:lnTo>
                    <a:lnTo>
                      <a:pt x="167" y="142"/>
                    </a:lnTo>
                    <a:lnTo>
                      <a:pt x="164" y="142"/>
                    </a:lnTo>
                    <a:lnTo>
                      <a:pt x="161" y="144"/>
                    </a:lnTo>
                    <a:lnTo>
                      <a:pt x="160" y="145"/>
                    </a:lnTo>
                    <a:lnTo>
                      <a:pt x="159" y="148"/>
                    </a:lnTo>
                    <a:lnTo>
                      <a:pt x="156" y="152"/>
                    </a:lnTo>
                    <a:lnTo>
                      <a:pt x="156" y="155"/>
                    </a:lnTo>
                    <a:lnTo>
                      <a:pt x="156" y="15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02" name="Freeform 689"/>
              <p:cNvSpPr>
                <a:spLocks/>
              </p:cNvSpPr>
              <p:nvPr/>
            </p:nvSpPr>
            <p:spPr bwMode="gray">
              <a:xfrm>
                <a:off x="2526772" y="4032975"/>
                <a:ext cx="28678" cy="19118"/>
              </a:xfrm>
              <a:custGeom>
                <a:avLst/>
                <a:gdLst>
                  <a:gd name="T0" fmla="*/ 9 w 9"/>
                  <a:gd name="T1" fmla="*/ 2 h 6"/>
                  <a:gd name="T2" fmla="*/ 9 w 9"/>
                  <a:gd name="T3" fmla="*/ 0 h 6"/>
                  <a:gd name="T4" fmla="*/ 6 w 9"/>
                  <a:gd name="T5" fmla="*/ 2 h 6"/>
                  <a:gd name="T6" fmla="*/ 4 w 9"/>
                  <a:gd name="T7" fmla="*/ 3 h 6"/>
                  <a:gd name="T8" fmla="*/ 3 w 9"/>
                  <a:gd name="T9" fmla="*/ 4 h 6"/>
                  <a:gd name="T10" fmla="*/ 0 w 9"/>
                  <a:gd name="T11" fmla="*/ 4 h 6"/>
                  <a:gd name="T12" fmla="*/ 0 w 9"/>
                  <a:gd name="T13" fmla="*/ 6 h 6"/>
                  <a:gd name="T14" fmla="*/ 6 w 9"/>
                  <a:gd name="T15" fmla="*/ 4 h 6"/>
                  <a:gd name="T16" fmla="*/ 9 w 9"/>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9" y="2"/>
                    </a:moveTo>
                    <a:lnTo>
                      <a:pt x="9" y="0"/>
                    </a:lnTo>
                    <a:lnTo>
                      <a:pt x="6" y="2"/>
                    </a:lnTo>
                    <a:lnTo>
                      <a:pt x="4" y="3"/>
                    </a:lnTo>
                    <a:lnTo>
                      <a:pt x="3" y="4"/>
                    </a:lnTo>
                    <a:lnTo>
                      <a:pt x="0" y="4"/>
                    </a:lnTo>
                    <a:lnTo>
                      <a:pt x="0" y="6"/>
                    </a:lnTo>
                    <a:lnTo>
                      <a:pt x="6" y="4"/>
                    </a:lnTo>
                    <a:lnTo>
                      <a:pt x="9"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sp>
          <p:nvSpPr>
            <p:cNvPr id="1634" name="Freeform 703"/>
            <p:cNvSpPr>
              <a:spLocks noChangeAspect="1"/>
            </p:cNvSpPr>
            <p:nvPr/>
          </p:nvSpPr>
          <p:spPr bwMode="gray">
            <a:xfrm>
              <a:off x="2679718" y="3644238"/>
              <a:ext cx="411042" cy="312264"/>
            </a:xfrm>
            <a:custGeom>
              <a:avLst/>
              <a:gdLst>
                <a:gd name="T0" fmla="*/ 10 w 129"/>
                <a:gd name="T1" fmla="*/ 80 h 98"/>
                <a:gd name="T2" fmla="*/ 2 w 129"/>
                <a:gd name="T3" fmla="*/ 73 h 98"/>
                <a:gd name="T4" fmla="*/ 0 w 129"/>
                <a:gd name="T5" fmla="*/ 61 h 98"/>
                <a:gd name="T6" fmla="*/ 0 w 129"/>
                <a:gd name="T7" fmla="*/ 48 h 98"/>
                <a:gd name="T8" fmla="*/ 6 w 129"/>
                <a:gd name="T9" fmla="*/ 36 h 98"/>
                <a:gd name="T10" fmla="*/ 8 w 129"/>
                <a:gd name="T11" fmla="*/ 33 h 98"/>
                <a:gd name="T12" fmla="*/ 15 w 129"/>
                <a:gd name="T13" fmla="*/ 36 h 98"/>
                <a:gd name="T14" fmla="*/ 22 w 129"/>
                <a:gd name="T15" fmla="*/ 35 h 98"/>
                <a:gd name="T16" fmla="*/ 24 w 129"/>
                <a:gd name="T17" fmla="*/ 30 h 98"/>
                <a:gd name="T18" fmla="*/ 30 w 129"/>
                <a:gd name="T19" fmla="*/ 28 h 98"/>
                <a:gd name="T20" fmla="*/ 36 w 129"/>
                <a:gd name="T21" fmla="*/ 24 h 98"/>
                <a:gd name="T22" fmla="*/ 39 w 129"/>
                <a:gd name="T23" fmla="*/ 15 h 98"/>
                <a:gd name="T24" fmla="*/ 43 w 129"/>
                <a:gd name="T25" fmla="*/ 14 h 98"/>
                <a:gd name="T26" fmla="*/ 45 w 129"/>
                <a:gd name="T27" fmla="*/ 10 h 98"/>
                <a:gd name="T28" fmla="*/ 54 w 129"/>
                <a:gd name="T29" fmla="*/ 13 h 98"/>
                <a:gd name="T30" fmla="*/ 65 w 129"/>
                <a:gd name="T31" fmla="*/ 13 h 98"/>
                <a:gd name="T32" fmla="*/ 70 w 129"/>
                <a:gd name="T33" fmla="*/ 15 h 98"/>
                <a:gd name="T34" fmla="*/ 75 w 129"/>
                <a:gd name="T35" fmla="*/ 13 h 98"/>
                <a:gd name="T36" fmla="*/ 80 w 129"/>
                <a:gd name="T37" fmla="*/ 14 h 98"/>
                <a:gd name="T38" fmla="*/ 81 w 129"/>
                <a:gd name="T39" fmla="*/ 10 h 98"/>
                <a:gd name="T40" fmla="*/ 86 w 129"/>
                <a:gd name="T41" fmla="*/ 10 h 98"/>
                <a:gd name="T42" fmla="*/ 89 w 129"/>
                <a:gd name="T43" fmla="*/ 4 h 98"/>
                <a:gd name="T44" fmla="*/ 92 w 129"/>
                <a:gd name="T45" fmla="*/ 0 h 98"/>
                <a:gd name="T46" fmla="*/ 96 w 129"/>
                <a:gd name="T47" fmla="*/ 4 h 98"/>
                <a:gd name="T48" fmla="*/ 99 w 129"/>
                <a:gd name="T49" fmla="*/ 6 h 98"/>
                <a:gd name="T50" fmla="*/ 99 w 129"/>
                <a:gd name="T51" fmla="*/ 10 h 98"/>
                <a:gd name="T52" fmla="*/ 97 w 129"/>
                <a:gd name="T53" fmla="*/ 17 h 98"/>
                <a:gd name="T54" fmla="*/ 101 w 129"/>
                <a:gd name="T55" fmla="*/ 20 h 98"/>
                <a:gd name="T56" fmla="*/ 110 w 129"/>
                <a:gd name="T57" fmla="*/ 15 h 98"/>
                <a:gd name="T58" fmla="*/ 115 w 129"/>
                <a:gd name="T59" fmla="*/ 13 h 98"/>
                <a:gd name="T60" fmla="*/ 119 w 129"/>
                <a:gd name="T61" fmla="*/ 11 h 98"/>
                <a:gd name="T62" fmla="*/ 121 w 129"/>
                <a:gd name="T63" fmla="*/ 13 h 98"/>
                <a:gd name="T64" fmla="*/ 127 w 129"/>
                <a:gd name="T65" fmla="*/ 13 h 98"/>
                <a:gd name="T66" fmla="*/ 129 w 129"/>
                <a:gd name="T67" fmla="*/ 14 h 98"/>
                <a:gd name="T68" fmla="*/ 126 w 129"/>
                <a:gd name="T69" fmla="*/ 15 h 98"/>
                <a:gd name="T70" fmla="*/ 125 w 129"/>
                <a:gd name="T71" fmla="*/ 18 h 98"/>
                <a:gd name="T72" fmla="*/ 118 w 129"/>
                <a:gd name="T73" fmla="*/ 18 h 98"/>
                <a:gd name="T74" fmla="*/ 108 w 129"/>
                <a:gd name="T75" fmla="*/ 18 h 98"/>
                <a:gd name="T76" fmla="*/ 104 w 129"/>
                <a:gd name="T77" fmla="*/ 21 h 98"/>
                <a:gd name="T78" fmla="*/ 101 w 129"/>
                <a:gd name="T79" fmla="*/ 24 h 98"/>
                <a:gd name="T80" fmla="*/ 97 w 129"/>
                <a:gd name="T81" fmla="*/ 26 h 98"/>
                <a:gd name="T82" fmla="*/ 99 w 129"/>
                <a:gd name="T83" fmla="*/ 29 h 98"/>
                <a:gd name="T84" fmla="*/ 99 w 129"/>
                <a:gd name="T85" fmla="*/ 36 h 98"/>
                <a:gd name="T86" fmla="*/ 96 w 129"/>
                <a:gd name="T87" fmla="*/ 40 h 98"/>
                <a:gd name="T88" fmla="*/ 95 w 129"/>
                <a:gd name="T89" fmla="*/ 46 h 98"/>
                <a:gd name="T90" fmla="*/ 93 w 129"/>
                <a:gd name="T91" fmla="*/ 50 h 98"/>
                <a:gd name="T92" fmla="*/ 85 w 129"/>
                <a:gd name="T93" fmla="*/ 50 h 98"/>
                <a:gd name="T94" fmla="*/ 88 w 129"/>
                <a:gd name="T95" fmla="*/ 55 h 98"/>
                <a:gd name="T96" fmla="*/ 85 w 129"/>
                <a:gd name="T97" fmla="*/ 59 h 98"/>
                <a:gd name="T98" fmla="*/ 80 w 129"/>
                <a:gd name="T99" fmla="*/ 63 h 98"/>
                <a:gd name="T100" fmla="*/ 78 w 129"/>
                <a:gd name="T101" fmla="*/ 66 h 98"/>
                <a:gd name="T102" fmla="*/ 75 w 129"/>
                <a:gd name="T103" fmla="*/ 76 h 98"/>
                <a:gd name="T104" fmla="*/ 73 w 129"/>
                <a:gd name="T105" fmla="*/ 73 h 98"/>
                <a:gd name="T106" fmla="*/ 69 w 129"/>
                <a:gd name="T107" fmla="*/ 73 h 98"/>
                <a:gd name="T108" fmla="*/ 63 w 129"/>
                <a:gd name="T109" fmla="*/ 77 h 98"/>
                <a:gd name="T110" fmla="*/ 63 w 129"/>
                <a:gd name="T111" fmla="*/ 78 h 98"/>
                <a:gd name="T112" fmla="*/ 58 w 129"/>
                <a:gd name="T113" fmla="*/ 78 h 98"/>
                <a:gd name="T114" fmla="*/ 52 w 129"/>
                <a:gd name="T115" fmla="*/ 85 h 98"/>
                <a:gd name="T116" fmla="*/ 52 w 129"/>
                <a:gd name="T117" fmla="*/ 92 h 98"/>
                <a:gd name="T118" fmla="*/ 37 w 129"/>
                <a:gd name="T119" fmla="*/ 96 h 98"/>
                <a:gd name="T120" fmla="*/ 32 w 129"/>
                <a:gd name="T121" fmla="*/ 98 h 98"/>
                <a:gd name="T122" fmla="*/ 21 w 129"/>
                <a:gd name="T123" fmla="*/ 98 h 98"/>
                <a:gd name="T124" fmla="*/ 17 w 129"/>
                <a:gd name="T125"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 h="98">
                  <a:moveTo>
                    <a:pt x="3" y="93"/>
                  </a:moveTo>
                  <a:lnTo>
                    <a:pt x="6" y="89"/>
                  </a:lnTo>
                  <a:lnTo>
                    <a:pt x="10" y="85"/>
                  </a:lnTo>
                  <a:lnTo>
                    <a:pt x="10" y="83"/>
                  </a:lnTo>
                  <a:lnTo>
                    <a:pt x="10" y="80"/>
                  </a:lnTo>
                  <a:lnTo>
                    <a:pt x="10" y="77"/>
                  </a:lnTo>
                  <a:lnTo>
                    <a:pt x="7" y="76"/>
                  </a:lnTo>
                  <a:lnTo>
                    <a:pt x="6" y="76"/>
                  </a:lnTo>
                  <a:lnTo>
                    <a:pt x="3" y="74"/>
                  </a:lnTo>
                  <a:lnTo>
                    <a:pt x="2" y="73"/>
                  </a:lnTo>
                  <a:lnTo>
                    <a:pt x="2" y="72"/>
                  </a:lnTo>
                  <a:lnTo>
                    <a:pt x="2" y="69"/>
                  </a:lnTo>
                  <a:lnTo>
                    <a:pt x="2" y="65"/>
                  </a:lnTo>
                  <a:lnTo>
                    <a:pt x="0" y="62"/>
                  </a:lnTo>
                  <a:lnTo>
                    <a:pt x="0" y="61"/>
                  </a:lnTo>
                  <a:lnTo>
                    <a:pt x="0" y="58"/>
                  </a:lnTo>
                  <a:lnTo>
                    <a:pt x="2" y="55"/>
                  </a:lnTo>
                  <a:lnTo>
                    <a:pt x="2" y="52"/>
                  </a:lnTo>
                  <a:lnTo>
                    <a:pt x="0" y="52"/>
                  </a:lnTo>
                  <a:lnTo>
                    <a:pt x="0" y="48"/>
                  </a:lnTo>
                  <a:lnTo>
                    <a:pt x="0" y="47"/>
                  </a:lnTo>
                  <a:lnTo>
                    <a:pt x="3" y="46"/>
                  </a:lnTo>
                  <a:lnTo>
                    <a:pt x="3" y="44"/>
                  </a:lnTo>
                  <a:lnTo>
                    <a:pt x="6" y="40"/>
                  </a:lnTo>
                  <a:lnTo>
                    <a:pt x="6" y="36"/>
                  </a:lnTo>
                  <a:lnTo>
                    <a:pt x="6" y="33"/>
                  </a:lnTo>
                  <a:lnTo>
                    <a:pt x="7" y="32"/>
                  </a:lnTo>
                  <a:lnTo>
                    <a:pt x="7" y="32"/>
                  </a:lnTo>
                  <a:lnTo>
                    <a:pt x="8" y="33"/>
                  </a:lnTo>
                  <a:lnTo>
                    <a:pt x="8" y="33"/>
                  </a:lnTo>
                  <a:lnTo>
                    <a:pt x="11" y="35"/>
                  </a:lnTo>
                  <a:lnTo>
                    <a:pt x="13" y="33"/>
                  </a:lnTo>
                  <a:lnTo>
                    <a:pt x="14" y="35"/>
                  </a:lnTo>
                  <a:lnTo>
                    <a:pt x="15" y="35"/>
                  </a:lnTo>
                  <a:lnTo>
                    <a:pt x="15" y="36"/>
                  </a:lnTo>
                  <a:lnTo>
                    <a:pt x="17" y="36"/>
                  </a:lnTo>
                  <a:lnTo>
                    <a:pt x="18" y="36"/>
                  </a:lnTo>
                  <a:lnTo>
                    <a:pt x="19" y="36"/>
                  </a:lnTo>
                  <a:lnTo>
                    <a:pt x="21" y="35"/>
                  </a:lnTo>
                  <a:lnTo>
                    <a:pt x="22" y="35"/>
                  </a:lnTo>
                  <a:lnTo>
                    <a:pt x="24" y="33"/>
                  </a:lnTo>
                  <a:lnTo>
                    <a:pt x="24" y="32"/>
                  </a:lnTo>
                  <a:lnTo>
                    <a:pt x="24" y="32"/>
                  </a:lnTo>
                  <a:lnTo>
                    <a:pt x="25" y="30"/>
                  </a:lnTo>
                  <a:lnTo>
                    <a:pt x="24" y="30"/>
                  </a:lnTo>
                  <a:lnTo>
                    <a:pt x="24" y="29"/>
                  </a:lnTo>
                  <a:lnTo>
                    <a:pt x="25" y="29"/>
                  </a:lnTo>
                  <a:lnTo>
                    <a:pt x="26" y="29"/>
                  </a:lnTo>
                  <a:lnTo>
                    <a:pt x="29" y="28"/>
                  </a:lnTo>
                  <a:lnTo>
                    <a:pt x="30" y="28"/>
                  </a:lnTo>
                  <a:lnTo>
                    <a:pt x="32" y="26"/>
                  </a:lnTo>
                  <a:lnTo>
                    <a:pt x="33" y="26"/>
                  </a:lnTo>
                  <a:lnTo>
                    <a:pt x="34" y="25"/>
                  </a:lnTo>
                  <a:lnTo>
                    <a:pt x="36" y="24"/>
                  </a:lnTo>
                  <a:lnTo>
                    <a:pt x="36" y="24"/>
                  </a:lnTo>
                  <a:lnTo>
                    <a:pt x="36" y="22"/>
                  </a:lnTo>
                  <a:lnTo>
                    <a:pt x="37" y="20"/>
                  </a:lnTo>
                  <a:lnTo>
                    <a:pt x="37" y="20"/>
                  </a:lnTo>
                  <a:lnTo>
                    <a:pt x="39" y="17"/>
                  </a:lnTo>
                  <a:lnTo>
                    <a:pt x="39" y="15"/>
                  </a:lnTo>
                  <a:lnTo>
                    <a:pt x="39" y="15"/>
                  </a:lnTo>
                  <a:lnTo>
                    <a:pt x="39" y="14"/>
                  </a:lnTo>
                  <a:lnTo>
                    <a:pt x="40" y="14"/>
                  </a:lnTo>
                  <a:lnTo>
                    <a:pt x="41" y="13"/>
                  </a:lnTo>
                  <a:lnTo>
                    <a:pt x="43" y="14"/>
                  </a:lnTo>
                  <a:lnTo>
                    <a:pt x="44" y="14"/>
                  </a:lnTo>
                  <a:lnTo>
                    <a:pt x="45" y="13"/>
                  </a:lnTo>
                  <a:lnTo>
                    <a:pt x="45" y="13"/>
                  </a:lnTo>
                  <a:lnTo>
                    <a:pt x="45" y="11"/>
                  </a:lnTo>
                  <a:lnTo>
                    <a:pt x="45" y="10"/>
                  </a:lnTo>
                  <a:lnTo>
                    <a:pt x="47" y="10"/>
                  </a:lnTo>
                  <a:lnTo>
                    <a:pt x="48" y="10"/>
                  </a:lnTo>
                  <a:lnTo>
                    <a:pt x="49" y="11"/>
                  </a:lnTo>
                  <a:lnTo>
                    <a:pt x="51" y="13"/>
                  </a:lnTo>
                  <a:lnTo>
                    <a:pt x="54" y="13"/>
                  </a:lnTo>
                  <a:lnTo>
                    <a:pt x="59" y="13"/>
                  </a:lnTo>
                  <a:lnTo>
                    <a:pt x="60" y="13"/>
                  </a:lnTo>
                  <a:lnTo>
                    <a:pt x="60" y="14"/>
                  </a:lnTo>
                  <a:lnTo>
                    <a:pt x="62" y="13"/>
                  </a:lnTo>
                  <a:lnTo>
                    <a:pt x="65" y="13"/>
                  </a:lnTo>
                  <a:lnTo>
                    <a:pt x="66" y="14"/>
                  </a:lnTo>
                  <a:lnTo>
                    <a:pt x="67" y="17"/>
                  </a:lnTo>
                  <a:lnTo>
                    <a:pt x="69" y="15"/>
                  </a:lnTo>
                  <a:lnTo>
                    <a:pt x="70" y="15"/>
                  </a:lnTo>
                  <a:lnTo>
                    <a:pt x="70" y="15"/>
                  </a:lnTo>
                  <a:lnTo>
                    <a:pt x="73" y="14"/>
                  </a:lnTo>
                  <a:lnTo>
                    <a:pt x="73" y="14"/>
                  </a:lnTo>
                  <a:lnTo>
                    <a:pt x="74" y="14"/>
                  </a:lnTo>
                  <a:lnTo>
                    <a:pt x="74" y="14"/>
                  </a:lnTo>
                  <a:lnTo>
                    <a:pt x="75" y="13"/>
                  </a:lnTo>
                  <a:lnTo>
                    <a:pt x="75" y="13"/>
                  </a:lnTo>
                  <a:lnTo>
                    <a:pt x="77" y="14"/>
                  </a:lnTo>
                  <a:lnTo>
                    <a:pt x="80" y="15"/>
                  </a:lnTo>
                  <a:lnTo>
                    <a:pt x="80" y="14"/>
                  </a:lnTo>
                  <a:lnTo>
                    <a:pt x="80" y="14"/>
                  </a:lnTo>
                  <a:lnTo>
                    <a:pt x="80" y="13"/>
                  </a:lnTo>
                  <a:lnTo>
                    <a:pt x="80" y="13"/>
                  </a:lnTo>
                  <a:lnTo>
                    <a:pt x="80" y="11"/>
                  </a:lnTo>
                  <a:lnTo>
                    <a:pt x="81" y="10"/>
                  </a:lnTo>
                  <a:lnTo>
                    <a:pt x="81" y="10"/>
                  </a:lnTo>
                  <a:lnTo>
                    <a:pt x="82" y="10"/>
                  </a:lnTo>
                  <a:lnTo>
                    <a:pt x="84" y="10"/>
                  </a:lnTo>
                  <a:lnTo>
                    <a:pt x="85" y="10"/>
                  </a:lnTo>
                  <a:lnTo>
                    <a:pt x="86" y="10"/>
                  </a:lnTo>
                  <a:lnTo>
                    <a:pt x="86" y="10"/>
                  </a:lnTo>
                  <a:lnTo>
                    <a:pt x="88" y="9"/>
                  </a:lnTo>
                  <a:lnTo>
                    <a:pt x="88" y="9"/>
                  </a:lnTo>
                  <a:lnTo>
                    <a:pt x="86" y="7"/>
                  </a:lnTo>
                  <a:lnTo>
                    <a:pt x="86" y="6"/>
                  </a:lnTo>
                  <a:lnTo>
                    <a:pt x="89" y="4"/>
                  </a:lnTo>
                  <a:lnTo>
                    <a:pt x="91" y="2"/>
                  </a:lnTo>
                  <a:lnTo>
                    <a:pt x="91" y="2"/>
                  </a:lnTo>
                  <a:lnTo>
                    <a:pt x="91" y="0"/>
                  </a:lnTo>
                  <a:lnTo>
                    <a:pt x="92" y="0"/>
                  </a:lnTo>
                  <a:lnTo>
                    <a:pt x="92" y="0"/>
                  </a:lnTo>
                  <a:lnTo>
                    <a:pt x="93" y="0"/>
                  </a:lnTo>
                  <a:lnTo>
                    <a:pt x="95" y="0"/>
                  </a:lnTo>
                  <a:lnTo>
                    <a:pt x="97" y="2"/>
                  </a:lnTo>
                  <a:lnTo>
                    <a:pt x="97" y="3"/>
                  </a:lnTo>
                  <a:lnTo>
                    <a:pt x="96" y="4"/>
                  </a:lnTo>
                  <a:lnTo>
                    <a:pt x="96" y="6"/>
                  </a:lnTo>
                  <a:lnTo>
                    <a:pt x="96" y="6"/>
                  </a:lnTo>
                  <a:lnTo>
                    <a:pt x="97" y="6"/>
                  </a:lnTo>
                  <a:lnTo>
                    <a:pt x="99" y="6"/>
                  </a:lnTo>
                  <a:lnTo>
                    <a:pt x="99" y="6"/>
                  </a:lnTo>
                  <a:lnTo>
                    <a:pt x="99" y="6"/>
                  </a:lnTo>
                  <a:lnTo>
                    <a:pt x="99" y="7"/>
                  </a:lnTo>
                  <a:lnTo>
                    <a:pt x="99" y="7"/>
                  </a:lnTo>
                  <a:lnTo>
                    <a:pt x="99" y="9"/>
                  </a:lnTo>
                  <a:lnTo>
                    <a:pt x="99" y="10"/>
                  </a:lnTo>
                  <a:lnTo>
                    <a:pt x="99" y="11"/>
                  </a:lnTo>
                  <a:lnTo>
                    <a:pt x="97" y="11"/>
                  </a:lnTo>
                  <a:lnTo>
                    <a:pt x="99" y="13"/>
                  </a:lnTo>
                  <a:lnTo>
                    <a:pt x="97" y="15"/>
                  </a:lnTo>
                  <a:lnTo>
                    <a:pt x="97" y="17"/>
                  </a:lnTo>
                  <a:lnTo>
                    <a:pt x="99" y="18"/>
                  </a:lnTo>
                  <a:lnTo>
                    <a:pt x="100" y="20"/>
                  </a:lnTo>
                  <a:lnTo>
                    <a:pt x="100" y="20"/>
                  </a:lnTo>
                  <a:lnTo>
                    <a:pt x="101" y="21"/>
                  </a:lnTo>
                  <a:lnTo>
                    <a:pt x="101" y="20"/>
                  </a:lnTo>
                  <a:lnTo>
                    <a:pt x="104" y="18"/>
                  </a:lnTo>
                  <a:lnTo>
                    <a:pt x="106" y="17"/>
                  </a:lnTo>
                  <a:lnTo>
                    <a:pt x="110" y="17"/>
                  </a:lnTo>
                  <a:lnTo>
                    <a:pt x="110" y="15"/>
                  </a:lnTo>
                  <a:lnTo>
                    <a:pt x="110" y="15"/>
                  </a:lnTo>
                  <a:lnTo>
                    <a:pt x="111" y="14"/>
                  </a:lnTo>
                  <a:lnTo>
                    <a:pt x="112" y="14"/>
                  </a:lnTo>
                  <a:lnTo>
                    <a:pt x="112" y="14"/>
                  </a:lnTo>
                  <a:lnTo>
                    <a:pt x="114" y="13"/>
                  </a:lnTo>
                  <a:lnTo>
                    <a:pt x="115" y="13"/>
                  </a:lnTo>
                  <a:lnTo>
                    <a:pt x="116" y="11"/>
                  </a:lnTo>
                  <a:lnTo>
                    <a:pt x="116" y="11"/>
                  </a:lnTo>
                  <a:lnTo>
                    <a:pt x="118" y="11"/>
                  </a:lnTo>
                  <a:lnTo>
                    <a:pt x="118" y="11"/>
                  </a:lnTo>
                  <a:lnTo>
                    <a:pt x="119" y="11"/>
                  </a:lnTo>
                  <a:lnTo>
                    <a:pt x="119" y="14"/>
                  </a:lnTo>
                  <a:lnTo>
                    <a:pt x="119" y="14"/>
                  </a:lnTo>
                  <a:lnTo>
                    <a:pt x="119" y="14"/>
                  </a:lnTo>
                  <a:lnTo>
                    <a:pt x="121" y="13"/>
                  </a:lnTo>
                  <a:lnTo>
                    <a:pt x="121" y="13"/>
                  </a:lnTo>
                  <a:lnTo>
                    <a:pt x="122" y="13"/>
                  </a:lnTo>
                  <a:lnTo>
                    <a:pt x="123" y="13"/>
                  </a:lnTo>
                  <a:lnTo>
                    <a:pt x="125" y="13"/>
                  </a:lnTo>
                  <a:lnTo>
                    <a:pt x="126" y="13"/>
                  </a:lnTo>
                  <a:lnTo>
                    <a:pt x="127" y="13"/>
                  </a:lnTo>
                  <a:lnTo>
                    <a:pt x="129" y="13"/>
                  </a:lnTo>
                  <a:lnTo>
                    <a:pt x="129" y="13"/>
                  </a:lnTo>
                  <a:lnTo>
                    <a:pt x="129" y="14"/>
                  </a:lnTo>
                  <a:lnTo>
                    <a:pt x="127" y="14"/>
                  </a:lnTo>
                  <a:lnTo>
                    <a:pt x="129" y="14"/>
                  </a:lnTo>
                  <a:lnTo>
                    <a:pt x="127" y="14"/>
                  </a:lnTo>
                  <a:lnTo>
                    <a:pt x="127" y="14"/>
                  </a:lnTo>
                  <a:lnTo>
                    <a:pt x="126" y="14"/>
                  </a:lnTo>
                  <a:lnTo>
                    <a:pt x="125" y="15"/>
                  </a:lnTo>
                  <a:lnTo>
                    <a:pt x="126" y="15"/>
                  </a:lnTo>
                  <a:lnTo>
                    <a:pt x="126" y="15"/>
                  </a:lnTo>
                  <a:lnTo>
                    <a:pt x="126" y="17"/>
                  </a:lnTo>
                  <a:lnTo>
                    <a:pt x="126" y="17"/>
                  </a:lnTo>
                  <a:lnTo>
                    <a:pt x="125" y="17"/>
                  </a:lnTo>
                  <a:lnTo>
                    <a:pt x="125" y="18"/>
                  </a:lnTo>
                  <a:lnTo>
                    <a:pt x="123" y="18"/>
                  </a:lnTo>
                  <a:lnTo>
                    <a:pt x="122" y="18"/>
                  </a:lnTo>
                  <a:lnTo>
                    <a:pt x="122" y="18"/>
                  </a:lnTo>
                  <a:lnTo>
                    <a:pt x="119" y="18"/>
                  </a:lnTo>
                  <a:lnTo>
                    <a:pt x="118" y="18"/>
                  </a:lnTo>
                  <a:lnTo>
                    <a:pt x="118" y="18"/>
                  </a:lnTo>
                  <a:lnTo>
                    <a:pt x="112" y="18"/>
                  </a:lnTo>
                  <a:lnTo>
                    <a:pt x="111" y="18"/>
                  </a:lnTo>
                  <a:lnTo>
                    <a:pt x="110" y="18"/>
                  </a:lnTo>
                  <a:lnTo>
                    <a:pt x="108" y="18"/>
                  </a:lnTo>
                  <a:lnTo>
                    <a:pt x="107" y="20"/>
                  </a:lnTo>
                  <a:lnTo>
                    <a:pt x="106" y="20"/>
                  </a:lnTo>
                  <a:lnTo>
                    <a:pt x="106" y="20"/>
                  </a:lnTo>
                  <a:lnTo>
                    <a:pt x="104" y="21"/>
                  </a:lnTo>
                  <a:lnTo>
                    <a:pt x="104" y="21"/>
                  </a:lnTo>
                  <a:lnTo>
                    <a:pt x="104" y="21"/>
                  </a:lnTo>
                  <a:lnTo>
                    <a:pt x="101" y="22"/>
                  </a:lnTo>
                  <a:lnTo>
                    <a:pt x="101" y="22"/>
                  </a:lnTo>
                  <a:lnTo>
                    <a:pt x="101" y="22"/>
                  </a:lnTo>
                  <a:lnTo>
                    <a:pt x="101" y="24"/>
                  </a:lnTo>
                  <a:lnTo>
                    <a:pt x="100" y="22"/>
                  </a:lnTo>
                  <a:lnTo>
                    <a:pt x="100" y="22"/>
                  </a:lnTo>
                  <a:lnTo>
                    <a:pt x="100" y="22"/>
                  </a:lnTo>
                  <a:lnTo>
                    <a:pt x="100" y="24"/>
                  </a:lnTo>
                  <a:lnTo>
                    <a:pt x="97" y="26"/>
                  </a:lnTo>
                  <a:lnTo>
                    <a:pt x="96" y="26"/>
                  </a:lnTo>
                  <a:lnTo>
                    <a:pt x="96" y="28"/>
                  </a:lnTo>
                  <a:lnTo>
                    <a:pt x="96" y="28"/>
                  </a:lnTo>
                  <a:lnTo>
                    <a:pt x="97" y="29"/>
                  </a:lnTo>
                  <a:lnTo>
                    <a:pt x="99" y="29"/>
                  </a:lnTo>
                  <a:lnTo>
                    <a:pt x="99" y="32"/>
                  </a:lnTo>
                  <a:lnTo>
                    <a:pt x="100" y="33"/>
                  </a:lnTo>
                  <a:lnTo>
                    <a:pt x="100" y="33"/>
                  </a:lnTo>
                  <a:lnTo>
                    <a:pt x="99" y="35"/>
                  </a:lnTo>
                  <a:lnTo>
                    <a:pt x="99" y="36"/>
                  </a:lnTo>
                  <a:lnTo>
                    <a:pt x="100" y="36"/>
                  </a:lnTo>
                  <a:lnTo>
                    <a:pt x="100" y="37"/>
                  </a:lnTo>
                  <a:lnTo>
                    <a:pt x="99" y="39"/>
                  </a:lnTo>
                  <a:lnTo>
                    <a:pt x="97" y="40"/>
                  </a:lnTo>
                  <a:lnTo>
                    <a:pt x="96" y="40"/>
                  </a:lnTo>
                  <a:lnTo>
                    <a:pt x="96" y="41"/>
                  </a:lnTo>
                  <a:lnTo>
                    <a:pt x="95" y="43"/>
                  </a:lnTo>
                  <a:lnTo>
                    <a:pt x="95" y="44"/>
                  </a:lnTo>
                  <a:lnTo>
                    <a:pt x="95" y="46"/>
                  </a:lnTo>
                  <a:lnTo>
                    <a:pt x="95" y="46"/>
                  </a:lnTo>
                  <a:lnTo>
                    <a:pt x="96" y="46"/>
                  </a:lnTo>
                  <a:lnTo>
                    <a:pt x="95" y="47"/>
                  </a:lnTo>
                  <a:lnTo>
                    <a:pt x="95" y="47"/>
                  </a:lnTo>
                  <a:lnTo>
                    <a:pt x="95" y="50"/>
                  </a:lnTo>
                  <a:lnTo>
                    <a:pt x="93" y="50"/>
                  </a:lnTo>
                  <a:lnTo>
                    <a:pt x="91" y="50"/>
                  </a:lnTo>
                  <a:lnTo>
                    <a:pt x="89" y="50"/>
                  </a:lnTo>
                  <a:lnTo>
                    <a:pt x="86" y="50"/>
                  </a:lnTo>
                  <a:lnTo>
                    <a:pt x="85" y="50"/>
                  </a:lnTo>
                  <a:lnTo>
                    <a:pt x="85" y="50"/>
                  </a:lnTo>
                  <a:lnTo>
                    <a:pt x="85" y="50"/>
                  </a:lnTo>
                  <a:lnTo>
                    <a:pt x="85" y="51"/>
                  </a:lnTo>
                  <a:lnTo>
                    <a:pt x="85" y="52"/>
                  </a:lnTo>
                  <a:lnTo>
                    <a:pt x="86" y="52"/>
                  </a:lnTo>
                  <a:lnTo>
                    <a:pt x="88" y="55"/>
                  </a:lnTo>
                  <a:lnTo>
                    <a:pt x="88" y="55"/>
                  </a:lnTo>
                  <a:lnTo>
                    <a:pt x="88" y="56"/>
                  </a:lnTo>
                  <a:lnTo>
                    <a:pt x="86" y="58"/>
                  </a:lnTo>
                  <a:lnTo>
                    <a:pt x="86" y="58"/>
                  </a:lnTo>
                  <a:lnTo>
                    <a:pt x="85" y="59"/>
                  </a:lnTo>
                  <a:lnTo>
                    <a:pt x="84" y="59"/>
                  </a:lnTo>
                  <a:lnTo>
                    <a:pt x="81" y="59"/>
                  </a:lnTo>
                  <a:lnTo>
                    <a:pt x="81" y="62"/>
                  </a:lnTo>
                  <a:lnTo>
                    <a:pt x="80" y="62"/>
                  </a:lnTo>
                  <a:lnTo>
                    <a:pt x="80" y="63"/>
                  </a:lnTo>
                  <a:lnTo>
                    <a:pt x="80" y="63"/>
                  </a:lnTo>
                  <a:lnTo>
                    <a:pt x="80" y="65"/>
                  </a:lnTo>
                  <a:lnTo>
                    <a:pt x="80" y="65"/>
                  </a:lnTo>
                  <a:lnTo>
                    <a:pt x="78" y="65"/>
                  </a:lnTo>
                  <a:lnTo>
                    <a:pt x="78" y="66"/>
                  </a:lnTo>
                  <a:lnTo>
                    <a:pt x="78" y="66"/>
                  </a:lnTo>
                  <a:lnTo>
                    <a:pt x="78" y="69"/>
                  </a:lnTo>
                  <a:lnTo>
                    <a:pt x="78" y="72"/>
                  </a:lnTo>
                  <a:lnTo>
                    <a:pt x="78" y="72"/>
                  </a:lnTo>
                  <a:lnTo>
                    <a:pt x="75" y="76"/>
                  </a:lnTo>
                  <a:lnTo>
                    <a:pt x="75" y="76"/>
                  </a:lnTo>
                  <a:lnTo>
                    <a:pt x="74" y="74"/>
                  </a:lnTo>
                  <a:lnTo>
                    <a:pt x="74" y="74"/>
                  </a:lnTo>
                  <a:lnTo>
                    <a:pt x="74" y="73"/>
                  </a:lnTo>
                  <a:lnTo>
                    <a:pt x="73" y="73"/>
                  </a:lnTo>
                  <a:lnTo>
                    <a:pt x="71" y="73"/>
                  </a:lnTo>
                  <a:lnTo>
                    <a:pt x="71" y="73"/>
                  </a:lnTo>
                  <a:lnTo>
                    <a:pt x="71" y="74"/>
                  </a:lnTo>
                  <a:lnTo>
                    <a:pt x="71" y="74"/>
                  </a:lnTo>
                  <a:lnTo>
                    <a:pt x="69" y="73"/>
                  </a:lnTo>
                  <a:lnTo>
                    <a:pt x="69" y="73"/>
                  </a:lnTo>
                  <a:lnTo>
                    <a:pt x="67" y="74"/>
                  </a:lnTo>
                  <a:lnTo>
                    <a:pt x="67" y="74"/>
                  </a:lnTo>
                  <a:lnTo>
                    <a:pt x="65" y="76"/>
                  </a:lnTo>
                  <a:lnTo>
                    <a:pt x="63" y="77"/>
                  </a:lnTo>
                  <a:lnTo>
                    <a:pt x="65" y="77"/>
                  </a:lnTo>
                  <a:lnTo>
                    <a:pt x="65" y="77"/>
                  </a:lnTo>
                  <a:lnTo>
                    <a:pt x="65" y="77"/>
                  </a:lnTo>
                  <a:lnTo>
                    <a:pt x="65" y="78"/>
                  </a:lnTo>
                  <a:lnTo>
                    <a:pt x="63" y="78"/>
                  </a:lnTo>
                  <a:lnTo>
                    <a:pt x="62" y="78"/>
                  </a:lnTo>
                  <a:lnTo>
                    <a:pt x="60" y="78"/>
                  </a:lnTo>
                  <a:lnTo>
                    <a:pt x="58" y="78"/>
                  </a:lnTo>
                  <a:lnTo>
                    <a:pt x="58" y="78"/>
                  </a:lnTo>
                  <a:lnTo>
                    <a:pt x="58" y="78"/>
                  </a:lnTo>
                  <a:lnTo>
                    <a:pt x="56" y="78"/>
                  </a:lnTo>
                  <a:lnTo>
                    <a:pt x="55" y="80"/>
                  </a:lnTo>
                  <a:lnTo>
                    <a:pt x="54" y="81"/>
                  </a:lnTo>
                  <a:lnTo>
                    <a:pt x="52" y="83"/>
                  </a:lnTo>
                  <a:lnTo>
                    <a:pt x="52" y="85"/>
                  </a:lnTo>
                  <a:lnTo>
                    <a:pt x="52" y="87"/>
                  </a:lnTo>
                  <a:lnTo>
                    <a:pt x="52" y="91"/>
                  </a:lnTo>
                  <a:lnTo>
                    <a:pt x="52" y="91"/>
                  </a:lnTo>
                  <a:lnTo>
                    <a:pt x="52" y="92"/>
                  </a:lnTo>
                  <a:lnTo>
                    <a:pt x="52" y="92"/>
                  </a:lnTo>
                  <a:lnTo>
                    <a:pt x="51" y="93"/>
                  </a:lnTo>
                  <a:lnTo>
                    <a:pt x="47" y="95"/>
                  </a:lnTo>
                  <a:lnTo>
                    <a:pt x="44" y="96"/>
                  </a:lnTo>
                  <a:lnTo>
                    <a:pt x="41" y="96"/>
                  </a:lnTo>
                  <a:lnTo>
                    <a:pt x="37" y="96"/>
                  </a:lnTo>
                  <a:lnTo>
                    <a:pt x="34" y="96"/>
                  </a:lnTo>
                  <a:lnTo>
                    <a:pt x="33" y="96"/>
                  </a:lnTo>
                  <a:lnTo>
                    <a:pt x="33" y="96"/>
                  </a:lnTo>
                  <a:lnTo>
                    <a:pt x="33" y="98"/>
                  </a:lnTo>
                  <a:lnTo>
                    <a:pt x="32" y="98"/>
                  </a:lnTo>
                  <a:lnTo>
                    <a:pt x="29" y="96"/>
                  </a:lnTo>
                  <a:lnTo>
                    <a:pt x="26" y="96"/>
                  </a:lnTo>
                  <a:lnTo>
                    <a:pt x="24" y="98"/>
                  </a:lnTo>
                  <a:lnTo>
                    <a:pt x="22" y="98"/>
                  </a:lnTo>
                  <a:lnTo>
                    <a:pt x="21" y="98"/>
                  </a:lnTo>
                  <a:lnTo>
                    <a:pt x="19" y="98"/>
                  </a:lnTo>
                  <a:lnTo>
                    <a:pt x="19" y="98"/>
                  </a:lnTo>
                  <a:lnTo>
                    <a:pt x="18" y="98"/>
                  </a:lnTo>
                  <a:lnTo>
                    <a:pt x="18" y="98"/>
                  </a:lnTo>
                  <a:lnTo>
                    <a:pt x="17" y="98"/>
                  </a:lnTo>
                  <a:lnTo>
                    <a:pt x="14" y="96"/>
                  </a:lnTo>
                  <a:lnTo>
                    <a:pt x="3" y="9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35" name="Freeform 682"/>
            <p:cNvSpPr>
              <a:spLocks noChangeAspect="1"/>
            </p:cNvSpPr>
            <p:nvPr/>
          </p:nvSpPr>
          <p:spPr bwMode="gray">
            <a:xfrm>
              <a:off x="2450300" y="3478547"/>
              <a:ext cx="404669" cy="280400"/>
            </a:xfrm>
            <a:custGeom>
              <a:avLst/>
              <a:gdLst>
                <a:gd name="T0" fmla="*/ 41 w 127"/>
                <a:gd name="T1" fmla="*/ 15 h 88"/>
                <a:gd name="T2" fmla="*/ 42 w 127"/>
                <a:gd name="T3" fmla="*/ 10 h 88"/>
                <a:gd name="T4" fmla="*/ 48 w 127"/>
                <a:gd name="T5" fmla="*/ 7 h 88"/>
                <a:gd name="T6" fmla="*/ 50 w 127"/>
                <a:gd name="T7" fmla="*/ 4 h 88"/>
                <a:gd name="T8" fmla="*/ 52 w 127"/>
                <a:gd name="T9" fmla="*/ 3 h 88"/>
                <a:gd name="T10" fmla="*/ 54 w 127"/>
                <a:gd name="T11" fmla="*/ 2 h 88"/>
                <a:gd name="T12" fmla="*/ 61 w 127"/>
                <a:gd name="T13" fmla="*/ 6 h 88"/>
                <a:gd name="T14" fmla="*/ 67 w 127"/>
                <a:gd name="T15" fmla="*/ 9 h 88"/>
                <a:gd name="T16" fmla="*/ 70 w 127"/>
                <a:gd name="T17" fmla="*/ 13 h 88"/>
                <a:gd name="T18" fmla="*/ 68 w 127"/>
                <a:gd name="T19" fmla="*/ 17 h 88"/>
                <a:gd name="T20" fmla="*/ 75 w 127"/>
                <a:gd name="T21" fmla="*/ 19 h 88"/>
                <a:gd name="T22" fmla="*/ 82 w 127"/>
                <a:gd name="T23" fmla="*/ 18 h 88"/>
                <a:gd name="T24" fmla="*/ 86 w 127"/>
                <a:gd name="T25" fmla="*/ 22 h 88"/>
                <a:gd name="T26" fmla="*/ 89 w 127"/>
                <a:gd name="T27" fmla="*/ 28 h 88"/>
                <a:gd name="T28" fmla="*/ 91 w 127"/>
                <a:gd name="T29" fmla="*/ 36 h 88"/>
                <a:gd name="T30" fmla="*/ 106 w 127"/>
                <a:gd name="T31" fmla="*/ 46 h 88"/>
                <a:gd name="T32" fmla="*/ 116 w 127"/>
                <a:gd name="T33" fmla="*/ 54 h 88"/>
                <a:gd name="T34" fmla="*/ 124 w 127"/>
                <a:gd name="T35" fmla="*/ 55 h 88"/>
                <a:gd name="T36" fmla="*/ 127 w 127"/>
                <a:gd name="T37" fmla="*/ 58 h 88"/>
                <a:gd name="T38" fmla="*/ 126 w 127"/>
                <a:gd name="T39" fmla="*/ 65 h 88"/>
                <a:gd name="T40" fmla="*/ 119 w 127"/>
                <a:gd name="T41" fmla="*/ 62 h 88"/>
                <a:gd name="T42" fmla="*/ 117 w 127"/>
                <a:gd name="T43" fmla="*/ 65 h 88"/>
                <a:gd name="T44" fmla="*/ 112 w 127"/>
                <a:gd name="T45" fmla="*/ 66 h 88"/>
                <a:gd name="T46" fmla="*/ 111 w 127"/>
                <a:gd name="T47" fmla="*/ 69 h 88"/>
                <a:gd name="T48" fmla="*/ 108 w 127"/>
                <a:gd name="T49" fmla="*/ 76 h 88"/>
                <a:gd name="T50" fmla="*/ 104 w 127"/>
                <a:gd name="T51" fmla="*/ 78 h 88"/>
                <a:gd name="T52" fmla="*/ 97 w 127"/>
                <a:gd name="T53" fmla="*/ 81 h 88"/>
                <a:gd name="T54" fmla="*/ 97 w 127"/>
                <a:gd name="T55" fmla="*/ 84 h 88"/>
                <a:gd name="T56" fmla="*/ 93 w 127"/>
                <a:gd name="T57" fmla="*/ 87 h 88"/>
                <a:gd name="T58" fmla="*/ 87 w 127"/>
                <a:gd name="T59" fmla="*/ 88 h 88"/>
                <a:gd name="T60" fmla="*/ 83 w 127"/>
                <a:gd name="T61" fmla="*/ 87 h 88"/>
                <a:gd name="T62" fmla="*/ 79 w 127"/>
                <a:gd name="T63" fmla="*/ 84 h 88"/>
                <a:gd name="T64" fmla="*/ 78 w 127"/>
                <a:gd name="T65" fmla="*/ 73 h 88"/>
                <a:gd name="T66" fmla="*/ 64 w 127"/>
                <a:gd name="T67" fmla="*/ 66 h 88"/>
                <a:gd name="T68" fmla="*/ 59 w 127"/>
                <a:gd name="T69" fmla="*/ 61 h 88"/>
                <a:gd name="T70" fmla="*/ 50 w 127"/>
                <a:gd name="T71" fmla="*/ 59 h 88"/>
                <a:gd name="T72" fmla="*/ 38 w 127"/>
                <a:gd name="T73" fmla="*/ 52 h 88"/>
                <a:gd name="T74" fmla="*/ 33 w 127"/>
                <a:gd name="T75" fmla="*/ 55 h 88"/>
                <a:gd name="T76" fmla="*/ 23 w 127"/>
                <a:gd name="T77" fmla="*/ 58 h 88"/>
                <a:gd name="T78" fmla="*/ 13 w 127"/>
                <a:gd name="T79" fmla="*/ 62 h 88"/>
                <a:gd name="T80" fmla="*/ 13 w 127"/>
                <a:gd name="T81" fmla="*/ 46 h 88"/>
                <a:gd name="T82" fmla="*/ 8 w 127"/>
                <a:gd name="T83" fmla="*/ 41 h 88"/>
                <a:gd name="T84" fmla="*/ 11 w 127"/>
                <a:gd name="T85" fmla="*/ 37 h 88"/>
                <a:gd name="T86" fmla="*/ 11 w 127"/>
                <a:gd name="T87" fmla="*/ 36 h 88"/>
                <a:gd name="T88" fmla="*/ 5 w 127"/>
                <a:gd name="T89" fmla="*/ 33 h 88"/>
                <a:gd name="T90" fmla="*/ 3 w 127"/>
                <a:gd name="T91" fmla="*/ 28 h 88"/>
                <a:gd name="T92" fmla="*/ 4 w 127"/>
                <a:gd name="T93" fmla="*/ 24 h 88"/>
                <a:gd name="T94" fmla="*/ 13 w 127"/>
                <a:gd name="T95" fmla="*/ 26 h 88"/>
                <a:gd name="T96" fmla="*/ 16 w 127"/>
                <a:gd name="T97" fmla="*/ 25 h 88"/>
                <a:gd name="T98" fmla="*/ 13 w 127"/>
                <a:gd name="T99" fmla="*/ 15 h 88"/>
                <a:gd name="T100" fmla="*/ 9 w 127"/>
                <a:gd name="T101" fmla="*/ 10 h 88"/>
                <a:gd name="T102" fmla="*/ 3 w 127"/>
                <a:gd name="T103" fmla="*/ 15 h 88"/>
                <a:gd name="T104" fmla="*/ 0 w 127"/>
                <a:gd name="T105" fmla="*/ 15 h 88"/>
                <a:gd name="T106" fmla="*/ 12 w 127"/>
                <a:gd name="T107" fmla="*/ 6 h 88"/>
                <a:gd name="T108" fmla="*/ 18 w 127"/>
                <a:gd name="T109" fmla="*/ 7 h 88"/>
                <a:gd name="T110" fmla="*/ 23 w 127"/>
                <a:gd name="T111" fmla="*/ 13 h 88"/>
                <a:gd name="T112" fmla="*/ 30 w 127"/>
                <a:gd name="T113"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88">
                  <a:moveTo>
                    <a:pt x="31" y="18"/>
                  </a:moveTo>
                  <a:lnTo>
                    <a:pt x="41" y="19"/>
                  </a:lnTo>
                  <a:lnTo>
                    <a:pt x="41" y="18"/>
                  </a:lnTo>
                  <a:lnTo>
                    <a:pt x="41" y="15"/>
                  </a:lnTo>
                  <a:lnTo>
                    <a:pt x="41" y="15"/>
                  </a:lnTo>
                  <a:lnTo>
                    <a:pt x="39" y="13"/>
                  </a:lnTo>
                  <a:lnTo>
                    <a:pt x="41" y="11"/>
                  </a:lnTo>
                  <a:lnTo>
                    <a:pt x="42" y="10"/>
                  </a:lnTo>
                  <a:lnTo>
                    <a:pt x="42" y="9"/>
                  </a:lnTo>
                  <a:lnTo>
                    <a:pt x="44" y="9"/>
                  </a:lnTo>
                  <a:lnTo>
                    <a:pt x="45" y="7"/>
                  </a:lnTo>
                  <a:lnTo>
                    <a:pt x="48" y="7"/>
                  </a:lnTo>
                  <a:lnTo>
                    <a:pt x="49" y="7"/>
                  </a:lnTo>
                  <a:lnTo>
                    <a:pt x="49" y="6"/>
                  </a:lnTo>
                  <a:lnTo>
                    <a:pt x="49" y="4"/>
                  </a:lnTo>
                  <a:lnTo>
                    <a:pt x="50" y="4"/>
                  </a:lnTo>
                  <a:lnTo>
                    <a:pt x="52" y="6"/>
                  </a:lnTo>
                  <a:lnTo>
                    <a:pt x="53" y="6"/>
                  </a:lnTo>
                  <a:lnTo>
                    <a:pt x="53" y="4"/>
                  </a:lnTo>
                  <a:lnTo>
                    <a:pt x="52" y="3"/>
                  </a:lnTo>
                  <a:lnTo>
                    <a:pt x="52" y="3"/>
                  </a:lnTo>
                  <a:lnTo>
                    <a:pt x="52" y="2"/>
                  </a:lnTo>
                  <a:lnTo>
                    <a:pt x="53" y="2"/>
                  </a:lnTo>
                  <a:lnTo>
                    <a:pt x="54" y="2"/>
                  </a:lnTo>
                  <a:lnTo>
                    <a:pt x="54" y="0"/>
                  </a:lnTo>
                  <a:lnTo>
                    <a:pt x="59" y="4"/>
                  </a:lnTo>
                  <a:lnTo>
                    <a:pt x="60" y="6"/>
                  </a:lnTo>
                  <a:lnTo>
                    <a:pt x="61" y="6"/>
                  </a:lnTo>
                  <a:lnTo>
                    <a:pt x="63" y="7"/>
                  </a:lnTo>
                  <a:lnTo>
                    <a:pt x="64" y="6"/>
                  </a:lnTo>
                  <a:lnTo>
                    <a:pt x="67" y="7"/>
                  </a:lnTo>
                  <a:lnTo>
                    <a:pt x="67" y="9"/>
                  </a:lnTo>
                  <a:lnTo>
                    <a:pt x="67" y="10"/>
                  </a:lnTo>
                  <a:lnTo>
                    <a:pt x="67" y="11"/>
                  </a:lnTo>
                  <a:lnTo>
                    <a:pt x="68" y="11"/>
                  </a:lnTo>
                  <a:lnTo>
                    <a:pt x="70" y="13"/>
                  </a:lnTo>
                  <a:lnTo>
                    <a:pt x="68" y="13"/>
                  </a:lnTo>
                  <a:lnTo>
                    <a:pt x="68" y="14"/>
                  </a:lnTo>
                  <a:lnTo>
                    <a:pt x="68" y="15"/>
                  </a:lnTo>
                  <a:lnTo>
                    <a:pt x="68" y="17"/>
                  </a:lnTo>
                  <a:lnTo>
                    <a:pt x="68" y="18"/>
                  </a:lnTo>
                  <a:lnTo>
                    <a:pt x="71" y="19"/>
                  </a:lnTo>
                  <a:lnTo>
                    <a:pt x="74" y="19"/>
                  </a:lnTo>
                  <a:lnTo>
                    <a:pt x="75" y="19"/>
                  </a:lnTo>
                  <a:lnTo>
                    <a:pt x="79" y="19"/>
                  </a:lnTo>
                  <a:lnTo>
                    <a:pt x="80" y="19"/>
                  </a:lnTo>
                  <a:lnTo>
                    <a:pt x="80" y="18"/>
                  </a:lnTo>
                  <a:lnTo>
                    <a:pt x="82" y="18"/>
                  </a:lnTo>
                  <a:lnTo>
                    <a:pt x="83" y="18"/>
                  </a:lnTo>
                  <a:lnTo>
                    <a:pt x="85" y="21"/>
                  </a:lnTo>
                  <a:lnTo>
                    <a:pt x="86" y="21"/>
                  </a:lnTo>
                  <a:lnTo>
                    <a:pt x="86" y="22"/>
                  </a:lnTo>
                  <a:lnTo>
                    <a:pt x="86" y="25"/>
                  </a:lnTo>
                  <a:lnTo>
                    <a:pt x="87" y="26"/>
                  </a:lnTo>
                  <a:lnTo>
                    <a:pt x="87" y="28"/>
                  </a:lnTo>
                  <a:lnTo>
                    <a:pt x="89" y="28"/>
                  </a:lnTo>
                  <a:lnTo>
                    <a:pt x="90" y="30"/>
                  </a:lnTo>
                  <a:lnTo>
                    <a:pt x="89" y="32"/>
                  </a:lnTo>
                  <a:lnTo>
                    <a:pt x="90" y="35"/>
                  </a:lnTo>
                  <a:lnTo>
                    <a:pt x="91" y="36"/>
                  </a:lnTo>
                  <a:lnTo>
                    <a:pt x="100" y="40"/>
                  </a:lnTo>
                  <a:lnTo>
                    <a:pt x="102" y="44"/>
                  </a:lnTo>
                  <a:lnTo>
                    <a:pt x="104" y="46"/>
                  </a:lnTo>
                  <a:lnTo>
                    <a:pt x="106" y="46"/>
                  </a:lnTo>
                  <a:lnTo>
                    <a:pt x="109" y="47"/>
                  </a:lnTo>
                  <a:lnTo>
                    <a:pt x="112" y="50"/>
                  </a:lnTo>
                  <a:lnTo>
                    <a:pt x="116" y="54"/>
                  </a:lnTo>
                  <a:lnTo>
                    <a:pt x="116" y="54"/>
                  </a:lnTo>
                  <a:lnTo>
                    <a:pt x="117" y="54"/>
                  </a:lnTo>
                  <a:lnTo>
                    <a:pt x="119" y="54"/>
                  </a:lnTo>
                  <a:lnTo>
                    <a:pt x="120" y="54"/>
                  </a:lnTo>
                  <a:lnTo>
                    <a:pt x="124" y="55"/>
                  </a:lnTo>
                  <a:lnTo>
                    <a:pt x="124" y="56"/>
                  </a:lnTo>
                  <a:lnTo>
                    <a:pt x="126" y="56"/>
                  </a:lnTo>
                  <a:lnTo>
                    <a:pt x="127" y="58"/>
                  </a:lnTo>
                  <a:lnTo>
                    <a:pt x="127" y="58"/>
                  </a:lnTo>
                  <a:lnTo>
                    <a:pt x="126" y="59"/>
                  </a:lnTo>
                  <a:lnTo>
                    <a:pt x="126" y="62"/>
                  </a:lnTo>
                  <a:lnTo>
                    <a:pt x="126" y="63"/>
                  </a:lnTo>
                  <a:lnTo>
                    <a:pt x="126" y="65"/>
                  </a:lnTo>
                  <a:lnTo>
                    <a:pt x="123" y="65"/>
                  </a:lnTo>
                  <a:lnTo>
                    <a:pt x="121" y="63"/>
                  </a:lnTo>
                  <a:lnTo>
                    <a:pt x="120" y="62"/>
                  </a:lnTo>
                  <a:lnTo>
                    <a:pt x="119" y="62"/>
                  </a:lnTo>
                  <a:lnTo>
                    <a:pt x="117" y="62"/>
                  </a:lnTo>
                  <a:lnTo>
                    <a:pt x="117" y="63"/>
                  </a:lnTo>
                  <a:lnTo>
                    <a:pt x="117" y="65"/>
                  </a:lnTo>
                  <a:lnTo>
                    <a:pt x="117" y="65"/>
                  </a:lnTo>
                  <a:lnTo>
                    <a:pt x="116" y="66"/>
                  </a:lnTo>
                  <a:lnTo>
                    <a:pt x="115" y="66"/>
                  </a:lnTo>
                  <a:lnTo>
                    <a:pt x="113" y="65"/>
                  </a:lnTo>
                  <a:lnTo>
                    <a:pt x="112" y="66"/>
                  </a:lnTo>
                  <a:lnTo>
                    <a:pt x="111" y="66"/>
                  </a:lnTo>
                  <a:lnTo>
                    <a:pt x="111" y="67"/>
                  </a:lnTo>
                  <a:lnTo>
                    <a:pt x="111" y="67"/>
                  </a:lnTo>
                  <a:lnTo>
                    <a:pt x="111" y="69"/>
                  </a:lnTo>
                  <a:lnTo>
                    <a:pt x="109" y="72"/>
                  </a:lnTo>
                  <a:lnTo>
                    <a:pt x="109" y="72"/>
                  </a:lnTo>
                  <a:lnTo>
                    <a:pt x="108" y="74"/>
                  </a:lnTo>
                  <a:lnTo>
                    <a:pt x="108" y="76"/>
                  </a:lnTo>
                  <a:lnTo>
                    <a:pt x="108" y="76"/>
                  </a:lnTo>
                  <a:lnTo>
                    <a:pt x="106" y="77"/>
                  </a:lnTo>
                  <a:lnTo>
                    <a:pt x="105" y="78"/>
                  </a:lnTo>
                  <a:lnTo>
                    <a:pt x="104" y="78"/>
                  </a:lnTo>
                  <a:lnTo>
                    <a:pt x="102" y="80"/>
                  </a:lnTo>
                  <a:lnTo>
                    <a:pt x="101" y="80"/>
                  </a:lnTo>
                  <a:lnTo>
                    <a:pt x="98" y="81"/>
                  </a:lnTo>
                  <a:lnTo>
                    <a:pt x="97" y="81"/>
                  </a:lnTo>
                  <a:lnTo>
                    <a:pt x="96" y="81"/>
                  </a:lnTo>
                  <a:lnTo>
                    <a:pt x="96" y="82"/>
                  </a:lnTo>
                  <a:lnTo>
                    <a:pt x="97" y="82"/>
                  </a:lnTo>
                  <a:lnTo>
                    <a:pt x="97" y="84"/>
                  </a:lnTo>
                  <a:lnTo>
                    <a:pt x="96" y="84"/>
                  </a:lnTo>
                  <a:lnTo>
                    <a:pt x="96" y="85"/>
                  </a:lnTo>
                  <a:lnTo>
                    <a:pt x="94" y="87"/>
                  </a:lnTo>
                  <a:lnTo>
                    <a:pt x="93" y="87"/>
                  </a:lnTo>
                  <a:lnTo>
                    <a:pt x="91" y="88"/>
                  </a:lnTo>
                  <a:lnTo>
                    <a:pt x="90" y="88"/>
                  </a:lnTo>
                  <a:lnTo>
                    <a:pt x="89" y="88"/>
                  </a:lnTo>
                  <a:lnTo>
                    <a:pt x="87" y="88"/>
                  </a:lnTo>
                  <a:lnTo>
                    <a:pt x="87" y="87"/>
                  </a:lnTo>
                  <a:lnTo>
                    <a:pt x="86" y="87"/>
                  </a:lnTo>
                  <a:lnTo>
                    <a:pt x="85" y="85"/>
                  </a:lnTo>
                  <a:lnTo>
                    <a:pt x="83" y="87"/>
                  </a:lnTo>
                  <a:lnTo>
                    <a:pt x="80" y="85"/>
                  </a:lnTo>
                  <a:lnTo>
                    <a:pt x="80" y="85"/>
                  </a:lnTo>
                  <a:lnTo>
                    <a:pt x="79" y="84"/>
                  </a:lnTo>
                  <a:lnTo>
                    <a:pt x="79" y="84"/>
                  </a:lnTo>
                  <a:lnTo>
                    <a:pt x="79" y="81"/>
                  </a:lnTo>
                  <a:lnTo>
                    <a:pt x="78" y="80"/>
                  </a:lnTo>
                  <a:lnTo>
                    <a:pt x="78" y="73"/>
                  </a:lnTo>
                  <a:lnTo>
                    <a:pt x="78" y="73"/>
                  </a:lnTo>
                  <a:lnTo>
                    <a:pt x="74" y="73"/>
                  </a:lnTo>
                  <a:lnTo>
                    <a:pt x="71" y="72"/>
                  </a:lnTo>
                  <a:lnTo>
                    <a:pt x="67" y="67"/>
                  </a:lnTo>
                  <a:lnTo>
                    <a:pt x="64" y="66"/>
                  </a:lnTo>
                  <a:lnTo>
                    <a:pt x="63" y="66"/>
                  </a:lnTo>
                  <a:lnTo>
                    <a:pt x="63" y="63"/>
                  </a:lnTo>
                  <a:lnTo>
                    <a:pt x="61" y="62"/>
                  </a:lnTo>
                  <a:lnTo>
                    <a:pt x="59" y="61"/>
                  </a:lnTo>
                  <a:lnTo>
                    <a:pt x="57" y="61"/>
                  </a:lnTo>
                  <a:lnTo>
                    <a:pt x="56" y="61"/>
                  </a:lnTo>
                  <a:lnTo>
                    <a:pt x="53" y="61"/>
                  </a:lnTo>
                  <a:lnTo>
                    <a:pt x="50" y="59"/>
                  </a:lnTo>
                  <a:lnTo>
                    <a:pt x="45" y="56"/>
                  </a:lnTo>
                  <a:lnTo>
                    <a:pt x="44" y="55"/>
                  </a:lnTo>
                  <a:lnTo>
                    <a:pt x="41" y="54"/>
                  </a:lnTo>
                  <a:lnTo>
                    <a:pt x="38" y="52"/>
                  </a:lnTo>
                  <a:lnTo>
                    <a:pt x="35" y="54"/>
                  </a:lnTo>
                  <a:lnTo>
                    <a:pt x="35" y="55"/>
                  </a:lnTo>
                  <a:lnTo>
                    <a:pt x="34" y="55"/>
                  </a:lnTo>
                  <a:lnTo>
                    <a:pt x="33" y="55"/>
                  </a:lnTo>
                  <a:lnTo>
                    <a:pt x="30" y="55"/>
                  </a:lnTo>
                  <a:lnTo>
                    <a:pt x="28" y="55"/>
                  </a:lnTo>
                  <a:lnTo>
                    <a:pt x="26" y="55"/>
                  </a:lnTo>
                  <a:lnTo>
                    <a:pt x="23" y="58"/>
                  </a:lnTo>
                  <a:lnTo>
                    <a:pt x="18" y="62"/>
                  </a:lnTo>
                  <a:lnTo>
                    <a:pt x="15" y="63"/>
                  </a:lnTo>
                  <a:lnTo>
                    <a:pt x="13" y="63"/>
                  </a:lnTo>
                  <a:lnTo>
                    <a:pt x="13" y="62"/>
                  </a:lnTo>
                  <a:lnTo>
                    <a:pt x="12" y="55"/>
                  </a:lnTo>
                  <a:lnTo>
                    <a:pt x="12" y="51"/>
                  </a:lnTo>
                  <a:lnTo>
                    <a:pt x="12" y="48"/>
                  </a:lnTo>
                  <a:lnTo>
                    <a:pt x="13" y="46"/>
                  </a:lnTo>
                  <a:lnTo>
                    <a:pt x="12" y="44"/>
                  </a:lnTo>
                  <a:lnTo>
                    <a:pt x="11" y="43"/>
                  </a:lnTo>
                  <a:lnTo>
                    <a:pt x="9" y="41"/>
                  </a:lnTo>
                  <a:lnTo>
                    <a:pt x="8" y="41"/>
                  </a:lnTo>
                  <a:lnTo>
                    <a:pt x="8" y="41"/>
                  </a:lnTo>
                  <a:lnTo>
                    <a:pt x="11" y="39"/>
                  </a:lnTo>
                  <a:lnTo>
                    <a:pt x="12" y="39"/>
                  </a:lnTo>
                  <a:lnTo>
                    <a:pt x="11" y="37"/>
                  </a:lnTo>
                  <a:lnTo>
                    <a:pt x="9" y="37"/>
                  </a:lnTo>
                  <a:lnTo>
                    <a:pt x="8" y="36"/>
                  </a:lnTo>
                  <a:lnTo>
                    <a:pt x="9" y="35"/>
                  </a:lnTo>
                  <a:lnTo>
                    <a:pt x="11" y="36"/>
                  </a:lnTo>
                  <a:lnTo>
                    <a:pt x="12" y="36"/>
                  </a:lnTo>
                  <a:lnTo>
                    <a:pt x="12" y="35"/>
                  </a:lnTo>
                  <a:lnTo>
                    <a:pt x="8" y="33"/>
                  </a:lnTo>
                  <a:lnTo>
                    <a:pt x="5" y="33"/>
                  </a:lnTo>
                  <a:lnTo>
                    <a:pt x="4" y="35"/>
                  </a:lnTo>
                  <a:lnTo>
                    <a:pt x="4" y="35"/>
                  </a:lnTo>
                  <a:lnTo>
                    <a:pt x="3" y="30"/>
                  </a:lnTo>
                  <a:lnTo>
                    <a:pt x="3" y="28"/>
                  </a:lnTo>
                  <a:lnTo>
                    <a:pt x="4" y="26"/>
                  </a:lnTo>
                  <a:lnTo>
                    <a:pt x="4" y="25"/>
                  </a:lnTo>
                  <a:lnTo>
                    <a:pt x="4" y="21"/>
                  </a:lnTo>
                  <a:lnTo>
                    <a:pt x="4" y="24"/>
                  </a:lnTo>
                  <a:lnTo>
                    <a:pt x="5" y="25"/>
                  </a:lnTo>
                  <a:lnTo>
                    <a:pt x="8" y="25"/>
                  </a:lnTo>
                  <a:lnTo>
                    <a:pt x="12" y="26"/>
                  </a:lnTo>
                  <a:lnTo>
                    <a:pt x="13" y="26"/>
                  </a:lnTo>
                  <a:lnTo>
                    <a:pt x="16" y="26"/>
                  </a:lnTo>
                  <a:lnTo>
                    <a:pt x="18" y="26"/>
                  </a:lnTo>
                  <a:lnTo>
                    <a:pt x="16" y="25"/>
                  </a:lnTo>
                  <a:lnTo>
                    <a:pt x="16" y="25"/>
                  </a:lnTo>
                  <a:lnTo>
                    <a:pt x="18" y="24"/>
                  </a:lnTo>
                  <a:lnTo>
                    <a:pt x="20" y="21"/>
                  </a:lnTo>
                  <a:lnTo>
                    <a:pt x="16" y="18"/>
                  </a:lnTo>
                  <a:lnTo>
                    <a:pt x="13" y="15"/>
                  </a:lnTo>
                  <a:lnTo>
                    <a:pt x="13" y="13"/>
                  </a:lnTo>
                  <a:lnTo>
                    <a:pt x="11" y="10"/>
                  </a:lnTo>
                  <a:lnTo>
                    <a:pt x="11" y="10"/>
                  </a:lnTo>
                  <a:lnTo>
                    <a:pt x="9" y="10"/>
                  </a:lnTo>
                  <a:lnTo>
                    <a:pt x="7" y="10"/>
                  </a:lnTo>
                  <a:lnTo>
                    <a:pt x="4" y="11"/>
                  </a:lnTo>
                  <a:lnTo>
                    <a:pt x="3" y="14"/>
                  </a:lnTo>
                  <a:lnTo>
                    <a:pt x="3" y="15"/>
                  </a:lnTo>
                  <a:lnTo>
                    <a:pt x="3" y="15"/>
                  </a:lnTo>
                  <a:lnTo>
                    <a:pt x="3" y="19"/>
                  </a:lnTo>
                  <a:lnTo>
                    <a:pt x="3" y="19"/>
                  </a:lnTo>
                  <a:lnTo>
                    <a:pt x="0" y="15"/>
                  </a:lnTo>
                  <a:lnTo>
                    <a:pt x="0" y="13"/>
                  </a:lnTo>
                  <a:lnTo>
                    <a:pt x="5" y="9"/>
                  </a:lnTo>
                  <a:lnTo>
                    <a:pt x="8" y="7"/>
                  </a:lnTo>
                  <a:lnTo>
                    <a:pt x="12" y="6"/>
                  </a:lnTo>
                  <a:lnTo>
                    <a:pt x="13" y="6"/>
                  </a:lnTo>
                  <a:lnTo>
                    <a:pt x="15" y="6"/>
                  </a:lnTo>
                  <a:lnTo>
                    <a:pt x="16" y="6"/>
                  </a:lnTo>
                  <a:lnTo>
                    <a:pt x="18" y="7"/>
                  </a:lnTo>
                  <a:lnTo>
                    <a:pt x="20" y="9"/>
                  </a:lnTo>
                  <a:lnTo>
                    <a:pt x="20" y="9"/>
                  </a:lnTo>
                  <a:lnTo>
                    <a:pt x="22" y="11"/>
                  </a:lnTo>
                  <a:lnTo>
                    <a:pt x="23" y="13"/>
                  </a:lnTo>
                  <a:lnTo>
                    <a:pt x="23" y="14"/>
                  </a:lnTo>
                  <a:lnTo>
                    <a:pt x="24" y="18"/>
                  </a:lnTo>
                  <a:lnTo>
                    <a:pt x="26" y="18"/>
                  </a:lnTo>
                  <a:lnTo>
                    <a:pt x="30" y="18"/>
                  </a:lnTo>
                  <a:lnTo>
                    <a:pt x="31" y="18"/>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36" name="Freeform 731"/>
            <p:cNvSpPr>
              <a:spLocks noChangeAspect="1"/>
            </p:cNvSpPr>
            <p:nvPr/>
          </p:nvSpPr>
          <p:spPr bwMode="gray">
            <a:xfrm>
              <a:off x="2549078" y="3370211"/>
              <a:ext cx="493888" cy="318637"/>
            </a:xfrm>
            <a:custGeom>
              <a:avLst/>
              <a:gdLst>
                <a:gd name="T0" fmla="*/ 0 w 155"/>
                <a:gd name="T1" fmla="*/ 41 h 100"/>
                <a:gd name="T2" fmla="*/ 10 w 155"/>
                <a:gd name="T3" fmla="*/ 49 h 100"/>
                <a:gd name="T4" fmla="*/ 11 w 155"/>
                <a:gd name="T5" fmla="*/ 44 h 100"/>
                <a:gd name="T6" fmla="*/ 17 w 155"/>
                <a:gd name="T7" fmla="*/ 41 h 100"/>
                <a:gd name="T8" fmla="*/ 19 w 155"/>
                <a:gd name="T9" fmla="*/ 38 h 100"/>
                <a:gd name="T10" fmla="*/ 21 w 155"/>
                <a:gd name="T11" fmla="*/ 37 h 100"/>
                <a:gd name="T12" fmla="*/ 23 w 155"/>
                <a:gd name="T13" fmla="*/ 36 h 100"/>
                <a:gd name="T14" fmla="*/ 30 w 155"/>
                <a:gd name="T15" fmla="*/ 40 h 100"/>
                <a:gd name="T16" fmla="*/ 36 w 155"/>
                <a:gd name="T17" fmla="*/ 43 h 100"/>
                <a:gd name="T18" fmla="*/ 39 w 155"/>
                <a:gd name="T19" fmla="*/ 47 h 100"/>
                <a:gd name="T20" fmla="*/ 37 w 155"/>
                <a:gd name="T21" fmla="*/ 51 h 100"/>
                <a:gd name="T22" fmla="*/ 44 w 155"/>
                <a:gd name="T23" fmla="*/ 53 h 100"/>
                <a:gd name="T24" fmla="*/ 51 w 155"/>
                <a:gd name="T25" fmla="*/ 52 h 100"/>
                <a:gd name="T26" fmla="*/ 55 w 155"/>
                <a:gd name="T27" fmla="*/ 56 h 100"/>
                <a:gd name="T28" fmla="*/ 58 w 155"/>
                <a:gd name="T29" fmla="*/ 62 h 100"/>
                <a:gd name="T30" fmla="*/ 60 w 155"/>
                <a:gd name="T31" fmla="*/ 70 h 100"/>
                <a:gd name="T32" fmla="*/ 75 w 155"/>
                <a:gd name="T33" fmla="*/ 80 h 100"/>
                <a:gd name="T34" fmla="*/ 85 w 155"/>
                <a:gd name="T35" fmla="*/ 88 h 100"/>
                <a:gd name="T36" fmla="*/ 93 w 155"/>
                <a:gd name="T37" fmla="*/ 89 h 100"/>
                <a:gd name="T38" fmla="*/ 96 w 155"/>
                <a:gd name="T39" fmla="*/ 92 h 100"/>
                <a:gd name="T40" fmla="*/ 95 w 155"/>
                <a:gd name="T41" fmla="*/ 99 h 100"/>
                <a:gd name="T42" fmla="*/ 103 w 155"/>
                <a:gd name="T43" fmla="*/ 99 h 100"/>
                <a:gd name="T44" fmla="*/ 106 w 155"/>
                <a:gd name="T45" fmla="*/ 97 h 100"/>
                <a:gd name="T46" fmla="*/ 110 w 155"/>
                <a:gd name="T47" fmla="*/ 90 h 100"/>
                <a:gd name="T48" fmla="*/ 110 w 155"/>
                <a:gd name="T49" fmla="*/ 86 h 100"/>
                <a:gd name="T50" fmla="*/ 110 w 155"/>
                <a:gd name="T51" fmla="*/ 81 h 100"/>
                <a:gd name="T52" fmla="*/ 106 w 155"/>
                <a:gd name="T53" fmla="*/ 78 h 100"/>
                <a:gd name="T54" fmla="*/ 104 w 155"/>
                <a:gd name="T55" fmla="*/ 75 h 100"/>
                <a:gd name="T56" fmla="*/ 107 w 155"/>
                <a:gd name="T57" fmla="*/ 71 h 100"/>
                <a:gd name="T58" fmla="*/ 112 w 155"/>
                <a:gd name="T59" fmla="*/ 73 h 100"/>
                <a:gd name="T60" fmla="*/ 119 w 155"/>
                <a:gd name="T61" fmla="*/ 66 h 100"/>
                <a:gd name="T62" fmla="*/ 119 w 155"/>
                <a:gd name="T63" fmla="*/ 62 h 100"/>
                <a:gd name="T64" fmla="*/ 123 w 155"/>
                <a:gd name="T65" fmla="*/ 60 h 100"/>
                <a:gd name="T66" fmla="*/ 129 w 155"/>
                <a:gd name="T67" fmla="*/ 56 h 100"/>
                <a:gd name="T68" fmla="*/ 133 w 155"/>
                <a:gd name="T69" fmla="*/ 58 h 100"/>
                <a:gd name="T70" fmla="*/ 130 w 155"/>
                <a:gd name="T71" fmla="*/ 62 h 100"/>
                <a:gd name="T72" fmla="*/ 134 w 155"/>
                <a:gd name="T73" fmla="*/ 64 h 100"/>
                <a:gd name="T74" fmla="*/ 140 w 155"/>
                <a:gd name="T75" fmla="*/ 66 h 100"/>
                <a:gd name="T76" fmla="*/ 145 w 155"/>
                <a:gd name="T77" fmla="*/ 62 h 100"/>
                <a:gd name="T78" fmla="*/ 151 w 155"/>
                <a:gd name="T79" fmla="*/ 60 h 100"/>
                <a:gd name="T80" fmla="*/ 153 w 155"/>
                <a:gd name="T81" fmla="*/ 58 h 100"/>
                <a:gd name="T82" fmla="*/ 147 w 155"/>
                <a:gd name="T83" fmla="*/ 55 h 100"/>
                <a:gd name="T84" fmla="*/ 142 w 155"/>
                <a:gd name="T85" fmla="*/ 51 h 100"/>
                <a:gd name="T86" fmla="*/ 138 w 155"/>
                <a:gd name="T87" fmla="*/ 55 h 100"/>
                <a:gd name="T88" fmla="*/ 130 w 155"/>
                <a:gd name="T89" fmla="*/ 51 h 100"/>
                <a:gd name="T90" fmla="*/ 130 w 155"/>
                <a:gd name="T91" fmla="*/ 47 h 100"/>
                <a:gd name="T92" fmla="*/ 137 w 155"/>
                <a:gd name="T93" fmla="*/ 41 h 100"/>
                <a:gd name="T94" fmla="*/ 130 w 155"/>
                <a:gd name="T95" fmla="*/ 44 h 100"/>
                <a:gd name="T96" fmla="*/ 123 w 155"/>
                <a:gd name="T97" fmla="*/ 48 h 100"/>
                <a:gd name="T98" fmla="*/ 118 w 155"/>
                <a:gd name="T99" fmla="*/ 52 h 100"/>
                <a:gd name="T100" fmla="*/ 115 w 155"/>
                <a:gd name="T101" fmla="*/ 55 h 100"/>
                <a:gd name="T102" fmla="*/ 107 w 155"/>
                <a:gd name="T103" fmla="*/ 52 h 100"/>
                <a:gd name="T104" fmla="*/ 90 w 155"/>
                <a:gd name="T105" fmla="*/ 43 h 100"/>
                <a:gd name="T106" fmla="*/ 90 w 155"/>
                <a:gd name="T107" fmla="*/ 33 h 100"/>
                <a:gd name="T108" fmla="*/ 82 w 155"/>
                <a:gd name="T109" fmla="*/ 23 h 100"/>
                <a:gd name="T110" fmla="*/ 55 w 155"/>
                <a:gd name="T111" fmla="*/ 26 h 100"/>
                <a:gd name="T112" fmla="*/ 34 w 155"/>
                <a:gd name="T113" fmla="*/ 6 h 100"/>
                <a:gd name="T114" fmla="*/ 0 w 155"/>
                <a:gd name="T115"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100">
                  <a:moveTo>
                    <a:pt x="0" y="7"/>
                  </a:moveTo>
                  <a:lnTo>
                    <a:pt x="0" y="19"/>
                  </a:lnTo>
                  <a:lnTo>
                    <a:pt x="0" y="32"/>
                  </a:lnTo>
                  <a:lnTo>
                    <a:pt x="0" y="41"/>
                  </a:lnTo>
                  <a:lnTo>
                    <a:pt x="0" y="52"/>
                  </a:lnTo>
                  <a:lnTo>
                    <a:pt x="10" y="53"/>
                  </a:lnTo>
                  <a:lnTo>
                    <a:pt x="10" y="52"/>
                  </a:lnTo>
                  <a:lnTo>
                    <a:pt x="10" y="49"/>
                  </a:lnTo>
                  <a:lnTo>
                    <a:pt x="10" y="49"/>
                  </a:lnTo>
                  <a:lnTo>
                    <a:pt x="8" y="47"/>
                  </a:lnTo>
                  <a:lnTo>
                    <a:pt x="10" y="45"/>
                  </a:lnTo>
                  <a:lnTo>
                    <a:pt x="11" y="44"/>
                  </a:lnTo>
                  <a:lnTo>
                    <a:pt x="11" y="43"/>
                  </a:lnTo>
                  <a:lnTo>
                    <a:pt x="13" y="43"/>
                  </a:lnTo>
                  <a:lnTo>
                    <a:pt x="14" y="41"/>
                  </a:lnTo>
                  <a:lnTo>
                    <a:pt x="17" y="41"/>
                  </a:lnTo>
                  <a:lnTo>
                    <a:pt x="18" y="41"/>
                  </a:lnTo>
                  <a:lnTo>
                    <a:pt x="18" y="40"/>
                  </a:lnTo>
                  <a:lnTo>
                    <a:pt x="18" y="38"/>
                  </a:lnTo>
                  <a:lnTo>
                    <a:pt x="19" y="38"/>
                  </a:lnTo>
                  <a:lnTo>
                    <a:pt x="21" y="40"/>
                  </a:lnTo>
                  <a:lnTo>
                    <a:pt x="22" y="40"/>
                  </a:lnTo>
                  <a:lnTo>
                    <a:pt x="22" y="38"/>
                  </a:lnTo>
                  <a:lnTo>
                    <a:pt x="21" y="37"/>
                  </a:lnTo>
                  <a:lnTo>
                    <a:pt x="21" y="37"/>
                  </a:lnTo>
                  <a:lnTo>
                    <a:pt x="21" y="36"/>
                  </a:lnTo>
                  <a:lnTo>
                    <a:pt x="22" y="36"/>
                  </a:lnTo>
                  <a:lnTo>
                    <a:pt x="23" y="36"/>
                  </a:lnTo>
                  <a:lnTo>
                    <a:pt x="23" y="34"/>
                  </a:lnTo>
                  <a:lnTo>
                    <a:pt x="28" y="38"/>
                  </a:lnTo>
                  <a:lnTo>
                    <a:pt x="29" y="40"/>
                  </a:lnTo>
                  <a:lnTo>
                    <a:pt x="30" y="40"/>
                  </a:lnTo>
                  <a:lnTo>
                    <a:pt x="32" y="41"/>
                  </a:lnTo>
                  <a:lnTo>
                    <a:pt x="33" y="40"/>
                  </a:lnTo>
                  <a:lnTo>
                    <a:pt x="36" y="41"/>
                  </a:lnTo>
                  <a:lnTo>
                    <a:pt x="36" y="43"/>
                  </a:lnTo>
                  <a:lnTo>
                    <a:pt x="36" y="44"/>
                  </a:lnTo>
                  <a:lnTo>
                    <a:pt x="36" y="45"/>
                  </a:lnTo>
                  <a:lnTo>
                    <a:pt x="37" y="45"/>
                  </a:lnTo>
                  <a:lnTo>
                    <a:pt x="39" y="47"/>
                  </a:lnTo>
                  <a:lnTo>
                    <a:pt x="37" y="47"/>
                  </a:lnTo>
                  <a:lnTo>
                    <a:pt x="37" y="48"/>
                  </a:lnTo>
                  <a:lnTo>
                    <a:pt x="37" y="49"/>
                  </a:lnTo>
                  <a:lnTo>
                    <a:pt x="37" y="51"/>
                  </a:lnTo>
                  <a:lnTo>
                    <a:pt x="37" y="52"/>
                  </a:lnTo>
                  <a:lnTo>
                    <a:pt x="40" y="53"/>
                  </a:lnTo>
                  <a:lnTo>
                    <a:pt x="43" y="53"/>
                  </a:lnTo>
                  <a:lnTo>
                    <a:pt x="44" y="53"/>
                  </a:lnTo>
                  <a:lnTo>
                    <a:pt x="48" y="53"/>
                  </a:lnTo>
                  <a:lnTo>
                    <a:pt x="49" y="53"/>
                  </a:lnTo>
                  <a:lnTo>
                    <a:pt x="49" y="52"/>
                  </a:lnTo>
                  <a:lnTo>
                    <a:pt x="51" y="52"/>
                  </a:lnTo>
                  <a:lnTo>
                    <a:pt x="52" y="52"/>
                  </a:lnTo>
                  <a:lnTo>
                    <a:pt x="54" y="55"/>
                  </a:lnTo>
                  <a:lnTo>
                    <a:pt x="55" y="55"/>
                  </a:lnTo>
                  <a:lnTo>
                    <a:pt x="55" y="56"/>
                  </a:lnTo>
                  <a:lnTo>
                    <a:pt x="55" y="59"/>
                  </a:lnTo>
                  <a:lnTo>
                    <a:pt x="56" y="60"/>
                  </a:lnTo>
                  <a:lnTo>
                    <a:pt x="56" y="62"/>
                  </a:lnTo>
                  <a:lnTo>
                    <a:pt x="58" y="62"/>
                  </a:lnTo>
                  <a:lnTo>
                    <a:pt x="59" y="64"/>
                  </a:lnTo>
                  <a:lnTo>
                    <a:pt x="58" y="66"/>
                  </a:lnTo>
                  <a:lnTo>
                    <a:pt x="59" y="69"/>
                  </a:lnTo>
                  <a:lnTo>
                    <a:pt x="60" y="70"/>
                  </a:lnTo>
                  <a:lnTo>
                    <a:pt x="69" y="74"/>
                  </a:lnTo>
                  <a:lnTo>
                    <a:pt x="71" y="78"/>
                  </a:lnTo>
                  <a:lnTo>
                    <a:pt x="73" y="80"/>
                  </a:lnTo>
                  <a:lnTo>
                    <a:pt x="75" y="80"/>
                  </a:lnTo>
                  <a:lnTo>
                    <a:pt x="78" y="81"/>
                  </a:lnTo>
                  <a:lnTo>
                    <a:pt x="81" y="84"/>
                  </a:lnTo>
                  <a:lnTo>
                    <a:pt x="85" y="88"/>
                  </a:lnTo>
                  <a:lnTo>
                    <a:pt x="85" y="88"/>
                  </a:lnTo>
                  <a:lnTo>
                    <a:pt x="86" y="88"/>
                  </a:lnTo>
                  <a:lnTo>
                    <a:pt x="88" y="88"/>
                  </a:lnTo>
                  <a:lnTo>
                    <a:pt x="89" y="88"/>
                  </a:lnTo>
                  <a:lnTo>
                    <a:pt x="93" y="89"/>
                  </a:lnTo>
                  <a:lnTo>
                    <a:pt x="93" y="90"/>
                  </a:lnTo>
                  <a:lnTo>
                    <a:pt x="95" y="90"/>
                  </a:lnTo>
                  <a:lnTo>
                    <a:pt x="96" y="92"/>
                  </a:lnTo>
                  <a:lnTo>
                    <a:pt x="96" y="92"/>
                  </a:lnTo>
                  <a:lnTo>
                    <a:pt x="95" y="93"/>
                  </a:lnTo>
                  <a:lnTo>
                    <a:pt x="95" y="96"/>
                  </a:lnTo>
                  <a:lnTo>
                    <a:pt x="95" y="97"/>
                  </a:lnTo>
                  <a:lnTo>
                    <a:pt x="95" y="99"/>
                  </a:lnTo>
                  <a:lnTo>
                    <a:pt x="100" y="99"/>
                  </a:lnTo>
                  <a:lnTo>
                    <a:pt x="101" y="99"/>
                  </a:lnTo>
                  <a:lnTo>
                    <a:pt x="101" y="100"/>
                  </a:lnTo>
                  <a:lnTo>
                    <a:pt x="103" y="99"/>
                  </a:lnTo>
                  <a:lnTo>
                    <a:pt x="106" y="99"/>
                  </a:lnTo>
                  <a:lnTo>
                    <a:pt x="107" y="99"/>
                  </a:lnTo>
                  <a:lnTo>
                    <a:pt x="107" y="97"/>
                  </a:lnTo>
                  <a:lnTo>
                    <a:pt x="106" y="97"/>
                  </a:lnTo>
                  <a:lnTo>
                    <a:pt x="107" y="95"/>
                  </a:lnTo>
                  <a:lnTo>
                    <a:pt x="108" y="93"/>
                  </a:lnTo>
                  <a:lnTo>
                    <a:pt x="110" y="92"/>
                  </a:lnTo>
                  <a:lnTo>
                    <a:pt x="110" y="90"/>
                  </a:lnTo>
                  <a:lnTo>
                    <a:pt x="111" y="90"/>
                  </a:lnTo>
                  <a:lnTo>
                    <a:pt x="111" y="89"/>
                  </a:lnTo>
                  <a:lnTo>
                    <a:pt x="111" y="88"/>
                  </a:lnTo>
                  <a:lnTo>
                    <a:pt x="110" y="86"/>
                  </a:lnTo>
                  <a:lnTo>
                    <a:pt x="110" y="86"/>
                  </a:lnTo>
                  <a:lnTo>
                    <a:pt x="108" y="84"/>
                  </a:lnTo>
                  <a:lnTo>
                    <a:pt x="110" y="82"/>
                  </a:lnTo>
                  <a:lnTo>
                    <a:pt x="110" y="81"/>
                  </a:lnTo>
                  <a:lnTo>
                    <a:pt x="110" y="80"/>
                  </a:lnTo>
                  <a:lnTo>
                    <a:pt x="108" y="80"/>
                  </a:lnTo>
                  <a:lnTo>
                    <a:pt x="107" y="80"/>
                  </a:lnTo>
                  <a:lnTo>
                    <a:pt x="106" y="78"/>
                  </a:lnTo>
                  <a:lnTo>
                    <a:pt x="104" y="78"/>
                  </a:lnTo>
                  <a:lnTo>
                    <a:pt x="104" y="77"/>
                  </a:lnTo>
                  <a:lnTo>
                    <a:pt x="103" y="75"/>
                  </a:lnTo>
                  <a:lnTo>
                    <a:pt x="104" y="75"/>
                  </a:lnTo>
                  <a:lnTo>
                    <a:pt x="103" y="74"/>
                  </a:lnTo>
                  <a:lnTo>
                    <a:pt x="104" y="73"/>
                  </a:lnTo>
                  <a:lnTo>
                    <a:pt x="106" y="73"/>
                  </a:lnTo>
                  <a:lnTo>
                    <a:pt x="107" y="71"/>
                  </a:lnTo>
                  <a:lnTo>
                    <a:pt x="108" y="73"/>
                  </a:lnTo>
                  <a:lnTo>
                    <a:pt x="110" y="73"/>
                  </a:lnTo>
                  <a:lnTo>
                    <a:pt x="111" y="73"/>
                  </a:lnTo>
                  <a:lnTo>
                    <a:pt x="112" y="73"/>
                  </a:lnTo>
                  <a:lnTo>
                    <a:pt x="115" y="69"/>
                  </a:lnTo>
                  <a:lnTo>
                    <a:pt x="115" y="67"/>
                  </a:lnTo>
                  <a:lnTo>
                    <a:pt x="116" y="67"/>
                  </a:lnTo>
                  <a:lnTo>
                    <a:pt x="119" y="66"/>
                  </a:lnTo>
                  <a:lnTo>
                    <a:pt x="119" y="66"/>
                  </a:lnTo>
                  <a:lnTo>
                    <a:pt x="121" y="64"/>
                  </a:lnTo>
                  <a:lnTo>
                    <a:pt x="119" y="63"/>
                  </a:lnTo>
                  <a:lnTo>
                    <a:pt x="119" y="62"/>
                  </a:lnTo>
                  <a:lnTo>
                    <a:pt x="121" y="60"/>
                  </a:lnTo>
                  <a:lnTo>
                    <a:pt x="121" y="60"/>
                  </a:lnTo>
                  <a:lnTo>
                    <a:pt x="122" y="59"/>
                  </a:lnTo>
                  <a:lnTo>
                    <a:pt x="123" y="60"/>
                  </a:lnTo>
                  <a:lnTo>
                    <a:pt x="123" y="60"/>
                  </a:lnTo>
                  <a:lnTo>
                    <a:pt x="126" y="59"/>
                  </a:lnTo>
                  <a:lnTo>
                    <a:pt x="129" y="58"/>
                  </a:lnTo>
                  <a:lnTo>
                    <a:pt x="129" y="56"/>
                  </a:lnTo>
                  <a:lnTo>
                    <a:pt x="130" y="55"/>
                  </a:lnTo>
                  <a:lnTo>
                    <a:pt x="132" y="55"/>
                  </a:lnTo>
                  <a:lnTo>
                    <a:pt x="132" y="56"/>
                  </a:lnTo>
                  <a:lnTo>
                    <a:pt x="133" y="58"/>
                  </a:lnTo>
                  <a:lnTo>
                    <a:pt x="133" y="59"/>
                  </a:lnTo>
                  <a:lnTo>
                    <a:pt x="132" y="60"/>
                  </a:lnTo>
                  <a:lnTo>
                    <a:pt x="130" y="60"/>
                  </a:lnTo>
                  <a:lnTo>
                    <a:pt x="130" y="62"/>
                  </a:lnTo>
                  <a:lnTo>
                    <a:pt x="130" y="64"/>
                  </a:lnTo>
                  <a:lnTo>
                    <a:pt x="132" y="66"/>
                  </a:lnTo>
                  <a:lnTo>
                    <a:pt x="133" y="64"/>
                  </a:lnTo>
                  <a:lnTo>
                    <a:pt x="134" y="64"/>
                  </a:lnTo>
                  <a:lnTo>
                    <a:pt x="134" y="64"/>
                  </a:lnTo>
                  <a:lnTo>
                    <a:pt x="137" y="64"/>
                  </a:lnTo>
                  <a:lnTo>
                    <a:pt x="138" y="64"/>
                  </a:lnTo>
                  <a:lnTo>
                    <a:pt x="140" y="66"/>
                  </a:lnTo>
                  <a:lnTo>
                    <a:pt x="142" y="64"/>
                  </a:lnTo>
                  <a:lnTo>
                    <a:pt x="144" y="64"/>
                  </a:lnTo>
                  <a:lnTo>
                    <a:pt x="144" y="63"/>
                  </a:lnTo>
                  <a:lnTo>
                    <a:pt x="145" y="62"/>
                  </a:lnTo>
                  <a:lnTo>
                    <a:pt x="147" y="62"/>
                  </a:lnTo>
                  <a:lnTo>
                    <a:pt x="148" y="62"/>
                  </a:lnTo>
                  <a:lnTo>
                    <a:pt x="149" y="62"/>
                  </a:lnTo>
                  <a:lnTo>
                    <a:pt x="151" y="60"/>
                  </a:lnTo>
                  <a:lnTo>
                    <a:pt x="151" y="60"/>
                  </a:lnTo>
                  <a:lnTo>
                    <a:pt x="153" y="59"/>
                  </a:lnTo>
                  <a:lnTo>
                    <a:pt x="155" y="58"/>
                  </a:lnTo>
                  <a:lnTo>
                    <a:pt x="153" y="58"/>
                  </a:lnTo>
                  <a:lnTo>
                    <a:pt x="152" y="58"/>
                  </a:lnTo>
                  <a:lnTo>
                    <a:pt x="149" y="58"/>
                  </a:lnTo>
                  <a:lnTo>
                    <a:pt x="147" y="55"/>
                  </a:lnTo>
                  <a:lnTo>
                    <a:pt x="147" y="55"/>
                  </a:lnTo>
                  <a:lnTo>
                    <a:pt x="145" y="55"/>
                  </a:lnTo>
                  <a:lnTo>
                    <a:pt x="142" y="53"/>
                  </a:lnTo>
                  <a:lnTo>
                    <a:pt x="142" y="52"/>
                  </a:lnTo>
                  <a:lnTo>
                    <a:pt x="142" y="51"/>
                  </a:lnTo>
                  <a:lnTo>
                    <a:pt x="141" y="49"/>
                  </a:lnTo>
                  <a:lnTo>
                    <a:pt x="140" y="52"/>
                  </a:lnTo>
                  <a:lnTo>
                    <a:pt x="138" y="53"/>
                  </a:lnTo>
                  <a:lnTo>
                    <a:pt x="138" y="55"/>
                  </a:lnTo>
                  <a:lnTo>
                    <a:pt x="137" y="55"/>
                  </a:lnTo>
                  <a:lnTo>
                    <a:pt x="133" y="53"/>
                  </a:lnTo>
                  <a:lnTo>
                    <a:pt x="132" y="51"/>
                  </a:lnTo>
                  <a:lnTo>
                    <a:pt x="130" y="51"/>
                  </a:lnTo>
                  <a:lnTo>
                    <a:pt x="130" y="51"/>
                  </a:lnTo>
                  <a:lnTo>
                    <a:pt x="129" y="49"/>
                  </a:lnTo>
                  <a:lnTo>
                    <a:pt x="129" y="48"/>
                  </a:lnTo>
                  <a:lnTo>
                    <a:pt x="130" y="47"/>
                  </a:lnTo>
                  <a:lnTo>
                    <a:pt x="133" y="45"/>
                  </a:lnTo>
                  <a:lnTo>
                    <a:pt x="134" y="43"/>
                  </a:lnTo>
                  <a:lnTo>
                    <a:pt x="137" y="43"/>
                  </a:lnTo>
                  <a:lnTo>
                    <a:pt x="137" y="41"/>
                  </a:lnTo>
                  <a:lnTo>
                    <a:pt x="134" y="40"/>
                  </a:lnTo>
                  <a:lnTo>
                    <a:pt x="133" y="41"/>
                  </a:lnTo>
                  <a:lnTo>
                    <a:pt x="132" y="43"/>
                  </a:lnTo>
                  <a:lnTo>
                    <a:pt x="130" y="44"/>
                  </a:lnTo>
                  <a:lnTo>
                    <a:pt x="129" y="43"/>
                  </a:lnTo>
                  <a:lnTo>
                    <a:pt x="129" y="45"/>
                  </a:lnTo>
                  <a:lnTo>
                    <a:pt x="127" y="47"/>
                  </a:lnTo>
                  <a:lnTo>
                    <a:pt x="123" y="48"/>
                  </a:lnTo>
                  <a:lnTo>
                    <a:pt x="121" y="49"/>
                  </a:lnTo>
                  <a:lnTo>
                    <a:pt x="121" y="51"/>
                  </a:lnTo>
                  <a:lnTo>
                    <a:pt x="119" y="51"/>
                  </a:lnTo>
                  <a:lnTo>
                    <a:pt x="118" y="52"/>
                  </a:lnTo>
                  <a:lnTo>
                    <a:pt x="118" y="53"/>
                  </a:lnTo>
                  <a:lnTo>
                    <a:pt x="116" y="53"/>
                  </a:lnTo>
                  <a:lnTo>
                    <a:pt x="116" y="55"/>
                  </a:lnTo>
                  <a:lnTo>
                    <a:pt x="115" y="55"/>
                  </a:lnTo>
                  <a:lnTo>
                    <a:pt x="114" y="55"/>
                  </a:lnTo>
                  <a:lnTo>
                    <a:pt x="111" y="53"/>
                  </a:lnTo>
                  <a:lnTo>
                    <a:pt x="110" y="53"/>
                  </a:lnTo>
                  <a:lnTo>
                    <a:pt x="107" y="52"/>
                  </a:lnTo>
                  <a:lnTo>
                    <a:pt x="99" y="53"/>
                  </a:lnTo>
                  <a:lnTo>
                    <a:pt x="96" y="45"/>
                  </a:lnTo>
                  <a:lnTo>
                    <a:pt x="90" y="45"/>
                  </a:lnTo>
                  <a:lnTo>
                    <a:pt x="90" y="43"/>
                  </a:lnTo>
                  <a:lnTo>
                    <a:pt x="90" y="40"/>
                  </a:lnTo>
                  <a:lnTo>
                    <a:pt x="92" y="40"/>
                  </a:lnTo>
                  <a:lnTo>
                    <a:pt x="92" y="33"/>
                  </a:lnTo>
                  <a:lnTo>
                    <a:pt x="90" y="33"/>
                  </a:lnTo>
                  <a:lnTo>
                    <a:pt x="86" y="27"/>
                  </a:lnTo>
                  <a:lnTo>
                    <a:pt x="85" y="26"/>
                  </a:lnTo>
                  <a:lnTo>
                    <a:pt x="84" y="25"/>
                  </a:lnTo>
                  <a:lnTo>
                    <a:pt x="82" y="23"/>
                  </a:lnTo>
                  <a:lnTo>
                    <a:pt x="81" y="23"/>
                  </a:lnTo>
                  <a:lnTo>
                    <a:pt x="78" y="23"/>
                  </a:lnTo>
                  <a:lnTo>
                    <a:pt x="66" y="23"/>
                  </a:lnTo>
                  <a:lnTo>
                    <a:pt x="55" y="26"/>
                  </a:lnTo>
                  <a:lnTo>
                    <a:pt x="49" y="21"/>
                  </a:lnTo>
                  <a:lnTo>
                    <a:pt x="43" y="14"/>
                  </a:lnTo>
                  <a:lnTo>
                    <a:pt x="37" y="8"/>
                  </a:lnTo>
                  <a:lnTo>
                    <a:pt x="34" y="6"/>
                  </a:lnTo>
                  <a:lnTo>
                    <a:pt x="32" y="4"/>
                  </a:lnTo>
                  <a:lnTo>
                    <a:pt x="29" y="1"/>
                  </a:lnTo>
                  <a:lnTo>
                    <a:pt x="23" y="0"/>
                  </a:lnTo>
                  <a:lnTo>
                    <a:pt x="0"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37" name="Freeform 698"/>
            <p:cNvSpPr>
              <a:spLocks noChangeAspect="1"/>
            </p:cNvSpPr>
            <p:nvPr/>
          </p:nvSpPr>
          <p:spPr bwMode="gray">
            <a:xfrm>
              <a:off x="2877272" y="3545460"/>
              <a:ext cx="216673" cy="165691"/>
            </a:xfrm>
            <a:custGeom>
              <a:avLst/>
              <a:gdLst>
                <a:gd name="T0" fmla="*/ 7 w 68"/>
                <a:gd name="T1" fmla="*/ 46 h 52"/>
                <a:gd name="T2" fmla="*/ 11 w 68"/>
                <a:gd name="T3" fmla="*/ 45 h 52"/>
                <a:gd name="T4" fmla="*/ 13 w 68"/>
                <a:gd name="T5" fmla="*/ 44 h 52"/>
                <a:gd name="T6" fmla="*/ 18 w 68"/>
                <a:gd name="T7" fmla="*/ 45 h 52"/>
                <a:gd name="T8" fmla="*/ 19 w 68"/>
                <a:gd name="T9" fmla="*/ 41 h 52"/>
                <a:gd name="T10" fmla="*/ 23 w 68"/>
                <a:gd name="T11" fmla="*/ 41 h 52"/>
                <a:gd name="T12" fmla="*/ 26 w 68"/>
                <a:gd name="T13" fmla="*/ 40 h 52"/>
                <a:gd name="T14" fmla="*/ 29 w 68"/>
                <a:gd name="T15" fmla="*/ 33 h 52"/>
                <a:gd name="T16" fmla="*/ 30 w 68"/>
                <a:gd name="T17" fmla="*/ 31 h 52"/>
                <a:gd name="T18" fmla="*/ 35 w 68"/>
                <a:gd name="T19" fmla="*/ 34 h 52"/>
                <a:gd name="T20" fmla="*/ 35 w 68"/>
                <a:gd name="T21" fmla="*/ 37 h 52"/>
                <a:gd name="T22" fmla="*/ 37 w 68"/>
                <a:gd name="T23" fmla="*/ 38 h 52"/>
                <a:gd name="T24" fmla="*/ 37 w 68"/>
                <a:gd name="T25" fmla="*/ 42 h 52"/>
                <a:gd name="T26" fmla="*/ 35 w 68"/>
                <a:gd name="T27" fmla="*/ 48 h 52"/>
                <a:gd name="T28" fmla="*/ 39 w 68"/>
                <a:gd name="T29" fmla="*/ 52 h 52"/>
                <a:gd name="T30" fmla="*/ 48 w 68"/>
                <a:gd name="T31" fmla="*/ 48 h 52"/>
                <a:gd name="T32" fmla="*/ 50 w 68"/>
                <a:gd name="T33" fmla="*/ 45 h 52"/>
                <a:gd name="T34" fmla="*/ 54 w 68"/>
                <a:gd name="T35" fmla="*/ 42 h 52"/>
                <a:gd name="T36" fmla="*/ 57 w 68"/>
                <a:gd name="T37" fmla="*/ 42 h 52"/>
                <a:gd name="T38" fmla="*/ 59 w 68"/>
                <a:gd name="T39" fmla="*/ 44 h 52"/>
                <a:gd name="T40" fmla="*/ 63 w 68"/>
                <a:gd name="T41" fmla="*/ 42 h 52"/>
                <a:gd name="T42" fmla="*/ 67 w 68"/>
                <a:gd name="T43" fmla="*/ 44 h 52"/>
                <a:gd name="T44" fmla="*/ 68 w 68"/>
                <a:gd name="T45" fmla="*/ 45 h 52"/>
                <a:gd name="T46" fmla="*/ 64 w 68"/>
                <a:gd name="T47" fmla="*/ 30 h 52"/>
                <a:gd name="T48" fmla="*/ 56 w 68"/>
                <a:gd name="T49" fmla="*/ 27 h 52"/>
                <a:gd name="T50" fmla="*/ 54 w 68"/>
                <a:gd name="T51" fmla="*/ 20 h 52"/>
                <a:gd name="T52" fmla="*/ 45 w 68"/>
                <a:gd name="T53" fmla="*/ 20 h 52"/>
                <a:gd name="T54" fmla="*/ 38 w 68"/>
                <a:gd name="T55" fmla="*/ 19 h 52"/>
                <a:gd name="T56" fmla="*/ 30 w 68"/>
                <a:gd name="T57" fmla="*/ 19 h 52"/>
                <a:gd name="T58" fmla="*/ 22 w 68"/>
                <a:gd name="T59" fmla="*/ 18 h 52"/>
                <a:gd name="T60" fmla="*/ 16 w 68"/>
                <a:gd name="T61" fmla="*/ 18 h 52"/>
                <a:gd name="T62" fmla="*/ 20 w 68"/>
                <a:gd name="T63" fmla="*/ 11 h 52"/>
                <a:gd name="T64" fmla="*/ 27 w 68"/>
                <a:gd name="T65" fmla="*/ 14 h 52"/>
                <a:gd name="T66" fmla="*/ 31 w 68"/>
                <a:gd name="T67" fmla="*/ 9 h 52"/>
                <a:gd name="T68" fmla="*/ 27 w 68"/>
                <a:gd name="T69" fmla="*/ 9 h 52"/>
                <a:gd name="T70" fmla="*/ 30 w 68"/>
                <a:gd name="T71" fmla="*/ 4 h 52"/>
                <a:gd name="T72" fmla="*/ 27 w 68"/>
                <a:gd name="T73" fmla="*/ 0 h 52"/>
                <a:gd name="T74" fmla="*/ 20 w 68"/>
                <a:gd name="T75" fmla="*/ 5 h 52"/>
                <a:gd name="T76" fmla="*/ 18 w 68"/>
                <a:gd name="T77" fmla="*/ 5 h 52"/>
                <a:gd name="T78" fmla="*/ 16 w 68"/>
                <a:gd name="T79" fmla="*/ 11 h 52"/>
                <a:gd name="T80" fmla="*/ 12 w 68"/>
                <a:gd name="T81" fmla="*/ 14 h 52"/>
                <a:gd name="T82" fmla="*/ 5 w 68"/>
                <a:gd name="T83" fmla="*/ 18 h 52"/>
                <a:gd name="T84" fmla="*/ 0 w 68"/>
                <a:gd name="T85" fmla="*/ 19 h 52"/>
                <a:gd name="T86" fmla="*/ 1 w 68"/>
                <a:gd name="T87" fmla="*/ 23 h 52"/>
                <a:gd name="T88" fmla="*/ 7 w 68"/>
                <a:gd name="T89" fmla="*/ 25 h 52"/>
                <a:gd name="T90" fmla="*/ 7 w 68"/>
                <a:gd name="T91" fmla="*/ 31 h 52"/>
                <a:gd name="T92" fmla="*/ 8 w 68"/>
                <a:gd name="T93" fmla="*/ 35 h 52"/>
                <a:gd name="T94" fmla="*/ 4 w 68"/>
                <a:gd name="T95" fmla="*/ 40 h 52"/>
                <a:gd name="T96" fmla="*/ 3 w 68"/>
                <a:gd name="T97"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 h="52">
                  <a:moveTo>
                    <a:pt x="3" y="44"/>
                  </a:moveTo>
                  <a:lnTo>
                    <a:pt x="4" y="45"/>
                  </a:lnTo>
                  <a:lnTo>
                    <a:pt x="5" y="48"/>
                  </a:lnTo>
                  <a:lnTo>
                    <a:pt x="7" y="46"/>
                  </a:lnTo>
                  <a:lnTo>
                    <a:pt x="8" y="46"/>
                  </a:lnTo>
                  <a:lnTo>
                    <a:pt x="8" y="46"/>
                  </a:lnTo>
                  <a:lnTo>
                    <a:pt x="11" y="45"/>
                  </a:lnTo>
                  <a:lnTo>
                    <a:pt x="11" y="45"/>
                  </a:lnTo>
                  <a:lnTo>
                    <a:pt x="12" y="45"/>
                  </a:lnTo>
                  <a:lnTo>
                    <a:pt x="12" y="45"/>
                  </a:lnTo>
                  <a:lnTo>
                    <a:pt x="13" y="44"/>
                  </a:lnTo>
                  <a:lnTo>
                    <a:pt x="13" y="44"/>
                  </a:lnTo>
                  <a:lnTo>
                    <a:pt x="15" y="45"/>
                  </a:lnTo>
                  <a:lnTo>
                    <a:pt x="18" y="46"/>
                  </a:lnTo>
                  <a:lnTo>
                    <a:pt x="18" y="45"/>
                  </a:lnTo>
                  <a:lnTo>
                    <a:pt x="18" y="45"/>
                  </a:lnTo>
                  <a:lnTo>
                    <a:pt x="18" y="44"/>
                  </a:lnTo>
                  <a:lnTo>
                    <a:pt x="18" y="44"/>
                  </a:lnTo>
                  <a:lnTo>
                    <a:pt x="18" y="42"/>
                  </a:lnTo>
                  <a:lnTo>
                    <a:pt x="19" y="41"/>
                  </a:lnTo>
                  <a:lnTo>
                    <a:pt x="19" y="41"/>
                  </a:lnTo>
                  <a:lnTo>
                    <a:pt x="20" y="41"/>
                  </a:lnTo>
                  <a:lnTo>
                    <a:pt x="22" y="41"/>
                  </a:lnTo>
                  <a:lnTo>
                    <a:pt x="23" y="41"/>
                  </a:lnTo>
                  <a:lnTo>
                    <a:pt x="24" y="41"/>
                  </a:lnTo>
                  <a:lnTo>
                    <a:pt x="24" y="41"/>
                  </a:lnTo>
                  <a:lnTo>
                    <a:pt x="26" y="40"/>
                  </a:lnTo>
                  <a:lnTo>
                    <a:pt x="26" y="40"/>
                  </a:lnTo>
                  <a:lnTo>
                    <a:pt x="24" y="38"/>
                  </a:lnTo>
                  <a:lnTo>
                    <a:pt x="24" y="37"/>
                  </a:lnTo>
                  <a:lnTo>
                    <a:pt x="27" y="35"/>
                  </a:lnTo>
                  <a:lnTo>
                    <a:pt x="29" y="33"/>
                  </a:lnTo>
                  <a:lnTo>
                    <a:pt x="29" y="33"/>
                  </a:lnTo>
                  <a:lnTo>
                    <a:pt x="29" y="31"/>
                  </a:lnTo>
                  <a:lnTo>
                    <a:pt x="30" y="31"/>
                  </a:lnTo>
                  <a:lnTo>
                    <a:pt x="30" y="31"/>
                  </a:lnTo>
                  <a:lnTo>
                    <a:pt x="31" y="31"/>
                  </a:lnTo>
                  <a:lnTo>
                    <a:pt x="33" y="31"/>
                  </a:lnTo>
                  <a:lnTo>
                    <a:pt x="35" y="33"/>
                  </a:lnTo>
                  <a:lnTo>
                    <a:pt x="35" y="34"/>
                  </a:lnTo>
                  <a:lnTo>
                    <a:pt x="34" y="35"/>
                  </a:lnTo>
                  <a:lnTo>
                    <a:pt x="34" y="37"/>
                  </a:lnTo>
                  <a:lnTo>
                    <a:pt x="34" y="37"/>
                  </a:lnTo>
                  <a:lnTo>
                    <a:pt x="35" y="37"/>
                  </a:lnTo>
                  <a:lnTo>
                    <a:pt x="37" y="37"/>
                  </a:lnTo>
                  <a:lnTo>
                    <a:pt x="37" y="37"/>
                  </a:lnTo>
                  <a:lnTo>
                    <a:pt x="37" y="37"/>
                  </a:lnTo>
                  <a:lnTo>
                    <a:pt x="37" y="38"/>
                  </a:lnTo>
                  <a:lnTo>
                    <a:pt x="37" y="38"/>
                  </a:lnTo>
                  <a:lnTo>
                    <a:pt x="37" y="40"/>
                  </a:lnTo>
                  <a:lnTo>
                    <a:pt x="37" y="41"/>
                  </a:lnTo>
                  <a:lnTo>
                    <a:pt x="37" y="42"/>
                  </a:lnTo>
                  <a:lnTo>
                    <a:pt x="37" y="42"/>
                  </a:lnTo>
                  <a:lnTo>
                    <a:pt x="37" y="44"/>
                  </a:lnTo>
                  <a:lnTo>
                    <a:pt x="35" y="46"/>
                  </a:lnTo>
                  <a:lnTo>
                    <a:pt x="35" y="48"/>
                  </a:lnTo>
                  <a:lnTo>
                    <a:pt x="37" y="49"/>
                  </a:lnTo>
                  <a:lnTo>
                    <a:pt x="38" y="51"/>
                  </a:lnTo>
                  <a:lnTo>
                    <a:pt x="38" y="51"/>
                  </a:lnTo>
                  <a:lnTo>
                    <a:pt x="39" y="52"/>
                  </a:lnTo>
                  <a:lnTo>
                    <a:pt x="39" y="51"/>
                  </a:lnTo>
                  <a:lnTo>
                    <a:pt x="42" y="49"/>
                  </a:lnTo>
                  <a:lnTo>
                    <a:pt x="44" y="48"/>
                  </a:lnTo>
                  <a:lnTo>
                    <a:pt x="48" y="48"/>
                  </a:lnTo>
                  <a:lnTo>
                    <a:pt x="48" y="46"/>
                  </a:lnTo>
                  <a:lnTo>
                    <a:pt x="48" y="46"/>
                  </a:lnTo>
                  <a:lnTo>
                    <a:pt x="49" y="45"/>
                  </a:lnTo>
                  <a:lnTo>
                    <a:pt x="50" y="45"/>
                  </a:lnTo>
                  <a:lnTo>
                    <a:pt x="50" y="45"/>
                  </a:lnTo>
                  <a:lnTo>
                    <a:pt x="52" y="44"/>
                  </a:lnTo>
                  <a:lnTo>
                    <a:pt x="53" y="44"/>
                  </a:lnTo>
                  <a:lnTo>
                    <a:pt x="54" y="42"/>
                  </a:lnTo>
                  <a:lnTo>
                    <a:pt x="54" y="42"/>
                  </a:lnTo>
                  <a:lnTo>
                    <a:pt x="56" y="42"/>
                  </a:lnTo>
                  <a:lnTo>
                    <a:pt x="56" y="42"/>
                  </a:lnTo>
                  <a:lnTo>
                    <a:pt x="57" y="42"/>
                  </a:lnTo>
                  <a:lnTo>
                    <a:pt x="57" y="45"/>
                  </a:lnTo>
                  <a:lnTo>
                    <a:pt x="57" y="45"/>
                  </a:lnTo>
                  <a:lnTo>
                    <a:pt x="57" y="45"/>
                  </a:lnTo>
                  <a:lnTo>
                    <a:pt x="59" y="44"/>
                  </a:lnTo>
                  <a:lnTo>
                    <a:pt x="59" y="44"/>
                  </a:lnTo>
                  <a:lnTo>
                    <a:pt x="60" y="44"/>
                  </a:lnTo>
                  <a:lnTo>
                    <a:pt x="61" y="44"/>
                  </a:lnTo>
                  <a:lnTo>
                    <a:pt x="63" y="42"/>
                  </a:lnTo>
                  <a:lnTo>
                    <a:pt x="64" y="42"/>
                  </a:lnTo>
                  <a:lnTo>
                    <a:pt x="65" y="44"/>
                  </a:lnTo>
                  <a:lnTo>
                    <a:pt x="67" y="44"/>
                  </a:lnTo>
                  <a:lnTo>
                    <a:pt x="67" y="44"/>
                  </a:lnTo>
                  <a:lnTo>
                    <a:pt x="67" y="45"/>
                  </a:lnTo>
                  <a:lnTo>
                    <a:pt x="65" y="45"/>
                  </a:lnTo>
                  <a:lnTo>
                    <a:pt x="67" y="45"/>
                  </a:lnTo>
                  <a:lnTo>
                    <a:pt x="68" y="45"/>
                  </a:lnTo>
                  <a:lnTo>
                    <a:pt x="68" y="40"/>
                  </a:lnTo>
                  <a:lnTo>
                    <a:pt x="65" y="35"/>
                  </a:lnTo>
                  <a:lnTo>
                    <a:pt x="65" y="31"/>
                  </a:lnTo>
                  <a:lnTo>
                    <a:pt x="64" y="30"/>
                  </a:lnTo>
                  <a:lnTo>
                    <a:pt x="61" y="30"/>
                  </a:lnTo>
                  <a:lnTo>
                    <a:pt x="59" y="31"/>
                  </a:lnTo>
                  <a:lnTo>
                    <a:pt x="57" y="30"/>
                  </a:lnTo>
                  <a:lnTo>
                    <a:pt x="56" y="27"/>
                  </a:lnTo>
                  <a:lnTo>
                    <a:pt x="56" y="23"/>
                  </a:lnTo>
                  <a:lnTo>
                    <a:pt x="57" y="18"/>
                  </a:lnTo>
                  <a:lnTo>
                    <a:pt x="54" y="18"/>
                  </a:lnTo>
                  <a:lnTo>
                    <a:pt x="54" y="20"/>
                  </a:lnTo>
                  <a:lnTo>
                    <a:pt x="52" y="20"/>
                  </a:lnTo>
                  <a:lnTo>
                    <a:pt x="50" y="20"/>
                  </a:lnTo>
                  <a:lnTo>
                    <a:pt x="48" y="20"/>
                  </a:lnTo>
                  <a:lnTo>
                    <a:pt x="45" y="20"/>
                  </a:lnTo>
                  <a:lnTo>
                    <a:pt x="44" y="22"/>
                  </a:lnTo>
                  <a:lnTo>
                    <a:pt x="42" y="20"/>
                  </a:lnTo>
                  <a:lnTo>
                    <a:pt x="39" y="22"/>
                  </a:lnTo>
                  <a:lnTo>
                    <a:pt x="38" y="19"/>
                  </a:lnTo>
                  <a:lnTo>
                    <a:pt x="37" y="18"/>
                  </a:lnTo>
                  <a:lnTo>
                    <a:pt x="37" y="18"/>
                  </a:lnTo>
                  <a:lnTo>
                    <a:pt x="31" y="19"/>
                  </a:lnTo>
                  <a:lnTo>
                    <a:pt x="30" y="19"/>
                  </a:lnTo>
                  <a:lnTo>
                    <a:pt x="29" y="18"/>
                  </a:lnTo>
                  <a:lnTo>
                    <a:pt x="27" y="18"/>
                  </a:lnTo>
                  <a:lnTo>
                    <a:pt x="26" y="18"/>
                  </a:lnTo>
                  <a:lnTo>
                    <a:pt x="22" y="18"/>
                  </a:lnTo>
                  <a:lnTo>
                    <a:pt x="20" y="18"/>
                  </a:lnTo>
                  <a:lnTo>
                    <a:pt x="19" y="18"/>
                  </a:lnTo>
                  <a:lnTo>
                    <a:pt x="18" y="18"/>
                  </a:lnTo>
                  <a:lnTo>
                    <a:pt x="16" y="18"/>
                  </a:lnTo>
                  <a:lnTo>
                    <a:pt x="16" y="15"/>
                  </a:lnTo>
                  <a:lnTo>
                    <a:pt x="16" y="14"/>
                  </a:lnTo>
                  <a:lnTo>
                    <a:pt x="19" y="12"/>
                  </a:lnTo>
                  <a:lnTo>
                    <a:pt x="20" y="11"/>
                  </a:lnTo>
                  <a:lnTo>
                    <a:pt x="22" y="12"/>
                  </a:lnTo>
                  <a:lnTo>
                    <a:pt x="24" y="11"/>
                  </a:lnTo>
                  <a:lnTo>
                    <a:pt x="26" y="11"/>
                  </a:lnTo>
                  <a:lnTo>
                    <a:pt x="27" y="14"/>
                  </a:lnTo>
                  <a:lnTo>
                    <a:pt x="29" y="12"/>
                  </a:lnTo>
                  <a:lnTo>
                    <a:pt x="30" y="11"/>
                  </a:lnTo>
                  <a:lnTo>
                    <a:pt x="31" y="11"/>
                  </a:lnTo>
                  <a:lnTo>
                    <a:pt x="31" y="9"/>
                  </a:lnTo>
                  <a:lnTo>
                    <a:pt x="31" y="9"/>
                  </a:lnTo>
                  <a:lnTo>
                    <a:pt x="30" y="9"/>
                  </a:lnTo>
                  <a:lnTo>
                    <a:pt x="29" y="11"/>
                  </a:lnTo>
                  <a:lnTo>
                    <a:pt x="27" y="9"/>
                  </a:lnTo>
                  <a:lnTo>
                    <a:pt x="27" y="7"/>
                  </a:lnTo>
                  <a:lnTo>
                    <a:pt x="27" y="5"/>
                  </a:lnTo>
                  <a:lnTo>
                    <a:pt x="29" y="5"/>
                  </a:lnTo>
                  <a:lnTo>
                    <a:pt x="30" y="4"/>
                  </a:lnTo>
                  <a:lnTo>
                    <a:pt x="30" y="3"/>
                  </a:lnTo>
                  <a:lnTo>
                    <a:pt x="29" y="1"/>
                  </a:lnTo>
                  <a:lnTo>
                    <a:pt x="29" y="0"/>
                  </a:lnTo>
                  <a:lnTo>
                    <a:pt x="27" y="0"/>
                  </a:lnTo>
                  <a:lnTo>
                    <a:pt x="26" y="1"/>
                  </a:lnTo>
                  <a:lnTo>
                    <a:pt x="26" y="3"/>
                  </a:lnTo>
                  <a:lnTo>
                    <a:pt x="23" y="4"/>
                  </a:lnTo>
                  <a:lnTo>
                    <a:pt x="20" y="5"/>
                  </a:lnTo>
                  <a:lnTo>
                    <a:pt x="20" y="5"/>
                  </a:lnTo>
                  <a:lnTo>
                    <a:pt x="19" y="4"/>
                  </a:lnTo>
                  <a:lnTo>
                    <a:pt x="18" y="5"/>
                  </a:lnTo>
                  <a:lnTo>
                    <a:pt x="18" y="5"/>
                  </a:lnTo>
                  <a:lnTo>
                    <a:pt x="16" y="7"/>
                  </a:lnTo>
                  <a:lnTo>
                    <a:pt x="16" y="8"/>
                  </a:lnTo>
                  <a:lnTo>
                    <a:pt x="18" y="9"/>
                  </a:lnTo>
                  <a:lnTo>
                    <a:pt x="16" y="11"/>
                  </a:lnTo>
                  <a:lnTo>
                    <a:pt x="16" y="11"/>
                  </a:lnTo>
                  <a:lnTo>
                    <a:pt x="13" y="12"/>
                  </a:lnTo>
                  <a:lnTo>
                    <a:pt x="12" y="12"/>
                  </a:lnTo>
                  <a:lnTo>
                    <a:pt x="12" y="14"/>
                  </a:lnTo>
                  <a:lnTo>
                    <a:pt x="9" y="18"/>
                  </a:lnTo>
                  <a:lnTo>
                    <a:pt x="8" y="18"/>
                  </a:lnTo>
                  <a:lnTo>
                    <a:pt x="7" y="18"/>
                  </a:lnTo>
                  <a:lnTo>
                    <a:pt x="5" y="18"/>
                  </a:lnTo>
                  <a:lnTo>
                    <a:pt x="4" y="16"/>
                  </a:lnTo>
                  <a:lnTo>
                    <a:pt x="3" y="18"/>
                  </a:lnTo>
                  <a:lnTo>
                    <a:pt x="1" y="18"/>
                  </a:lnTo>
                  <a:lnTo>
                    <a:pt x="0" y="19"/>
                  </a:lnTo>
                  <a:lnTo>
                    <a:pt x="1" y="20"/>
                  </a:lnTo>
                  <a:lnTo>
                    <a:pt x="0" y="20"/>
                  </a:lnTo>
                  <a:lnTo>
                    <a:pt x="1" y="22"/>
                  </a:lnTo>
                  <a:lnTo>
                    <a:pt x="1" y="23"/>
                  </a:lnTo>
                  <a:lnTo>
                    <a:pt x="3" y="23"/>
                  </a:lnTo>
                  <a:lnTo>
                    <a:pt x="4" y="25"/>
                  </a:lnTo>
                  <a:lnTo>
                    <a:pt x="5" y="25"/>
                  </a:lnTo>
                  <a:lnTo>
                    <a:pt x="7" y="25"/>
                  </a:lnTo>
                  <a:lnTo>
                    <a:pt x="7" y="26"/>
                  </a:lnTo>
                  <a:lnTo>
                    <a:pt x="7" y="27"/>
                  </a:lnTo>
                  <a:lnTo>
                    <a:pt x="5" y="29"/>
                  </a:lnTo>
                  <a:lnTo>
                    <a:pt x="7" y="31"/>
                  </a:lnTo>
                  <a:lnTo>
                    <a:pt x="7" y="31"/>
                  </a:lnTo>
                  <a:lnTo>
                    <a:pt x="8" y="33"/>
                  </a:lnTo>
                  <a:lnTo>
                    <a:pt x="8" y="34"/>
                  </a:lnTo>
                  <a:lnTo>
                    <a:pt x="8" y="35"/>
                  </a:lnTo>
                  <a:lnTo>
                    <a:pt x="7" y="35"/>
                  </a:lnTo>
                  <a:lnTo>
                    <a:pt x="7" y="37"/>
                  </a:lnTo>
                  <a:lnTo>
                    <a:pt x="5" y="38"/>
                  </a:lnTo>
                  <a:lnTo>
                    <a:pt x="4" y="40"/>
                  </a:lnTo>
                  <a:lnTo>
                    <a:pt x="3" y="42"/>
                  </a:lnTo>
                  <a:lnTo>
                    <a:pt x="4" y="42"/>
                  </a:lnTo>
                  <a:lnTo>
                    <a:pt x="4" y="44"/>
                  </a:lnTo>
                  <a:lnTo>
                    <a:pt x="3" y="4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38" name="Freeform 856"/>
            <p:cNvSpPr>
              <a:spLocks noChangeAspect="1" noEditPoints="1"/>
            </p:cNvSpPr>
            <p:nvPr/>
          </p:nvSpPr>
          <p:spPr bwMode="gray">
            <a:xfrm>
              <a:off x="2278236" y="2924119"/>
              <a:ext cx="1166210" cy="624528"/>
            </a:xfrm>
            <a:custGeom>
              <a:avLst/>
              <a:gdLst>
                <a:gd name="T0" fmla="*/ 353 w 366"/>
                <a:gd name="T1" fmla="*/ 88 h 196"/>
                <a:gd name="T2" fmla="*/ 338 w 366"/>
                <a:gd name="T3" fmla="*/ 74 h 196"/>
                <a:gd name="T4" fmla="*/ 326 w 366"/>
                <a:gd name="T5" fmla="*/ 69 h 196"/>
                <a:gd name="T6" fmla="*/ 308 w 366"/>
                <a:gd name="T7" fmla="*/ 65 h 196"/>
                <a:gd name="T8" fmla="*/ 270 w 366"/>
                <a:gd name="T9" fmla="*/ 21 h 196"/>
                <a:gd name="T10" fmla="*/ 259 w 366"/>
                <a:gd name="T11" fmla="*/ 24 h 196"/>
                <a:gd name="T12" fmla="*/ 242 w 366"/>
                <a:gd name="T13" fmla="*/ 31 h 196"/>
                <a:gd name="T14" fmla="*/ 241 w 366"/>
                <a:gd name="T15" fmla="*/ 24 h 196"/>
                <a:gd name="T16" fmla="*/ 232 w 366"/>
                <a:gd name="T17" fmla="*/ 18 h 196"/>
                <a:gd name="T18" fmla="*/ 221 w 366"/>
                <a:gd name="T19" fmla="*/ 18 h 196"/>
                <a:gd name="T20" fmla="*/ 215 w 366"/>
                <a:gd name="T21" fmla="*/ 3 h 196"/>
                <a:gd name="T22" fmla="*/ 200 w 366"/>
                <a:gd name="T23" fmla="*/ 2 h 196"/>
                <a:gd name="T24" fmla="*/ 181 w 366"/>
                <a:gd name="T25" fmla="*/ 10 h 196"/>
                <a:gd name="T26" fmla="*/ 163 w 366"/>
                <a:gd name="T27" fmla="*/ 17 h 196"/>
                <a:gd name="T28" fmla="*/ 145 w 366"/>
                <a:gd name="T29" fmla="*/ 22 h 196"/>
                <a:gd name="T30" fmla="*/ 132 w 366"/>
                <a:gd name="T31" fmla="*/ 26 h 196"/>
                <a:gd name="T32" fmla="*/ 140 w 366"/>
                <a:gd name="T33" fmla="*/ 35 h 196"/>
                <a:gd name="T34" fmla="*/ 128 w 366"/>
                <a:gd name="T35" fmla="*/ 41 h 196"/>
                <a:gd name="T36" fmla="*/ 126 w 366"/>
                <a:gd name="T37" fmla="*/ 58 h 196"/>
                <a:gd name="T38" fmla="*/ 128 w 366"/>
                <a:gd name="T39" fmla="*/ 72 h 196"/>
                <a:gd name="T40" fmla="*/ 110 w 366"/>
                <a:gd name="T41" fmla="*/ 70 h 196"/>
                <a:gd name="T42" fmla="*/ 93 w 366"/>
                <a:gd name="T43" fmla="*/ 66 h 196"/>
                <a:gd name="T44" fmla="*/ 77 w 366"/>
                <a:gd name="T45" fmla="*/ 69 h 196"/>
                <a:gd name="T46" fmla="*/ 72 w 366"/>
                <a:gd name="T47" fmla="*/ 70 h 196"/>
                <a:gd name="T48" fmla="*/ 55 w 366"/>
                <a:gd name="T49" fmla="*/ 59 h 196"/>
                <a:gd name="T50" fmla="*/ 43 w 366"/>
                <a:gd name="T51" fmla="*/ 58 h 196"/>
                <a:gd name="T52" fmla="*/ 29 w 366"/>
                <a:gd name="T53" fmla="*/ 65 h 196"/>
                <a:gd name="T54" fmla="*/ 21 w 366"/>
                <a:gd name="T55" fmla="*/ 80 h 196"/>
                <a:gd name="T56" fmla="*/ 7 w 366"/>
                <a:gd name="T57" fmla="*/ 80 h 196"/>
                <a:gd name="T58" fmla="*/ 6 w 366"/>
                <a:gd name="T59" fmla="*/ 107 h 196"/>
                <a:gd name="T60" fmla="*/ 18 w 366"/>
                <a:gd name="T61" fmla="*/ 115 h 196"/>
                <a:gd name="T62" fmla="*/ 20 w 366"/>
                <a:gd name="T63" fmla="*/ 130 h 196"/>
                <a:gd name="T64" fmla="*/ 48 w 366"/>
                <a:gd name="T65" fmla="*/ 121 h 196"/>
                <a:gd name="T66" fmla="*/ 65 w 366"/>
                <a:gd name="T67" fmla="*/ 129 h 196"/>
                <a:gd name="T68" fmla="*/ 70 w 366"/>
                <a:gd name="T69" fmla="*/ 146 h 196"/>
                <a:gd name="T70" fmla="*/ 47 w 366"/>
                <a:gd name="T71" fmla="*/ 146 h 196"/>
                <a:gd name="T72" fmla="*/ 35 w 366"/>
                <a:gd name="T73" fmla="*/ 152 h 196"/>
                <a:gd name="T74" fmla="*/ 54 w 366"/>
                <a:gd name="T75" fmla="*/ 174 h 196"/>
                <a:gd name="T76" fmla="*/ 74 w 366"/>
                <a:gd name="T77" fmla="*/ 183 h 196"/>
                <a:gd name="T78" fmla="*/ 85 w 366"/>
                <a:gd name="T79" fmla="*/ 147 h 196"/>
                <a:gd name="T80" fmla="*/ 167 w 366"/>
                <a:gd name="T81" fmla="*/ 163 h 196"/>
                <a:gd name="T82" fmla="*/ 192 w 366"/>
                <a:gd name="T83" fmla="*/ 192 h 196"/>
                <a:gd name="T84" fmla="*/ 208 w 366"/>
                <a:gd name="T85" fmla="*/ 188 h 196"/>
                <a:gd name="T86" fmla="*/ 222 w 366"/>
                <a:gd name="T87" fmla="*/ 174 h 196"/>
                <a:gd name="T88" fmla="*/ 241 w 366"/>
                <a:gd name="T89" fmla="*/ 174 h 196"/>
                <a:gd name="T90" fmla="*/ 259 w 366"/>
                <a:gd name="T91" fmla="*/ 173 h 196"/>
                <a:gd name="T92" fmla="*/ 289 w 366"/>
                <a:gd name="T93" fmla="*/ 174 h 196"/>
                <a:gd name="T94" fmla="*/ 304 w 366"/>
                <a:gd name="T95" fmla="*/ 172 h 196"/>
                <a:gd name="T96" fmla="*/ 311 w 366"/>
                <a:gd name="T97" fmla="*/ 146 h 196"/>
                <a:gd name="T98" fmla="*/ 335 w 366"/>
                <a:gd name="T99" fmla="*/ 122 h 196"/>
                <a:gd name="T100" fmla="*/ 361 w 366"/>
                <a:gd name="T101" fmla="*/ 100 h 196"/>
                <a:gd name="T102" fmla="*/ 268 w 366"/>
                <a:gd name="T103" fmla="*/ 128 h 196"/>
                <a:gd name="T104" fmla="*/ 251 w 366"/>
                <a:gd name="T105" fmla="*/ 135 h 196"/>
                <a:gd name="T106" fmla="*/ 241 w 366"/>
                <a:gd name="T107" fmla="*/ 136 h 196"/>
                <a:gd name="T108" fmla="*/ 271 w 366"/>
                <a:gd name="T109" fmla="*/ 126 h 196"/>
                <a:gd name="T110" fmla="*/ 340 w 366"/>
                <a:gd name="T111" fmla="*/ 111 h 196"/>
                <a:gd name="T112" fmla="*/ 327 w 366"/>
                <a:gd name="T113" fmla="*/ 106 h 196"/>
                <a:gd name="T114" fmla="*/ 338 w 366"/>
                <a:gd name="T115" fmla="*/ 92 h 196"/>
                <a:gd name="T116" fmla="*/ 333 w 366"/>
                <a:gd name="T117" fmla="*/ 96 h 196"/>
                <a:gd name="T118" fmla="*/ 337 w 366"/>
                <a:gd name="T119" fmla="*/ 10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6" h="196">
                  <a:moveTo>
                    <a:pt x="364" y="91"/>
                  </a:moveTo>
                  <a:lnTo>
                    <a:pt x="364" y="91"/>
                  </a:lnTo>
                  <a:lnTo>
                    <a:pt x="363" y="88"/>
                  </a:lnTo>
                  <a:lnTo>
                    <a:pt x="361" y="88"/>
                  </a:lnTo>
                  <a:lnTo>
                    <a:pt x="360" y="87"/>
                  </a:lnTo>
                  <a:lnTo>
                    <a:pt x="360" y="85"/>
                  </a:lnTo>
                  <a:lnTo>
                    <a:pt x="357" y="85"/>
                  </a:lnTo>
                  <a:lnTo>
                    <a:pt x="357" y="87"/>
                  </a:lnTo>
                  <a:lnTo>
                    <a:pt x="356" y="88"/>
                  </a:lnTo>
                  <a:lnTo>
                    <a:pt x="355" y="88"/>
                  </a:lnTo>
                  <a:lnTo>
                    <a:pt x="353" y="88"/>
                  </a:lnTo>
                  <a:lnTo>
                    <a:pt x="353" y="88"/>
                  </a:lnTo>
                  <a:lnTo>
                    <a:pt x="352" y="87"/>
                  </a:lnTo>
                  <a:lnTo>
                    <a:pt x="349" y="87"/>
                  </a:lnTo>
                  <a:lnTo>
                    <a:pt x="348" y="85"/>
                  </a:lnTo>
                  <a:lnTo>
                    <a:pt x="346" y="84"/>
                  </a:lnTo>
                  <a:lnTo>
                    <a:pt x="345" y="83"/>
                  </a:lnTo>
                  <a:lnTo>
                    <a:pt x="345" y="81"/>
                  </a:lnTo>
                  <a:lnTo>
                    <a:pt x="345" y="81"/>
                  </a:lnTo>
                  <a:lnTo>
                    <a:pt x="344" y="80"/>
                  </a:lnTo>
                  <a:lnTo>
                    <a:pt x="341" y="77"/>
                  </a:lnTo>
                  <a:lnTo>
                    <a:pt x="340" y="77"/>
                  </a:lnTo>
                  <a:lnTo>
                    <a:pt x="338" y="76"/>
                  </a:lnTo>
                  <a:lnTo>
                    <a:pt x="338" y="74"/>
                  </a:lnTo>
                  <a:lnTo>
                    <a:pt x="338" y="73"/>
                  </a:lnTo>
                  <a:lnTo>
                    <a:pt x="338" y="72"/>
                  </a:lnTo>
                  <a:lnTo>
                    <a:pt x="337" y="72"/>
                  </a:lnTo>
                  <a:lnTo>
                    <a:pt x="335" y="70"/>
                  </a:lnTo>
                  <a:lnTo>
                    <a:pt x="334" y="69"/>
                  </a:lnTo>
                  <a:lnTo>
                    <a:pt x="334" y="67"/>
                  </a:lnTo>
                  <a:lnTo>
                    <a:pt x="333" y="67"/>
                  </a:lnTo>
                  <a:lnTo>
                    <a:pt x="330" y="66"/>
                  </a:lnTo>
                  <a:lnTo>
                    <a:pt x="329" y="67"/>
                  </a:lnTo>
                  <a:lnTo>
                    <a:pt x="329" y="69"/>
                  </a:lnTo>
                  <a:lnTo>
                    <a:pt x="327" y="69"/>
                  </a:lnTo>
                  <a:lnTo>
                    <a:pt x="326" y="69"/>
                  </a:lnTo>
                  <a:lnTo>
                    <a:pt x="325" y="69"/>
                  </a:lnTo>
                  <a:lnTo>
                    <a:pt x="325" y="70"/>
                  </a:lnTo>
                  <a:lnTo>
                    <a:pt x="322" y="70"/>
                  </a:lnTo>
                  <a:lnTo>
                    <a:pt x="320" y="72"/>
                  </a:lnTo>
                  <a:lnTo>
                    <a:pt x="318" y="70"/>
                  </a:lnTo>
                  <a:lnTo>
                    <a:pt x="314" y="70"/>
                  </a:lnTo>
                  <a:lnTo>
                    <a:pt x="312" y="69"/>
                  </a:lnTo>
                  <a:lnTo>
                    <a:pt x="312" y="69"/>
                  </a:lnTo>
                  <a:lnTo>
                    <a:pt x="311" y="67"/>
                  </a:lnTo>
                  <a:lnTo>
                    <a:pt x="312" y="66"/>
                  </a:lnTo>
                  <a:lnTo>
                    <a:pt x="310" y="65"/>
                  </a:lnTo>
                  <a:lnTo>
                    <a:pt x="308" y="65"/>
                  </a:lnTo>
                  <a:lnTo>
                    <a:pt x="307" y="63"/>
                  </a:lnTo>
                  <a:lnTo>
                    <a:pt x="307" y="63"/>
                  </a:lnTo>
                  <a:lnTo>
                    <a:pt x="304" y="66"/>
                  </a:lnTo>
                  <a:lnTo>
                    <a:pt x="304" y="66"/>
                  </a:lnTo>
                  <a:lnTo>
                    <a:pt x="304" y="67"/>
                  </a:lnTo>
                  <a:lnTo>
                    <a:pt x="301" y="70"/>
                  </a:lnTo>
                  <a:lnTo>
                    <a:pt x="282" y="33"/>
                  </a:lnTo>
                  <a:lnTo>
                    <a:pt x="270" y="24"/>
                  </a:lnTo>
                  <a:lnTo>
                    <a:pt x="270" y="22"/>
                  </a:lnTo>
                  <a:lnTo>
                    <a:pt x="268" y="21"/>
                  </a:lnTo>
                  <a:lnTo>
                    <a:pt x="270" y="20"/>
                  </a:lnTo>
                  <a:lnTo>
                    <a:pt x="270" y="21"/>
                  </a:lnTo>
                  <a:lnTo>
                    <a:pt x="271" y="20"/>
                  </a:lnTo>
                  <a:lnTo>
                    <a:pt x="273" y="18"/>
                  </a:lnTo>
                  <a:lnTo>
                    <a:pt x="273" y="17"/>
                  </a:lnTo>
                  <a:lnTo>
                    <a:pt x="271" y="15"/>
                  </a:lnTo>
                  <a:lnTo>
                    <a:pt x="270" y="18"/>
                  </a:lnTo>
                  <a:lnTo>
                    <a:pt x="267" y="18"/>
                  </a:lnTo>
                  <a:lnTo>
                    <a:pt x="266" y="20"/>
                  </a:lnTo>
                  <a:lnTo>
                    <a:pt x="264" y="20"/>
                  </a:lnTo>
                  <a:lnTo>
                    <a:pt x="263" y="20"/>
                  </a:lnTo>
                  <a:lnTo>
                    <a:pt x="262" y="20"/>
                  </a:lnTo>
                  <a:lnTo>
                    <a:pt x="260" y="21"/>
                  </a:lnTo>
                  <a:lnTo>
                    <a:pt x="259" y="24"/>
                  </a:lnTo>
                  <a:lnTo>
                    <a:pt x="258" y="25"/>
                  </a:lnTo>
                  <a:lnTo>
                    <a:pt x="255" y="25"/>
                  </a:lnTo>
                  <a:lnTo>
                    <a:pt x="252" y="28"/>
                  </a:lnTo>
                  <a:lnTo>
                    <a:pt x="251" y="28"/>
                  </a:lnTo>
                  <a:lnTo>
                    <a:pt x="251" y="28"/>
                  </a:lnTo>
                  <a:lnTo>
                    <a:pt x="251" y="29"/>
                  </a:lnTo>
                  <a:lnTo>
                    <a:pt x="249" y="29"/>
                  </a:lnTo>
                  <a:lnTo>
                    <a:pt x="249" y="29"/>
                  </a:lnTo>
                  <a:lnTo>
                    <a:pt x="248" y="29"/>
                  </a:lnTo>
                  <a:lnTo>
                    <a:pt x="247" y="28"/>
                  </a:lnTo>
                  <a:lnTo>
                    <a:pt x="244" y="29"/>
                  </a:lnTo>
                  <a:lnTo>
                    <a:pt x="242" y="31"/>
                  </a:lnTo>
                  <a:lnTo>
                    <a:pt x="241" y="31"/>
                  </a:lnTo>
                  <a:lnTo>
                    <a:pt x="241" y="29"/>
                  </a:lnTo>
                  <a:lnTo>
                    <a:pt x="241" y="28"/>
                  </a:lnTo>
                  <a:lnTo>
                    <a:pt x="241" y="26"/>
                  </a:lnTo>
                  <a:lnTo>
                    <a:pt x="242" y="25"/>
                  </a:lnTo>
                  <a:lnTo>
                    <a:pt x="242" y="25"/>
                  </a:lnTo>
                  <a:lnTo>
                    <a:pt x="244" y="24"/>
                  </a:lnTo>
                  <a:lnTo>
                    <a:pt x="244" y="24"/>
                  </a:lnTo>
                  <a:lnTo>
                    <a:pt x="244" y="22"/>
                  </a:lnTo>
                  <a:lnTo>
                    <a:pt x="242" y="22"/>
                  </a:lnTo>
                  <a:lnTo>
                    <a:pt x="242" y="24"/>
                  </a:lnTo>
                  <a:lnTo>
                    <a:pt x="241" y="24"/>
                  </a:lnTo>
                  <a:lnTo>
                    <a:pt x="240" y="22"/>
                  </a:lnTo>
                  <a:lnTo>
                    <a:pt x="238" y="22"/>
                  </a:lnTo>
                  <a:lnTo>
                    <a:pt x="237" y="21"/>
                  </a:lnTo>
                  <a:lnTo>
                    <a:pt x="234" y="21"/>
                  </a:lnTo>
                  <a:lnTo>
                    <a:pt x="234" y="21"/>
                  </a:lnTo>
                  <a:lnTo>
                    <a:pt x="234" y="22"/>
                  </a:lnTo>
                  <a:lnTo>
                    <a:pt x="234" y="24"/>
                  </a:lnTo>
                  <a:lnTo>
                    <a:pt x="233" y="24"/>
                  </a:lnTo>
                  <a:lnTo>
                    <a:pt x="233" y="22"/>
                  </a:lnTo>
                  <a:lnTo>
                    <a:pt x="233" y="21"/>
                  </a:lnTo>
                  <a:lnTo>
                    <a:pt x="232" y="20"/>
                  </a:lnTo>
                  <a:lnTo>
                    <a:pt x="232" y="18"/>
                  </a:lnTo>
                  <a:lnTo>
                    <a:pt x="232" y="17"/>
                  </a:lnTo>
                  <a:lnTo>
                    <a:pt x="230" y="17"/>
                  </a:lnTo>
                  <a:lnTo>
                    <a:pt x="230" y="18"/>
                  </a:lnTo>
                  <a:lnTo>
                    <a:pt x="230" y="20"/>
                  </a:lnTo>
                  <a:lnTo>
                    <a:pt x="229" y="20"/>
                  </a:lnTo>
                  <a:lnTo>
                    <a:pt x="227" y="20"/>
                  </a:lnTo>
                  <a:lnTo>
                    <a:pt x="226" y="21"/>
                  </a:lnTo>
                  <a:lnTo>
                    <a:pt x="225" y="21"/>
                  </a:lnTo>
                  <a:lnTo>
                    <a:pt x="225" y="20"/>
                  </a:lnTo>
                  <a:lnTo>
                    <a:pt x="222" y="21"/>
                  </a:lnTo>
                  <a:lnTo>
                    <a:pt x="221" y="20"/>
                  </a:lnTo>
                  <a:lnTo>
                    <a:pt x="221" y="18"/>
                  </a:lnTo>
                  <a:lnTo>
                    <a:pt x="221" y="17"/>
                  </a:lnTo>
                  <a:lnTo>
                    <a:pt x="222" y="15"/>
                  </a:lnTo>
                  <a:lnTo>
                    <a:pt x="222" y="13"/>
                  </a:lnTo>
                  <a:lnTo>
                    <a:pt x="222" y="13"/>
                  </a:lnTo>
                  <a:lnTo>
                    <a:pt x="221" y="10"/>
                  </a:lnTo>
                  <a:lnTo>
                    <a:pt x="221" y="9"/>
                  </a:lnTo>
                  <a:lnTo>
                    <a:pt x="221" y="7"/>
                  </a:lnTo>
                  <a:lnTo>
                    <a:pt x="221" y="5"/>
                  </a:lnTo>
                  <a:lnTo>
                    <a:pt x="219" y="5"/>
                  </a:lnTo>
                  <a:lnTo>
                    <a:pt x="218" y="3"/>
                  </a:lnTo>
                  <a:lnTo>
                    <a:pt x="218" y="3"/>
                  </a:lnTo>
                  <a:lnTo>
                    <a:pt x="215" y="3"/>
                  </a:lnTo>
                  <a:lnTo>
                    <a:pt x="214" y="3"/>
                  </a:lnTo>
                  <a:lnTo>
                    <a:pt x="212" y="5"/>
                  </a:lnTo>
                  <a:lnTo>
                    <a:pt x="210" y="3"/>
                  </a:lnTo>
                  <a:lnTo>
                    <a:pt x="210" y="2"/>
                  </a:lnTo>
                  <a:lnTo>
                    <a:pt x="208" y="2"/>
                  </a:lnTo>
                  <a:lnTo>
                    <a:pt x="207" y="2"/>
                  </a:lnTo>
                  <a:lnTo>
                    <a:pt x="206" y="2"/>
                  </a:lnTo>
                  <a:lnTo>
                    <a:pt x="204" y="2"/>
                  </a:lnTo>
                  <a:lnTo>
                    <a:pt x="203" y="0"/>
                  </a:lnTo>
                  <a:lnTo>
                    <a:pt x="201" y="0"/>
                  </a:lnTo>
                  <a:lnTo>
                    <a:pt x="201" y="2"/>
                  </a:lnTo>
                  <a:lnTo>
                    <a:pt x="200" y="2"/>
                  </a:lnTo>
                  <a:lnTo>
                    <a:pt x="199" y="3"/>
                  </a:lnTo>
                  <a:lnTo>
                    <a:pt x="199" y="3"/>
                  </a:lnTo>
                  <a:lnTo>
                    <a:pt x="197" y="5"/>
                  </a:lnTo>
                  <a:lnTo>
                    <a:pt x="196" y="3"/>
                  </a:lnTo>
                  <a:lnTo>
                    <a:pt x="196" y="5"/>
                  </a:lnTo>
                  <a:lnTo>
                    <a:pt x="196" y="6"/>
                  </a:lnTo>
                  <a:lnTo>
                    <a:pt x="195" y="7"/>
                  </a:lnTo>
                  <a:lnTo>
                    <a:pt x="193" y="7"/>
                  </a:lnTo>
                  <a:lnTo>
                    <a:pt x="192" y="7"/>
                  </a:lnTo>
                  <a:lnTo>
                    <a:pt x="191" y="9"/>
                  </a:lnTo>
                  <a:lnTo>
                    <a:pt x="186" y="10"/>
                  </a:lnTo>
                  <a:lnTo>
                    <a:pt x="181" y="10"/>
                  </a:lnTo>
                  <a:lnTo>
                    <a:pt x="175" y="13"/>
                  </a:lnTo>
                  <a:lnTo>
                    <a:pt x="175" y="13"/>
                  </a:lnTo>
                  <a:lnTo>
                    <a:pt x="173" y="13"/>
                  </a:lnTo>
                  <a:lnTo>
                    <a:pt x="171" y="13"/>
                  </a:lnTo>
                  <a:lnTo>
                    <a:pt x="170" y="13"/>
                  </a:lnTo>
                  <a:lnTo>
                    <a:pt x="169" y="13"/>
                  </a:lnTo>
                  <a:lnTo>
                    <a:pt x="169" y="14"/>
                  </a:lnTo>
                  <a:lnTo>
                    <a:pt x="167" y="15"/>
                  </a:lnTo>
                  <a:lnTo>
                    <a:pt x="167" y="17"/>
                  </a:lnTo>
                  <a:lnTo>
                    <a:pt x="166" y="17"/>
                  </a:lnTo>
                  <a:lnTo>
                    <a:pt x="165" y="17"/>
                  </a:lnTo>
                  <a:lnTo>
                    <a:pt x="163" y="17"/>
                  </a:lnTo>
                  <a:lnTo>
                    <a:pt x="162" y="17"/>
                  </a:lnTo>
                  <a:lnTo>
                    <a:pt x="160" y="18"/>
                  </a:lnTo>
                  <a:lnTo>
                    <a:pt x="158" y="18"/>
                  </a:lnTo>
                  <a:lnTo>
                    <a:pt x="158" y="20"/>
                  </a:lnTo>
                  <a:lnTo>
                    <a:pt x="156" y="20"/>
                  </a:lnTo>
                  <a:lnTo>
                    <a:pt x="155" y="20"/>
                  </a:lnTo>
                  <a:lnTo>
                    <a:pt x="154" y="18"/>
                  </a:lnTo>
                  <a:lnTo>
                    <a:pt x="152" y="20"/>
                  </a:lnTo>
                  <a:lnTo>
                    <a:pt x="151" y="21"/>
                  </a:lnTo>
                  <a:lnTo>
                    <a:pt x="150" y="21"/>
                  </a:lnTo>
                  <a:lnTo>
                    <a:pt x="147" y="21"/>
                  </a:lnTo>
                  <a:lnTo>
                    <a:pt x="145" y="22"/>
                  </a:lnTo>
                  <a:lnTo>
                    <a:pt x="144" y="24"/>
                  </a:lnTo>
                  <a:lnTo>
                    <a:pt x="144" y="22"/>
                  </a:lnTo>
                  <a:lnTo>
                    <a:pt x="140" y="22"/>
                  </a:lnTo>
                  <a:lnTo>
                    <a:pt x="139" y="24"/>
                  </a:lnTo>
                  <a:lnTo>
                    <a:pt x="137" y="22"/>
                  </a:lnTo>
                  <a:lnTo>
                    <a:pt x="136" y="24"/>
                  </a:lnTo>
                  <a:lnTo>
                    <a:pt x="134" y="22"/>
                  </a:lnTo>
                  <a:lnTo>
                    <a:pt x="133" y="22"/>
                  </a:lnTo>
                  <a:lnTo>
                    <a:pt x="133" y="24"/>
                  </a:lnTo>
                  <a:lnTo>
                    <a:pt x="130" y="24"/>
                  </a:lnTo>
                  <a:lnTo>
                    <a:pt x="132" y="25"/>
                  </a:lnTo>
                  <a:lnTo>
                    <a:pt x="132" y="26"/>
                  </a:lnTo>
                  <a:lnTo>
                    <a:pt x="130" y="28"/>
                  </a:lnTo>
                  <a:lnTo>
                    <a:pt x="130" y="29"/>
                  </a:lnTo>
                  <a:lnTo>
                    <a:pt x="133" y="29"/>
                  </a:lnTo>
                  <a:lnTo>
                    <a:pt x="134" y="28"/>
                  </a:lnTo>
                  <a:lnTo>
                    <a:pt x="136" y="29"/>
                  </a:lnTo>
                  <a:lnTo>
                    <a:pt x="134" y="31"/>
                  </a:lnTo>
                  <a:lnTo>
                    <a:pt x="133" y="31"/>
                  </a:lnTo>
                  <a:lnTo>
                    <a:pt x="132" y="31"/>
                  </a:lnTo>
                  <a:lnTo>
                    <a:pt x="132" y="32"/>
                  </a:lnTo>
                  <a:lnTo>
                    <a:pt x="133" y="33"/>
                  </a:lnTo>
                  <a:lnTo>
                    <a:pt x="139" y="33"/>
                  </a:lnTo>
                  <a:lnTo>
                    <a:pt x="140" y="35"/>
                  </a:lnTo>
                  <a:lnTo>
                    <a:pt x="141" y="36"/>
                  </a:lnTo>
                  <a:lnTo>
                    <a:pt x="140" y="37"/>
                  </a:lnTo>
                  <a:lnTo>
                    <a:pt x="139" y="37"/>
                  </a:lnTo>
                  <a:lnTo>
                    <a:pt x="137" y="37"/>
                  </a:lnTo>
                  <a:lnTo>
                    <a:pt x="136" y="37"/>
                  </a:lnTo>
                  <a:lnTo>
                    <a:pt x="134" y="37"/>
                  </a:lnTo>
                  <a:lnTo>
                    <a:pt x="133" y="37"/>
                  </a:lnTo>
                  <a:lnTo>
                    <a:pt x="132" y="37"/>
                  </a:lnTo>
                  <a:lnTo>
                    <a:pt x="130" y="39"/>
                  </a:lnTo>
                  <a:lnTo>
                    <a:pt x="130" y="40"/>
                  </a:lnTo>
                  <a:lnTo>
                    <a:pt x="129" y="41"/>
                  </a:lnTo>
                  <a:lnTo>
                    <a:pt x="128" y="41"/>
                  </a:lnTo>
                  <a:lnTo>
                    <a:pt x="130" y="46"/>
                  </a:lnTo>
                  <a:lnTo>
                    <a:pt x="130" y="47"/>
                  </a:lnTo>
                  <a:lnTo>
                    <a:pt x="130" y="48"/>
                  </a:lnTo>
                  <a:lnTo>
                    <a:pt x="128" y="50"/>
                  </a:lnTo>
                  <a:lnTo>
                    <a:pt x="125" y="51"/>
                  </a:lnTo>
                  <a:lnTo>
                    <a:pt x="124" y="52"/>
                  </a:lnTo>
                  <a:lnTo>
                    <a:pt x="122" y="52"/>
                  </a:lnTo>
                  <a:lnTo>
                    <a:pt x="122" y="54"/>
                  </a:lnTo>
                  <a:lnTo>
                    <a:pt x="125" y="54"/>
                  </a:lnTo>
                  <a:lnTo>
                    <a:pt x="125" y="55"/>
                  </a:lnTo>
                  <a:lnTo>
                    <a:pt x="125" y="57"/>
                  </a:lnTo>
                  <a:lnTo>
                    <a:pt x="126" y="58"/>
                  </a:lnTo>
                  <a:lnTo>
                    <a:pt x="129" y="58"/>
                  </a:lnTo>
                  <a:lnTo>
                    <a:pt x="129" y="59"/>
                  </a:lnTo>
                  <a:lnTo>
                    <a:pt x="130" y="61"/>
                  </a:lnTo>
                  <a:lnTo>
                    <a:pt x="133" y="61"/>
                  </a:lnTo>
                  <a:lnTo>
                    <a:pt x="136" y="61"/>
                  </a:lnTo>
                  <a:lnTo>
                    <a:pt x="136" y="61"/>
                  </a:lnTo>
                  <a:lnTo>
                    <a:pt x="136" y="62"/>
                  </a:lnTo>
                  <a:lnTo>
                    <a:pt x="136" y="63"/>
                  </a:lnTo>
                  <a:lnTo>
                    <a:pt x="134" y="69"/>
                  </a:lnTo>
                  <a:lnTo>
                    <a:pt x="132" y="70"/>
                  </a:lnTo>
                  <a:lnTo>
                    <a:pt x="130" y="72"/>
                  </a:lnTo>
                  <a:lnTo>
                    <a:pt x="128" y="72"/>
                  </a:lnTo>
                  <a:lnTo>
                    <a:pt x="125" y="72"/>
                  </a:lnTo>
                  <a:lnTo>
                    <a:pt x="124" y="70"/>
                  </a:lnTo>
                  <a:lnTo>
                    <a:pt x="122" y="69"/>
                  </a:lnTo>
                  <a:lnTo>
                    <a:pt x="121" y="70"/>
                  </a:lnTo>
                  <a:lnTo>
                    <a:pt x="121" y="73"/>
                  </a:lnTo>
                  <a:lnTo>
                    <a:pt x="119" y="73"/>
                  </a:lnTo>
                  <a:lnTo>
                    <a:pt x="117" y="73"/>
                  </a:lnTo>
                  <a:lnTo>
                    <a:pt x="115" y="72"/>
                  </a:lnTo>
                  <a:lnTo>
                    <a:pt x="115" y="72"/>
                  </a:lnTo>
                  <a:lnTo>
                    <a:pt x="114" y="72"/>
                  </a:lnTo>
                  <a:lnTo>
                    <a:pt x="111" y="72"/>
                  </a:lnTo>
                  <a:lnTo>
                    <a:pt x="110" y="70"/>
                  </a:lnTo>
                  <a:lnTo>
                    <a:pt x="108" y="70"/>
                  </a:lnTo>
                  <a:lnTo>
                    <a:pt x="108" y="67"/>
                  </a:lnTo>
                  <a:lnTo>
                    <a:pt x="108" y="66"/>
                  </a:lnTo>
                  <a:lnTo>
                    <a:pt x="106" y="65"/>
                  </a:lnTo>
                  <a:lnTo>
                    <a:pt x="104" y="66"/>
                  </a:lnTo>
                  <a:lnTo>
                    <a:pt x="102" y="66"/>
                  </a:lnTo>
                  <a:lnTo>
                    <a:pt x="102" y="66"/>
                  </a:lnTo>
                  <a:lnTo>
                    <a:pt x="99" y="67"/>
                  </a:lnTo>
                  <a:lnTo>
                    <a:pt x="98" y="66"/>
                  </a:lnTo>
                  <a:lnTo>
                    <a:pt x="96" y="66"/>
                  </a:lnTo>
                  <a:lnTo>
                    <a:pt x="95" y="66"/>
                  </a:lnTo>
                  <a:lnTo>
                    <a:pt x="93" y="66"/>
                  </a:lnTo>
                  <a:lnTo>
                    <a:pt x="92" y="66"/>
                  </a:lnTo>
                  <a:lnTo>
                    <a:pt x="92" y="67"/>
                  </a:lnTo>
                  <a:lnTo>
                    <a:pt x="91" y="67"/>
                  </a:lnTo>
                  <a:lnTo>
                    <a:pt x="89" y="67"/>
                  </a:lnTo>
                  <a:lnTo>
                    <a:pt x="88" y="67"/>
                  </a:lnTo>
                  <a:lnTo>
                    <a:pt x="88" y="69"/>
                  </a:lnTo>
                  <a:lnTo>
                    <a:pt x="88" y="70"/>
                  </a:lnTo>
                  <a:lnTo>
                    <a:pt x="84" y="72"/>
                  </a:lnTo>
                  <a:lnTo>
                    <a:pt x="82" y="73"/>
                  </a:lnTo>
                  <a:lnTo>
                    <a:pt x="81" y="72"/>
                  </a:lnTo>
                  <a:lnTo>
                    <a:pt x="78" y="70"/>
                  </a:lnTo>
                  <a:lnTo>
                    <a:pt x="77" y="69"/>
                  </a:lnTo>
                  <a:lnTo>
                    <a:pt x="77" y="69"/>
                  </a:lnTo>
                  <a:lnTo>
                    <a:pt x="76" y="67"/>
                  </a:lnTo>
                  <a:lnTo>
                    <a:pt x="76" y="66"/>
                  </a:lnTo>
                  <a:lnTo>
                    <a:pt x="74" y="66"/>
                  </a:lnTo>
                  <a:lnTo>
                    <a:pt x="73" y="67"/>
                  </a:lnTo>
                  <a:lnTo>
                    <a:pt x="74" y="69"/>
                  </a:lnTo>
                  <a:lnTo>
                    <a:pt x="73" y="70"/>
                  </a:lnTo>
                  <a:lnTo>
                    <a:pt x="74" y="72"/>
                  </a:lnTo>
                  <a:lnTo>
                    <a:pt x="74" y="73"/>
                  </a:lnTo>
                  <a:lnTo>
                    <a:pt x="73" y="73"/>
                  </a:lnTo>
                  <a:lnTo>
                    <a:pt x="72" y="72"/>
                  </a:lnTo>
                  <a:lnTo>
                    <a:pt x="72" y="70"/>
                  </a:lnTo>
                  <a:lnTo>
                    <a:pt x="72" y="69"/>
                  </a:lnTo>
                  <a:lnTo>
                    <a:pt x="70" y="67"/>
                  </a:lnTo>
                  <a:lnTo>
                    <a:pt x="69" y="66"/>
                  </a:lnTo>
                  <a:lnTo>
                    <a:pt x="69" y="65"/>
                  </a:lnTo>
                  <a:lnTo>
                    <a:pt x="65" y="63"/>
                  </a:lnTo>
                  <a:lnTo>
                    <a:pt x="65" y="61"/>
                  </a:lnTo>
                  <a:lnTo>
                    <a:pt x="63" y="59"/>
                  </a:lnTo>
                  <a:lnTo>
                    <a:pt x="62" y="58"/>
                  </a:lnTo>
                  <a:lnTo>
                    <a:pt x="61" y="58"/>
                  </a:lnTo>
                  <a:lnTo>
                    <a:pt x="58" y="59"/>
                  </a:lnTo>
                  <a:lnTo>
                    <a:pt x="57" y="59"/>
                  </a:lnTo>
                  <a:lnTo>
                    <a:pt x="55" y="59"/>
                  </a:lnTo>
                  <a:lnTo>
                    <a:pt x="55" y="59"/>
                  </a:lnTo>
                  <a:lnTo>
                    <a:pt x="54" y="58"/>
                  </a:lnTo>
                  <a:lnTo>
                    <a:pt x="52" y="55"/>
                  </a:lnTo>
                  <a:lnTo>
                    <a:pt x="51" y="55"/>
                  </a:lnTo>
                  <a:lnTo>
                    <a:pt x="50" y="57"/>
                  </a:lnTo>
                  <a:lnTo>
                    <a:pt x="48" y="57"/>
                  </a:lnTo>
                  <a:lnTo>
                    <a:pt x="48" y="57"/>
                  </a:lnTo>
                  <a:lnTo>
                    <a:pt x="48" y="58"/>
                  </a:lnTo>
                  <a:lnTo>
                    <a:pt x="47" y="59"/>
                  </a:lnTo>
                  <a:lnTo>
                    <a:pt x="47" y="58"/>
                  </a:lnTo>
                  <a:lnTo>
                    <a:pt x="44" y="59"/>
                  </a:lnTo>
                  <a:lnTo>
                    <a:pt x="43" y="58"/>
                  </a:lnTo>
                  <a:lnTo>
                    <a:pt x="43" y="57"/>
                  </a:lnTo>
                  <a:lnTo>
                    <a:pt x="40" y="57"/>
                  </a:lnTo>
                  <a:lnTo>
                    <a:pt x="37" y="58"/>
                  </a:lnTo>
                  <a:lnTo>
                    <a:pt x="36" y="58"/>
                  </a:lnTo>
                  <a:lnTo>
                    <a:pt x="36" y="59"/>
                  </a:lnTo>
                  <a:lnTo>
                    <a:pt x="36" y="61"/>
                  </a:lnTo>
                  <a:lnTo>
                    <a:pt x="35" y="61"/>
                  </a:lnTo>
                  <a:lnTo>
                    <a:pt x="33" y="62"/>
                  </a:lnTo>
                  <a:lnTo>
                    <a:pt x="32" y="63"/>
                  </a:lnTo>
                  <a:lnTo>
                    <a:pt x="31" y="63"/>
                  </a:lnTo>
                  <a:lnTo>
                    <a:pt x="31" y="65"/>
                  </a:lnTo>
                  <a:lnTo>
                    <a:pt x="29" y="65"/>
                  </a:lnTo>
                  <a:lnTo>
                    <a:pt x="28" y="65"/>
                  </a:lnTo>
                  <a:lnTo>
                    <a:pt x="26" y="65"/>
                  </a:lnTo>
                  <a:lnTo>
                    <a:pt x="26" y="66"/>
                  </a:lnTo>
                  <a:lnTo>
                    <a:pt x="26" y="67"/>
                  </a:lnTo>
                  <a:lnTo>
                    <a:pt x="25" y="69"/>
                  </a:lnTo>
                  <a:lnTo>
                    <a:pt x="25" y="69"/>
                  </a:lnTo>
                  <a:lnTo>
                    <a:pt x="21" y="72"/>
                  </a:lnTo>
                  <a:lnTo>
                    <a:pt x="20" y="72"/>
                  </a:lnTo>
                  <a:lnTo>
                    <a:pt x="18" y="72"/>
                  </a:lnTo>
                  <a:lnTo>
                    <a:pt x="20" y="74"/>
                  </a:lnTo>
                  <a:lnTo>
                    <a:pt x="21" y="78"/>
                  </a:lnTo>
                  <a:lnTo>
                    <a:pt x="21" y="80"/>
                  </a:lnTo>
                  <a:lnTo>
                    <a:pt x="21" y="81"/>
                  </a:lnTo>
                  <a:lnTo>
                    <a:pt x="17" y="84"/>
                  </a:lnTo>
                  <a:lnTo>
                    <a:pt x="15" y="84"/>
                  </a:lnTo>
                  <a:lnTo>
                    <a:pt x="13" y="77"/>
                  </a:lnTo>
                  <a:lnTo>
                    <a:pt x="11" y="76"/>
                  </a:lnTo>
                  <a:lnTo>
                    <a:pt x="10" y="74"/>
                  </a:lnTo>
                  <a:lnTo>
                    <a:pt x="10" y="73"/>
                  </a:lnTo>
                  <a:lnTo>
                    <a:pt x="9" y="74"/>
                  </a:lnTo>
                  <a:lnTo>
                    <a:pt x="9" y="76"/>
                  </a:lnTo>
                  <a:lnTo>
                    <a:pt x="9" y="77"/>
                  </a:lnTo>
                  <a:lnTo>
                    <a:pt x="7" y="78"/>
                  </a:lnTo>
                  <a:lnTo>
                    <a:pt x="7" y="80"/>
                  </a:lnTo>
                  <a:lnTo>
                    <a:pt x="7" y="81"/>
                  </a:lnTo>
                  <a:lnTo>
                    <a:pt x="5" y="83"/>
                  </a:lnTo>
                  <a:lnTo>
                    <a:pt x="3" y="89"/>
                  </a:lnTo>
                  <a:lnTo>
                    <a:pt x="5" y="91"/>
                  </a:lnTo>
                  <a:lnTo>
                    <a:pt x="6" y="92"/>
                  </a:lnTo>
                  <a:lnTo>
                    <a:pt x="5" y="94"/>
                  </a:lnTo>
                  <a:lnTo>
                    <a:pt x="2" y="95"/>
                  </a:lnTo>
                  <a:lnTo>
                    <a:pt x="0" y="102"/>
                  </a:lnTo>
                  <a:lnTo>
                    <a:pt x="6" y="104"/>
                  </a:lnTo>
                  <a:lnTo>
                    <a:pt x="6" y="104"/>
                  </a:lnTo>
                  <a:lnTo>
                    <a:pt x="6" y="106"/>
                  </a:lnTo>
                  <a:lnTo>
                    <a:pt x="6" y="107"/>
                  </a:lnTo>
                  <a:lnTo>
                    <a:pt x="6" y="109"/>
                  </a:lnTo>
                  <a:lnTo>
                    <a:pt x="6" y="110"/>
                  </a:lnTo>
                  <a:lnTo>
                    <a:pt x="9" y="111"/>
                  </a:lnTo>
                  <a:lnTo>
                    <a:pt x="9" y="110"/>
                  </a:lnTo>
                  <a:lnTo>
                    <a:pt x="11" y="111"/>
                  </a:lnTo>
                  <a:lnTo>
                    <a:pt x="14" y="110"/>
                  </a:lnTo>
                  <a:lnTo>
                    <a:pt x="14" y="110"/>
                  </a:lnTo>
                  <a:lnTo>
                    <a:pt x="15" y="111"/>
                  </a:lnTo>
                  <a:lnTo>
                    <a:pt x="17" y="113"/>
                  </a:lnTo>
                  <a:lnTo>
                    <a:pt x="17" y="114"/>
                  </a:lnTo>
                  <a:lnTo>
                    <a:pt x="17" y="115"/>
                  </a:lnTo>
                  <a:lnTo>
                    <a:pt x="18" y="115"/>
                  </a:lnTo>
                  <a:lnTo>
                    <a:pt x="20" y="125"/>
                  </a:lnTo>
                  <a:lnTo>
                    <a:pt x="18" y="125"/>
                  </a:lnTo>
                  <a:lnTo>
                    <a:pt x="17" y="124"/>
                  </a:lnTo>
                  <a:lnTo>
                    <a:pt x="15" y="125"/>
                  </a:lnTo>
                  <a:lnTo>
                    <a:pt x="15" y="126"/>
                  </a:lnTo>
                  <a:lnTo>
                    <a:pt x="14" y="126"/>
                  </a:lnTo>
                  <a:lnTo>
                    <a:pt x="14" y="128"/>
                  </a:lnTo>
                  <a:lnTo>
                    <a:pt x="15" y="129"/>
                  </a:lnTo>
                  <a:lnTo>
                    <a:pt x="17" y="129"/>
                  </a:lnTo>
                  <a:lnTo>
                    <a:pt x="18" y="129"/>
                  </a:lnTo>
                  <a:lnTo>
                    <a:pt x="20" y="130"/>
                  </a:lnTo>
                  <a:lnTo>
                    <a:pt x="20" y="130"/>
                  </a:lnTo>
                  <a:lnTo>
                    <a:pt x="24" y="129"/>
                  </a:lnTo>
                  <a:lnTo>
                    <a:pt x="20" y="126"/>
                  </a:lnTo>
                  <a:lnTo>
                    <a:pt x="24" y="126"/>
                  </a:lnTo>
                  <a:lnTo>
                    <a:pt x="28" y="125"/>
                  </a:lnTo>
                  <a:lnTo>
                    <a:pt x="32" y="124"/>
                  </a:lnTo>
                  <a:lnTo>
                    <a:pt x="35" y="124"/>
                  </a:lnTo>
                  <a:lnTo>
                    <a:pt x="40" y="118"/>
                  </a:lnTo>
                  <a:lnTo>
                    <a:pt x="43" y="118"/>
                  </a:lnTo>
                  <a:lnTo>
                    <a:pt x="44" y="118"/>
                  </a:lnTo>
                  <a:lnTo>
                    <a:pt x="46" y="120"/>
                  </a:lnTo>
                  <a:lnTo>
                    <a:pt x="48" y="120"/>
                  </a:lnTo>
                  <a:lnTo>
                    <a:pt x="48" y="121"/>
                  </a:lnTo>
                  <a:lnTo>
                    <a:pt x="50" y="120"/>
                  </a:lnTo>
                  <a:lnTo>
                    <a:pt x="51" y="120"/>
                  </a:lnTo>
                  <a:lnTo>
                    <a:pt x="54" y="120"/>
                  </a:lnTo>
                  <a:lnTo>
                    <a:pt x="55" y="120"/>
                  </a:lnTo>
                  <a:lnTo>
                    <a:pt x="55" y="120"/>
                  </a:lnTo>
                  <a:lnTo>
                    <a:pt x="58" y="121"/>
                  </a:lnTo>
                  <a:lnTo>
                    <a:pt x="61" y="124"/>
                  </a:lnTo>
                  <a:lnTo>
                    <a:pt x="61" y="125"/>
                  </a:lnTo>
                  <a:lnTo>
                    <a:pt x="62" y="125"/>
                  </a:lnTo>
                  <a:lnTo>
                    <a:pt x="63" y="128"/>
                  </a:lnTo>
                  <a:lnTo>
                    <a:pt x="63" y="126"/>
                  </a:lnTo>
                  <a:lnTo>
                    <a:pt x="65" y="129"/>
                  </a:lnTo>
                  <a:lnTo>
                    <a:pt x="66" y="132"/>
                  </a:lnTo>
                  <a:lnTo>
                    <a:pt x="67" y="136"/>
                  </a:lnTo>
                  <a:lnTo>
                    <a:pt x="69" y="136"/>
                  </a:lnTo>
                  <a:lnTo>
                    <a:pt x="70" y="137"/>
                  </a:lnTo>
                  <a:lnTo>
                    <a:pt x="72" y="139"/>
                  </a:lnTo>
                  <a:lnTo>
                    <a:pt x="73" y="140"/>
                  </a:lnTo>
                  <a:lnTo>
                    <a:pt x="74" y="143"/>
                  </a:lnTo>
                  <a:lnTo>
                    <a:pt x="73" y="143"/>
                  </a:lnTo>
                  <a:lnTo>
                    <a:pt x="74" y="144"/>
                  </a:lnTo>
                  <a:lnTo>
                    <a:pt x="74" y="146"/>
                  </a:lnTo>
                  <a:lnTo>
                    <a:pt x="72" y="146"/>
                  </a:lnTo>
                  <a:lnTo>
                    <a:pt x="70" y="146"/>
                  </a:lnTo>
                  <a:lnTo>
                    <a:pt x="67" y="144"/>
                  </a:lnTo>
                  <a:lnTo>
                    <a:pt x="65" y="144"/>
                  </a:lnTo>
                  <a:lnTo>
                    <a:pt x="65" y="143"/>
                  </a:lnTo>
                  <a:lnTo>
                    <a:pt x="63" y="143"/>
                  </a:lnTo>
                  <a:lnTo>
                    <a:pt x="62" y="144"/>
                  </a:lnTo>
                  <a:lnTo>
                    <a:pt x="59" y="144"/>
                  </a:lnTo>
                  <a:lnTo>
                    <a:pt x="57" y="143"/>
                  </a:lnTo>
                  <a:lnTo>
                    <a:pt x="54" y="141"/>
                  </a:lnTo>
                  <a:lnTo>
                    <a:pt x="51" y="143"/>
                  </a:lnTo>
                  <a:lnTo>
                    <a:pt x="50" y="143"/>
                  </a:lnTo>
                  <a:lnTo>
                    <a:pt x="50" y="146"/>
                  </a:lnTo>
                  <a:lnTo>
                    <a:pt x="47" y="146"/>
                  </a:lnTo>
                  <a:lnTo>
                    <a:pt x="46" y="146"/>
                  </a:lnTo>
                  <a:lnTo>
                    <a:pt x="46" y="144"/>
                  </a:lnTo>
                  <a:lnTo>
                    <a:pt x="44" y="146"/>
                  </a:lnTo>
                  <a:lnTo>
                    <a:pt x="43" y="147"/>
                  </a:lnTo>
                  <a:lnTo>
                    <a:pt x="44" y="150"/>
                  </a:lnTo>
                  <a:lnTo>
                    <a:pt x="44" y="152"/>
                  </a:lnTo>
                  <a:lnTo>
                    <a:pt x="46" y="152"/>
                  </a:lnTo>
                  <a:lnTo>
                    <a:pt x="43" y="152"/>
                  </a:lnTo>
                  <a:lnTo>
                    <a:pt x="41" y="154"/>
                  </a:lnTo>
                  <a:lnTo>
                    <a:pt x="40" y="152"/>
                  </a:lnTo>
                  <a:lnTo>
                    <a:pt x="37" y="152"/>
                  </a:lnTo>
                  <a:lnTo>
                    <a:pt x="35" y="152"/>
                  </a:lnTo>
                  <a:lnTo>
                    <a:pt x="33" y="152"/>
                  </a:lnTo>
                  <a:lnTo>
                    <a:pt x="35" y="155"/>
                  </a:lnTo>
                  <a:lnTo>
                    <a:pt x="39" y="157"/>
                  </a:lnTo>
                  <a:lnTo>
                    <a:pt x="40" y="159"/>
                  </a:lnTo>
                  <a:lnTo>
                    <a:pt x="41" y="161"/>
                  </a:lnTo>
                  <a:lnTo>
                    <a:pt x="43" y="163"/>
                  </a:lnTo>
                  <a:lnTo>
                    <a:pt x="43" y="170"/>
                  </a:lnTo>
                  <a:lnTo>
                    <a:pt x="46" y="170"/>
                  </a:lnTo>
                  <a:lnTo>
                    <a:pt x="47" y="170"/>
                  </a:lnTo>
                  <a:lnTo>
                    <a:pt x="48" y="173"/>
                  </a:lnTo>
                  <a:lnTo>
                    <a:pt x="51" y="174"/>
                  </a:lnTo>
                  <a:lnTo>
                    <a:pt x="54" y="174"/>
                  </a:lnTo>
                  <a:lnTo>
                    <a:pt x="55" y="174"/>
                  </a:lnTo>
                  <a:lnTo>
                    <a:pt x="55" y="178"/>
                  </a:lnTo>
                  <a:lnTo>
                    <a:pt x="54" y="180"/>
                  </a:lnTo>
                  <a:lnTo>
                    <a:pt x="54" y="187"/>
                  </a:lnTo>
                  <a:lnTo>
                    <a:pt x="59" y="183"/>
                  </a:lnTo>
                  <a:lnTo>
                    <a:pt x="62" y="181"/>
                  </a:lnTo>
                  <a:lnTo>
                    <a:pt x="66" y="180"/>
                  </a:lnTo>
                  <a:lnTo>
                    <a:pt x="67" y="180"/>
                  </a:lnTo>
                  <a:lnTo>
                    <a:pt x="69" y="180"/>
                  </a:lnTo>
                  <a:lnTo>
                    <a:pt x="70" y="180"/>
                  </a:lnTo>
                  <a:lnTo>
                    <a:pt x="72" y="181"/>
                  </a:lnTo>
                  <a:lnTo>
                    <a:pt x="74" y="183"/>
                  </a:lnTo>
                  <a:lnTo>
                    <a:pt x="74" y="183"/>
                  </a:lnTo>
                  <a:lnTo>
                    <a:pt x="76" y="185"/>
                  </a:lnTo>
                  <a:lnTo>
                    <a:pt x="77" y="187"/>
                  </a:lnTo>
                  <a:lnTo>
                    <a:pt x="77" y="188"/>
                  </a:lnTo>
                  <a:lnTo>
                    <a:pt x="78" y="192"/>
                  </a:lnTo>
                  <a:lnTo>
                    <a:pt x="80" y="192"/>
                  </a:lnTo>
                  <a:lnTo>
                    <a:pt x="84" y="192"/>
                  </a:lnTo>
                  <a:lnTo>
                    <a:pt x="85" y="192"/>
                  </a:lnTo>
                  <a:lnTo>
                    <a:pt x="85" y="181"/>
                  </a:lnTo>
                  <a:lnTo>
                    <a:pt x="85" y="172"/>
                  </a:lnTo>
                  <a:lnTo>
                    <a:pt x="85" y="159"/>
                  </a:lnTo>
                  <a:lnTo>
                    <a:pt x="85" y="147"/>
                  </a:lnTo>
                  <a:lnTo>
                    <a:pt x="108" y="140"/>
                  </a:lnTo>
                  <a:lnTo>
                    <a:pt x="114" y="141"/>
                  </a:lnTo>
                  <a:lnTo>
                    <a:pt x="117" y="144"/>
                  </a:lnTo>
                  <a:lnTo>
                    <a:pt x="119" y="146"/>
                  </a:lnTo>
                  <a:lnTo>
                    <a:pt x="122" y="148"/>
                  </a:lnTo>
                  <a:lnTo>
                    <a:pt x="128" y="154"/>
                  </a:lnTo>
                  <a:lnTo>
                    <a:pt x="134" y="161"/>
                  </a:lnTo>
                  <a:lnTo>
                    <a:pt x="140" y="166"/>
                  </a:lnTo>
                  <a:lnTo>
                    <a:pt x="151" y="163"/>
                  </a:lnTo>
                  <a:lnTo>
                    <a:pt x="163" y="163"/>
                  </a:lnTo>
                  <a:lnTo>
                    <a:pt x="166" y="163"/>
                  </a:lnTo>
                  <a:lnTo>
                    <a:pt x="167" y="163"/>
                  </a:lnTo>
                  <a:lnTo>
                    <a:pt x="169" y="165"/>
                  </a:lnTo>
                  <a:lnTo>
                    <a:pt x="170" y="166"/>
                  </a:lnTo>
                  <a:lnTo>
                    <a:pt x="171" y="167"/>
                  </a:lnTo>
                  <a:lnTo>
                    <a:pt x="175" y="173"/>
                  </a:lnTo>
                  <a:lnTo>
                    <a:pt x="177" y="173"/>
                  </a:lnTo>
                  <a:lnTo>
                    <a:pt x="177" y="180"/>
                  </a:lnTo>
                  <a:lnTo>
                    <a:pt x="175" y="180"/>
                  </a:lnTo>
                  <a:lnTo>
                    <a:pt x="175" y="183"/>
                  </a:lnTo>
                  <a:lnTo>
                    <a:pt x="175" y="185"/>
                  </a:lnTo>
                  <a:lnTo>
                    <a:pt x="181" y="185"/>
                  </a:lnTo>
                  <a:lnTo>
                    <a:pt x="184" y="193"/>
                  </a:lnTo>
                  <a:lnTo>
                    <a:pt x="192" y="192"/>
                  </a:lnTo>
                  <a:lnTo>
                    <a:pt x="195" y="193"/>
                  </a:lnTo>
                  <a:lnTo>
                    <a:pt x="196" y="195"/>
                  </a:lnTo>
                  <a:lnTo>
                    <a:pt x="199" y="195"/>
                  </a:lnTo>
                  <a:lnTo>
                    <a:pt x="200" y="196"/>
                  </a:lnTo>
                  <a:lnTo>
                    <a:pt x="201" y="195"/>
                  </a:lnTo>
                  <a:lnTo>
                    <a:pt x="201" y="193"/>
                  </a:lnTo>
                  <a:lnTo>
                    <a:pt x="203" y="193"/>
                  </a:lnTo>
                  <a:lnTo>
                    <a:pt x="203" y="192"/>
                  </a:lnTo>
                  <a:lnTo>
                    <a:pt x="204" y="191"/>
                  </a:lnTo>
                  <a:lnTo>
                    <a:pt x="206" y="191"/>
                  </a:lnTo>
                  <a:lnTo>
                    <a:pt x="206" y="189"/>
                  </a:lnTo>
                  <a:lnTo>
                    <a:pt x="208" y="188"/>
                  </a:lnTo>
                  <a:lnTo>
                    <a:pt x="212" y="187"/>
                  </a:lnTo>
                  <a:lnTo>
                    <a:pt x="214" y="185"/>
                  </a:lnTo>
                  <a:lnTo>
                    <a:pt x="214" y="183"/>
                  </a:lnTo>
                  <a:lnTo>
                    <a:pt x="215" y="184"/>
                  </a:lnTo>
                  <a:lnTo>
                    <a:pt x="217" y="183"/>
                  </a:lnTo>
                  <a:lnTo>
                    <a:pt x="218" y="181"/>
                  </a:lnTo>
                  <a:lnTo>
                    <a:pt x="219" y="180"/>
                  </a:lnTo>
                  <a:lnTo>
                    <a:pt x="219" y="178"/>
                  </a:lnTo>
                  <a:lnTo>
                    <a:pt x="221" y="177"/>
                  </a:lnTo>
                  <a:lnTo>
                    <a:pt x="221" y="176"/>
                  </a:lnTo>
                  <a:lnTo>
                    <a:pt x="221" y="176"/>
                  </a:lnTo>
                  <a:lnTo>
                    <a:pt x="222" y="174"/>
                  </a:lnTo>
                  <a:lnTo>
                    <a:pt x="225" y="174"/>
                  </a:lnTo>
                  <a:lnTo>
                    <a:pt x="226" y="174"/>
                  </a:lnTo>
                  <a:lnTo>
                    <a:pt x="227" y="174"/>
                  </a:lnTo>
                  <a:lnTo>
                    <a:pt x="229" y="174"/>
                  </a:lnTo>
                  <a:lnTo>
                    <a:pt x="230" y="174"/>
                  </a:lnTo>
                  <a:lnTo>
                    <a:pt x="232" y="176"/>
                  </a:lnTo>
                  <a:lnTo>
                    <a:pt x="233" y="176"/>
                  </a:lnTo>
                  <a:lnTo>
                    <a:pt x="236" y="177"/>
                  </a:lnTo>
                  <a:lnTo>
                    <a:pt x="238" y="178"/>
                  </a:lnTo>
                  <a:lnTo>
                    <a:pt x="241" y="178"/>
                  </a:lnTo>
                  <a:lnTo>
                    <a:pt x="241" y="177"/>
                  </a:lnTo>
                  <a:lnTo>
                    <a:pt x="241" y="174"/>
                  </a:lnTo>
                  <a:lnTo>
                    <a:pt x="242" y="173"/>
                  </a:lnTo>
                  <a:lnTo>
                    <a:pt x="242" y="172"/>
                  </a:lnTo>
                  <a:lnTo>
                    <a:pt x="244" y="170"/>
                  </a:lnTo>
                  <a:lnTo>
                    <a:pt x="245" y="170"/>
                  </a:lnTo>
                  <a:lnTo>
                    <a:pt x="247" y="170"/>
                  </a:lnTo>
                  <a:lnTo>
                    <a:pt x="248" y="169"/>
                  </a:lnTo>
                  <a:lnTo>
                    <a:pt x="252" y="172"/>
                  </a:lnTo>
                  <a:lnTo>
                    <a:pt x="252" y="172"/>
                  </a:lnTo>
                  <a:lnTo>
                    <a:pt x="255" y="172"/>
                  </a:lnTo>
                  <a:lnTo>
                    <a:pt x="256" y="172"/>
                  </a:lnTo>
                  <a:lnTo>
                    <a:pt x="258" y="173"/>
                  </a:lnTo>
                  <a:lnTo>
                    <a:pt x="259" y="173"/>
                  </a:lnTo>
                  <a:lnTo>
                    <a:pt x="262" y="173"/>
                  </a:lnTo>
                  <a:lnTo>
                    <a:pt x="264" y="173"/>
                  </a:lnTo>
                  <a:lnTo>
                    <a:pt x="266" y="173"/>
                  </a:lnTo>
                  <a:lnTo>
                    <a:pt x="271" y="173"/>
                  </a:lnTo>
                  <a:lnTo>
                    <a:pt x="273" y="172"/>
                  </a:lnTo>
                  <a:lnTo>
                    <a:pt x="274" y="172"/>
                  </a:lnTo>
                  <a:lnTo>
                    <a:pt x="277" y="173"/>
                  </a:lnTo>
                  <a:lnTo>
                    <a:pt x="278" y="173"/>
                  </a:lnTo>
                  <a:lnTo>
                    <a:pt x="282" y="174"/>
                  </a:lnTo>
                  <a:lnTo>
                    <a:pt x="286" y="173"/>
                  </a:lnTo>
                  <a:lnTo>
                    <a:pt x="288" y="174"/>
                  </a:lnTo>
                  <a:lnTo>
                    <a:pt x="289" y="174"/>
                  </a:lnTo>
                  <a:lnTo>
                    <a:pt x="290" y="174"/>
                  </a:lnTo>
                  <a:lnTo>
                    <a:pt x="292" y="174"/>
                  </a:lnTo>
                  <a:lnTo>
                    <a:pt x="293" y="174"/>
                  </a:lnTo>
                  <a:lnTo>
                    <a:pt x="296" y="178"/>
                  </a:lnTo>
                  <a:lnTo>
                    <a:pt x="299" y="178"/>
                  </a:lnTo>
                  <a:lnTo>
                    <a:pt x="303" y="181"/>
                  </a:lnTo>
                  <a:lnTo>
                    <a:pt x="303" y="181"/>
                  </a:lnTo>
                  <a:lnTo>
                    <a:pt x="303" y="181"/>
                  </a:lnTo>
                  <a:lnTo>
                    <a:pt x="303" y="177"/>
                  </a:lnTo>
                  <a:lnTo>
                    <a:pt x="304" y="176"/>
                  </a:lnTo>
                  <a:lnTo>
                    <a:pt x="305" y="174"/>
                  </a:lnTo>
                  <a:lnTo>
                    <a:pt x="304" y="172"/>
                  </a:lnTo>
                  <a:lnTo>
                    <a:pt x="307" y="170"/>
                  </a:lnTo>
                  <a:lnTo>
                    <a:pt x="307" y="167"/>
                  </a:lnTo>
                  <a:lnTo>
                    <a:pt x="305" y="163"/>
                  </a:lnTo>
                  <a:lnTo>
                    <a:pt x="304" y="162"/>
                  </a:lnTo>
                  <a:lnTo>
                    <a:pt x="304" y="159"/>
                  </a:lnTo>
                  <a:lnTo>
                    <a:pt x="303" y="152"/>
                  </a:lnTo>
                  <a:lnTo>
                    <a:pt x="301" y="151"/>
                  </a:lnTo>
                  <a:lnTo>
                    <a:pt x="300" y="150"/>
                  </a:lnTo>
                  <a:lnTo>
                    <a:pt x="301" y="148"/>
                  </a:lnTo>
                  <a:lnTo>
                    <a:pt x="305" y="147"/>
                  </a:lnTo>
                  <a:lnTo>
                    <a:pt x="308" y="147"/>
                  </a:lnTo>
                  <a:lnTo>
                    <a:pt x="311" y="146"/>
                  </a:lnTo>
                  <a:lnTo>
                    <a:pt x="320" y="146"/>
                  </a:lnTo>
                  <a:lnTo>
                    <a:pt x="322" y="144"/>
                  </a:lnTo>
                  <a:lnTo>
                    <a:pt x="320" y="141"/>
                  </a:lnTo>
                  <a:lnTo>
                    <a:pt x="320" y="139"/>
                  </a:lnTo>
                  <a:lnTo>
                    <a:pt x="320" y="136"/>
                  </a:lnTo>
                  <a:lnTo>
                    <a:pt x="322" y="132"/>
                  </a:lnTo>
                  <a:lnTo>
                    <a:pt x="325" y="128"/>
                  </a:lnTo>
                  <a:lnTo>
                    <a:pt x="326" y="122"/>
                  </a:lnTo>
                  <a:lnTo>
                    <a:pt x="327" y="120"/>
                  </a:lnTo>
                  <a:lnTo>
                    <a:pt x="331" y="120"/>
                  </a:lnTo>
                  <a:lnTo>
                    <a:pt x="333" y="121"/>
                  </a:lnTo>
                  <a:lnTo>
                    <a:pt x="335" y="122"/>
                  </a:lnTo>
                  <a:lnTo>
                    <a:pt x="341" y="121"/>
                  </a:lnTo>
                  <a:lnTo>
                    <a:pt x="342" y="122"/>
                  </a:lnTo>
                  <a:lnTo>
                    <a:pt x="344" y="124"/>
                  </a:lnTo>
                  <a:lnTo>
                    <a:pt x="346" y="122"/>
                  </a:lnTo>
                  <a:lnTo>
                    <a:pt x="351" y="121"/>
                  </a:lnTo>
                  <a:lnTo>
                    <a:pt x="351" y="114"/>
                  </a:lnTo>
                  <a:lnTo>
                    <a:pt x="351" y="111"/>
                  </a:lnTo>
                  <a:lnTo>
                    <a:pt x="352" y="107"/>
                  </a:lnTo>
                  <a:lnTo>
                    <a:pt x="353" y="103"/>
                  </a:lnTo>
                  <a:lnTo>
                    <a:pt x="356" y="103"/>
                  </a:lnTo>
                  <a:lnTo>
                    <a:pt x="359" y="103"/>
                  </a:lnTo>
                  <a:lnTo>
                    <a:pt x="361" y="100"/>
                  </a:lnTo>
                  <a:lnTo>
                    <a:pt x="363" y="96"/>
                  </a:lnTo>
                  <a:lnTo>
                    <a:pt x="366" y="92"/>
                  </a:lnTo>
                  <a:lnTo>
                    <a:pt x="364" y="91"/>
                  </a:lnTo>
                  <a:close/>
                  <a:moveTo>
                    <a:pt x="290" y="129"/>
                  </a:moveTo>
                  <a:lnTo>
                    <a:pt x="289" y="130"/>
                  </a:lnTo>
                  <a:lnTo>
                    <a:pt x="288" y="129"/>
                  </a:lnTo>
                  <a:lnTo>
                    <a:pt x="286" y="130"/>
                  </a:lnTo>
                  <a:lnTo>
                    <a:pt x="282" y="130"/>
                  </a:lnTo>
                  <a:lnTo>
                    <a:pt x="279" y="129"/>
                  </a:lnTo>
                  <a:lnTo>
                    <a:pt x="277" y="129"/>
                  </a:lnTo>
                  <a:lnTo>
                    <a:pt x="275" y="129"/>
                  </a:lnTo>
                  <a:lnTo>
                    <a:pt x="268" y="128"/>
                  </a:lnTo>
                  <a:lnTo>
                    <a:pt x="266" y="128"/>
                  </a:lnTo>
                  <a:lnTo>
                    <a:pt x="263" y="128"/>
                  </a:lnTo>
                  <a:lnTo>
                    <a:pt x="262" y="128"/>
                  </a:lnTo>
                  <a:lnTo>
                    <a:pt x="259" y="128"/>
                  </a:lnTo>
                  <a:lnTo>
                    <a:pt x="259" y="126"/>
                  </a:lnTo>
                  <a:lnTo>
                    <a:pt x="259" y="126"/>
                  </a:lnTo>
                  <a:lnTo>
                    <a:pt x="258" y="128"/>
                  </a:lnTo>
                  <a:lnTo>
                    <a:pt x="258" y="129"/>
                  </a:lnTo>
                  <a:lnTo>
                    <a:pt x="256" y="129"/>
                  </a:lnTo>
                  <a:lnTo>
                    <a:pt x="253" y="130"/>
                  </a:lnTo>
                  <a:lnTo>
                    <a:pt x="252" y="133"/>
                  </a:lnTo>
                  <a:lnTo>
                    <a:pt x="251" y="135"/>
                  </a:lnTo>
                  <a:lnTo>
                    <a:pt x="249" y="135"/>
                  </a:lnTo>
                  <a:lnTo>
                    <a:pt x="248" y="140"/>
                  </a:lnTo>
                  <a:lnTo>
                    <a:pt x="248" y="141"/>
                  </a:lnTo>
                  <a:lnTo>
                    <a:pt x="248" y="143"/>
                  </a:lnTo>
                  <a:lnTo>
                    <a:pt x="248" y="144"/>
                  </a:lnTo>
                  <a:lnTo>
                    <a:pt x="248" y="148"/>
                  </a:lnTo>
                  <a:lnTo>
                    <a:pt x="249" y="150"/>
                  </a:lnTo>
                  <a:lnTo>
                    <a:pt x="248" y="150"/>
                  </a:lnTo>
                  <a:lnTo>
                    <a:pt x="244" y="143"/>
                  </a:lnTo>
                  <a:lnTo>
                    <a:pt x="242" y="141"/>
                  </a:lnTo>
                  <a:lnTo>
                    <a:pt x="241" y="139"/>
                  </a:lnTo>
                  <a:lnTo>
                    <a:pt x="241" y="136"/>
                  </a:lnTo>
                  <a:lnTo>
                    <a:pt x="242" y="133"/>
                  </a:lnTo>
                  <a:lnTo>
                    <a:pt x="245" y="133"/>
                  </a:lnTo>
                  <a:lnTo>
                    <a:pt x="245" y="130"/>
                  </a:lnTo>
                  <a:lnTo>
                    <a:pt x="248" y="129"/>
                  </a:lnTo>
                  <a:lnTo>
                    <a:pt x="252" y="125"/>
                  </a:lnTo>
                  <a:lnTo>
                    <a:pt x="253" y="124"/>
                  </a:lnTo>
                  <a:lnTo>
                    <a:pt x="255" y="124"/>
                  </a:lnTo>
                  <a:lnTo>
                    <a:pt x="258" y="125"/>
                  </a:lnTo>
                  <a:lnTo>
                    <a:pt x="263" y="124"/>
                  </a:lnTo>
                  <a:lnTo>
                    <a:pt x="266" y="125"/>
                  </a:lnTo>
                  <a:lnTo>
                    <a:pt x="268" y="126"/>
                  </a:lnTo>
                  <a:lnTo>
                    <a:pt x="271" y="126"/>
                  </a:lnTo>
                  <a:lnTo>
                    <a:pt x="274" y="126"/>
                  </a:lnTo>
                  <a:lnTo>
                    <a:pt x="277" y="128"/>
                  </a:lnTo>
                  <a:lnTo>
                    <a:pt x="278" y="126"/>
                  </a:lnTo>
                  <a:lnTo>
                    <a:pt x="281" y="126"/>
                  </a:lnTo>
                  <a:lnTo>
                    <a:pt x="285" y="128"/>
                  </a:lnTo>
                  <a:lnTo>
                    <a:pt x="288" y="125"/>
                  </a:lnTo>
                  <a:lnTo>
                    <a:pt x="290" y="125"/>
                  </a:lnTo>
                  <a:lnTo>
                    <a:pt x="292" y="125"/>
                  </a:lnTo>
                  <a:lnTo>
                    <a:pt x="292" y="125"/>
                  </a:lnTo>
                  <a:lnTo>
                    <a:pt x="293" y="128"/>
                  </a:lnTo>
                  <a:lnTo>
                    <a:pt x="290" y="129"/>
                  </a:lnTo>
                  <a:close/>
                  <a:moveTo>
                    <a:pt x="340" y="111"/>
                  </a:moveTo>
                  <a:lnTo>
                    <a:pt x="340" y="113"/>
                  </a:lnTo>
                  <a:lnTo>
                    <a:pt x="338" y="113"/>
                  </a:lnTo>
                  <a:lnTo>
                    <a:pt x="337" y="111"/>
                  </a:lnTo>
                  <a:lnTo>
                    <a:pt x="335" y="110"/>
                  </a:lnTo>
                  <a:lnTo>
                    <a:pt x="334" y="109"/>
                  </a:lnTo>
                  <a:lnTo>
                    <a:pt x="331" y="109"/>
                  </a:lnTo>
                  <a:lnTo>
                    <a:pt x="331" y="109"/>
                  </a:lnTo>
                  <a:lnTo>
                    <a:pt x="330" y="107"/>
                  </a:lnTo>
                  <a:lnTo>
                    <a:pt x="329" y="107"/>
                  </a:lnTo>
                  <a:lnTo>
                    <a:pt x="329" y="107"/>
                  </a:lnTo>
                  <a:lnTo>
                    <a:pt x="327" y="106"/>
                  </a:lnTo>
                  <a:lnTo>
                    <a:pt x="327" y="106"/>
                  </a:lnTo>
                  <a:lnTo>
                    <a:pt x="327" y="104"/>
                  </a:lnTo>
                  <a:lnTo>
                    <a:pt x="330" y="104"/>
                  </a:lnTo>
                  <a:lnTo>
                    <a:pt x="331" y="104"/>
                  </a:lnTo>
                  <a:lnTo>
                    <a:pt x="333" y="103"/>
                  </a:lnTo>
                  <a:lnTo>
                    <a:pt x="330" y="102"/>
                  </a:lnTo>
                  <a:lnTo>
                    <a:pt x="330" y="100"/>
                  </a:lnTo>
                  <a:lnTo>
                    <a:pt x="331" y="99"/>
                  </a:lnTo>
                  <a:lnTo>
                    <a:pt x="331" y="96"/>
                  </a:lnTo>
                  <a:lnTo>
                    <a:pt x="333" y="95"/>
                  </a:lnTo>
                  <a:lnTo>
                    <a:pt x="334" y="94"/>
                  </a:lnTo>
                  <a:lnTo>
                    <a:pt x="337" y="94"/>
                  </a:lnTo>
                  <a:lnTo>
                    <a:pt x="338" y="92"/>
                  </a:lnTo>
                  <a:lnTo>
                    <a:pt x="335" y="91"/>
                  </a:lnTo>
                  <a:lnTo>
                    <a:pt x="333" y="89"/>
                  </a:lnTo>
                  <a:lnTo>
                    <a:pt x="331" y="87"/>
                  </a:lnTo>
                  <a:lnTo>
                    <a:pt x="330" y="85"/>
                  </a:lnTo>
                  <a:lnTo>
                    <a:pt x="333" y="87"/>
                  </a:lnTo>
                  <a:lnTo>
                    <a:pt x="333" y="87"/>
                  </a:lnTo>
                  <a:lnTo>
                    <a:pt x="335" y="88"/>
                  </a:lnTo>
                  <a:lnTo>
                    <a:pt x="337" y="91"/>
                  </a:lnTo>
                  <a:lnTo>
                    <a:pt x="341" y="92"/>
                  </a:lnTo>
                  <a:lnTo>
                    <a:pt x="341" y="94"/>
                  </a:lnTo>
                  <a:lnTo>
                    <a:pt x="337" y="95"/>
                  </a:lnTo>
                  <a:lnTo>
                    <a:pt x="333" y="96"/>
                  </a:lnTo>
                  <a:lnTo>
                    <a:pt x="331" y="99"/>
                  </a:lnTo>
                  <a:lnTo>
                    <a:pt x="333" y="100"/>
                  </a:lnTo>
                  <a:lnTo>
                    <a:pt x="333" y="102"/>
                  </a:lnTo>
                  <a:lnTo>
                    <a:pt x="334" y="103"/>
                  </a:lnTo>
                  <a:lnTo>
                    <a:pt x="335" y="103"/>
                  </a:lnTo>
                  <a:lnTo>
                    <a:pt x="337" y="103"/>
                  </a:lnTo>
                  <a:lnTo>
                    <a:pt x="335" y="104"/>
                  </a:lnTo>
                  <a:lnTo>
                    <a:pt x="334" y="104"/>
                  </a:lnTo>
                  <a:lnTo>
                    <a:pt x="333" y="104"/>
                  </a:lnTo>
                  <a:lnTo>
                    <a:pt x="334" y="106"/>
                  </a:lnTo>
                  <a:lnTo>
                    <a:pt x="337" y="107"/>
                  </a:lnTo>
                  <a:lnTo>
                    <a:pt x="337" y="107"/>
                  </a:lnTo>
                  <a:lnTo>
                    <a:pt x="340" y="109"/>
                  </a:lnTo>
                  <a:lnTo>
                    <a:pt x="341" y="110"/>
                  </a:lnTo>
                  <a:lnTo>
                    <a:pt x="340" y="1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39" name="Freeform 667"/>
            <p:cNvSpPr>
              <a:spLocks noChangeAspect="1"/>
            </p:cNvSpPr>
            <p:nvPr/>
          </p:nvSpPr>
          <p:spPr bwMode="gray">
            <a:xfrm>
              <a:off x="2928255" y="3462614"/>
              <a:ext cx="315451" cy="152946"/>
            </a:xfrm>
            <a:custGeom>
              <a:avLst/>
              <a:gdLst>
                <a:gd name="T0" fmla="*/ 43 w 99"/>
                <a:gd name="T1" fmla="*/ 40 h 48"/>
                <a:gd name="T2" fmla="*/ 49 w 99"/>
                <a:gd name="T3" fmla="*/ 35 h 48"/>
                <a:gd name="T4" fmla="*/ 55 w 99"/>
                <a:gd name="T5" fmla="*/ 33 h 48"/>
                <a:gd name="T6" fmla="*/ 59 w 99"/>
                <a:gd name="T7" fmla="*/ 35 h 48"/>
                <a:gd name="T8" fmla="*/ 66 w 99"/>
                <a:gd name="T9" fmla="*/ 34 h 48"/>
                <a:gd name="T10" fmla="*/ 71 w 99"/>
                <a:gd name="T11" fmla="*/ 29 h 48"/>
                <a:gd name="T12" fmla="*/ 81 w 99"/>
                <a:gd name="T13" fmla="*/ 26 h 48"/>
                <a:gd name="T14" fmla="*/ 90 w 99"/>
                <a:gd name="T15" fmla="*/ 19 h 48"/>
                <a:gd name="T16" fmla="*/ 99 w 99"/>
                <a:gd name="T17" fmla="*/ 14 h 48"/>
                <a:gd name="T18" fmla="*/ 95 w 99"/>
                <a:gd name="T19" fmla="*/ 9 h 48"/>
                <a:gd name="T20" fmla="*/ 88 w 99"/>
                <a:gd name="T21" fmla="*/ 5 h 48"/>
                <a:gd name="T22" fmla="*/ 84 w 99"/>
                <a:gd name="T23" fmla="*/ 5 h 48"/>
                <a:gd name="T24" fmla="*/ 74 w 99"/>
                <a:gd name="T25" fmla="*/ 4 h 48"/>
                <a:gd name="T26" fmla="*/ 69 w 99"/>
                <a:gd name="T27" fmla="*/ 3 h 48"/>
                <a:gd name="T28" fmla="*/ 60 w 99"/>
                <a:gd name="T29" fmla="*/ 4 h 48"/>
                <a:gd name="T30" fmla="*/ 54 w 99"/>
                <a:gd name="T31" fmla="*/ 4 h 48"/>
                <a:gd name="T32" fmla="*/ 48 w 99"/>
                <a:gd name="T33" fmla="*/ 3 h 48"/>
                <a:gd name="T34" fmla="*/ 43 w 99"/>
                <a:gd name="T35" fmla="*/ 1 h 48"/>
                <a:gd name="T36" fmla="*/ 38 w 99"/>
                <a:gd name="T37" fmla="*/ 3 h 48"/>
                <a:gd name="T38" fmla="*/ 37 w 99"/>
                <a:gd name="T39" fmla="*/ 8 h 48"/>
                <a:gd name="T40" fmla="*/ 32 w 99"/>
                <a:gd name="T41" fmla="*/ 8 h 48"/>
                <a:gd name="T42" fmla="*/ 26 w 99"/>
                <a:gd name="T43" fmla="*/ 5 h 48"/>
                <a:gd name="T44" fmla="*/ 22 w 99"/>
                <a:gd name="T45" fmla="*/ 5 h 48"/>
                <a:gd name="T46" fmla="*/ 17 w 99"/>
                <a:gd name="T47" fmla="*/ 7 h 48"/>
                <a:gd name="T48" fmla="*/ 15 w 99"/>
                <a:gd name="T49" fmla="*/ 9 h 48"/>
                <a:gd name="T50" fmla="*/ 18 w 99"/>
                <a:gd name="T51" fmla="*/ 14 h 48"/>
                <a:gd name="T52" fmla="*/ 11 w 99"/>
                <a:gd name="T53" fmla="*/ 18 h 48"/>
                <a:gd name="T54" fmla="*/ 11 w 99"/>
                <a:gd name="T55" fmla="*/ 22 h 48"/>
                <a:gd name="T56" fmla="*/ 14 w 99"/>
                <a:gd name="T57" fmla="*/ 24 h 48"/>
                <a:gd name="T58" fmla="*/ 19 w 99"/>
                <a:gd name="T59" fmla="*/ 24 h 48"/>
                <a:gd name="T60" fmla="*/ 23 w 99"/>
                <a:gd name="T61" fmla="*/ 22 h 48"/>
                <a:gd name="T62" fmla="*/ 26 w 99"/>
                <a:gd name="T63" fmla="*/ 26 h 48"/>
                <a:gd name="T64" fmla="*/ 30 w 99"/>
                <a:gd name="T65" fmla="*/ 29 h 48"/>
                <a:gd name="T66" fmla="*/ 36 w 99"/>
                <a:gd name="T67" fmla="*/ 29 h 48"/>
                <a:gd name="T68" fmla="*/ 32 w 99"/>
                <a:gd name="T69" fmla="*/ 31 h 48"/>
                <a:gd name="T70" fmla="*/ 28 w 99"/>
                <a:gd name="T71" fmla="*/ 33 h 48"/>
                <a:gd name="T72" fmla="*/ 25 w 99"/>
                <a:gd name="T73" fmla="*/ 35 h 48"/>
                <a:gd name="T74" fmla="*/ 19 w 99"/>
                <a:gd name="T75" fmla="*/ 35 h 48"/>
                <a:gd name="T76" fmla="*/ 15 w 99"/>
                <a:gd name="T77" fmla="*/ 37 h 48"/>
                <a:gd name="T78" fmla="*/ 11 w 99"/>
                <a:gd name="T79" fmla="*/ 40 h 48"/>
                <a:gd name="T80" fmla="*/ 6 w 99"/>
                <a:gd name="T81" fmla="*/ 38 h 48"/>
                <a:gd name="T82" fmla="*/ 0 w 99"/>
                <a:gd name="T83" fmla="*/ 40 h 48"/>
                <a:gd name="T84" fmla="*/ 2 w 99"/>
                <a:gd name="T85" fmla="*/ 44 h 48"/>
                <a:gd name="T86" fmla="*/ 6 w 99"/>
                <a:gd name="T87" fmla="*/ 44 h 48"/>
                <a:gd name="T88" fmla="*/ 13 w 99"/>
                <a:gd name="T89" fmla="*/ 44 h 48"/>
                <a:gd name="T90" fmla="*/ 21 w 99"/>
                <a:gd name="T91" fmla="*/ 44 h 48"/>
                <a:gd name="T92" fmla="*/ 23 w 99"/>
                <a:gd name="T93" fmla="*/ 48 h 48"/>
                <a:gd name="T94" fmla="*/ 29 w 99"/>
                <a:gd name="T95" fmla="*/ 46 h 48"/>
                <a:gd name="T96" fmla="*/ 36 w 99"/>
                <a:gd name="T97" fmla="*/ 46 h 48"/>
                <a:gd name="T98" fmla="*/ 41 w 99"/>
                <a:gd name="T99"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48">
                  <a:moveTo>
                    <a:pt x="41" y="44"/>
                  </a:moveTo>
                  <a:lnTo>
                    <a:pt x="41" y="42"/>
                  </a:lnTo>
                  <a:lnTo>
                    <a:pt x="43" y="40"/>
                  </a:lnTo>
                  <a:lnTo>
                    <a:pt x="48" y="37"/>
                  </a:lnTo>
                  <a:lnTo>
                    <a:pt x="49" y="35"/>
                  </a:lnTo>
                  <a:lnTo>
                    <a:pt x="49" y="35"/>
                  </a:lnTo>
                  <a:lnTo>
                    <a:pt x="51" y="34"/>
                  </a:lnTo>
                  <a:lnTo>
                    <a:pt x="52" y="34"/>
                  </a:lnTo>
                  <a:lnTo>
                    <a:pt x="55" y="33"/>
                  </a:lnTo>
                  <a:lnTo>
                    <a:pt x="56" y="33"/>
                  </a:lnTo>
                  <a:lnTo>
                    <a:pt x="58" y="35"/>
                  </a:lnTo>
                  <a:lnTo>
                    <a:pt x="59" y="35"/>
                  </a:lnTo>
                  <a:lnTo>
                    <a:pt x="62" y="35"/>
                  </a:lnTo>
                  <a:lnTo>
                    <a:pt x="64" y="35"/>
                  </a:lnTo>
                  <a:lnTo>
                    <a:pt x="66" y="34"/>
                  </a:lnTo>
                  <a:lnTo>
                    <a:pt x="67" y="31"/>
                  </a:lnTo>
                  <a:lnTo>
                    <a:pt x="69" y="29"/>
                  </a:lnTo>
                  <a:lnTo>
                    <a:pt x="71" y="29"/>
                  </a:lnTo>
                  <a:lnTo>
                    <a:pt x="74" y="29"/>
                  </a:lnTo>
                  <a:lnTo>
                    <a:pt x="78" y="27"/>
                  </a:lnTo>
                  <a:lnTo>
                    <a:pt x="81" y="26"/>
                  </a:lnTo>
                  <a:lnTo>
                    <a:pt x="82" y="24"/>
                  </a:lnTo>
                  <a:lnTo>
                    <a:pt x="85" y="22"/>
                  </a:lnTo>
                  <a:lnTo>
                    <a:pt x="90" y="19"/>
                  </a:lnTo>
                  <a:lnTo>
                    <a:pt x="96" y="16"/>
                  </a:lnTo>
                  <a:lnTo>
                    <a:pt x="99" y="15"/>
                  </a:lnTo>
                  <a:lnTo>
                    <a:pt x="99" y="14"/>
                  </a:lnTo>
                  <a:lnTo>
                    <a:pt x="99" y="12"/>
                  </a:lnTo>
                  <a:lnTo>
                    <a:pt x="99" y="12"/>
                  </a:lnTo>
                  <a:lnTo>
                    <a:pt x="95" y="9"/>
                  </a:lnTo>
                  <a:lnTo>
                    <a:pt x="92" y="9"/>
                  </a:lnTo>
                  <a:lnTo>
                    <a:pt x="89" y="5"/>
                  </a:lnTo>
                  <a:lnTo>
                    <a:pt x="88" y="5"/>
                  </a:lnTo>
                  <a:lnTo>
                    <a:pt x="86" y="5"/>
                  </a:lnTo>
                  <a:lnTo>
                    <a:pt x="85" y="5"/>
                  </a:lnTo>
                  <a:lnTo>
                    <a:pt x="84" y="5"/>
                  </a:lnTo>
                  <a:lnTo>
                    <a:pt x="82" y="4"/>
                  </a:lnTo>
                  <a:lnTo>
                    <a:pt x="78" y="5"/>
                  </a:lnTo>
                  <a:lnTo>
                    <a:pt x="74" y="4"/>
                  </a:lnTo>
                  <a:lnTo>
                    <a:pt x="73" y="4"/>
                  </a:lnTo>
                  <a:lnTo>
                    <a:pt x="70" y="3"/>
                  </a:lnTo>
                  <a:lnTo>
                    <a:pt x="69" y="3"/>
                  </a:lnTo>
                  <a:lnTo>
                    <a:pt x="67" y="4"/>
                  </a:lnTo>
                  <a:lnTo>
                    <a:pt x="62" y="4"/>
                  </a:lnTo>
                  <a:lnTo>
                    <a:pt x="60" y="4"/>
                  </a:lnTo>
                  <a:lnTo>
                    <a:pt x="58" y="4"/>
                  </a:lnTo>
                  <a:lnTo>
                    <a:pt x="55" y="4"/>
                  </a:lnTo>
                  <a:lnTo>
                    <a:pt x="54" y="4"/>
                  </a:lnTo>
                  <a:lnTo>
                    <a:pt x="52" y="3"/>
                  </a:lnTo>
                  <a:lnTo>
                    <a:pt x="51" y="3"/>
                  </a:lnTo>
                  <a:lnTo>
                    <a:pt x="48" y="3"/>
                  </a:lnTo>
                  <a:lnTo>
                    <a:pt x="48" y="3"/>
                  </a:lnTo>
                  <a:lnTo>
                    <a:pt x="44" y="0"/>
                  </a:lnTo>
                  <a:lnTo>
                    <a:pt x="43" y="1"/>
                  </a:lnTo>
                  <a:lnTo>
                    <a:pt x="41" y="1"/>
                  </a:lnTo>
                  <a:lnTo>
                    <a:pt x="40" y="1"/>
                  </a:lnTo>
                  <a:lnTo>
                    <a:pt x="38" y="3"/>
                  </a:lnTo>
                  <a:lnTo>
                    <a:pt x="38" y="4"/>
                  </a:lnTo>
                  <a:lnTo>
                    <a:pt x="37" y="5"/>
                  </a:lnTo>
                  <a:lnTo>
                    <a:pt x="37" y="8"/>
                  </a:lnTo>
                  <a:lnTo>
                    <a:pt x="37" y="9"/>
                  </a:lnTo>
                  <a:lnTo>
                    <a:pt x="34" y="9"/>
                  </a:lnTo>
                  <a:lnTo>
                    <a:pt x="32" y="8"/>
                  </a:lnTo>
                  <a:lnTo>
                    <a:pt x="29" y="7"/>
                  </a:lnTo>
                  <a:lnTo>
                    <a:pt x="28" y="7"/>
                  </a:lnTo>
                  <a:lnTo>
                    <a:pt x="26" y="5"/>
                  </a:lnTo>
                  <a:lnTo>
                    <a:pt x="25" y="5"/>
                  </a:lnTo>
                  <a:lnTo>
                    <a:pt x="23" y="5"/>
                  </a:lnTo>
                  <a:lnTo>
                    <a:pt x="22" y="5"/>
                  </a:lnTo>
                  <a:lnTo>
                    <a:pt x="21" y="5"/>
                  </a:lnTo>
                  <a:lnTo>
                    <a:pt x="18" y="5"/>
                  </a:lnTo>
                  <a:lnTo>
                    <a:pt x="17" y="7"/>
                  </a:lnTo>
                  <a:lnTo>
                    <a:pt x="17" y="7"/>
                  </a:lnTo>
                  <a:lnTo>
                    <a:pt x="17" y="8"/>
                  </a:lnTo>
                  <a:lnTo>
                    <a:pt x="15" y="9"/>
                  </a:lnTo>
                  <a:lnTo>
                    <a:pt x="15" y="11"/>
                  </a:lnTo>
                  <a:lnTo>
                    <a:pt x="18" y="12"/>
                  </a:lnTo>
                  <a:lnTo>
                    <a:pt x="18" y="14"/>
                  </a:lnTo>
                  <a:lnTo>
                    <a:pt x="15" y="14"/>
                  </a:lnTo>
                  <a:lnTo>
                    <a:pt x="14" y="16"/>
                  </a:lnTo>
                  <a:lnTo>
                    <a:pt x="11" y="18"/>
                  </a:lnTo>
                  <a:lnTo>
                    <a:pt x="10" y="19"/>
                  </a:lnTo>
                  <a:lnTo>
                    <a:pt x="10" y="20"/>
                  </a:lnTo>
                  <a:lnTo>
                    <a:pt x="11" y="22"/>
                  </a:lnTo>
                  <a:lnTo>
                    <a:pt x="11" y="22"/>
                  </a:lnTo>
                  <a:lnTo>
                    <a:pt x="13" y="22"/>
                  </a:lnTo>
                  <a:lnTo>
                    <a:pt x="14" y="24"/>
                  </a:lnTo>
                  <a:lnTo>
                    <a:pt x="18" y="26"/>
                  </a:lnTo>
                  <a:lnTo>
                    <a:pt x="19" y="26"/>
                  </a:lnTo>
                  <a:lnTo>
                    <a:pt x="19" y="24"/>
                  </a:lnTo>
                  <a:lnTo>
                    <a:pt x="21" y="23"/>
                  </a:lnTo>
                  <a:lnTo>
                    <a:pt x="22" y="20"/>
                  </a:lnTo>
                  <a:lnTo>
                    <a:pt x="23" y="22"/>
                  </a:lnTo>
                  <a:lnTo>
                    <a:pt x="23" y="23"/>
                  </a:lnTo>
                  <a:lnTo>
                    <a:pt x="23" y="24"/>
                  </a:lnTo>
                  <a:lnTo>
                    <a:pt x="26" y="26"/>
                  </a:lnTo>
                  <a:lnTo>
                    <a:pt x="28" y="26"/>
                  </a:lnTo>
                  <a:lnTo>
                    <a:pt x="28" y="26"/>
                  </a:lnTo>
                  <a:lnTo>
                    <a:pt x="30" y="29"/>
                  </a:lnTo>
                  <a:lnTo>
                    <a:pt x="33" y="29"/>
                  </a:lnTo>
                  <a:lnTo>
                    <a:pt x="34" y="29"/>
                  </a:lnTo>
                  <a:lnTo>
                    <a:pt x="36" y="29"/>
                  </a:lnTo>
                  <a:lnTo>
                    <a:pt x="34" y="30"/>
                  </a:lnTo>
                  <a:lnTo>
                    <a:pt x="32" y="31"/>
                  </a:lnTo>
                  <a:lnTo>
                    <a:pt x="32" y="31"/>
                  </a:lnTo>
                  <a:lnTo>
                    <a:pt x="30" y="33"/>
                  </a:lnTo>
                  <a:lnTo>
                    <a:pt x="29" y="33"/>
                  </a:lnTo>
                  <a:lnTo>
                    <a:pt x="28" y="33"/>
                  </a:lnTo>
                  <a:lnTo>
                    <a:pt x="26" y="33"/>
                  </a:lnTo>
                  <a:lnTo>
                    <a:pt x="25" y="34"/>
                  </a:lnTo>
                  <a:lnTo>
                    <a:pt x="25" y="35"/>
                  </a:lnTo>
                  <a:lnTo>
                    <a:pt x="23" y="35"/>
                  </a:lnTo>
                  <a:lnTo>
                    <a:pt x="21" y="37"/>
                  </a:lnTo>
                  <a:lnTo>
                    <a:pt x="19" y="35"/>
                  </a:lnTo>
                  <a:lnTo>
                    <a:pt x="18" y="35"/>
                  </a:lnTo>
                  <a:lnTo>
                    <a:pt x="15" y="35"/>
                  </a:lnTo>
                  <a:lnTo>
                    <a:pt x="15" y="37"/>
                  </a:lnTo>
                  <a:lnTo>
                    <a:pt x="14" y="37"/>
                  </a:lnTo>
                  <a:lnTo>
                    <a:pt x="13" y="38"/>
                  </a:lnTo>
                  <a:lnTo>
                    <a:pt x="11" y="40"/>
                  </a:lnTo>
                  <a:lnTo>
                    <a:pt x="10" y="37"/>
                  </a:lnTo>
                  <a:lnTo>
                    <a:pt x="8" y="37"/>
                  </a:lnTo>
                  <a:lnTo>
                    <a:pt x="6" y="38"/>
                  </a:lnTo>
                  <a:lnTo>
                    <a:pt x="4" y="37"/>
                  </a:lnTo>
                  <a:lnTo>
                    <a:pt x="3" y="38"/>
                  </a:lnTo>
                  <a:lnTo>
                    <a:pt x="0" y="40"/>
                  </a:lnTo>
                  <a:lnTo>
                    <a:pt x="0" y="41"/>
                  </a:lnTo>
                  <a:lnTo>
                    <a:pt x="0" y="44"/>
                  </a:lnTo>
                  <a:lnTo>
                    <a:pt x="2" y="44"/>
                  </a:lnTo>
                  <a:lnTo>
                    <a:pt x="3" y="44"/>
                  </a:lnTo>
                  <a:lnTo>
                    <a:pt x="4" y="44"/>
                  </a:lnTo>
                  <a:lnTo>
                    <a:pt x="6" y="44"/>
                  </a:lnTo>
                  <a:lnTo>
                    <a:pt x="10" y="44"/>
                  </a:lnTo>
                  <a:lnTo>
                    <a:pt x="11" y="44"/>
                  </a:lnTo>
                  <a:lnTo>
                    <a:pt x="13" y="44"/>
                  </a:lnTo>
                  <a:lnTo>
                    <a:pt x="14" y="45"/>
                  </a:lnTo>
                  <a:lnTo>
                    <a:pt x="15" y="45"/>
                  </a:lnTo>
                  <a:lnTo>
                    <a:pt x="21" y="44"/>
                  </a:lnTo>
                  <a:lnTo>
                    <a:pt x="21" y="44"/>
                  </a:lnTo>
                  <a:lnTo>
                    <a:pt x="22" y="45"/>
                  </a:lnTo>
                  <a:lnTo>
                    <a:pt x="23" y="48"/>
                  </a:lnTo>
                  <a:lnTo>
                    <a:pt x="26" y="46"/>
                  </a:lnTo>
                  <a:lnTo>
                    <a:pt x="28" y="48"/>
                  </a:lnTo>
                  <a:lnTo>
                    <a:pt x="29" y="46"/>
                  </a:lnTo>
                  <a:lnTo>
                    <a:pt x="32" y="46"/>
                  </a:lnTo>
                  <a:lnTo>
                    <a:pt x="34" y="46"/>
                  </a:lnTo>
                  <a:lnTo>
                    <a:pt x="36" y="46"/>
                  </a:lnTo>
                  <a:lnTo>
                    <a:pt x="38" y="46"/>
                  </a:lnTo>
                  <a:lnTo>
                    <a:pt x="38" y="44"/>
                  </a:lnTo>
                  <a:lnTo>
                    <a:pt x="41" y="4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40" name="Freeform 932"/>
            <p:cNvSpPr>
              <a:spLocks noChangeAspect="1"/>
            </p:cNvSpPr>
            <p:nvPr/>
          </p:nvSpPr>
          <p:spPr bwMode="gray">
            <a:xfrm>
              <a:off x="990945" y="3488105"/>
              <a:ext cx="12745" cy="9560"/>
            </a:xfrm>
            <a:custGeom>
              <a:avLst/>
              <a:gdLst>
                <a:gd name="T0" fmla="*/ 2 w 4"/>
                <a:gd name="T1" fmla="*/ 1 h 3"/>
                <a:gd name="T2" fmla="*/ 4 w 4"/>
                <a:gd name="T3" fmla="*/ 3 h 3"/>
                <a:gd name="T4" fmla="*/ 2 w 4"/>
                <a:gd name="T5" fmla="*/ 3 h 3"/>
                <a:gd name="T6" fmla="*/ 1 w 4"/>
                <a:gd name="T7" fmla="*/ 3 h 3"/>
                <a:gd name="T8" fmla="*/ 1 w 4"/>
                <a:gd name="T9" fmla="*/ 1 h 3"/>
                <a:gd name="T10" fmla="*/ 0 w 4"/>
                <a:gd name="T11" fmla="*/ 0 h 3"/>
                <a:gd name="T12" fmla="*/ 2 w 4"/>
                <a:gd name="T13" fmla="*/ 1 h 3"/>
                <a:gd name="T14" fmla="*/ 2 w 4"/>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2" y="1"/>
                  </a:moveTo>
                  <a:lnTo>
                    <a:pt x="4" y="3"/>
                  </a:lnTo>
                  <a:lnTo>
                    <a:pt x="2" y="3"/>
                  </a:lnTo>
                  <a:lnTo>
                    <a:pt x="1" y="3"/>
                  </a:lnTo>
                  <a:lnTo>
                    <a:pt x="1" y="1"/>
                  </a:lnTo>
                  <a:lnTo>
                    <a:pt x="0" y="0"/>
                  </a:lnTo>
                  <a:lnTo>
                    <a:pt x="2" y="1"/>
                  </a:lnTo>
                  <a:lnTo>
                    <a:pt x="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641" name="グループ化 1640"/>
            <p:cNvGrpSpPr>
              <a:grpSpLocks noChangeAspect="1"/>
            </p:cNvGrpSpPr>
            <p:nvPr/>
          </p:nvGrpSpPr>
          <p:grpSpPr bwMode="gray">
            <a:xfrm>
              <a:off x="723290" y="2635794"/>
              <a:ext cx="280403" cy="546422"/>
              <a:chOff x="723289" y="2635794"/>
              <a:chExt cx="280403" cy="546422"/>
            </a:xfrm>
            <a:grpFill/>
          </p:grpSpPr>
          <p:sp>
            <p:nvSpPr>
              <p:cNvPr id="1763" name="Freeform 21"/>
              <p:cNvSpPr>
                <a:spLocks/>
              </p:cNvSpPr>
              <p:nvPr/>
            </p:nvSpPr>
            <p:spPr bwMode="gray">
              <a:xfrm>
                <a:off x="907981" y="3150329"/>
                <a:ext cx="14193" cy="9113"/>
              </a:xfrm>
              <a:custGeom>
                <a:avLst/>
                <a:gdLst>
                  <a:gd name="T0" fmla="*/ 0 w 40"/>
                  <a:gd name="T1" fmla="*/ 13 h 26"/>
                  <a:gd name="T2" fmla="*/ 12 w 40"/>
                  <a:gd name="T3" fmla="*/ 6 h 26"/>
                  <a:gd name="T4" fmla="*/ 16 w 40"/>
                  <a:gd name="T5" fmla="*/ 3 h 26"/>
                  <a:gd name="T6" fmla="*/ 24 w 40"/>
                  <a:gd name="T7" fmla="*/ 1 h 26"/>
                  <a:gd name="T8" fmla="*/ 36 w 40"/>
                  <a:gd name="T9" fmla="*/ 5 h 26"/>
                  <a:gd name="T10" fmla="*/ 40 w 40"/>
                  <a:gd name="T11" fmla="*/ 11 h 26"/>
                  <a:gd name="T12" fmla="*/ 36 w 40"/>
                  <a:gd name="T13" fmla="*/ 13 h 26"/>
                  <a:gd name="T14" fmla="*/ 32 w 40"/>
                  <a:gd name="T15" fmla="*/ 18 h 26"/>
                  <a:gd name="T16" fmla="*/ 29 w 40"/>
                  <a:gd name="T17" fmla="*/ 23 h 26"/>
                  <a:gd name="T18" fmla="*/ 18 w 40"/>
                  <a:gd name="T19" fmla="*/ 23 h 26"/>
                  <a:gd name="T20" fmla="*/ 9 w 40"/>
                  <a:gd name="T21" fmla="*/ 16 h 26"/>
                  <a:gd name="T22" fmla="*/ 0 w 40"/>
                  <a:gd name="T23"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6">
                    <a:moveTo>
                      <a:pt x="0" y="13"/>
                    </a:moveTo>
                    <a:cubicBezTo>
                      <a:pt x="3" y="9"/>
                      <a:pt x="6" y="6"/>
                      <a:pt x="12" y="6"/>
                    </a:cubicBezTo>
                    <a:cubicBezTo>
                      <a:pt x="13" y="6"/>
                      <a:pt x="15" y="5"/>
                      <a:pt x="16" y="3"/>
                    </a:cubicBezTo>
                    <a:cubicBezTo>
                      <a:pt x="18" y="0"/>
                      <a:pt x="20" y="0"/>
                      <a:pt x="24" y="1"/>
                    </a:cubicBezTo>
                    <a:cubicBezTo>
                      <a:pt x="28" y="3"/>
                      <a:pt x="32" y="4"/>
                      <a:pt x="36" y="5"/>
                    </a:cubicBezTo>
                    <a:cubicBezTo>
                      <a:pt x="37" y="6"/>
                      <a:pt x="38" y="9"/>
                      <a:pt x="40" y="11"/>
                    </a:cubicBezTo>
                    <a:cubicBezTo>
                      <a:pt x="39" y="12"/>
                      <a:pt x="37" y="12"/>
                      <a:pt x="36" y="13"/>
                    </a:cubicBezTo>
                    <a:cubicBezTo>
                      <a:pt x="35" y="15"/>
                      <a:pt x="33" y="16"/>
                      <a:pt x="32" y="18"/>
                    </a:cubicBezTo>
                    <a:cubicBezTo>
                      <a:pt x="31" y="19"/>
                      <a:pt x="30" y="22"/>
                      <a:pt x="29" y="23"/>
                    </a:cubicBezTo>
                    <a:cubicBezTo>
                      <a:pt x="26" y="24"/>
                      <a:pt x="22" y="26"/>
                      <a:pt x="18" y="23"/>
                    </a:cubicBezTo>
                    <a:cubicBezTo>
                      <a:pt x="15" y="21"/>
                      <a:pt x="12" y="18"/>
                      <a:pt x="9" y="16"/>
                    </a:cubicBezTo>
                    <a:cubicBezTo>
                      <a:pt x="6" y="15"/>
                      <a:pt x="3" y="14"/>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4" name="Freeform 14"/>
              <p:cNvSpPr>
                <a:spLocks/>
              </p:cNvSpPr>
              <p:nvPr/>
            </p:nvSpPr>
            <p:spPr bwMode="gray">
              <a:xfrm>
                <a:off x="856139" y="2732157"/>
                <a:ext cx="19422" cy="15090"/>
              </a:xfrm>
              <a:custGeom>
                <a:avLst/>
                <a:gdLst>
                  <a:gd name="T0" fmla="*/ 24 w 55"/>
                  <a:gd name="T1" fmla="*/ 4 h 43"/>
                  <a:gd name="T2" fmla="*/ 30 w 55"/>
                  <a:gd name="T3" fmla="*/ 13 h 43"/>
                  <a:gd name="T4" fmla="*/ 29 w 55"/>
                  <a:gd name="T5" fmla="*/ 16 h 43"/>
                  <a:gd name="T6" fmla="*/ 20 w 55"/>
                  <a:gd name="T7" fmla="*/ 24 h 43"/>
                  <a:gd name="T8" fmla="*/ 28 w 55"/>
                  <a:gd name="T9" fmla="*/ 23 h 43"/>
                  <a:gd name="T10" fmla="*/ 36 w 55"/>
                  <a:gd name="T11" fmla="*/ 24 h 43"/>
                  <a:gd name="T12" fmla="*/ 36 w 55"/>
                  <a:gd name="T13" fmla="*/ 23 h 43"/>
                  <a:gd name="T14" fmla="*/ 41 w 55"/>
                  <a:gd name="T15" fmla="*/ 28 h 43"/>
                  <a:gd name="T16" fmla="*/ 48 w 55"/>
                  <a:gd name="T17" fmla="*/ 26 h 43"/>
                  <a:gd name="T18" fmla="*/ 49 w 55"/>
                  <a:gd name="T19" fmla="*/ 27 h 43"/>
                  <a:gd name="T20" fmla="*/ 44 w 55"/>
                  <a:gd name="T21" fmla="*/ 33 h 43"/>
                  <a:gd name="T22" fmla="*/ 48 w 55"/>
                  <a:gd name="T23" fmla="*/ 38 h 43"/>
                  <a:gd name="T24" fmla="*/ 47 w 55"/>
                  <a:gd name="T25" fmla="*/ 31 h 43"/>
                  <a:gd name="T26" fmla="*/ 53 w 55"/>
                  <a:gd name="T27" fmla="*/ 31 h 43"/>
                  <a:gd name="T28" fmla="*/ 50 w 55"/>
                  <a:gd name="T29" fmla="*/ 38 h 43"/>
                  <a:gd name="T30" fmla="*/ 47 w 55"/>
                  <a:gd name="T31" fmla="*/ 40 h 43"/>
                  <a:gd name="T32" fmla="*/ 43 w 55"/>
                  <a:gd name="T33" fmla="*/ 43 h 43"/>
                  <a:gd name="T34" fmla="*/ 35 w 55"/>
                  <a:gd name="T35" fmla="*/ 38 h 43"/>
                  <a:gd name="T36" fmla="*/ 32 w 55"/>
                  <a:gd name="T37" fmla="*/ 32 h 43"/>
                  <a:gd name="T38" fmla="*/ 17 w 55"/>
                  <a:gd name="T39" fmla="*/ 37 h 43"/>
                  <a:gd name="T40" fmla="*/ 11 w 55"/>
                  <a:gd name="T41" fmla="*/ 32 h 43"/>
                  <a:gd name="T42" fmla="*/ 12 w 55"/>
                  <a:gd name="T43" fmla="*/ 26 h 43"/>
                  <a:gd name="T44" fmla="*/ 12 w 55"/>
                  <a:gd name="T45" fmla="*/ 20 h 43"/>
                  <a:gd name="T46" fmla="*/ 11 w 55"/>
                  <a:gd name="T47" fmla="*/ 20 h 43"/>
                  <a:gd name="T48" fmla="*/ 7 w 55"/>
                  <a:gd name="T49" fmla="*/ 33 h 43"/>
                  <a:gd name="T50" fmla="*/ 1 w 55"/>
                  <a:gd name="T51" fmla="*/ 20 h 43"/>
                  <a:gd name="T52" fmla="*/ 2 w 55"/>
                  <a:gd name="T53" fmla="*/ 12 h 43"/>
                  <a:gd name="T54" fmla="*/ 7 w 55"/>
                  <a:gd name="T55" fmla="*/ 3 h 43"/>
                  <a:gd name="T56" fmla="*/ 19 w 55"/>
                  <a:gd name="T57" fmla="*/ 3 h 43"/>
                  <a:gd name="T58" fmla="*/ 25 w 55"/>
                  <a:gd name="T59" fmla="*/ 5 h 43"/>
                  <a:gd name="T60" fmla="*/ 24 w 55"/>
                  <a:gd name="T61"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43">
                    <a:moveTo>
                      <a:pt x="24" y="4"/>
                    </a:moveTo>
                    <a:cubicBezTo>
                      <a:pt x="26" y="7"/>
                      <a:pt x="26" y="11"/>
                      <a:pt x="30" y="13"/>
                    </a:cubicBezTo>
                    <a:cubicBezTo>
                      <a:pt x="30" y="13"/>
                      <a:pt x="30" y="15"/>
                      <a:pt x="29" y="16"/>
                    </a:cubicBezTo>
                    <a:cubicBezTo>
                      <a:pt x="27" y="19"/>
                      <a:pt x="23" y="21"/>
                      <a:pt x="20" y="24"/>
                    </a:cubicBezTo>
                    <a:cubicBezTo>
                      <a:pt x="25" y="28"/>
                      <a:pt x="27" y="25"/>
                      <a:pt x="28" y="23"/>
                    </a:cubicBezTo>
                    <a:cubicBezTo>
                      <a:pt x="31" y="23"/>
                      <a:pt x="33" y="24"/>
                      <a:pt x="36" y="24"/>
                    </a:cubicBezTo>
                    <a:cubicBezTo>
                      <a:pt x="36" y="24"/>
                      <a:pt x="36" y="23"/>
                      <a:pt x="36" y="23"/>
                    </a:cubicBezTo>
                    <a:cubicBezTo>
                      <a:pt x="38" y="25"/>
                      <a:pt x="39" y="26"/>
                      <a:pt x="41" y="28"/>
                    </a:cubicBezTo>
                    <a:cubicBezTo>
                      <a:pt x="43" y="27"/>
                      <a:pt x="45" y="26"/>
                      <a:pt x="48" y="26"/>
                    </a:cubicBezTo>
                    <a:cubicBezTo>
                      <a:pt x="48" y="26"/>
                      <a:pt x="48" y="27"/>
                      <a:pt x="49" y="27"/>
                    </a:cubicBezTo>
                    <a:cubicBezTo>
                      <a:pt x="47" y="29"/>
                      <a:pt x="46" y="31"/>
                      <a:pt x="44" y="33"/>
                    </a:cubicBezTo>
                    <a:cubicBezTo>
                      <a:pt x="45" y="34"/>
                      <a:pt x="46" y="35"/>
                      <a:pt x="48" y="38"/>
                    </a:cubicBezTo>
                    <a:cubicBezTo>
                      <a:pt x="47" y="35"/>
                      <a:pt x="47" y="33"/>
                      <a:pt x="47" y="31"/>
                    </a:cubicBezTo>
                    <a:cubicBezTo>
                      <a:pt x="49" y="31"/>
                      <a:pt x="53" y="30"/>
                      <a:pt x="53" y="31"/>
                    </a:cubicBezTo>
                    <a:cubicBezTo>
                      <a:pt x="55" y="34"/>
                      <a:pt x="54" y="37"/>
                      <a:pt x="50" y="38"/>
                    </a:cubicBezTo>
                    <a:cubicBezTo>
                      <a:pt x="49" y="38"/>
                      <a:pt x="48" y="39"/>
                      <a:pt x="47" y="40"/>
                    </a:cubicBezTo>
                    <a:cubicBezTo>
                      <a:pt x="46" y="41"/>
                      <a:pt x="44" y="43"/>
                      <a:pt x="43" y="43"/>
                    </a:cubicBezTo>
                    <a:cubicBezTo>
                      <a:pt x="40" y="42"/>
                      <a:pt x="37" y="40"/>
                      <a:pt x="35" y="38"/>
                    </a:cubicBezTo>
                    <a:cubicBezTo>
                      <a:pt x="33" y="37"/>
                      <a:pt x="33" y="34"/>
                      <a:pt x="32" y="32"/>
                    </a:cubicBezTo>
                    <a:cubicBezTo>
                      <a:pt x="27" y="34"/>
                      <a:pt x="22" y="36"/>
                      <a:pt x="17" y="37"/>
                    </a:cubicBezTo>
                    <a:cubicBezTo>
                      <a:pt x="12" y="39"/>
                      <a:pt x="11" y="36"/>
                      <a:pt x="11" y="32"/>
                    </a:cubicBezTo>
                    <a:cubicBezTo>
                      <a:pt x="11" y="30"/>
                      <a:pt x="12" y="28"/>
                      <a:pt x="12" y="26"/>
                    </a:cubicBezTo>
                    <a:cubicBezTo>
                      <a:pt x="12" y="24"/>
                      <a:pt x="12" y="22"/>
                      <a:pt x="12" y="20"/>
                    </a:cubicBezTo>
                    <a:cubicBezTo>
                      <a:pt x="12" y="20"/>
                      <a:pt x="11" y="20"/>
                      <a:pt x="11" y="20"/>
                    </a:cubicBezTo>
                    <a:cubicBezTo>
                      <a:pt x="10" y="24"/>
                      <a:pt x="8" y="28"/>
                      <a:pt x="7" y="33"/>
                    </a:cubicBezTo>
                    <a:cubicBezTo>
                      <a:pt x="1" y="29"/>
                      <a:pt x="0" y="25"/>
                      <a:pt x="1" y="20"/>
                    </a:cubicBezTo>
                    <a:cubicBezTo>
                      <a:pt x="1" y="17"/>
                      <a:pt x="2" y="15"/>
                      <a:pt x="2" y="12"/>
                    </a:cubicBezTo>
                    <a:cubicBezTo>
                      <a:pt x="2" y="8"/>
                      <a:pt x="3" y="4"/>
                      <a:pt x="7" y="3"/>
                    </a:cubicBezTo>
                    <a:cubicBezTo>
                      <a:pt x="11" y="1"/>
                      <a:pt x="15" y="0"/>
                      <a:pt x="19" y="3"/>
                    </a:cubicBezTo>
                    <a:cubicBezTo>
                      <a:pt x="20" y="4"/>
                      <a:pt x="23" y="4"/>
                      <a:pt x="25" y="5"/>
                    </a:cubicBezTo>
                    <a:lnTo>
                      <a:pt x="2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5" name="Freeform 23"/>
              <p:cNvSpPr>
                <a:spLocks/>
              </p:cNvSpPr>
              <p:nvPr/>
            </p:nvSpPr>
            <p:spPr bwMode="gray">
              <a:xfrm>
                <a:off x="854346" y="2744109"/>
                <a:ext cx="8516" cy="9263"/>
              </a:xfrm>
              <a:custGeom>
                <a:avLst/>
                <a:gdLst>
                  <a:gd name="T0" fmla="*/ 0 w 24"/>
                  <a:gd name="T1" fmla="*/ 10 h 26"/>
                  <a:gd name="T2" fmla="*/ 11 w 24"/>
                  <a:gd name="T3" fmla="*/ 5 h 26"/>
                  <a:gd name="T4" fmla="*/ 22 w 24"/>
                  <a:gd name="T5" fmla="*/ 17 h 26"/>
                  <a:gd name="T6" fmla="*/ 16 w 24"/>
                  <a:gd name="T7" fmla="*/ 22 h 26"/>
                  <a:gd name="T8" fmla="*/ 16 w 24"/>
                  <a:gd name="T9" fmla="*/ 23 h 26"/>
                  <a:gd name="T10" fmla="*/ 24 w 24"/>
                  <a:gd name="T11" fmla="*/ 20 h 26"/>
                  <a:gd name="T12" fmla="*/ 14 w 24"/>
                  <a:gd name="T13" fmla="*/ 25 h 26"/>
                  <a:gd name="T14" fmla="*/ 9 w 24"/>
                  <a:gd name="T15" fmla="*/ 21 h 26"/>
                  <a:gd name="T16" fmla="*/ 4 w 24"/>
                  <a:gd name="T17" fmla="*/ 11 h 26"/>
                  <a:gd name="T18" fmla="*/ 0 w 24"/>
                  <a:gd name="T19"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6">
                    <a:moveTo>
                      <a:pt x="0" y="10"/>
                    </a:moveTo>
                    <a:cubicBezTo>
                      <a:pt x="1" y="2"/>
                      <a:pt x="6" y="0"/>
                      <a:pt x="11" y="5"/>
                    </a:cubicBezTo>
                    <a:cubicBezTo>
                      <a:pt x="15" y="8"/>
                      <a:pt x="19" y="13"/>
                      <a:pt x="22" y="17"/>
                    </a:cubicBezTo>
                    <a:cubicBezTo>
                      <a:pt x="19" y="19"/>
                      <a:pt x="18" y="21"/>
                      <a:pt x="16" y="22"/>
                    </a:cubicBezTo>
                    <a:cubicBezTo>
                      <a:pt x="16" y="22"/>
                      <a:pt x="16" y="22"/>
                      <a:pt x="16" y="23"/>
                    </a:cubicBezTo>
                    <a:cubicBezTo>
                      <a:pt x="19" y="22"/>
                      <a:pt x="21" y="21"/>
                      <a:pt x="24" y="20"/>
                    </a:cubicBezTo>
                    <a:cubicBezTo>
                      <a:pt x="22" y="26"/>
                      <a:pt x="18" y="25"/>
                      <a:pt x="14" y="25"/>
                    </a:cubicBezTo>
                    <a:cubicBezTo>
                      <a:pt x="11" y="26"/>
                      <a:pt x="10" y="24"/>
                      <a:pt x="9" y="21"/>
                    </a:cubicBezTo>
                    <a:cubicBezTo>
                      <a:pt x="8" y="18"/>
                      <a:pt x="6" y="15"/>
                      <a:pt x="4" y="11"/>
                    </a:cubicBezTo>
                    <a:cubicBezTo>
                      <a:pt x="4" y="11"/>
                      <a:pt x="2" y="11"/>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6" name="Freeform 29"/>
              <p:cNvSpPr>
                <a:spLocks/>
              </p:cNvSpPr>
              <p:nvPr/>
            </p:nvSpPr>
            <p:spPr bwMode="gray">
              <a:xfrm>
                <a:off x="875112" y="2723343"/>
                <a:ext cx="8815" cy="6275"/>
              </a:xfrm>
              <a:custGeom>
                <a:avLst/>
                <a:gdLst>
                  <a:gd name="T0" fmla="*/ 9 w 25"/>
                  <a:gd name="T1" fmla="*/ 4 h 18"/>
                  <a:gd name="T2" fmla="*/ 14 w 25"/>
                  <a:gd name="T3" fmla="*/ 1 h 18"/>
                  <a:gd name="T4" fmla="*/ 15 w 25"/>
                  <a:gd name="T5" fmla="*/ 2 h 18"/>
                  <a:gd name="T6" fmla="*/ 11 w 25"/>
                  <a:gd name="T7" fmla="*/ 6 h 18"/>
                  <a:gd name="T8" fmla="*/ 12 w 25"/>
                  <a:gd name="T9" fmla="*/ 7 h 18"/>
                  <a:gd name="T10" fmla="*/ 24 w 25"/>
                  <a:gd name="T11" fmla="*/ 0 h 18"/>
                  <a:gd name="T12" fmla="*/ 25 w 25"/>
                  <a:gd name="T13" fmla="*/ 3 h 18"/>
                  <a:gd name="T14" fmla="*/ 16 w 25"/>
                  <a:gd name="T15" fmla="*/ 12 h 18"/>
                  <a:gd name="T16" fmla="*/ 9 w 25"/>
                  <a:gd name="T17" fmla="*/ 12 h 18"/>
                  <a:gd name="T18" fmla="*/ 0 w 25"/>
                  <a:gd name="T19" fmla="*/ 18 h 18"/>
                  <a:gd name="T20" fmla="*/ 9 w 25"/>
                  <a:gd name="T21" fmla="*/ 5 h 18"/>
                  <a:gd name="T22" fmla="*/ 9 w 25"/>
                  <a:gd name="T23"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8">
                    <a:moveTo>
                      <a:pt x="9" y="4"/>
                    </a:moveTo>
                    <a:cubicBezTo>
                      <a:pt x="11" y="3"/>
                      <a:pt x="12" y="2"/>
                      <a:pt x="14" y="1"/>
                    </a:cubicBezTo>
                    <a:cubicBezTo>
                      <a:pt x="14" y="1"/>
                      <a:pt x="15" y="2"/>
                      <a:pt x="15" y="2"/>
                    </a:cubicBezTo>
                    <a:cubicBezTo>
                      <a:pt x="14" y="3"/>
                      <a:pt x="13" y="5"/>
                      <a:pt x="11" y="6"/>
                    </a:cubicBezTo>
                    <a:cubicBezTo>
                      <a:pt x="12" y="7"/>
                      <a:pt x="12" y="7"/>
                      <a:pt x="12" y="7"/>
                    </a:cubicBezTo>
                    <a:cubicBezTo>
                      <a:pt x="16" y="5"/>
                      <a:pt x="20" y="3"/>
                      <a:pt x="24" y="0"/>
                    </a:cubicBezTo>
                    <a:cubicBezTo>
                      <a:pt x="25" y="1"/>
                      <a:pt x="25" y="3"/>
                      <a:pt x="25" y="3"/>
                    </a:cubicBezTo>
                    <a:cubicBezTo>
                      <a:pt x="22" y="6"/>
                      <a:pt x="19" y="9"/>
                      <a:pt x="16" y="12"/>
                    </a:cubicBezTo>
                    <a:cubicBezTo>
                      <a:pt x="14" y="12"/>
                      <a:pt x="11" y="11"/>
                      <a:pt x="9" y="12"/>
                    </a:cubicBezTo>
                    <a:cubicBezTo>
                      <a:pt x="6" y="14"/>
                      <a:pt x="4" y="17"/>
                      <a:pt x="0" y="18"/>
                    </a:cubicBezTo>
                    <a:cubicBezTo>
                      <a:pt x="3" y="14"/>
                      <a:pt x="6" y="9"/>
                      <a:pt x="9" y="5"/>
                    </a:cubicBezTo>
                    <a:cubicBezTo>
                      <a:pt x="9" y="4"/>
                      <a:pt x="9" y="4"/>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7" name="Freeform 32"/>
              <p:cNvSpPr>
                <a:spLocks/>
              </p:cNvSpPr>
              <p:nvPr/>
            </p:nvSpPr>
            <p:spPr bwMode="gray">
              <a:xfrm>
                <a:off x="864953" y="2720803"/>
                <a:ext cx="6723" cy="6424"/>
              </a:xfrm>
              <a:custGeom>
                <a:avLst/>
                <a:gdLst>
                  <a:gd name="T0" fmla="*/ 8 w 19"/>
                  <a:gd name="T1" fmla="*/ 5 h 18"/>
                  <a:gd name="T2" fmla="*/ 19 w 19"/>
                  <a:gd name="T3" fmla="*/ 16 h 18"/>
                  <a:gd name="T4" fmla="*/ 16 w 19"/>
                  <a:gd name="T5" fmla="*/ 18 h 18"/>
                  <a:gd name="T6" fmla="*/ 9 w 19"/>
                  <a:gd name="T7" fmla="*/ 10 h 18"/>
                  <a:gd name="T8" fmla="*/ 6 w 19"/>
                  <a:gd name="T9" fmla="*/ 15 h 18"/>
                  <a:gd name="T10" fmla="*/ 3 w 19"/>
                  <a:gd name="T11" fmla="*/ 11 h 18"/>
                  <a:gd name="T12" fmla="*/ 0 w 19"/>
                  <a:gd name="T13" fmla="*/ 5 h 18"/>
                  <a:gd name="T14" fmla="*/ 10 w 19"/>
                  <a:gd name="T15" fmla="*/ 0 h 18"/>
                  <a:gd name="T16" fmla="*/ 8 w 19"/>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8" y="5"/>
                    </a:moveTo>
                    <a:cubicBezTo>
                      <a:pt x="12" y="9"/>
                      <a:pt x="15" y="12"/>
                      <a:pt x="19" y="16"/>
                    </a:cubicBezTo>
                    <a:cubicBezTo>
                      <a:pt x="18" y="17"/>
                      <a:pt x="16" y="18"/>
                      <a:pt x="16" y="18"/>
                    </a:cubicBezTo>
                    <a:cubicBezTo>
                      <a:pt x="14" y="15"/>
                      <a:pt x="12" y="13"/>
                      <a:pt x="9" y="10"/>
                    </a:cubicBezTo>
                    <a:cubicBezTo>
                      <a:pt x="8" y="12"/>
                      <a:pt x="7" y="13"/>
                      <a:pt x="6" y="15"/>
                    </a:cubicBezTo>
                    <a:cubicBezTo>
                      <a:pt x="5" y="13"/>
                      <a:pt x="4" y="13"/>
                      <a:pt x="3" y="11"/>
                    </a:cubicBezTo>
                    <a:cubicBezTo>
                      <a:pt x="2" y="9"/>
                      <a:pt x="1" y="7"/>
                      <a:pt x="0" y="5"/>
                    </a:cubicBezTo>
                    <a:cubicBezTo>
                      <a:pt x="3" y="4"/>
                      <a:pt x="6" y="2"/>
                      <a:pt x="10" y="0"/>
                    </a:cubicBezTo>
                    <a:cubicBezTo>
                      <a:pt x="9" y="3"/>
                      <a:pt x="8" y="4"/>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8" name="Freeform 33"/>
              <p:cNvSpPr>
                <a:spLocks/>
              </p:cNvSpPr>
              <p:nvPr/>
            </p:nvSpPr>
            <p:spPr bwMode="gray">
              <a:xfrm>
                <a:off x="863459" y="2730066"/>
                <a:ext cx="4333" cy="3884"/>
              </a:xfrm>
              <a:custGeom>
                <a:avLst/>
                <a:gdLst>
                  <a:gd name="T0" fmla="*/ 4 w 12"/>
                  <a:gd name="T1" fmla="*/ 11 h 11"/>
                  <a:gd name="T2" fmla="*/ 0 w 12"/>
                  <a:gd name="T3" fmla="*/ 6 h 11"/>
                  <a:gd name="T4" fmla="*/ 1 w 12"/>
                  <a:gd name="T5" fmla="*/ 1 h 11"/>
                  <a:gd name="T6" fmla="*/ 6 w 12"/>
                  <a:gd name="T7" fmla="*/ 1 h 11"/>
                  <a:gd name="T8" fmla="*/ 12 w 12"/>
                  <a:gd name="T9" fmla="*/ 2 h 11"/>
                  <a:gd name="T10" fmla="*/ 3 w 12"/>
                  <a:gd name="T11" fmla="*/ 10 h 11"/>
                  <a:gd name="T12" fmla="*/ 4 w 1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4" y="11"/>
                    </a:moveTo>
                    <a:cubicBezTo>
                      <a:pt x="2" y="9"/>
                      <a:pt x="1" y="8"/>
                      <a:pt x="0" y="6"/>
                    </a:cubicBezTo>
                    <a:cubicBezTo>
                      <a:pt x="0" y="5"/>
                      <a:pt x="0" y="2"/>
                      <a:pt x="1" y="1"/>
                    </a:cubicBezTo>
                    <a:cubicBezTo>
                      <a:pt x="2" y="0"/>
                      <a:pt x="4" y="1"/>
                      <a:pt x="6" y="1"/>
                    </a:cubicBezTo>
                    <a:cubicBezTo>
                      <a:pt x="8" y="1"/>
                      <a:pt x="10" y="1"/>
                      <a:pt x="12" y="2"/>
                    </a:cubicBezTo>
                    <a:cubicBezTo>
                      <a:pt x="11" y="11"/>
                      <a:pt x="11" y="11"/>
                      <a:pt x="3" y="10"/>
                    </a:cubicBezTo>
                    <a:cubicBezTo>
                      <a:pt x="3" y="10"/>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9" name="Freeform 34"/>
              <p:cNvSpPr>
                <a:spLocks/>
              </p:cNvSpPr>
              <p:nvPr/>
            </p:nvSpPr>
            <p:spPr bwMode="gray">
              <a:xfrm>
                <a:off x="865700" y="2749488"/>
                <a:ext cx="4183" cy="6275"/>
              </a:xfrm>
              <a:custGeom>
                <a:avLst/>
                <a:gdLst>
                  <a:gd name="T0" fmla="*/ 7 w 12"/>
                  <a:gd name="T1" fmla="*/ 18 h 18"/>
                  <a:gd name="T2" fmla="*/ 3 w 12"/>
                  <a:gd name="T3" fmla="*/ 6 h 18"/>
                  <a:gd name="T4" fmla="*/ 6 w 12"/>
                  <a:gd name="T5" fmla="*/ 4 h 18"/>
                  <a:gd name="T6" fmla="*/ 0 w 12"/>
                  <a:gd name="T7" fmla="*/ 3 h 18"/>
                  <a:gd name="T8" fmla="*/ 12 w 12"/>
                  <a:gd name="T9" fmla="*/ 1 h 18"/>
                  <a:gd name="T10" fmla="*/ 9 w 12"/>
                  <a:gd name="T11" fmla="*/ 18 h 18"/>
                  <a:gd name="T12" fmla="*/ 7 w 1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7" y="18"/>
                    </a:moveTo>
                    <a:cubicBezTo>
                      <a:pt x="6" y="14"/>
                      <a:pt x="4" y="10"/>
                      <a:pt x="3" y="6"/>
                    </a:cubicBezTo>
                    <a:cubicBezTo>
                      <a:pt x="4" y="6"/>
                      <a:pt x="4" y="5"/>
                      <a:pt x="6" y="4"/>
                    </a:cubicBezTo>
                    <a:cubicBezTo>
                      <a:pt x="4" y="4"/>
                      <a:pt x="2" y="4"/>
                      <a:pt x="0" y="3"/>
                    </a:cubicBezTo>
                    <a:cubicBezTo>
                      <a:pt x="5" y="1"/>
                      <a:pt x="8" y="0"/>
                      <a:pt x="12" y="1"/>
                    </a:cubicBezTo>
                    <a:cubicBezTo>
                      <a:pt x="11" y="8"/>
                      <a:pt x="10" y="13"/>
                      <a:pt x="9" y="18"/>
                    </a:cubicBezTo>
                    <a:cubicBezTo>
                      <a:pt x="8" y="18"/>
                      <a:pt x="8" y="18"/>
                      <a:pt x="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0" name="Freeform 36"/>
              <p:cNvSpPr>
                <a:spLocks/>
              </p:cNvSpPr>
              <p:nvPr/>
            </p:nvSpPr>
            <p:spPr bwMode="gray">
              <a:xfrm>
                <a:off x="875859" y="2731709"/>
                <a:ext cx="4930" cy="5080"/>
              </a:xfrm>
              <a:custGeom>
                <a:avLst/>
                <a:gdLst>
                  <a:gd name="T0" fmla="*/ 5 w 14"/>
                  <a:gd name="T1" fmla="*/ 6 h 14"/>
                  <a:gd name="T2" fmla="*/ 2 w 14"/>
                  <a:gd name="T3" fmla="*/ 2 h 14"/>
                  <a:gd name="T4" fmla="*/ 8 w 14"/>
                  <a:gd name="T5" fmla="*/ 5 h 14"/>
                  <a:gd name="T6" fmla="*/ 14 w 14"/>
                  <a:gd name="T7" fmla="*/ 12 h 14"/>
                  <a:gd name="T8" fmla="*/ 7 w 14"/>
                  <a:gd name="T9" fmla="*/ 14 h 14"/>
                  <a:gd name="T10" fmla="*/ 5 w 14"/>
                  <a:gd name="T11" fmla="*/ 8 h 14"/>
                  <a:gd name="T12" fmla="*/ 1 w 14"/>
                  <a:gd name="T13" fmla="*/ 13 h 14"/>
                  <a:gd name="T14" fmla="*/ 0 w 14"/>
                  <a:gd name="T15" fmla="*/ 12 h 14"/>
                  <a:gd name="T16" fmla="*/ 5 w 1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5" y="6"/>
                    </a:moveTo>
                    <a:cubicBezTo>
                      <a:pt x="4" y="5"/>
                      <a:pt x="3" y="3"/>
                      <a:pt x="2" y="2"/>
                    </a:cubicBezTo>
                    <a:cubicBezTo>
                      <a:pt x="6" y="0"/>
                      <a:pt x="8" y="1"/>
                      <a:pt x="8" y="5"/>
                    </a:cubicBezTo>
                    <a:cubicBezTo>
                      <a:pt x="10" y="7"/>
                      <a:pt x="12" y="9"/>
                      <a:pt x="14" y="12"/>
                    </a:cubicBezTo>
                    <a:cubicBezTo>
                      <a:pt x="11" y="13"/>
                      <a:pt x="10" y="13"/>
                      <a:pt x="7" y="14"/>
                    </a:cubicBezTo>
                    <a:cubicBezTo>
                      <a:pt x="7" y="12"/>
                      <a:pt x="6" y="11"/>
                      <a:pt x="5" y="8"/>
                    </a:cubicBezTo>
                    <a:cubicBezTo>
                      <a:pt x="3" y="10"/>
                      <a:pt x="2" y="12"/>
                      <a:pt x="1" y="13"/>
                    </a:cubicBezTo>
                    <a:cubicBezTo>
                      <a:pt x="1" y="13"/>
                      <a:pt x="0" y="12"/>
                      <a:pt x="0" y="12"/>
                    </a:cubicBezTo>
                    <a:cubicBezTo>
                      <a:pt x="1" y="10"/>
                      <a:pt x="3" y="8"/>
                      <a:pt x="5"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1" name="Freeform 37"/>
              <p:cNvSpPr>
                <a:spLocks/>
              </p:cNvSpPr>
              <p:nvPr/>
            </p:nvSpPr>
            <p:spPr bwMode="gray">
              <a:xfrm>
                <a:off x="870182" y="2726779"/>
                <a:ext cx="4631" cy="6125"/>
              </a:xfrm>
              <a:custGeom>
                <a:avLst/>
                <a:gdLst>
                  <a:gd name="T0" fmla="*/ 10 w 13"/>
                  <a:gd name="T1" fmla="*/ 17 h 17"/>
                  <a:gd name="T2" fmla="*/ 7 w 13"/>
                  <a:gd name="T3" fmla="*/ 15 h 17"/>
                  <a:gd name="T4" fmla="*/ 6 w 13"/>
                  <a:gd name="T5" fmla="*/ 9 h 17"/>
                  <a:gd name="T6" fmla="*/ 7 w 13"/>
                  <a:gd name="T7" fmla="*/ 6 h 17"/>
                  <a:gd name="T8" fmla="*/ 7 w 13"/>
                  <a:gd name="T9" fmla="*/ 0 h 17"/>
                  <a:gd name="T10" fmla="*/ 10 w 13"/>
                  <a:gd name="T11" fmla="*/ 9 h 17"/>
                  <a:gd name="T12" fmla="*/ 10 w 1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10" y="17"/>
                    </a:moveTo>
                    <a:cubicBezTo>
                      <a:pt x="9" y="17"/>
                      <a:pt x="7" y="16"/>
                      <a:pt x="7" y="15"/>
                    </a:cubicBezTo>
                    <a:cubicBezTo>
                      <a:pt x="7" y="13"/>
                      <a:pt x="0" y="12"/>
                      <a:pt x="6" y="9"/>
                    </a:cubicBezTo>
                    <a:cubicBezTo>
                      <a:pt x="7" y="9"/>
                      <a:pt x="7" y="7"/>
                      <a:pt x="7" y="6"/>
                    </a:cubicBezTo>
                    <a:cubicBezTo>
                      <a:pt x="7" y="4"/>
                      <a:pt x="7" y="2"/>
                      <a:pt x="7" y="0"/>
                    </a:cubicBezTo>
                    <a:cubicBezTo>
                      <a:pt x="12" y="2"/>
                      <a:pt x="13" y="4"/>
                      <a:pt x="10" y="9"/>
                    </a:cubicBezTo>
                    <a:cubicBezTo>
                      <a:pt x="9" y="10"/>
                      <a:pt x="10" y="13"/>
                      <a:pt x="1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2" name="Freeform 7"/>
              <p:cNvSpPr>
                <a:spLocks/>
              </p:cNvSpPr>
              <p:nvPr/>
            </p:nvSpPr>
            <p:spPr bwMode="gray">
              <a:xfrm>
                <a:off x="924863" y="2635794"/>
                <a:ext cx="6125" cy="9860"/>
              </a:xfrm>
              <a:custGeom>
                <a:avLst/>
                <a:gdLst>
                  <a:gd name="T0" fmla="*/ 12 w 17"/>
                  <a:gd name="T1" fmla="*/ 0 h 28"/>
                  <a:gd name="T2" fmla="*/ 15 w 17"/>
                  <a:gd name="T3" fmla="*/ 10 h 28"/>
                  <a:gd name="T4" fmla="*/ 11 w 17"/>
                  <a:gd name="T5" fmla="*/ 26 h 28"/>
                  <a:gd name="T6" fmla="*/ 11 w 17"/>
                  <a:gd name="T7" fmla="*/ 28 h 28"/>
                  <a:gd name="T8" fmla="*/ 3 w 17"/>
                  <a:gd name="T9" fmla="*/ 27 h 28"/>
                  <a:gd name="T10" fmla="*/ 0 w 17"/>
                  <a:gd name="T11" fmla="*/ 24 h 28"/>
                  <a:gd name="T12" fmla="*/ 2 w 17"/>
                  <a:gd name="T13" fmla="*/ 14 h 28"/>
                  <a:gd name="T14" fmla="*/ 6 w 17"/>
                  <a:gd name="T15" fmla="*/ 0 h 28"/>
                  <a:gd name="T16" fmla="*/ 12 w 1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8">
                    <a:moveTo>
                      <a:pt x="12" y="0"/>
                    </a:moveTo>
                    <a:cubicBezTo>
                      <a:pt x="17" y="3"/>
                      <a:pt x="16" y="5"/>
                      <a:pt x="15" y="10"/>
                    </a:cubicBezTo>
                    <a:cubicBezTo>
                      <a:pt x="13" y="15"/>
                      <a:pt x="8" y="20"/>
                      <a:pt x="11" y="26"/>
                    </a:cubicBezTo>
                    <a:cubicBezTo>
                      <a:pt x="12" y="26"/>
                      <a:pt x="11" y="27"/>
                      <a:pt x="11" y="28"/>
                    </a:cubicBezTo>
                    <a:cubicBezTo>
                      <a:pt x="8" y="27"/>
                      <a:pt x="5" y="28"/>
                      <a:pt x="3" y="27"/>
                    </a:cubicBezTo>
                    <a:cubicBezTo>
                      <a:pt x="2" y="27"/>
                      <a:pt x="0" y="25"/>
                      <a:pt x="0" y="24"/>
                    </a:cubicBezTo>
                    <a:cubicBezTo>
                      <a:pt x="0" y="21"/>
                      <a:pt x="2" y="17"/>
                      <a:pt x="2" y="14"/>
                    </a:cubicBezTo>
                    <a:cubicBezTo>
                      <a:pt x="1" y="9"/>
                      <a:pt x="6" y="5"/>
                      <a:pt x="6" y="0"/>
                    </a:cubicBezTo>
                    <a:cubicBezTo>
                      <a:pt x="8" y="0"/>
                      <a:pt x="10"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3" name="Freeform 12"/>
              <p:cNvSpPr>
                <a:spLocks/>
              </p:cNvSpPr>
              <p:nvPr/>
            </p:nvSpPr>
            <p:spPr bwMode="gray">
              <a:xfrm>
                <a:off x="903349" y="2647746"/>
                <a:ext cx="19870" cy="45268"/>
              </a:xfrm>
              <a:custGeom>
                <a:avLst/>
                <a:gdLst>
                  <a:gd name="T0" fmla="*/ 39 w 56"/>
                  <a:gd name="T1" fmla="*/ 106 h 128"/>
                  <a:gd name="T2" fmla="*/ 36 w 56"/>
                  <a:gd name="T3" fmla="*/ 128 h 128"/>
                  <a:gd name="T4" fmla="*/ 32 w 56"/>
                  <a:gd name="T5" fmla="*/ 122 h 128"/>
                  <a:gd name="T6" fmla="*/ 29 w 56"/>
                  <a:gd name="T7" fmla="*/ 114 h 128"/>
                  <a:gd name="T8" fmla="*/ 36 w 56"/>
                  <a:gd name="T9" fmla="*/ 87 h 128"/>
                  <a:gd name="T10" fmla="*/ 34 w 56"/>
                  <a:gd name="T11" fmla="*/ 75 h 128"/>
                  <a:gd name="T12" fmla="*/ 35 w 56"/>
                  <a:gd name="T13" fmla="*/ 64 h 128"/>
                  <a:gd name="T14" fmla="*/ 32 w 56"/>
                  <a:gd name="T15" fmla="*/ 70 h 128"/>
                  <a:gd name="T16" fmla="*/ 27 w 56"/>
                  <a:gd name="T17" fmla="*/ 72 h 128"/>
                  <a:gd name="T18" fmla="*/ 21 w 56"/>
                  <a:gd name="T19" fmla="*/ 80 h 128"/>
                  <a:gd name="T20" fmla="*/ 16 w 56"/>
                  <a:gd name="T21" fmla="*/ 75 h 128"/>
                  <a:gd name="T22" fmla="*/ 14 w 56"/>
                  <a:gd name="T23" fmla="*/ 67 h 128"/>
                  <a:gd name="T24" fmla="*/ 4 w 56"/>
                  <a:gd name="T25" fmla="*/ 65 h 128"/>
                  <a:gd name="T26" fmla="*/ 4 w 56"/>
                  <a:gd name="T27" fmla="*/ 55 h 128"/>
                  <a:gd name="T28" fmla="*/ 11 w 56"/>
                  <a:gd name="T29" fmla="*/ 55 h 128"/>
                  <a:gd name="T30" fmla="*/ 21 w 56"/>
                  <a:gd name="T31" fmla="*/ 54 h 128"/>
                  <a:gd name="T32" fmla="*/ 22 w 56"/>
                  <a:gd name="T33" fmla="*/ 54 h 128"/>
                  <a:gd name="T34" fmla="*/ 30 w 56"/>
                  <a:gd name="T35" fmla="*/ 57 h 128"/>
                  <a:gd name="T36" fmla="*/ 35 w 56"/>
                  <a:gd name="T37" fmla="*/ 47 h 128"/>
                  <a:gd name="T38" fmla="*/ 26 w 56"/>
                  <a:gd name="T39" fmla="*/ 39 h 128"/>
                  <a:gd name="T40" fmla="*/ 21 w 56"/>
                  <a:gd name="T41" fmla="*/ 27 h 128"/>
                  <a:gd name="T42" fmla="*/ 20 w 56"/>
                  <a:gd name="T43" fmla="*/ 31 h 128"/>
                  <a:gd name="T44" fmla="*/ 19 w 56"/>
                  <a:gd name="T45" fmla="*/ 31 h 128"/>
                  <a:gd name="T46" fmla="*/ 8 w 56"/>
                  <a:gd name="T47" fmla="*/ 26 h 128"/>
                  <a:gd name="T48" fmla="*/ 16 w 56"/>
                  <a:gd name="T49" fmla="*/ 13 h 128"/>
                  <a:gd name="T50" fmla="*/ 19 w 56"/>
                  <a:gd name="T51" fmla="*/ 17 h 128"/>
                  <a:gd name="T52" fmla="*/ 26 w 56"/>
                  <a:gd name="T53" fmla="*/ 4 h 128"/>
                  <a:gd name="T54" fmla="*/ 32 w 56"/>
                  <a:gd name="T55" fmla="*/ 6 h 128"/>
                  <a:gd name="T56" fmla="*/ 33 w 56"/>
                  <a:gd name="T57" fmla="*/ 0 h 128"/>
                  <a:gd name="T58" fmla="*/ 35 w 56"/>
                  <a:gd name="T59" fmla="*/ 1 h 128"/>
                  <a:gd name="T60" fmla="*/ 32 w 56"/>
                  <a:gd name="T61" fmla="*/ 24 h 128"/>
                  <a:gd name="T62" fmla="*/ 35 w 56"/>
                  <a:gd name="T63" fmla="*/ 24 h 128"/>
                  <a:gd name="T64" fmla="*/ 28 w 56"/>
                  <a:gd name="T65" fmla="*/ 40 h 128"/>
                  <a:gd name="T66" fmla="*/ 37 w 56"/>
                  <a:gd name="T67" fmla="*/ 31 h 128"/>
                  <a:gd name="T68" fmla="*/ 35 w 56"/>
                  <a:gd name="T69" fmla="*/ 29 h 128"/>
                  <a:gd name="T70" fmla="*/ 36 w 56"/>
                  <a:gd name="T71" fmla="*/ 26 h 128"/>
                  <a:gd name="T72" fmla="*/ 42 w 56"/>
                  <a:gd name="T73" fmla="*/ 24 h 128"/>
                  <a:gd name="T74" fmla="*/ 46 w 56"/>
                  <a:gd name="T75" fmla="*/ 34 h 128"/>
                  <a:gd name="T76" fmla="*/ 41 w 56"/>
                  <a:gd name="T77" fmla="*/ 36 h 128"/>
                  <a:gd name="T78" fmla="*/ 47 w 56"/>
                  <a:gd name="T79" fmla="*/ 39 h 128"/>
                  <a:gd name="T80" fmla="*/ 54 w 56"/>
                  <a:gd name="T81" fmla="*/ 31 h 128"/>
                  <a:gd name="T82" fmla="*/ 55 w 56"/>
                  <a:gd name="T83" fmla="*/ 32 h 128"/>
                  <a:gd name="T84" fmla="*/ 50 w 56"/>
                  <a:gd name="T85" fmla="*/ 39 h 128"/>
                  <a:gd name="T86" fmla="*/ 53 w 56"/>
                  <a:gd name="T87" fmla="*/ 43 h 128"/>
                  <a:gd name="T88" fmla="*/ 45 w 56"/>
                  <a:gd name="T89" fmla="*/ 49 h 128"/>
                  <a:gd name="T90" fmla="*/ 52 w 56"/>
                  <a:gd name="T91" fmla="*/ 52 h 128"/>
                  <a:gd name="T92" fmla="*/ 47 w 56"/>
                  <a:gd name="T93" fmla="*/ 58 h 128"/>
                  <a:gd name="T94" fmla="*/ 52 w 56"/>
                  <a:gd name="T95" fmla="*/ 61 h 128"/>
                  <a:gd name="T96" fmla="*/ 48 w 56"/>
                  <a:gd name="T97" fmla="*/ 63 h 128"/>
                  <a:gd name="T98" fmla="*/ 43 w 56"/>
                  <a:gd name="T99" fmla="*/ 62 h 128"/>
                  <a:gd name="T100" fmla="*/ 42 w 56"/>
                  <a:gd name="T101" fmla="*/ 65 h 128"/>
                  <a:gd name="T102" fmla="*/ 45 w 56"/>
                  <a:gd name="T103" fmla="*/ 74 h 128"/>
                  <a:gd name="T104" fmla="*/ 51 w 56"/>
                  <a:gd name="T105" fmla="*/ 76 h 128"/>
                  <a:gd name="T106" fmla="*/ 51 w 56"/>
                  <a:gd name="T107" fmla="*/ 89 h 128"/>
                  <a:gd name="T108" fmla="*/ 47 w 56"/>
                  <a:gd name="T109" fmla="*/ 81 h 128"/>
                  <a:gd name="T110" fmla="*/ 44 w 56"/>
                  <a:gd name="T111" fmla="*/ 94 h 128"/>
                  <a:gd name="T112" fmla="*/ 42 w 56"/>
                  <a:gd name="T113" fmla="*/ 100 h 128"/>
                  <a:gd name="T114" fmla="*/ 39 w 56"/>
                  <a:gd name="T115"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 h="128">
                    <a:moveTo>
                      <a:pt x="39" y="106"/>
                    </a:moveTo>
                    <a:cubicBezTo>
                      <a:pt x="38" y="114"/>
                      <a:pt x="37" y="121"/>
                      <a:pt x="36" y="128"/>
                    </a:cubicBezTo>
                    <a:cubicBezTo>
                      <a:pt x="35" y="126"/>
                      <a:pt x="34" y="124"/>
                      <a:pt x="32" y="122"/>
                    </a:cubicBezTo>
                    <a:cubicBezTo>
                      <a:pt x="28" y="121"/>
                      <a:pt x="27" y="120"/>
                      <a:pt x="29" y="114"/>
                    </a:cubicBezTo>
                    <a:cubicBezTo>
                      <a:pt x="32" y="105"/>
                      <a:pt x="34" y="96"/>
                      <a:pt x="36" y="87"/>
                    </a:cubicBezTo>
                    <a:cubicBezTo>
                      <a:pt x="37" y="83"/>
                      <a:pt x="35" y="79"/>
                      <a:pt x="34" y="75"/>
                    </a:cubicBezTo>
                    <a:cubicBezTo>
                      <a:pt x="33" y="72"/>
                      <a:pt x="35" y="69"/>
                      <a:pt x="35" y="64"/>
                    </a:cubicBezTo>
                    <a:cubicBezTo>
                      <a:pt x="34" y="67"/>
                      <a:pt x="33" y="69"/>
                      <a:pt x="32" y="70"/>
                    </a:cubicBezTo>
                    <a:cubicBezTo>
                      <a:pt x="31" y="71"/>
                      <a:pt x="29" y="71"/>
                      <a:pt x="27" y="72"/>
                    </a:cubicBezTo>
                    <a:cubicBezTo>
                      <a:pt x="25" y="74"/>
                      <a:pt x="24" y="76"/>
                      <a:pt x="21" y="80"/>
                    </a:cubicBezTo>
                    <a:cubicBezTo>
                      <a:pt x="20" y="78"/>
                      <a:pt x="17" y="77"/>
                      <a:pt x="16" y="75"/>
                    </a:cubicBezTo>
                    <a:cubicBezTo>
                      <a:pt x="15" y="73"/>
                      <a:pt x="15" y="70"/>
                      <a:pt x="14" y="67"/>
                    </a:cubicBezTo>
                    <a:cubicBezTo>
                      <a:pt x="9" y="72"/>
                      <a:pt x="6" y="69"/>
                      <a:pt x="4" y="65"/>
                    </a:cubicBezTo>
                    <a:cubicBezTo>
                      <a:pt x="3" y="62"/>
                      <a:pt x="0" y="58"/>
                      <a:pt x="4" y="55"/>
                    </a:cubicBezTo>
                    <a:cubicBezTo>
                      <a:pt x="7" y="53"/>
                      <a:pt x="10" y="53"/>
                      <a:pt x="11" y="55"/>
                    </a:cubicBezTo>
                    <a:cubicBezTo>
                      <a:pt x="15" y="55"/>
                      <a:pt x="18" y="54"/>
                      <a:pt x="21" y="54"/>
                    </a:cubicBezTo>
                    <a:cubicBezTo>
                      <a:pt x="21" y="54"/>
                      <a:pt x="21" y="54"/>
                      <a:pt x="22" y="54"/>
                    </a:cubicBezTo>
                    <a:cubicBezTo>
                      <a:pt x="26" y="48"/>
                      <a:pt x="27" y="55"/>
                      <a:pt x="30" y="57"/>
                    </a:cubicBezTo>
                    <a:cubicBezTo>
                      <a:pt x="29" y="52"/>
                      <a:pt x="28" y="47"/>
                      <a:pt x="35" y="47"/>
                    </a:cubicBezTo>
                    <a:cubicBezTo>
                      <a:pt x="33" y="43"/>
                      <a:pt x="27" y="44"/>
                      <a:pt x="26" y="39"/>
                    </a:cubicBezTo>
                    <a:cubicBezTo>
                      <a:pt x="25" y="35"/>
                      <a:pt x="23" y="32"/>
                      <a:pt x="21" y="27"/>
                    </a:cubicBezTo>
                    <a:cubicBezTo>
                      <a:pt x="21" y="28"/>
                      <a:pt x="20" y="29"/>
                      <a:pt x="20" y="31"/>
                    </a:cubicBezTo>
                    <a:cubicBezTo>
                      <a:pt x="20" y="31"/>
                      <a:pt x="19" y="31"/>
                      <a:pt x="19" y="31"/>
                    </a:cubicBezTo>
                    <a:cubicBezTo>
                      <a:pt x="18" y="22"/>
                      <a:pt x="12" y="28"/>
                      <a:pt x="8" y="26"/>
                    </a:cubicBezTo>
                    <a:cubicBezTo>
                      <a:pt x="11" y="22"/>
                      <a:pt x="13" y="18"/>
                      <a:pt x="16" y="13"/>
                    </a:cubicBezTo>
                    <a:cubicBezTo>
                      <a:pt x="17" y="15"/>
                      <a:pt x="18" y="16"/>
                      <a:pt x="19" y="17"/>
                    </a:cubicBezTo>
                    <a:cubicBezTo>
                      <a:pt x="21" y="13"/>
                      <a:pt x="23" y="9"/>
                      <a:pt x="26" y="4"/>
                    </a:cubicBezTo>
                    <a:cubicBezTo>
                      <a:pt x="27" y="5"/>
                      <a:pt x="29" y="5"/>
                      <a:pt x="32" y="6"/>
                    </a:cubicBezTo>
                    <a:cubicBezTo>
                      <a:pt x="32" y="4"/>
                      <a:pt x="32" y="2"/>
                      <a:pt x="33" y="0"/>
                    </a:cubicBezTo>
                    <a:cubicBezTo>
                      <a:pt x="34" y="1"/>
                      <a:pt x="34" y="1"/>
                      <a:pt x="35" y="1"/>
                    </a:cubicBezTo>
                    <a:cubicBezTo>
                      <a:pt x="34" y="9"/>
                      <a:pt x="33" y="16"/>
                      <a:pt x="32" y="24"/>
                    </a:cubicBezTo>
                    <a:cubicBezTo>
                      <a:pt x="32" y="24"/>
                      <a:pt x="33" y="24"/>
                      <a:pt x="35" y="24"/>
                    </a:cubicBezTo>
                    <a:cubicBezTo>
                      <a:pt x="33" y="29"/>
                      <a:pt x="31" y="34"/>
                      <a:pt x="28" y="40"/>
                    </a:cubicBezTo>
                    <a:cubicBezTo>
                      <a:pt x="32" y="36"/>
                      <a:pt x="34" y="34"/>
                      <a:pt x="37" y="31"/>
                    </a:cubicBezTo>
                    <a:cubicBezTo>
                      <a:pt x="37" y="31"/>
                      <a:pt x="36" y="30"/>
                      <a:pt x="35" y="29"/>
                    </a:cubicBezTo>
                    <a:cubicBezTo>
                      <a:pt x="35" y="28"/>
                      <a:pt x="35" y="26"/>
                      <a:pt x="36" y="26"/>
                    </a:cubicBezTo>
                    <a:cubicBezTo>
                      <a:pt x="37" y="25"/>
                      <a:pt x="39" y="25"/>
                      <a:pt x="42" y="24"/>
                    </a:cubicBezTo>
                    <a:cubicBezTo>
                      <a:pt x="43" y="27"/>
                      <a:pt x="45" y="30"/>
                      <a:pt x="46" y="34"/>
                    </a:cubicBezTo>
                    <a:cubicBezTo>
                      <a:pt x="44" y="35"/>
                      <a:pt x="43" y="35"/>
                      <a:pt x="41" y="36"/>
                    </a:cubicBezTo>
                    <a:cubicBezTo>
                      <a:pt x="43" y="37"/>
                      <a:pt x="45" y="38"/>
                      <a:pt x="47" y="39"/>
                    </a:cubicBezTo>
                    <a:cubicBezTo>
                      <a:pt x="49" y="37"/>
                      <a:pt x="51" y="34"/>
                      <a:pt x="54" y="31"/>
                    </a:cubicBezTo>
                    <a:cubicBezTo>
                      <a:pt x="54" y="31"/>
                      <a:pt x="55" y="32"/>
                      <a:pt x="55" y="32"/>
                    </a:cubicBezTo>
                    <a:cubicBezTo>
                      <a:pt x="54" y="35"/>
                      <a:pt x="52" y="37"/>
                      <a:pt x="50" y="39"/>
                    </a:cubicBezTo>
                    <a:cubicBezTo>
                      <a:pt x="51" y="41"/>
                      <a:pt x="53" y="42"/>
                      <a:pt x="53" y="43"/>
                    </a:cubicBezTo>
                    <a:cubicBezTo>
                      <a:pt x="53" y="49"/>
                      <a:pt x="48" y="46"/>
                      <a:pt x="45" y="49"/>
                    </a:cubicBezTo>
                    <a:cubicBezTo>
                      <a:pt x="47" y="50"/>
                      <a:pt x="49" y="51"/>
                      <a:pt x="52" y="52"/>
                    </a:cubicBezTo>
                    <a:cubicBezTo>
                      <a:pt x="50" y="54"/>
                      <a:pt x="49" y="56"/>
                      <a:pt x="47" y="58"/>
                    </a:cubicBezTo>
                    <a:cubicBezTo>
                      <a:pt x="48" y="59"/>
                      <a:pt x="49" y="59"/>
                      <a:pt x="52" y="61"/>
                    </a:cubicBezTo>
                    <a:cubicBezTo>
                      <a:pt x="50" y="62"/>
                      <a:pt x="49" y="63"/>
                      <a:pt x="48" y="63"/>
                    </a:cubicBezTo>
                    <a:cubicBezTo>
                      <a:pt x="46" y="63"/>
                      <a:pt x="44" y="62"/>
                      <a:pt x="43" y="62"/>
                    </a:cubicBezTo>
                    <a:cubicBezTo>
                      <a:pt x="43" y="63"/>
                      <a:pt x="42" y="64"/>
                      <a:pt x="42" y="65"/>
                    </a:cubicBezTo>
                    <a:cubicBezTo>
                      <a:pt x="43" y="68"/>
                      <a:pt x="44" y="70"/>
                      <a:pt x="45" y="74"/>
                    </a:cubicBezTo>
                    <a:cubicBezTo>
                      <a:pt x="46" y="74"/>
                      <a:pt x="49" y="75"/>
                      <a:pt x="51" y="76"/>
                    </a:cubicBezTo>
                    <a:cubicBezTo>
                      <a:pt x="56" y="79"/>
                      <a:pt x="53" y="83"/>
                      <a:pt x="51" y="89"/>
                    </a:cubicBezTo>
                    <a:cubicBezTo>
                      <a:pt x="49" y="85"/>
                      <a:pt x="48" y="83"/>
                      <a:pt x="47" y="81"/>
                    </a:cubicBezTo>
                    <a:cubicBezTo>
                      <a:pt x="42" y="84"/>
                      <a:pt x="41" y="88"/>
                      <a:pt x="44" y="94"/>
                    </a:cubicBezTo>
                    <a:cubicBezTo>
                      <a:pt x="44" y="96"/>
                      <a:pt x="43" y="98"/>
                      <a:pt x="42" y="100"/>
                    </a:cubicBezTo>
                    <a:cubicBezTo>
                      <a:pt x="40" y="102"/>
                      <a:pt x="47" y="106"/>
                      <a:pt x="39"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4" name="Freeform 22"/>
              <p:cNvSpPr>
                <a:spLocks/>
              </p:cNvSpPr>
              <p:nvPr/>
            </p:nvSpPr>
            <p:spPr bwMode="gray">
              <a:xfrm>
                <a:off x="918887" y="2642517"/>
                <a:ext cx="5677" cy="13745"/>
              </a:xfrm>
              <a:custGeom>
                <a:avLst/>
                <a:gdLst>
                  <a:gd name="T0" fmla="*/ 12 w 16"/>
                  <a:gd name="T1" fmla="*/ 36 h 39"/>
                  <a:gd name="T2" fmla="*/ 6 w 16"/>
                  <a:gd name="T3" fmla="*/ 39 h 39"/>
                  <a:gd name="T4" fmla="*/ 2 w 16"/>
                  <a:gd name="T5" fmla="*/ 36 h 39"/>
                  <a:gd name="T6" fmla="*/ 0 w 16"/>
                  <a:gd name="T7" fmla="*/ 16 h 39"/>
                  <a:gd name="T8" fmla="*/ 1 w 16"/>
                  <a:gd name="T9" fmla="*/ 14 h 39"/>
                  <a:gd name="T10" fmla="*/ 5 w 16"/>
                  <a:gd name="T11" fmla="*/ 8 h 39"/>
                  <a:gd name="T12" fmla="*/ 5 w 16"/>
                  <a:gd name="T13" fmla="*/ 0 h 39"/>
                  <a:gd name="T14" fmla="*/ 14 w 16"/>
                  <a:gd name="T15" fmla="*/ 0 h 39"/>
                  <a:gd name="T16" fmla="*/ 15 w 16"/>
                  <a:gd name="T17" fmla="*/ 16 h 39"/>
                  <a:gd name="T18" fmla="*/ 11 w 16"/>
                  <a:gd name="T19" fmla="*/ 13 h 39"/>
                  <a:gd name="T20" fmla="*/ 10 w 16"/>
                  <a:gd name="T21" fmla="*/ 21 h 39"/>
                  <a:gd name="T22" fmla="*/ 12 w 16"/>
                  <a:gd name="T23" fmla="*/ 30 h 39"/>
                  <a:gd name="T24" fmla="*/ 12 w 16"/>
                  <a:gd name="T25"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39">
                    <a:moveTo>
                      <a:pt x="12" y="36"/>
                    </a:moveTo>
                    <a:cubicBezTo>
                      <a:pt x="9" y="37"/>
                      <a:pt x="7" y="39"/>
                      <a:pt x="6" y="39"/>
                    </a:cubicBezTo>
                    <a:cubicBezTo>
                      <a:pt x="4" y="39"/>
                      <a:pt x="2" y="37"/>
                      <a:pt x="2" y="36"/>
                    </a:cubicBezTo>
                    <a:cubicBezTo>
                      <a:pt x="1" y="30"/>
                      <a:pt x="0" y="23"/>
                      <a:pt x="0" y="16"/>
                    </a:cubicBezTo>
                    <a:cubicBezTo>
                      <a:pt x="0" y="15"/>
                      <a:pt x="1" y="14"/>
                      <a:pt x="1" y="14"/>
                    </a:cubicBezTo>
                    <a:cubicBezTo>
                      <a:pt x="5" y="13"/>
                      <a:pt x="4" y="10"/>
                      <a:pt x="5" y="8"/>
                    </a:cubicBezTo>
                    <a:cubicBezTo>
                      <a:pt x="5" y="5"/>
                      <a:pt x="5" y="2"/>
                      <a:pt x="5" y="0"/>
                    </a:cubicBezTo>
                    <a:cubicBezTo>
                      <a:pt x="9" y="0"/>
                      <a:pt x="12" y="0"/>
                      <a:pt x="14" y="0"/>
                    </a:cubicBezTo>
                    <a:cubicBezTo>
                      <a:pt x="15" y="5"/>
                      <a:pt x="15" y="10"/>
                      <a:pt x="15" y="16"/>
                    </a:cubicBezTo>
                    <a:cubicBezTo>
                      <a:pt x="14" y="14"/>
                      <a:pt x="12" y="14"/>
                      <a:pt x="11" y="13"/>
                    </a:cubicBezTo>
                    <a:cubicBezTo>
                      <a:pt x="10" y="15"/>
                      <a:pt x="16" y="19"/>
                      <a:pt x="10" y="21"/>
                    </a:cubicBezTo>
                    <a:cubicBezTo>
                      <a:pt x="12" y="24"/>
                      <a:pt x="15" y="26"/>
                      <a:pt x="12" y="30"/>
                    </a:cubicBezTo>
                    <a:cubicBezTo>
                      <a:pt x="11" y="31"/>
                      <a:pt x="12" y="35"/>
                      <a:pt x="1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5" name="Freeform 35"/>
              <p:cNvSpPr>
                <a:spLocks/>
              </p:cNvSpPr>
              <p:nvPr/>
            </p:nvSpPr>
            <p:spPr bwMode="gray">
              <a:xfrm>
                <a:off x="925610" y="2648194"/>
                <a:ext cx="5378" cy="4183"/>
              </a:xfrm>
              <a:custGeom>
                <a:avLst/>
                <a:gdLst>
                  <a:gd name="T0" fmla="*/ 5 w 15"/>
                  <a:gd name="T1" fmla="*/ 11 h 12"/>
                  <a:gd name="T2" fmla="*/ 0 w 15"/>
                  <a:gd name="T3" fmla="*/ 1 h 12"/>
                  <a:gd name="T4" fmla="*/ 1 w 15"/>
                  <a:gd name="T5" fmla="*/ 0 h 12"/>
                  <a:gd name="T6" fmla="*/ 14 w 15"/>
                  <a:gd name="T7" fmla="*/ 4 h 12"/>
                  <a:gd name="T8" fmla="*/ 14 w 15"/>
                  <a:gd name="T9" fmla="*/ 7 h 12"/>
                  <a:gd name="T10" fmla="*/ 10 w 15"/>
                  <a:gd name="T11" fmla="*/ 9 h 12"/>
                  <a:gd name="T12" fmla="*/ 6 w 15"/>
                  <a:gd name="T13" fmla="*/ 12 h 12"/>
                  <a:gd name="T14" fmla="*/ 5 w 15"/>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5" y="11"/>
                    </a:moveTo>
                    <a:cubicBezTo>
                      <a:pt x="3" y="8"/>
                      <a:pt x="1" y="5"/>
                      <a:pt x="0" y="1"/>
                    </a:cubicBezTo>
                    <a:cubicBezTo>
                      <a:pt x="0" y="1"/>
                      <a:pt x="0" y="0"/>
                      <a:pt x="1" y="0"/>
                    </a:cubicBezTo>
                    <a:cubicBezTo>
                      <a:pt x="5" y="1"/>
                      <a:pt x="10" y="2"/>
                      <a:pt x="14" y="4"/>
                    </a:cubicBezTo>
                    <a:cubicBezTo>
                      <a:pt x="14" y="4"/>
                      <a:pt x="15" y="7"/>
                      <a:pt x="14" y="7"/>
                    </a:cubicBezTo>
                    <a:cubicBezTo>
                      <a:pt x="13" y="8"/>
                      <a:pt x="11" y="9"/>
                      <a:pt x="10" y="9"/>
                    </a:cubicBezTo>
                    <a:cubicBezTo>
                      <a:pt x="8" y="8"/>
                      <a:pt x="6" y="7"/>
                      <a:pt x="6" y="12"/>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6" name="Freeform 39"/>
              <p:cNvSpPr>
                <a:spLocks/>
              </p:cNvSpPr>
              <p:nvPr/>
            </p:nvSpPr>
            <p:spPr bwMode="gray">
              <a:xfrm>
                <a:off x="923219" y="2662686"/>
                <a:ext cx="3137" cy="2689"/>
              </a:xfrm>
              <a:custGeom>
                <a:avLst/>
                <a:gdLst>
                  <a:gd name="T0" fmla="*/ 0 w 9"/>
                  <a:gd name="T1" fmla="*/ 8 h 8"/>
                  <a:gd name="T2" fmla="*/ 9 w 9"/>
                  <a:gd name="T3" fmla="*/ 0 h 8"/>
                  <a:gd name="T4" fmla="*/ 0 w 9"/>
                  <a:gd name="T5" fmla="*/ 8 h 8"/>
                </a:gdLst>
                <a:ahLst/>
                <a:cxnLst>
                  <a:cxn ang="0">
                    <a:pos x="T0" y="T1"/>
                  </a:cxn>
                  <a:cxn ang="0">
                    <a:pos x="T2" y="T3"/>
                  </a:cxn>
                  <a:cxn ang="0">
                    <a:pos x="T4" y="T5"/>
                  </a:cxn>
                </a:cxnLst>
                <a:rect l="0" t="0" r="r" b="b"/>
                <a:pathLst>
                  <a:path w="9" h="8">
                    <a:moveTo>
                      <a:pt x="0" y="8"/>
                    </a:moveTo>
                    <a:cubicBezTo>
                      <a:pt x="1" y="2"/>
                      <a:pt x="3" y="0"/>
                      <a:pt x="9" y="0"/>
                    </a:cubicBezTo>
                    <a:cubicBezTo>
                      <a:pt x="7" y="3"/>
                      <a:pt x="6"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7" name="Freeform 41"/>
              <p:cNvSpPr>
                <a:spLocks/>
              </p:cNvSpPr>
              <p:nvPr/>
            </p:nvSpPr>
            <p:spPr bwMode="gray">
              <a:xfrm>
                <a:off x="913658" y="2678074"/>
                <a:ext cx="2092" cy="3586"/>
              </a:xfrm>
              <a:custGeom>
                <a:avLst/>
                <a:gdLst>
                  <a:gd name="T0" fmla="*/ 0 w 6"/>
                  <a:gd name="T1" fmla="*/ 10 h 10"/>
                  <a:gd name="T2" fmla="*/ 2 w 6"/>
                  <a:gd name="T3" fmla="*/ 0 h 10"/>
                  <a:gd name="T4" fmla="*/ 0 w 6"/>
                  <a:gd name="T5" fmla="*/ 10 h 10"/>
                </a:gdLst>
                <a:ahLst/>
                <a:cxnLst>
                  <a:cxn ang="0">
                    <a:pos x="T0" y="T1"/>
                  </a:cxn>
                  <a:cxn ang="0">
                    <a:pos x="T2" y="T3"/>
                  </a:cxn>
                  <a:cxn ang="0">
                    <a:pos x="T4" y="T5"/>
                  </a:cxn>
                </a:cxnLst>
                <a:rect l="0" t="0" r="r" b="b"/>
                <a:pathLst>
                  <a:path w="6" h="10">
                    <a:moveTo>
                      <a:pt x="0" y="10"/>
                    </a:moveTo>
                    <a:cubicBezTo>
                      <a:pt x="0" y="7"/>
                      <a:pt x="1" y="4"/>
                      <a:pt x="2" y="0"/>
                    </a:cubicBezTo>
                    <a:cubicBezTo>
                      <a:pt x="6" y="6"/>
                      <a:pt x="4"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8" name="Freeform 45"/>
              <p:cNvSpPr>
                <a:spLocks/>
              </p:cNvSpPr>
              <p:nvPr/>
            </p:nvSpPr>
            <p:spPr bwMode="gray">
              <a:xfrm>
                <a:off x="892144" y="2675684"/>
                <a:ext cx="1793" cy="2390"/>
              </a:xfrm>
              <a:custGeom>
                <a:avLst/>
                <a:gdLst>
                  <a:gd name="T0" fmla="*/ 3 w 5"/>
                  <a:gd name="T1" fmla="*/ 7 h 7"/>
                  <a:gd name="T2" fmla="*/ 0 w 5"/>
                  <a:gd name="T3" fmla="*/ 2 h 7"/>
                  <a:gd name="T4" fmla="*/ 4 w 5"/>
                  <a:gd name="T5" fmla="*/ 0 h 7"/>
                  <a:gd name="T6" fmla="*/ 5 w 5"/>
                  <a:gd name="T7" fmla="*/ 6 h 7"/>
                  <a:gd name="T8" fmla="*/ 3 w 5"/>
                  <a:gd name="T9" fmla="*/ 7 h 7"/>
                </a:gdLst>
                <a:ahLst/>
                <a:cxnLst>
                  <a:cxn ang="0">
                    <a:pos x="T0" y="T1"/>
                  </a:cxn>
                  <a:cxn ang="0">
                    <a:pos x="T2" y="T3"/>
                  </a:cxn>
                  <a:cxn ang="0">
                    <a:pos x="T4" y="T5"/>
                  </a:cxn>
                  <a:cxn ang="0">
                    <a:pos x="T6" y="T7"/>
                  </a:cxn>
                  <a:cxn ang="0">
                    <a:pos x="T8" y="T9"/>
                  </a:cxn>
                </a:cxnLst>
                <a:rect l="0" t="0" r="r" b="b"/>
                <a:pathLst>
                  <a:path w="5" h="7">
                    <a:moveTo>
                      <a:pt x="3" y="7"/>
                    </a:moveTo>
                    <a:cubicBezTo>
                      <a:pt x="2" y="5"/>
                      <a:pt x="1" y="4"/>
                      <a:pt x="0" y="2"/>
                    </a:cubicBezTo>
                    <a:cubicBezTo>
                      <a:pt x="1" y="1"/>
                      <a:pt x="3" y="1"/>
                      <a:pt x="4" y="0"/>
                    </a:cubicBezTo>
                    <a:cubicBezTo>
                      <a:pt x="4" y="2"/>
                      <a:pt x="5" y="4"/>
                      <a:pt x="5" y="6"/>
                    </a:cubicBezTo>
                    <a:cubicBezTo>
                      <a:pt x="5" y="6"/>
                      <a:pt x="4" y="6"/>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79" name="Freeform 47"/>
              <p:cNvSpPr>
                <a:spLocks/>
              </p:cNvSpPr>
              <p:nvPr/>
            </p:nvSpPr>
            <p:spPr bwMode="gray">
              <a:xfrm>
                <a:off x="826109" y="2809846"/>
                <a:ext cx="11653" cy="7769"/>
              </a:xfrm>
              <a:custGeom>
                <a:avLst/>
                <a:gdLst>
                  <a:gd name="T0" fmla="*/ 33 w 33"/>
                  <a:gd name="T1" fmla="*/ 6 h 22"/>
                  <a:gd name="T2" fmla="*/ 29 w 33"/>
                  <a:gd name="T3" fmla="*/ 9 h 22"/>
                  <a:gd name="T4" fmla="*/ 21 w 33"/>
                  <a:gd name="T5" fmla="*/ 10 h 22"/>
                  <a:gd name="T6" fmla="*/ 14 w 33"/>
                  <a:gd name="T7" fmla="*/ 11 h 22"/>
                  <a:gd name="T8" fmla="*/ 5 w 33"/>
                  <a:gd name="T9" fmla="*/ 20 h 22"/>
                  <a:gd name="T10" fmla="*/ 0 w 33"/>
                  <a:gd name="T11" fmla="*/ 22 h 22"/>
                  <a:gd name="T12" fmla="*/ 3 w 33"/>
                  <a:gd name="T13" fmla="*/ 18 h 22"/>
                  <a:gd name="T14" fmla="*/ 21 w 33"/>
                  <a:gd name="T15" fmla="*/ 6 h 22"/>
                  <a:gd name="T16" fmla="*/ 26 w 33"/>
                  <a:gd name="T17" fmla="*/ 2 h 22"/>
                  <a:gd name="T18" fmla="*/ 31 w 33"/>
                  <a:gd name="T19" fmla="*/ 0 h 22"/>
                  <a:gd name="T20" fmla="*/ 32 w 33"/>
                  <a:gd name="T21" fmla="*/ 4 h 22"/>
                  <a:gd name="T22" fmla="*/ 33 w 33"/>
                  <a:gd name="T23" fmla="*/ 6 h 22"/>
                  <a:gd name="T24" fmla="*/ 33 w 33"/>
                  <a:gd name="T2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2">
                    <a:moveTo>
                      <a:pt x="33" y="6"/>
                    </a:moveTo>
                    <a:cubicBezTo>
                      <a:pt x="32" y="7"/>
                      <a:pt x="30" y="9"/>
                      <a:pt x="29" y="9"/>
                    </a:cubicBezTo>
                    <a:cubicBezTo>
                      <a:pt x="26" y="10"/>
                      <a:pt x="23" y="11"/>
                      <a:pt x="21" y="10"/>
                    </a:cubicBezTo>
                    <a:cubicBezTo>
                      <a:pt x="18" y="8"/>
                      <a:pt x="16" y="9"/>
                      <a:pt x="14" y="11"/>
                    </a:cubicBezTo>
                    <a:cubicBezTo>
                      <a:pt x="10" y="14"/>
                      <a:pt x="8" y="17"/>
                      <a:pt x="5" y="20"/>
                    </a:cubicBezTo>
                    <a:cubicBezTo>
                      <a:pt x="4" y="21"/>
                      <a:pt x="2" y="22"/>
                      <a:pt x="0" y="22"/>
                    </a:cubicBezTo>
                    <a:cubicBezTo>
                      <a:pt x="1" y="21"/>
                      <a:pt x="1" y="19"/>
                      <a:pt x="3" y="18"/>
                    </a:cubicBezTo>
                    <a:cubicBezTo>
                      <a:pt x="8" y="13"/>
                      <a:pt x="12" y="7"/>
                      <a:pt x="21" y="6"/>
                    </a:cubicBezTo>
                    <a:cubicBezTo>
                      <a:pt x="23" y="6"/>
                      <a:pt x="24" y="4"/>
                      <a:pt x="26" y="2"/>
                    </a:cubicBezTo>
                    <a:cubicBezTo>
                      <a:pt x="28" y="1"/>
                      <a:pt x="30" y="1"/>
                      <a:pt x="31" y="0"/>
                    </a:cubicBezTo>
                    <a:cubicBezTo>
                      <a:pt x="31" y="2"/>
                      <a:pt x="32" y="3"/>
                      <a:pt x="32" y="4"/>
                    </a:cubicBezTo>
                    <a:cubicBezTo>
                      <a:pt x="32" y="5"/>
                      <a:pt x="33" y="6"/>
                      <a:pt x="33" y="6"/>
                    </a:cubicBezTo>
                    <a:cubicBezTo>
                      <a:pt x="33" y="6"/>
                      <a:pt x="33" y="6"/>
                      <a:pt x="3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0" name="Freeform 48"/>
              <p:cNvSpPr>
                <a:spLocks/>
              </p:cNvSpPr>
              <p:nvPr/>
            </p:nvSpPr>
            <p:spPr bwMode="gray">
              <a:xfrm>
                <a:off x="858977" y="2876478"/>
                <a:ext cx="10607" cy="5677"/>
              </a:xfrm>
              <a:custGeom>
                <a:avLst/>
                <a:gdLst>
                  <a:gd name="T0" fmla="*/ 0 w 30"/>
                  <a:gd name="T1" fmla="*/ 16 h 16"/>
                  <a:gd name="T2" fmla="*/ 8 w 30"/>
                  <a:gd name="T3" fmla="*/ 9 h 16"/>
                  <a:gd name="T4" fmla="*/ 30 w 30"/>
                  <a:gd name="T5" fmla="*/ 1 h 16"/>
                  <a:gd name="T6" fmla="*/ 0 w 30"/>
                  <a:gd name="T7" fmla="*/ 16 h 16"/>
                </a:gdLst>
                <a:ahLst/>
                <a:cxnLst>
                  <a:cxn ang="0">
                    <a:pos x="T0" y="T1"/>
                  </a:cxn>
                  <a:cxn ang="0">
                    <a:pos x="T2" y="T3"/>
                  </a:cxn>
                  <a:cxn ang="0">
                    <a:pos x="T4" y="T5"/>
                  </a:cxn>
                  <a:cxn ang="0">
                    <a:pos x="T6" y="T7"/>
                  </a:cxn>
                </a:cxnLst>
                <a:rect l="0" t="0" r="r" b="b"/>
                <a:pathLst>
                  <a:path w="30" h="16">
                    <a:moveTo>
                      <a:pt x="0" y="16"/>
                    </a:moveTo>
                    <a:cubicBezTo>
                      <a:pt x="3" y="14"/>
                      <a:pt x="6" y="12"/>
                      <a:pt x="8" y="9"/>
                    </a:cubicBezTo>
                    <a:cubicBezTo>
                      <a:pt x="13" y="2"/>
                      <a:pt x="20" y="0"/>
                      <a:pt x="30" y="1"/>
                    </a:cubicBezTo>
                    <a:cubicBezTo>
                      <a:pt x="21" y="9"/>
                      <a:pt x="10" y="12"/>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1" name="Freeform 49"/>
              <p:cNvSpPr>
                <a:spLocks/>
              </p:cNvSpPr>
              <p:nvPr/>
            </p:nvSpPr>
            <p:spPr bwMode="gray">
              <a:xfrm>
                <a:off x="867344" y="3029315"/>
                <a:ext cx="6723" cy="4930"/>
              </a:xfrm>
              <a:custGeom>
                <a:avLst/>
                <a:gdLst>
                  <a:gd name="T0" fmla="*/ 0 w 19"/>
                  <a:gd name="T1" fmla="*/ 0 h 14"/>
                  <a:gd name="T2" fmla="*/ 17 w 19"/>
                  <a:gd name="T3" fmla="*/ 6 h 14"/>
                  <a:gd name="T4" fmla="*/ 19 w 19"/>
                  <a:gd name="T5" fmla="*/ 7 h 14"/>
                  <a:gd name="T6" fmla="*/ 15 w 19"/>
                  <a:gd name="T7" fmla="*/ 11 h 14"/>
                  <a:gd name="T8" fmla="*/ 0 w 19"/>
                  <a:gd name="T9" fmla="*/ 0 h 14"/>
                </a:gdLst>
                <a:ahLst/>
                <a:cxnLst>
                  <a:cxn ang="0">
                    <a:pos x="T0" y="T1"/>
                  </a:cxn>
                  <a:cxn ang="0">
                    <a:pos x="T2" y="T3"/>
                  </a:cxn>
                  <a:cxn ang="0">
                    <a:pos x="T4" y="T5"/>
                  </a:cxn>
                  <a:cxn ang="0">
                    <a:pos x="T6" y="T7"/>
                  </a:cxn>
                  <a:cxn ang="0">
                    <a:pos x="T8" y="T9"/>
                  </a:cxn>
                </a:cxnLst>
                <a:rect l="0" t="0" r="r" b="b"/>
                <a:pathLst>
                  <a:path w="19" h="14">
                    <a:moveTo>
                      <a:pt x="0" y="0"/>
                    </a:moveTo>
                    <a:cubicBezTo>
                      <a:pt x="8" y="9"/>
                      <a:pt x="13" y="11"/>
                      <a:pt x="17" y="6"/>
                    </a:cubicBezTo>
                    <a:cubicBezTo>
                      <a:pt x="18" y="6"/>
                      <a:pt x="18" y="6"/>
                      <a:pt x="19" y="7"/>
                    </a:cubicBezTo>
                    <a:cubicBezTo>
                      <a:pt x="17" y="8"/>
                      <a:pt x="16" y="11"/>
                      <a:pt x="15" y="11"/>
                    </a:cubicBezTo>
                    <a:cubicBezTo>
                      <a:pt x="3" y="14"/>
                      <a:pt x="2" y="1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2" name="Freeform 51"/>
              <p:cNvSpPr>
                <a:spLocks/>
              </p:cNvSpPr>
              <p:nvPr/>
            </p:nvSpPr>
            <p:spPr bwMode="gray">
              <a:xfrm>
                <a:off x="793988" y="2826429"/>
                <a:ext cx="2839" cy="3137"/>
              </a:xfrm>
              <a:custGeom>
                <a:avLst/>
                <a:gdLst>
                  <a:gd name="T0" fmla="*/ 0 w 8"/>
                  <a:gd name="T1" fmla="*/ 9 h 9"/>
                  <a:gd name="T2" fmla="*/ 6 w 8"/>
                  <a:gd name="T3" fmla="*/ 0 h 9"/>
                  <a:gd name="T4" fmla="*/ 7 w 8"/>
                  <a:gd name="T5" fmla="*/ 1 h 9"/>
                  <a:gd name="T6" fmla="*/ 0 w 8"/>
                  <a:gd name="T7" fmla="*/ 9 h 9"/>
                  <a:gd name="T8" fmla="*/ 0 w 8"/>
                  <a:gd name="T9" fmla="*/ 9 h 9"/>
                </a:gdLst>
                <a:ahLst/>
                <a:cxnLst>
                  <a:cxn ang="0">
                    <a:pos x="T0" y="T1"/>
                  </a:cxn>
                  <a:cxn ang="0">
                    <a:pos x="T2" y="T3"/>
                  </a:cxn>
                  <a:cxn ang="0">
                    <a:pos x="T4" y="T5"/>
                  </a:cxn>
                  <a:cxn ang="0">
                    <a:pos x="T6" y="T7"/>
                  </a:cxn>
                  <a:cxn ang="0">
                    <a:pos x="T8" y="T9"/>
                  </a:cxn>
                </a:cxnLst>
                <a:rect l="0" t="0" r="r" b="b"/>
                <a:pathLst>
                  <a:path w="8" h="9">
                    <a:moveTo>
                      <a:pt x="0" y="9"/>
                    </a:moveTo>
                    <a:cubicBezTo>
                      <a:pt x="2" y="6"/>
                      <a:pt x="4" y="3"/>
                      <a:pt x="6" y="0"/>
                    </a:cubicBezTo>
                    <a:cubicBezTo>
                      <a:pt x="6" y="0"/>
                      <a:pt x="7" y="1"/>
                      <a:pt x="7" y="1"/>
                    </a:cubicBezTo>
                    <a:cubicBezTo>
                      <a:pt x="8" y="6"/>
                      <a:pt x="4" y="7"/>
                      <a:pt x="0" y="9"/>
                    </a:cubicBezTo>
                    <a:cubicBezTo>
                      <a:pt x="0" y="9"/>
                      <a:pt x="0" y="9"/>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3" name="Freeform 52"/>
              <p:cNvSpPr>
                <a:spLocks/>
              </p:cNvSpPr>
              <p:nvPr/>
            </p:nvSpPr>
            <p:spPr bwMode="gray">
              <a:xfrm>
                <a:off x="789356" y="2971348"/>
                <a:ext cx="5677" cy="10607"/>
              </a:xfrm>
              <a:custGeom>
                <a:avLst/>
                <a:gdLst>
                  <a:gd name="T0" fmla="*/ 5 w 16"/>
                  <a:gd name="T1" fmla="*/ 8 h 30"/>
                  <a:gd name="T2" fmla="*/ 1 w 16"/>
                  <a:gd name="T3" fmla="*/ 0 h 30"/>
                  <a:gd name="T4" fmla="*/ 9 w 16"/>
                  <a:gd name="T5" fmla="*/ 27 h 30"/>
                  <a:gd name="T6" fmla="*/ 3 w 16"/>
                  <a:gd name="T7" fmla="*/ 30 h 30"/>
                  <a:gd name="T8" fmla="*/ 6 w 16"/>
                  <a:gd name="T9" fmla="*/ 19 h 30"/>
                  <a:gd name="T10" fmla="*/ 5 w 16"/>
                  <a:gd name="T11" fmla="*/ 8 h 30"/>
                </a:gdLst>
                <a:ahLst/>
                <a:cxnLst>
                  <a:cxn ang="0">
                    <a:pos x="T0" y="T1"/>
                  </a:cxn>
                  <a:cxn ang="0">
                    <a:pos x="T2" y="T3"/>
                  </a:cxn>
                  <a:cxn ang="0">
                    <a:pos x="T4" y="T5"/>
                  </a:cxn>
                  <a:cxn ang="0">
                    <a:pos x="T6" y="T7"/>
                  </a:cxn>
                  <a:cxn ang="0">
                    <a:pos x="T8" y="T9"/>
                  </a:cxn>
                  <a:cxn ang="0">
                    <a:pos x="T10" y="T11"/>
                  </a:cxn>
                </a:cxnLst>
                <a:rect l="0" t="0" r="r" b="b"/>
                <a:pathLst>
                  <a:path w="16" h="30">
                    <a:moveTo>
                      <a:pt x="5" y="8"/>
                    </a:moveTo>
                    <a:cubicBezTo>
                      <a:pt x="1" y="8"/>
                      <a:pt x="0" y="5"/>
                      <a:pt x="1" y="0"/>
                    </a:cubicBezTo>
                    <a:cubicBezTo>
                      <a:pt x="13" y="6"/>
                      <a:pt x="16" y="15"/>
                      <a:pt x="9" y="27"/>
                    </a:cubicBezTo>
                    <a:cubicBezTo>
                      <a:pt x="8" y="28"/>
                      <a:pt x="5" y="29"/>
                      <a:pt x="3" y="30"/>
                    </a:cubicBezTo>
                    <a:cubicBezTo>
                      <a:pt x="4" y="27"/>
                      <a:pt x="6" y="23"/>
                      <a:pt x="6" y="19"/>
                    </a:cubicBezTo>
                    <a:cubicBezTo>
                      <a:pt x="7" y="16"/>
                      <a:pt x="5" y="12"/>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4" name="Freeform 10"/>
              <p:cNvSpPr>
                <a:spLocks noEditPoints="1"/>
              </p:cNvSpPr>
              <p:nvPr/>
            </p:nvSpPr>
            <p:spPr bwMode="gray">
              <a:xfrm>
                <a:off x="748869" y="2767416"/>
                <a:ext cx="27789" cy="42729"/>
              </a:xfrm>
              <a:custGeom>
                <a:avLst/>
                <a:gdLst>
                  <a:gd name="T0" fmla="*/ 27 w 79"/>
                  <a:gd name="T1" fmla="*/ 44 h 121"/>
                  <a:gd name="T2" fmla="*/ 26 w 79"/>
                  <a:gd name="T3" fmla="*/ 39 h 121"/>
                  <a:gd name="T4" fmla="*/ 37 w 79"/>
                  <a:gd name="T5" fmla="*/ 26 h 121"/>
                  <a:gd name="T6" fmla="*/ 49 w 79"/>
                  <a:gd name="T7" fmla="*/ 19 h 121"/>
                  <a:gd name="T8" fmla="*/ 68 w 79"/>
                  <a:gd name="T9" fmla="*/ 2 h 121"/>
                  <a:gd name="T10" fmla="*/ 73 w 79"/>
                  <a:gd name="T11" fmla="*/ 3 h 121"/>
                  <a:gd name="T12" fmla="*/ 75 w 79"/>
                  <a:gd name="T13" fmla="*/ 19 h 121"/>
                  <a:gd name="T14" fmla="*/ 77 w 79"/>
                  <a:gd name="T15" fmla="*/ 25 h 121"/>
                  <a:gd name="T16" fmla="*/ 63 w 79"/>
                  <a:gd name="T17" fmla="*/ 44 h 121"/>
                  <a:gd name="T18" fmla="*/ 78 w 79"/>
                  <a:gd name="T19" fmla="*/ 40 h 121"/>
                  <a:gd name="T20" fmla="*/ 73 w 79"/>
                  <a:gd name="T21" fmla="*/ 51 h 121"/>
                  <a:gd name="T22" fmla="*/ 72 w 79"/>
                  <a:gd name="T23" fmla="*/ 51 h 121"/>
                  <a:gd name="T24" fmla="*/ 60 w 79"/>
                  <a:gd name="T25" fmla="*/ 48 h 121"/>
                  <a:gd name="T26" fmla="*/ 61 w 79"/>
                  <a:gd name="T27" fmla="*/ 53 h 121"/>
                  <a:gd name="T28" fmla="*/ 58 w 79"/>
                  <a:gd name="T29" fmla="*/ 60 h 121"/>
                  <a:gd name="T30" fmla="*/ 51 w 79"/>
                  <a:gd name="T31" fmla="*/ 65 h 121"/>
                  <a:gd name="T32" fmla="*/ 54 w 79"/>
                  <a:gd name="T33" fmla="*/ 65 h 121"/>
                  <a:gd name="T34" fmla="*/ 61 w 79"/>
                  <a:gd name="T35" fmla="*/ 70 h 121"/>
                  <a:gd name="T36" fmla="*/ 60 w 79"/>
                  <a:gd name="T37" fmla="*/ 76 h 121"/>
                  <a:gd name="T38" fmla="*/ 54 w 79"/>
                  <a:gd name="T39" fmla="*/ 78 h 121"/>
                  <a:gd name="T40" fmla="*/ 47 w 79"/>
                  <a:gd name="T41" fmla="*/ 77 h 121"/>
                  <a:gd name="T42" fmla="*/ 51 w 79"/>
                  <a:gd name="T43" fmla="*/ 80 h 121"/>
                  <a:gd name="T44" fmla="*/ 52 w 79"/>
                  <a:gd name="T45" fmla="*/ 88 h 121"/>
                  <a:gd name="T46" fmla="*/ 47 w 79"/>
                  <a:gd name="T47" fmla="*/ 92 h 121"/>
                  <a:gd name="T48" fmla="*/ 43 w 79"/>
                  <a:gd name="T49" fmla="*/ 91 h 121"/>
                  <a:gd name="T50" fmla="*/ 40 w 79"/>
                  <a:gd name="T51" fmla="*/ 86 h 121"/>
                  <a:gd name="T52" fmla="*/ 42 w 79"/>
                  <a:gd name="T53" fmla="*/ 93 h 121"/>
                  <a:gd name="T54" fmla="*/ 36 w 79"/>
                  <a:gd name="T55" fmla="*/ 90 h 121"/>
                  <a:gd name="T56" fmla="*/ 38 w 79"/>
                  <a:gd name="T57" fmla="*/ 98 h 121"/>
                  <a:gd name="T58" fmla="*/ 30 w 79"/>
                  <a:gd name="T59" fmla="*/ 96 h 121"/>
                  <a:gd name="T60" fmla="*/ 27 w 79"/>
                  <a:gd name="T61" fmla="*/ 96 h 121"/>
                  <a:gd name="T62" fmla="*/ 28 w 79"/>
                  <a:gd name="T63" fmla="*/ 99 h 121"/>
                  <a:gd name="T64" fmla="*/ 28 w 79"/>
                  <a:gd name="T65" fmla="*/ 107 h 121"/>
                  <a:gd name="T66" fmla="*/ 24 w 79"/>
                  <a:gd name="T67" fmla="*/ 107 h 121"/>
                  <a:gd name="T68" fmla="*/ 13 w 79"/>
                  <a:gd name="T69" fmla="*/ 121 h 121"/>
                  <a:gd name="T70" fmla="*/ 0 w 79"/>
                  <a:gd name="T71" fmla="*/ 105 h 121"/>
                  <a:gd name="T72" fmla="*/ 1 w 79"/>
                  <a:gd name="T73" fmla="*/ 104 h 121"/>
                  <a:gd name="T74" fmla="*/ 5 w 79"/>
                  <a:gd name="T75" fmla="*/ 107 h 121"/>
                  <a:gd name="T76" fmla="*/ 14 w 79"/>
                  <a:gd name="T77" fmla="*/ 98 h 121"/>
                  <a:gd name="T78" fmla="*/ 22 w 79"/>
                  <a:gd name="T79" fmla="*/ 90 h 121"/>
                  <a:gd name="T80" fmla="*/ 0 w 79"/>
                  <a:gd name="T81" fmla="*/ 82 h 121"/>
                  <a:gd name="T82" fmla="*/ 10 w 79"/>
                  <a:gd name="T83" fmla="*/ 73 h 121"/>
                  <a:gd name="T84" fmla="*/ 6 w 79"/>
                  <a:gd name="T85" fmla="*/ 74 h 121"/>
                  <a:gd name="T86" fmla="*/ 7 w 79"/>
                  <a:gd name="T87" fmla="*/ 70 h 121"/>
                  <a:gd name="T88" fmla="*/ 1 w 79"/>
                  <a:gd name="T89" fmla="*/ 62 h 121"/>
                  <a:gd name="T90" fmla="*/ 2 w 79"/>
                  <a:gd name="T91" fmla="*/ 52 h 121"/>
                  <a:gd name="T92" fmla="*/ 7 w 79"/>
                  <a:gd name="T93" fmla="*/ 51 h 121"/>
                  <a:gd name="T94" fmla="*/ 7 w 79"/>
                  <a:gd name="T95" fmla="*/ 42 h 121"/>
                  <a:gd name="T96" fmla="*/ 17 w 79"/>
                  <a:gd name="T97" fmla="*/ 46 h 121"/>
                  <a:gd name="T98" fmla="*/ 16 w 79"/>
                  <a:gd name="T99" fmla="*/ 47 h 121"/>
                  <a:gd name="T100" fmla="*/ 20 w 79"/>
                  <a:gd name="T101" fmla="*/ 60 h 121"/>
                  <a:gd name="T102" fmla="*/ 22 w 79"/>
                  <a:gd name="T103" fmla="*/ 60 h 121"/>
                  <a:gd name="T104" fmla="*/ 25 w 79"/>
                  <a:gd name="T105" fmla="*/ 49 h 121"/>
                  <a:gd name="T106" fmla="*/ 33 w 79"/>
                  <a:gd name="T107" fmla="*/ 51 h 121"/>
                  <a:gd name="T108" fmla="*/ 27 w 79"/>
                  <a:gd name="T109" fmla="*/ 44 h 121"/>
                  <a:gd name="T110" fmla="*/ 33 w 79"/>
                  <a:gd name="T111" fmla="*/ 75 h 121"/>
                  <a:gd name="T112" fmla="*/ 31 w 79"/>
                  <a:gd name="T113" fmla="*/ 80 h 121"/>
                  <a:gd name="T114" fmla="*/ 34 w 79"/>
                  <a:gd name="T115" fmla="*/ 87 h 121"/>
                  <a:gd name="T116" fmla="*/ 35 w 79"/>
                  <a:gd name="T117" fmla="*/ 86 h 121"/>
                  <a:gd name="T118" fmla="*/ 33 w 79"/>
                  <a:gd name="T119" fmla="*/ 7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 h="121">
                    <a:moveTo>
                      <a:pt x="27" y="44"/>
                    </a:moveTo>
                    <a:cubicBezTo>
                      <a:pt x="27" y="43"/>
                      <a:pt x="26" y="41"/>
                      <a:pt x="26" y="39"/>
                    </a:cubicBezTo>
                    <a:cubicBezTo>
                      <a:pt x="26" y="35"/>
                      <a:pt x="32" y="28"/>
                      <a:pt x="37" y="26"/>
                    </a:cubicBezTo>
                    <a:cubicBezTo>
                      <a:pt x="41" y="25"/>
                      <a:pt x="45" y="22"/>
                      <a:pt x="49" y="19"/>
                    </a:cubicBezTo>
                    <a:cubicBezTo>
                      <a:pt x="55" y="14"/>
                      <a:pt x="62" y="8"/>
                      <a:pt x="68" y="2"/>
                    </a:cubicBezTo>
                    <a:cubicBezTo>
                      <a:pt x="70" y="0"/>
                      <a:pt x="72" y="1"/>
                      <a:pt x="73" y="3"/>
                    </a:cubicBezTo>
                    <a:cubicBezTo>
                      <a:pt x="75" y="8"/>
                      <a:pt x="79" y="13"/>
                      <a:pt x="75" y="19"/>
                    </a:cubicBezTo>
                    <a:cubicBezTo>
                      <a:pt x="74" y="21"/>
                      <a:pt x="72" y="25"/>
                      <a:pt x="77" y="25"/>
                    </a:cubicBezTo>
                    <a:cubicBezTo>
                      <a:pt x="72" y="32"/>
                      <a:pt x="67" y="38"/>
                      <a:pt x="63" y="44"/>
                    </a:cubicBezTo>
                    <a:cubicBezTo>
                      <a:pt x="69" y="51"/>
                      <a:pt x="73" y="42"/>
                      <a:pt x="78" y="40"/>
                    </a:cubicBezTo>
                    <a:cubicBezTo>
                      <a:pt x="79" y="44"/>
                      <a:pt x="77" y="49"/>
                      <a:pt x="73" y="51"/>
                    </a:cubicBezTo>
                    <a:cubicBezTo>
                      <a:pt x="73" y="51"/>
                      <a:pt x="72" y="51"/>
                      <a:pt x="72" y="51"/>
                    </a:cubicBezTo>
                    <a:cubicBezTo>
                      <a:pt x="68" y="50"/>
                      <a:pt x="64" y="49"/>
                      <a:pt x="60" y="48"/>
                    </a:cubicBezTo>
                    <a:cubicBezTo>
                      <a:pt x="60" y="50"/>
                      <a:pt x="61" y="52"/>
                      <a:pt x="61" y="53"/>
                    </a:cubicBezTo>
                    <a:cubicBezTo>
                      <a:pt x="61" y="56"/>
                      <a:pt x="62" y="59"/>
                      <a:pt x="58" y="60"/>
                    </a:cubicBezTo>
                    <a:cubicBezTo>
                      <a:pt x="56" y="60"/>
                      <a:pt x="54" y="63"/>
                      <a:pt x="51" y="65"/>
                    </a:cubicBezTo>
                    <a:cubicBezTo>
                      <a:pt x="53" y="65"/>
                      <a:pt x="53" y="65"/>
                      <a:pt x="54" y="65"/>
                    </a:cubicBezTo>
                    <a:cubicBezTo>
                      <a:pt x="59" y="63"/>
                      <a:pt x="61" y="64"/>
                      <a:pt x="61" y="70"/>
                    </a:cubicBezTo>
                    <a:cubicBezTo>
                      <a:pt x="61" y="72"/>
                      <a:pt x="62" y="75"/>
                      <a:pt x="60" y="76"/>
                    </a:cubicBezTo>
                    <a:cubicBezTo>
                      <a:pt x="59" y="78"/>
                      <a:pt x="56" y="78"/>
                      <a:pt x="54" y="78"/>
                    </a:cubicBezTo>
                    <a:cubicBezTo>
                      <a:pt x="52" y="79"/>
                      <a:pt x="50" y="78"/>
                      <a:pt x="47" y="77"/>
                    </a:cubicBezTo>
                    <a:cubicBezTo>
                      <a:pt x="49" y="79"/>
                      <a:pt x="50" y="80"/>
                      <a:pt x="51" y="80"/>
                    </a:cubicBezTo>
                    <a:cubicBezTo>
                      <a:pt x="55" y="83"/>
                      <a:pt x="55" y="84"/>
                      <a:pt x="52" y="88"/>
                    </a:cubicBezTo>
                    <a:cubicBezTo>
                      <a:pt x="51" y="90"/>
                      <a:pt x="47" y="89"/>
                      <a:pt x="47" y="92"/>
                    </a:cubicBezTo>
                    <a:cubicBezTo>
                      <a:pt x="46" y="92"/>
                      <a:pt x="44" y="92"/>
                      <a:pt x="43" y="91"/>
                    </a:cubicBezTo>
                    <a:cubicBezTo>
                      <a:pt x="42" y="90"/>
                      <a:pt x="42" y="89"/>
                      <a:pt x="40" y="86"/>
                    </a:cubicBezTo>
                    <a:cubicBezTo>
                      <a:pt x="41" y="89"/>
                      <a:pt x="41" y="90"/>
                      <a:pt x="42" y="93"/>
                    </a:cubicBezTo>
                    <a:cubicBezTo>
                      <a:pt x="39" y="92"/>
                      <a:pt x="38" y="91"/>
                      <a:pt x="36" y="90"/>
                    </a:cubicBezTo>
                    <a:cubicBezTo>
                      <a:pt x="37" y="92"/>
                      <a:pt x="37" y="95"/>
                      <a:pt x="38" y="98"/>
                    </a:cubicBezTo>
                    <a:cubicBezTo>
                      <a:pt x="35" y="97"/>
                      <a:pt x="33" y="96"/>
                      <a:pt x="30" y="96"/>
                    </a:cubicBezTo>
                    <a:cubicBezTo>
                      <a:pt x="29" y="96"/>
                      <a:pt x="28" y="96"/>
                      <a:pt x="27" y="96"/>
                    </a:cubicBezTo>
                    <a:cubicBezTo>
                      <a:pt x="28" y="97"/>
                      <a:pt x="28" y="98"/>
                      <a:pt x="28" y="99"/>
                    </a:cubicBezTo>
                    <a:cubicBezTo>
                      <a:pt x="32" y="103"/>
                      <a:pt x="32" y="104"/>
                      <a:pt x="28" y="107"/>
                    </a:cubicBezTo>
                    <a:cubicBezTo>
                      <a:pt x="27" y="107"/>
                      <a:pt x="25" y="107"/>
                      <a:pt x="24" y="107"/>
                    </a:cubicBezTo>
                    <a:cubicBezTo>
                      <a:pt x="21" y="112"/>
                      <a:pt x="17" y="116"/>
                      <a:pt x="13" y="121"/>
                    </a:cubicBezTo>
                    <a:cubicBezTo>
                      <a:pt x="8" y="115"/>
                      <a:pt x="4" y="110"/>
                      <a:pt x="0" y="105"/>
                    </a:cubicBezTo>
                    <a:cubicBezTo>
                      <a:pt x="0" y="105"/>
                      <a:pt x="1" y="104"/>
                      <a:pt x="1" y="104"/>
                    </a:cubicBezTo>
                    <a:cubicBezTo>
                      <a:pt x="2" y="105"/>
                      <a:pt x="3" y="105"/>
                      <a:pt x="5" y="107"/>
                    </a:cubicBezTo>
                    <a:cubicBezTo>
                      <a:pt x="8" y="104"/>
                      <a:pt x="11" y="101"/>
                      <a:pt x="14" y="98"/>
                    </a:cubicBezTo>
                    <a:cubicBezTo>
                      <a:pt x="11" y="91"/>
                      <a:pt x="22" y="95"/>
                      <a:pt x="22" y="90"/>
                    </a:cubicBezTo>
                    <a:cubicBezTo>
                      <a:pt x="15" y="88"/>
                      <a:pt x="8" y="85"/>
                      <a:pt x="0" y="82"/>
                    </a:cubicBezTo>
                    <a:cubicBezTo>
                      <a:pt x="4" y="78"/>
                      <a:pt x="7" y="76"/>
                      <a:pt x="10" y="73"/>
                    </a:cubicBezTo>
                    <a:cubicBezTo>
                      <a:pt x="9" y="73"/>
                      <a:pt x="8" y="74"/>
                      <a:pt x="6" y="74"/>
                    </a:cubicBezTo>
                    <a:cubicBezTo>
                      <a:pt x="6" y="72"/>
                      <a:pt x="6" y="71"/>
                      <a:pt x="7" y="70"/>
                    </a:cubicBezTo>
                    <a:cubicBezTo>
                      <a:pt x="2" y="69"/>
                      <a:pt x="1" y="65"/>
                      <a:pt x="1" y="62"/>
                    </a:cubicBezTo>
                    <a:cubicBezTo>
                      <a:pt x="1" y="59"/>
                      <a:pt x="1" y="55"/>
                      <a:pt x="2" y="52"/>
                    </a:cubicBezTo>
                    <a:cubicBezTo>
                      <a:pt x="3" y="51"/>
                      <a:pt x="5" y="51"/>
                      <a:pt x="7" y="51"/>
                    </a:cubicBezTo>
                    <a:cubicBezTo>
                      <a:pt x="7" y="48"/>
                      <a:pt x="7" y="45"/>
                      <a:pt x="7" y="42"/>
                    </a:cubicBezTo>
                    <a:cubicBezTo>
                      <a:pt x="11" y="44"/>
                      <a:pt x="14" y="45"/>
                      <a:pt x="17" y="46"/>
                    </a:cubicBezTo>
                    <a:cubicBezTo>
                      <a:pt x="17" y="46"/>
                      <a:pt x="17" y="46"/>
                      <a:pt x="16" y="47"/>
                    </a:cubicBezTo>
                    <a:cubicBezTo>
                      <a:pt x="18" y="51"/>
                      <a:pt x="19" y="56"/>
                      <a:pt x="20" y="60"/>
                    </a:cubicBezTo>
                    <a:cubicBezTo>
                      <a:pt x="21" y="60"/>
                      <a:pt x="21" y="60"/>
                      <a:pt x="22" y="60"/>
                    </a:cubicBezTo>
                    <a:cubicBezTo>
                      <a:pt x="20" y="56"/>
                      <a:pt x="17" y="50"/>
                      <a:pt x="25" y="49"/>
                    </a:cubicBezTo>
                    <a:cubicBezTo>
                      <a:pt x="27" y="49"/>
                      <a:pt x="30" y="51"/>
                      <a:pt x="33" y="51"/>
                    </a:cubicBezTo>
                    <a:cubicBezTo>
                      <a:pt x="31" y="49"/>
                      <a:pt x="32" y="45"/>
                      <a:pt x="27" y="44"/>
                    </a:cubicBezTo>
                    <a:close/>
                    <a:moveTo>
                      <a:pt x="33" y="75"/>
                    </a:moveTo>
                    <a:cubicBezTo>
                      <a:pt x="32" y="77"/>
                      <a:pt x="30" y="79"/>
                      <a:pt x="31" y="80"/>
                    </a:cubicBezTo>
                    <a:cubicBezTo>
                      <a:pt x="31" y="83"/>
                      <a:pt x="33" y="85"/>
                      <a:pt x="34" y="87"/>
                    </a:cubicBezTo>
                    <a:cubicBezTo>
                      <a:pt x="34" y="86"/>
                      <a:pt x="35" y="86"/>
                      <a:pt x="35" y="86"/>
                    </a:cubicBezTo>
                    <a:cubicBezTo>
                      <a:pt x="35" y="83"/>
                      <a:pt x="34" y="79"/>
                      <a:pt x="33"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5" name="Freeform 19"/>
              <p:cNvSpPr>
                <a:spLocks/>
              </p:cNvSpPr>
              <p:nvPr/>
            </p:nvSpPr>
            <p:spPr bwMode="gray">
              <a:xfrm>
                <a:off x="736917" y="2812236"/>
                <a:ext cx="13745" cy="10309"/>
              </a:xfrm>
              <a:custGeom>
                <a:avLst/>
                <a:gdLst>
                  <a:gd name="T0" fmla="*/ 32 w 39"/>
                  <a:gd name="T1" fmla="*/ 4 h 29"/>
                  <a:gd name="T2" fmla="*/ 38 w 39"/>
                  <a:gd name="T3" fmla="*/ 7 h 29"/>
                  <a:gd name="T4" fmla="*/ 37 w 39"/>
                  <a:gd name="T5" fmla="*/ 12 h 29"/>
                  <a:gd name="T6" fmla="*/ 29 w 39"/>
                  <a:gd name="T7" fmla="*/ 6 h 29"/>
                  <a:gd name="T8" fmla="*/ 27 w 39"/>
                  <a:gd name="T9" fmla="*/ 8 h 29"/>
                  <a:gd name="T10" fmla="*/ 35 w 39"/>
                  <a:gd name="T11" fmla="*/ 17 h 29"/>
                  <a:gd name="T12" fmla="*/ 30 w 39"/>
                  <a:gd name="T13" fmla="*/ 20 h 29"/>
                  <a:gd name="T14" fmla="*/ 33 w 39"/>
                  <a:gd name="T15" fmla="*/ 23 h 29"/>
                  <a:gd name="T16" fmla="*/ 28 w 39"/>
                  <a:gd name="T17" fmla="*/ 26 h 29"/>
                  <a:gd name="T18" fmla="*/ 16 w 39"/>
                  <a:gd name="T19" fmla="*/ 21 h 29"/>
                  <a:gd name="T20" fmla="*/ 9 w 39"/>
                  <a:gd name="T21" fmla="*/ 17 h 29"/>
                  <a:gd name="T22" fmla="*/ 0 w 39"/>
                  <a:gd name="T23" fmla="*/ 14 h 29"/>
                  <a:gd name="T24" fmla="*/ 6 w 39"/>
                  <a:gd name="T25" fmla="*/ 4 h 29"/>
                  <a:gd name="T26" fmla="*/ 12 w 39"/>
                  <a:gd name="T27" fmla="*/ 4 h 29"/>
                  <a:gd name="T28" fmla="*/ 12 w 39"/>
                  <a:gd name="T29" fmla="*/ 7 h 29"/>
                  <a:gd name="T30" fmla="*/ 13 w 39"/>
                  <a:gd name="T31" fmla="*/ 7 h 29"/>
                  <a:gd name="T32" fmla="*/ 17 w 39"/>
                  <a:gd name="T33" fmla="*/ 1 h 29"/>
                  <a:gd name="T34" fmla="*/ 21 w 39"/>
                  <a:gd name="T35" fmla="*/ 5 h 29"/>
                  <a:gd name="T36" fmla="*/ 29 w 39"/>
                  <a:gd name="T37" fmla="*/ 0 h 29"/>
                  <a:gd name="T38" fmla="*/ 32 w 39"/>
                  <a:gd name="T3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2" y="4"/>
                    </a:moveTo>
                    <a:cubicBezTo>
                      <a:pt x="33" y="5"/>
                      <a:pt x="36" y="6"/>
                      <a:pt x="38" y="7"/>
                    </a:cubicBezTo>
                    <a:cubicBezTo>
                      <a:pt x="39" y="7"/>
                      <a:pt x="37" y="10"/>
                      <a:pt x="37" y="12"/>
                    </a:cubicBezTo>
                    <a:cubicBezTo>
                      <a:pt x="34" y="10"/>
                      <a:pt x="31" y="8"/>
                      <a:pt x="29" y="6"/>
                    </a:cubicBezTo>
                    <a:cubicBezTo>
                      <a:pt x="28" y="7"/>
                      <a:pt x="28" y="7"/>
                      <a:pt x="27" y="8"/>
                    </a:cubicBezTo>
                    <a:cubicBezTo>
                      <a:pt x="30" y="11"/>
                      <a:pt x="32" y="13"/>
                      <a:pt x="35" y="17"/>
                    </a:cubicBezTo>
                    <a:cubicBezTo>
                      <a:pt x="33" y="18"/>
                      <a:pt x="31" y="19"/>
                      <a:pt x="30" y="20"/>
                    </a:cubicBezTo>
                    <a:cubicBezTo>
                      <a:pt x="31" y="20"/>
                      <a:pt x="32" y="22"/>
                      <a:pt x="33" y="23"/>
                    </a:cubicBezTo>
                    <a:cubicBezTo>
                      <a:pt x="32" y="24"/>
                      <a:pt x="30" y="26"/>
                      <a:pt x="28" y="26"/>
                    </a:cubicBezTo>
                    <a:cubicBezTo>
                      <a:pt x="23" y="28"/>
                      <a:pt x="18" y="29"/>
                      <a:pt x="16" y="21"/>
                    </a:cubicBezTo>
                    <a:cubicBezTo>
                      <a:pt x="16" y="19"/>
                      <a:pt x="11" y="16"/>
                      <a:pt x="9" y="17"/>
                    </a:cubicBezTo>
                    <a:cubicBezTo>
                      <a:pt x="5" y="19"/>
                      <a:pt x="3" y="16"/>
                      <a:pt x="0" y="14"/>
                    </a:cubicBezTo>
                    <a:cubicBezTo>
                      <a:pt x="2" y="11"/>
                      <a:pt x="4" y="8"/>
                      <a:pt x="6" y="4"/>
                    </a:cubicBezTo>
                    <a:cubicBezTo>
                      <a:pt x="8" y="4"/>
                      <a:pt x="10" y="4"/>
                      <a:pt x="12" y="4"/>
                    </a:cubicBezTo>
                    <a:cubicBezTo>
                      <a:pt x="12" y="5"/>
                      <a:pt x="12" y="6"/>
                      <a:pt x="12" y="7"/>
                    </a:cubicBezTo>
                    <a:cubicBezTo>
                      <a:pt x="12" y="7"/>
                      <a:pt x="12" y="7"/>
                      <a:pt x="13" y="7"/>
                    </a:cubicBezTo>
                    <a:cubicBezTo>
                      <a:pt x="14" y="5"/>
                      <a:pt x="16" y="3"/>
                      <a:pt x="17" y="1"/>
                    </a:cubicBezTo>
                    <a:cubicBezTo>
                      <a:pt x="19" y="3"/>
                      <a:pt x="20" y="4"/>
                      <a:pt x="21" y="5"/>
                    </a:cubicBezTo>
                    <a:cubicBezTo>
                      <a:pt x="24" y="3"/>
                      <a:pt x="26" y="1"/>
                      <a:pt x="29" y="0"/>
                    </a:cubicBezTo>
                    <a:cubicBezTo>
                      <a:pt x="30" y="1"/>
                      <a:pt x="31" y="3"/>
                      <a:pt x="3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6" name="Freeform 20"/>
              <p:cNvSpPr>
                <a:spLocks/>
              </p:cNvSpPr>
              <p:nvPr/>
            </p:nvSpPr>
            <p:spPr bwMode="gray">
              <a:xfrm>
                <a:off x="739606" y="2827027"/>
                <a:ext cx="7171" cy="16285"/>
              </a:xfrm>
              <a:custGeom>
                <a:avLst/>
                <a:gdLst>
                  <a:gd name="T0" fmla="*/ 9 w 20"/>
                  <a:gd name="T1" fmla="*/ 0 h 46"/>
                  <a:gd name="T2" fmla="*/ 20 w 20"/>
                  <a:gd name="T3" fmla="*/ 17 h 46"/>
                  <a:gd name="T4" fmla="*/ 14 w 20"/>
                  <a:gd name="T5" fmla="*/ 28 h 46"/>
                  <a:gd name="T6" fmla="*/ 17 w 20"/>
                  <a:gd name="T7" fmla="*/ 44 h 46"/>
                  <a:gd name="T8" fmla="*/ 19 w 20"/>
                  <a:gd name="T9" fmla="*/ 44 h 46"/>
                  <a:gd name="T10" fmla="*/ 16 w 20"/>
                  <a:gd name="T11" fmla="*/ 46 h 46"/>
                  <a:gd name="T12" fmla="*/ 14 w 20"/>
                  <a:gd name="T13" fmla="*/ 46 h 46"/>
                  <a:gd name="T14" fmla="*/ 6 w 20"/>
                  <a:gd name="T15" fmla="*/ 44 h 46"/>
                  <a:gd name="T16" fmla="*/ 2 w 20"/>
                  <a:gd name="T17" fmla="*/ 31 h 46"/>
                  <a:gd name="T18" fmla="*/ 0 w 20"/>
                  <a:gd name="T19" fmla="*/ 24 h 46"/>
                  <a:gd name="T20" fmla="*/ 1 w 20"/>
                  <a:gd name="T21" fmla="*/ 3 h 46"/>
                  <a:gd name="T22" fmla="*/ 9 w 20"/>
                  <a:gd name="T2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46">
                    <a:moveTo>
                      <a:pt x="9" y="0"/>
                    </a:moveTo>
                    <a:cubicBezTo>
                      <a:pt x="14" y="4"/>
                      <a:pt x="17" y="10"/>
                      <a:pt x="20" y="17"/>
                    </a:cubicBezTo>
                    <a:cubicBezTo>
                      <a:pt x="18" y="20"/>
                      <a:pt x="16" y="23"/>
                      <a:pt x="14" y="28"/>
                    </a:cubicBezTo>
                    <a:cubicBezTo>
                      <a:pt x="15" y="32"/>
                      <a:pt x="16" y="38"/>
                      <a:pt x="17" y="44"/>
                    </a:cubicBezTo>
                    <a:cubicBezTo>
                      <a:pt x="18" y="44"/>
                      <a:pt x="18" y="44"/>
                      <a:pt x="19" y="44"/>
                    </a:cubicBezTo>
                    <a:cubicBezTo>
                      <a:pt x="18" y="45"/>
                      <a:pt x="17" y="45"/>
                      <a:pt x="16" y="46"/>
                    </a:cubicBezTo>
                    <a:cubicBezTo>
                      <a:pt x="15" y="46"/>
                      <a:pt x="15" y="46"/>
                      <a:pt x="14" y="46"/>
                    </a:cubicBezTo>
                    <a:cubicBezTo>
                      <a:pt x="12" y="45"/>
                      <a:pt x="7" y="46"/>
                      <a:pt x="6" y="44"/>
                    </a:cubicBezTo>
                    <a:cubicBezTo>
                      <a:pt x="4" y="40"/>
                      <a:pt x="4" y="36"/>
                      <a:pt x="2" y="31"/>
                    </a:cubicBezTo>
                    <a:cubicBezTo>
                      <a:pt x="2" y="29"/>
                      <a:pt x="1" y="27"/>
                      <a:pt x="0" y="24"/>
                    </a:cubicBezTo>
                    <a:cubicBezTo>
                      <a:pt x="4" y="18"/>
                      <a:pt x="6" y="11"/>
                      <a:pt x="1" y="3"/>
                    </a:cubicBezTo>
                    <a:cubicBezTo>
                      <a:pt x="4" y="1"/>
                      <a:pt x="7"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7" name="Freeform 26"/>
              <p:cNvSpPr>
                <a:spLocks/>
              </p:cNvSpPr>
              <p:nvPr/>
            </p:nvSpPr>
            <p:spPr bwMode="gray">
              <a:xfrm>
                <a:off x="740353" y="2822097"/>
                <a:ext cx="6424" cy="5378"/>
              </a:xfrm>
              <a:custGeom>
                <a:avLst/>
                <a:gdLst>
                  <a:gd name="T0" fmla="*/ 7 w 18"/>
                  <a:gd name="T1" fmla="*/ 14 h 15"/>
                  <a:gd name="T2" fmla="*/ 6 w 18"/>
                  <a:gd name="T3" fmla="*/ 13 h 15"/>
                  <a:gd name="T4" fmla="*/ 2 w 18"/>
                  <a:gd name="T5" fmla="*/ 5 h 15"/>
                  <a:gd name="T6" fmla="*/ 10 w 18"/>
                  <a:gd name="T7" fmla="*/ 2 h 15"/>
                  <a:gd name="T8" fmla="*/ 18 w 18"/>
                  <a:gd name="T9" fmla="*/ 5 h 15"/>
                  <a:gd name="T10" fmla="*/ 13 w 18"/>
                  <a:gd name="T11" fmla="*/ 9 h 15"/>
                  <a:gd name="T12" fmla="*/ 18 w 18"/>
                  <a:gd name="T13" fmla="*/ 11 h 15"/>
                  <a:gd name="T14" fmla="*/ 7 w 18"/>
                  <a:gd name="T15" fmla="*/ 14 h 15"/>
                  <a:gd name="T16" fmla="*/ 7 w 18"/>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5">
                    <a:moveTo>
                      <a:pt x="7" y="14"/>
                    </a:moveTo>
                    <a:cubicBezTo>
                      <a:pt x="7" y="14"/>
                      <a:pt x="7" y="13"/>
                      <a:pt x="6" y="13"/>
                    </a:cubicBezTo>
                    <a:cubicBezTo>
                      <a:pt x="3" y="11"/>
                      <a:pt x="0" y="9"/>
                      <a:pt x="2" y="5"/>
                    </a:cubicBezTo>
                    <a:cubicBezTo>
                      <a:pt x="3" y="0"/>
                      <a:pt x="7" y="2"/>
                      <a:pt x="10" y="2"/>
                    </a:cubicBezTo>
                    <a:cubicBezTo>
                      <a:pt x="12" y="3"/>
                      <a:pt x="15" y="4"/>
                      <a:pt x="18" y="5"/>
                    </a:cubicBezTo>
                    <a:cubicBezTo>
                      <a:pt x="16" y="7"/>
                      <a:pt x="15" y="7"/>
                      <a:pt x="13" y="9"/>
                    </a:cubicBezTo>
                    <a:cubicBezTo>
                      <a:pt x="15" y="10"/>
                      <a:pt x="16" y="10"/>
                      <a:pt x="18" y="11"/>
                    </a:cubicBezTo>
                    <a:cubicBezTo>
                      <a:pt x="15" y="14"/>
                      <a:pt x="11" y="15"/>
                      <a:pt x="7" y="14"/>
                    </a:cubicBezTo>
                    <a:cubicBezTo>
                      <a:pt x="7" y="14"/>
                      <a:pt x="7" y="14"/>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8" name="Freeform 30"/>
              <p:cNvSpPr>
                <a:spLocks/>
              </p:cNvSpPr>
              <p:nvPr/>
            </p:nvSpPr>
            <p:spPr bwMode="gray">
              <a:xfrm>
                <a:off x="736468" y="2845403"/>
                <a:ext cx="5378" cy="7470"/>
              </a:xfrm>
              <a:custGeom>
                <a:avLst/>
                <a:gdLst>
                  <a:gd name="T0" fmla="*/ 10 w 15"/>
                  <a:gd name="T1" fmla="*/ 0 h 21"/>
                  <a:gd name="T2" fmla="*/ 15 w 15"/>
                  <a:gd name="T3" fmla="*/ 10 h 21"/>
                  <a:gd name="T4" fmla="*/ 0 w 15"/>
                  <a:gd name="T5" fmla="*/ 15 h 21"/>
                  <a:gd name="T6" fmla="*/ 10 w 15"/>
                  <a:gd name="T7" fmla="*/ 0 h 21"/>
                </a:gdLst>
                <a:ahLst/>
                <a:cxnLst>
                  <a:cxn ang="0">
                    <a:pos x="T0" y="T1"/>
                  </a:cxn>
                  <a:cxn ang="0">
                    <a:pos x="T2" y="T3"/>
                  </a:cxn>
                  <a:cxn ang="0">
                    <a:pos x="T4" y="T5"/>
                  </a:cxn>
                  <a:cxn ang="0">
                    <a:pos x="T6" y="T7"/>
                  </a:cxn>
                </a:cxnLst>
                <a:rect l="0" t="0" r="r" b="b"/>
                <a:pathLst>
                  <a:path w="15" h="21">
                    <a:moveTo>
                      <a:pt x="10" y="0"/>
                    </a:moveTo>
                    <a:cubicBezTo>
                      <a:pt x="11" y="4"/>
                      <a:pt x="13" y="7"/>
                      <a:pt x="15" y="10"/>
                    </a:cubicBezTo>
                    <a:cubicBezTo>
                      <a:pt x="10" y="13"/>
                      <a:pt x="8" y="21"/>
                      <a:pt x="0" y="15"/>
                    </a:cubicBezTo>
                    <a:cubicBezTo>
                      <a:pt x="3" y="10"/>
                      <a:pt x="6" y="6"/>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89" name="Freeform 40"/>
              <p:cNvSpPr>
                <a:spLocks/>
              </p:cNvSpPr>
              <p:nvPr/>
            </p:nvSpPr>
            <p:spPr bwMode="gray">
              <a:xfrm>
                <a:off x="755592" y="2781609"/>
                <a:ext cx="2839" cy="3137"/>
              </a:xfrm>
              <a:custGeom>
                <a:avLst/>
                <a:gdLst>
                  <a:gd name="T0" fmla="*/ 8 w 8"/>
                  <a:gd name="T1" fmla="*/ 4 h 9"/>
                  <a:gd name="T2" fmla="*/ 2 w 8"/>
                  <a:gd name="T3" fmla="*/ 7 h 9"/>
                  <a:gd name="T4" fmla="*/ 0 w 8"/>
                  <a:gd name="T5" fmla="*/ 0 h 9"/>
                  <a:gd name="T6" fmla="*/ 8 w 8"/>
                  <a:gd name="T7" fmla="*/ 4 h 9"/>
                  <a:gd name="T8" fmla="*/ 8 w 8"/>
                  <a:gd name="T9" fmla="*/ 4 h 9"/>
                </a:gdLst>
                <a:ahLst/>
                <a:cxnLst>
                  <a:cxn ang="0">
                    <a:pos x="T0" y="T1"/>
                  </a:cxn>
                  <a:cxn ang="0">
                    <a:pos x="T2" y="T3"/>
                  </a:cxn>
                  <a:cxn ang="0">
                    <a:pos x="T4" y="T5"/>
                  </a:cxn>
                  <a:cxn ang="0">
                    <a:pos x="T6" y="T7"/>
                  </a:cxn>
                  <a:cxn ang="0">
                    <a:pos x="T8" y="T9"/>
                  </a:cxn>
                </a:cxnLst>
                <a:rect l="0" t="0" r="r" b="b"/>
                <a:pathLst>
                  <a:path w="8" h="9">
                    <a:moveTo>
                      <a:pt x="8" y="4"/>
                    </a:moveTo>
                    <a:cubicBezTo>
                      <a:pt x="8" y="9"/>
                      <a:pt x="5" y="7"/>
                      <a:pt x="2" y="7"/>
                    </a:cubicBezTo>
                    <a:cubicBezTo>
                      <a:pt x="2" y="5"/>
                      <a:pt x="1" y="3"/>
                      <a:pt x="0" y="0"/>
                    </a:cubicBezTo>
                    <a:cubicBezTo>
                      <a:pt x="4" y="2"/>
                      <a:pt x="6" y="3"/>
                      <a:pt x="8" y="4"/>
                    </a:cubicBezTo>
                    <a:cubicBezTo>
                      <a:pt x="8" y="4"/>
                      <a:pt x="8"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0" name="Freeform 46"/>
              <p:cNvSpPr>
                <a:spLocks/>
              </p:cNvSpPr>
              <p:nvPr/>
            </p:nvSpPr>
            <p:spPr bwMode="gray">
              <a:xfrm>
                <a:off x="763958" y="2845104"/>
                <a:ext cx="2839" cy="1046"/>
              </a:xfrm>
              <a:custGeom>
                <a:avLst/>
                <a:gdLst>
                  <a:gd name="T0" fmla="*/ 8 w 8"/>
                  <a:gd name="T1" fmla="*/ 2 h 3"/>
                  <a:gd name="T2" fmla="*/ 0 w 8"/>
                  <a:gd name="T3" fmla="*/ 3 h 3"/>
                  <a:gd name="T4" fmla="*/ 0 w 8"/>
                  <a:gd name="T5" fmla="*/ 1 h 3"/>
                  <a:gd name="T6" fmla="*/ 8 w 8"/>
                  <a:gd name="T7" fmla="*/ 0 h 3"/>
                  <a:gd name="T8" fmla="*/ 8 w 8"/>
                  <a:gd name="T9" fmla="*/ 2 h 3"/>
                </a:gdLst>
                <a:ahLst/>
                <a:cxnLst>
                  <a:cxn ang="0">
                    <a:pos x="T0" y="T1"/>
                  </a:cxn>
                  <a:cxn ang="0">
                    <a:pos x="T2" y="T3"/>
                  </a:cxn>
                  <a:cxn ang="0">
                    <a:pos x="T4" y="T5"/>
                  </a:cxn>
                  <a:cxn ang="0">
                    <a:pos x="T6" y="T7"/>
                  </a:cxn>
                  <a:cxn ang="0">
                    <a:pos x="T8" y="T9"/>
                  </a:cxn>
                </a:cxnLst>
                <a:rect l="0" t="0" r="r" b="b"/>
                <a:pathLst>
                  <a:path w="8" h="3">
                    <a:moveTo>
                      <a:pt x="8" y="2"/>
                    </a:moveTo>
                    <a:cubicBezTo>
                      <a:pt x="5" y="2"/>
                      <a:pt x="3" y="3"/>
                      <a:pt x="0" y="3"/>
                    </a:cubicBezTo>
                    <a:cubicBezTo>
                      <a:pt x="0" y="2"/>
                      <a:pt x="0" y="1"/>
                      <a:pt x="0" y="1"/>
                    </a:cubicBezTo>
                    <a:cubicBezTo>
                      <a:pt x="2" y="0"/>
                      <a:pt x="5" y="0"/>
                      <a:pt x="8" y="0"/>
                    </a:cubicBezTo>
                    <a:cubicBezTo>
                      <a:pt x="8" y="0"/>
                      <a:pt x="8" y="1"/>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1" name="Freeform 53"/>
              <p:cNvSpPr>
                <a:spLocks/>
              </p:cNvSpPr>
              <p:nvPr/>
            </p:nvSpPr>
            <p:spPr bwMode="gray">
              <a:xfrm>
                <a:off x="759476" y="2793860"/>
                <a:ext cx="1643" cy="4333"/>
              </a:xfrm>
              <a:custGeom>
                <a:avLst/>
                <a:gdLst>
                  <a:gd name="T0" fmla="*/ 3 w 5"/>
                  <a:gd name="T1" fmla="*/ 0 h 12"/>
                  <a:gd name="T2" fmla="*/ 5 w 5"/>
                  <a:gd name="T3" fmla="*/ 11 h 12"/>
                  <a:gd name="T4" fmla="*/ 4 w 5"/>
                  <a:gd name="T5" fmla="*/ 12 h 12"/>
                  <a:gd name="T6" fmla="*/ 1 w 5"/>
                  <a:gd name="T7" fmla="*/ 5 h 12"/>
                  <a:gd name="T8" fmla="*/ 3 w 5"/>
                  <a:gd name="T9" fmla="*/ 0 h 12"/>
                </a:gdLst>
                <a:ahLst/>
                <a:cxnLst>
                  <a:cxn ang="0">
                    <a:pos x="T0" y="T1"/>
                  </a:cxn>
                  <a:cxn ang="0">
                    <a:pos x="T2" y="T3"/>
                  </a:cxn>
                  <a:cxn ang="0">
                    <a:pos x="T4" y="T5"/>
                  </a:cxn>
                  <a:cxn ang="0">
                    <a:pos x="T6" y="T7"/>
                  </a:cxn>
                  <a:cxn ang="0">
                    <a:pos x="T8" y="T9"/>
                  </a:cxn>
                </a:cxnLst>
                <a:rect l="0" t="0" r="r" b="b"/>
                <a:pathLst>
                  <a:path w="5" h="12">
                    <a:moveTo>
                      <a:pt x="3" y="0"/>
                    </a:moveTo>
                    <a:cubicBezTo>
                      <a:pt x="4" y="4"/>
                      <a:pt x="5" y="8"/>
                      <a:pt x="5" y="11"/>
                    </a:cubicBezTo>
                    <a:cubicBezTo>
                      <a:pt x="5" y="11"/>
                      <a:pt x="4" y="11"/>
                      <a:pt x="4" y="12"/>
                    </a:cubicBezTo>
                    <a:cubicBezTo>
                      <a:pt x="3" y="10"/>
                      <a:pt x="1" y="8"/>
                      <a:pt x="1" y="5"/>
                    </a:cubicBezTo>
                    <a:cubicBezTo>
                      <a:pt x="0" y="4"/>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2" name="Freeform 917"/>
              <p:cNvSpPr>
                <a:spLocks/>
              </p:cNvSpPr>
              <p:nvPr/>
            </p:nvSpPr>
            <p:spPr bwMode="gray">
              <a:xfrm>
                <a:off x="828440" y="3026083"/>
                <a:ext cx="9560" cy="9560"/>
              </a:xfrm>
              <a:custGeom>
                <a:avLst/>
                <a:gdLst>
                  <a:gd name="T0" fmla="*/ 1 w 3"/>
                  <a:gd name="T1" fmla="*/ 3 h 3"/>
                  <a:gd name="T2" fmla="*/ 3 w 3"/>
                  <a:gd name="T3" fmla="*/ 3 h 3"/>
                  <a:gd name="T4" fmla="*/ 0 w 3"/>
                  <a:gd name="T5" fmla="*/ 0 h 3"/>
                  <a:gd name="T6" fmla="*/ 0 w 3"/>
                  <a:gd name="T7" fmla="*/ 0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lnTo>
                      <a:pt x="3" y="3"/>
                    </a:lnTo>
                    <a:lnTo>
                      <a:pt x="0" y="0"/>
                    </a:lnTo>
                    <a:lnTo>
                      <a:pt x="0" y="0"/>
                    </a:lnTo>
                    <a:lnTo>
                      <a:pt x="1"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3" name="Freeform 920"/>
              <p:cNvSpPr>
                <a:spLocks/>
              </p:cNvSpPr>
              <p:nvPr/>
            </p:nvSpPr>
            <p:spPr bwMode="gray">
              <a:xfrm>
                <a:off x="777459" y="2758428"/>
                <a:ext cx="226233" cy="423788"/>
              </a:xfrm>
              <a:custGeom>
                <a:avLst/>
                <a:gdLst>
                  <a:gd name="T0" fmla="*/ 38 w 71"/>
                  <a:gd name="T1" fmla="*/ 125 h 133"/>
                  <a:gd name="T2" fmla="*/ 43 w 71"/>
                  <a:gd name="T3" fmla="*/ 121 h 133"/>
                  <a:gd name="T4" fmla="*/ 54 w 71"/>
                  <a:gd name="T5" fmla="*/ 122 h 133"/>
                  <a:gd name="T6" fmla="*/ 68 w 71"/>
                  <a:gd name="T7" fmla="*/ 114 h 133"/>
                  <a:gd name="T8" fmla="*/ 63 w 71"/>
                  <a:gd name="T9" fmla="*/ 110 h 133"/>
                  <a:gd name="T10" fmla="*/ 65 w 71"/>
                  <a:gd name="T11" fmla="*/ 109 h 133"/>
                  <a:gd name="T12" fmla="*/ 69 w 71"/>
                  <a:gd name="T13" fmla="*/ 103 h 133"/>
                  <a:gd name="T14" fmla="*/ 65 w 71"/>
                  <a:gd name="T15" fmla="*/ 91 h 133"/>
                  <a:gd name="T16" fmla="*/ 56 w 71"/>
                  <a:gd name="T17" fmla="*/ 92 h 133"/>
                  <a:gd name="T18" fmla="*/ 56 w 71"/>
                  <a:gd name="T19" fmla="*/ 83 h 133"/>
                  <a:gd name="T20" fmla="*/ 57 w 71"/>
                  <a:gd name="T21" fmla="*/ 81 h 133"/>
                  <a:gd name="T22" fmla="*/ 52 w 71"/>
                  <a:gd name="T23" fmla="*/ 72 h 133"/>
                  <a:gd name="T24" fmla="*/ 45 w 71"/>
                  <a:gd name="T25" fmla="*/ 63 h 133"/>
                  <a:gd name="T26" fmla="*/ 38 w 71"/>
                  <a:gd name="T27" fmla="*/ 48 h 133"/>
                  <a:gd name="T28" fmla="*/ 26 w 71"/>
                  <a:gd name="T29" fmla="*/ 44 h 133"/>
                  <a:gd name="T30" fmla="*/ 30 w 71"/>
                  <a:gd name="T31" fmla="*/ 37 h 133"/>
                  <a:gd name="T32" fmla="*/ 32 w 71"/>
                  <a:gd name="T33" fmla="*/ 33 h 133"/>
                  <a:gd name="T34" fmla="*/ 38 w 71"/>
                  <a:gd name="T35" fmla="*/ 18 h 133"/>
                  <a:gd name="T36" fmla="*/ 26 w 71"/>
                  <a:gd name="T37" fmla="*/ 17 h 133"/>
                  <a:gd name="T38" fmla="*/ 16 w 71"/>
                  <a:gd name="T39" fmla="*/ 17 h 133"/>
                  <a:gd name="T40" fmla="*/ 19 w 71"/>
                  <a:gd name="T41" fmla="*/ 13 h 133"/>
                  <a:gd name="T42" fmla="*/ 26 w 71"/>
                  <a:gd name="T43" fmla="*/ 0 h 133"/>
                  <a:gd name="T44" fmla="*/ 12 w 71"/>
                  <a:gd name="T45" fmla="*/ 2 h 133"/>
                  <a:gd name="T46" fmla="*/ 6 w 71"/>
                  <a:gd name="T47" fmla="*/ 10 h 133"/>
                  <a:gd name="T48" fmla="*/ 4 w 71"/>
                  <a:gd name="T49" fmla="*/ 20 h 133"/>
                  <a:gd name="T50" fmla="*/ 5 w 71"/>
                  <a:gd name="T51" fmla="*/ 22 h 133"/>
                  <a:gd name="T52" fmla="*/ 5 w 71"/>
                  <a:gd name="T53" fmla="*/ 26 h 133"/>
                  <a:gd name="T54" fmla="*/ 1 w 71"/>
                  <a:gd name="T55" fmla="*/ 32 h 133"/>
                  <a:gd name="T56" fmla="*/ 5 w 71"/>
                  <a:gd name="T57" fmla="*/ 36 h 133"/>
                  <a:gd name="T58" fmla="*/ 5 w 71"/>
                  <a:gd name="T59" fmla="*/ 41 h 133"/>
                  <a:gd name="T60" fmla="*/ 6 w 71"/>
                  <a:gd name="T61" fmla="*/ 47 h 133"/>
                  <a:gd name="T62" fmla="*/ 5 w 71"/>
                  <a:gd name="T63" fmla="*/ 54 h 133"/>
                  <a:gd name="T64" fmla="*/ 9 w 71"/>
                  <a:gd name="T65" fmla="*/ 41 h 133"/>
                  <a:gd name="T66" fmla="*/ 9 w 71"/>
                  <a:gd name="T67" fmla="*/ 46 h 133"/>
                  <a:gd name="T68" fmla="*/ 13 w 71"/>
                  <a:gd name="T69" fmla="*/ 44 h 133"/>
                  <a:gd name="T70" fmla="*/ 13 w 71"/>
                  <a:gd name="T71" fmla="*/ 51 h 133"/>
                  <a:gd name="T72" fmla="*/ 11 w 71"/>
                  <a:gd name="T73" fmla="*/ 61 h 133"/>
                  <a:gd name="T74" fmla="*/ 11 w 71"/>
                  <a:gd name="T75" fmla="*/ 63 h 133"/>
                  <a:gd name="T76" fmla="*/ 16 w 71"/>
                  <a:gd name="T77" fmla="*/ 62 h 133"/>
                  <a:gd name="T78" fmla="*/ 27 w 71"/>
                  <a:gd name="T79" fmla="*/ 62 h 133"/>
                  <a:gd name="T80" fmla="*/ 24 w 71"/>
                  <a:gd name="T81" fmla="*/ 70 h 133"/>
                  <a:gd name="T82" fmla="*/ 30 w 71"/>
                  <a:gd name="T83" fmla="*/ 72 h 133"/>
                  <a:gd name="T84" fmla="*/ 30 w 71"/>
                  <a:gd name="T85" fmla="*/ 80 h 133"/>
                  <a:gd name="T86" fmla="*/ 28 w 71"/>
                  <a:gd name="T87" fmla="*/ 85 h 133"/>
                  <a:gd name="T88" fmla="*/ 16 w 71"/>
                  <a:gd name="T89" fmla="*/ 92 h 133"/>
                  <a:gd name="T90" fmla="*/ 17 w 71"/>
                  <a:gd name="T91" fmla="*/ 102 h 133"/>
                  <a:gd name="T92" fmla="*/ 11 w 71"/>
                  <a:gd name="T93" fmla="*/ 110 h 133"/>
                  <a:gd name="T94" fmla="*/ 16 w 71"/>
                  <a:gd name="T95" fmla="*/ 110 h 133"/>
                  <a:gd name="T96" fmla="*/ 23 w 71"/>
                  <a:gd name="T97" fmla="*/ 114 h 133"/>
                  <a:gd name="T98" fmla="*/ 32 w 71"/>
                  <a:gd name="T99" fmla="*/ 109 h 133"/>
                  <a:gd name="T100" fmla="*/ 26 w 71"/>
                  <a:gd name="T101" fmla="*/ 117 h 133"/>
                  <a:gd name="T102" fmla="*/ 8 w 71"/>
                  <a:gd name="T103" fmla="*/ 129 h 133"/>
                  <a:gd name="T104" fmla="*/ 8 w 71"/>
                  <a:gd name="T105" fmla="*/ 133 h 133"/>
                  <a:gd name="T106" fmla="*/ 13 w 71"/>
                  <a:gd name="T107" fmla="*/ 129 h 133"/>
                  <a:gd name="T108" fmla="*/ 24 w 71"/>
                  <a:gd name="T109" fmla="*/ 12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 h="133">
                    <a:moveTo>
                      <a:pt x="32" y="126"/>
                    </a:moveTo>
                    <a:lnTo>
                      <a:pt x="32" y="126"/>
                    </a:lnTo>
                    <a:lnTo>
                      <a:pt x="34" y="125"/>
                    </a:lnTo>
                    <a:lnTo>
                      <a:pt x="35" y="125"/>
                    </a:lnTo>
                    <a:lnTo>
                      <a:pt x="37" y="125"/>
                    </a:lnTo>
                    <a:lnTo>
                      <a:pt x="38" y="125"/>
                    </a:lnTo>
                    <a:lnTo>
                      <a:pt x="37" y="124"/>
                    </a:lnTo>
                    <a:lnTo>
                      <a:pt x="41" y="124"/>
                    </a:lnTo>
                    <a:lnTo>
                      <a:pt x="42" y="124"/>
                    </a:lnTo>
                    <a:lnTo>
                      <a:pt x="43" y="122"/>
                    </a:lnTo>
                    <a:lnTo>
                      <a:pt x="43" y="122"/>
                    </a:lnTo>
                    <a:lnTo>
                      <a:pt x="43" y="121"/>
                    </a:lnTo>
                    <a:lnTo>
                      <a:pt x="43" y="122"/>
                    </a:lnTo>
                    <a:lnTo>
                      <a:pt x="45" y="122"/>
                    </a:lnTo>
                    <a:lnTo>
                      <a:pt x="46" y="122"/>
                    </a:lnTo>
                    <a:lnTo>
                      <a:pt x="47" y="122"/>
                    </a:lnTo>
                    <a:lnTo>
                      <a:pt x="47" y="124"/>
                    </a:lnTo>
                    <a:lnTo>
                      <a:pt x="54" y="122"/>
                    </a:lnTo>
                    <a:lnTo>
                      <a:pt x="56" y="122"/>
                    </a:lnTo>
                    <a:lnTo>
                      <a:pt x="64" y="121"/>
                    </a:lnTo>
                    <a:lnTo>
                      <a:pt x="64" y="119"/>
                    </a:lnTo>
                    <a:lnTo>
                      <a:pt x="68" y="117"/>
                    </a:lnTo>
                    <a:lnTo>
                      <a:pt x="68" y="115"/>
                    </a:lnTo>
                    <a:lnTo>
                      <a:pt x="68" y="114"/>
                    </a:lnTo>
                    <a:lnTo>
                      <a:pt x="64" y="115"/>
                    </a:lnTo>
                    <a:lnTo>
                      <a:pt x="61" y="114"/>
                    </a:lnTo>
                    <a:lnTo>
                      <a:pt x="61" y="113"/>
                    </a:lnTo>
                    <a:lnTo>
                      <a:pt x="61" y="113"/>
                    </a:lnTo>
                    <a:lnTo>
                      <a:pt x="63" y="111"/>
                    </a:lnTo>
                    <a:lnTo>
                      <a:pt x="63" y="110"/>
                    </a:lnTo>
                    <a:lnTo>
                      <a:pt x="64" y="110"/>
                    </a:lnTo>
                    <a:lnTo>
                      <a:pt x="63" y="109"/>
                    </a:lnTo>
                    <a:lnTo>
                      <a:pt x="63" y="109"/>
                    </a:lnTo>
                    <a:lnTo>
                      <a:pt x="63" y="109"/>
                    </a:lnTo>
                    <a:lnTo>
                      <a:pt x="64" y="107"/>
                    </a:lnTo>
                    <a:lnTo>
                      <a:pt x="65" y="109"/>
                    </a:lnTo>
                    <a:lnTo>
                      <a:pt x="67" y="107"/>
                    </a:lnTo>
                    <a:lnTo>
                      <a:pt x="67" y="107"/>
                    </a:lnTo>
                    <a:lnTo>
                      <a:pt x="67" y="106"/>
                    </a:lnTo>
                    <a:lnTo>
                      <a:pt x="67" y="106"/>
                    </a:lnTo>
                    <a:lnTo>
                      <a:pt x="68" y="104"/>
                    </a:lnTo>
                    <a:lnTo>
                      <a:pt x="69" y="103"/>
                    </a:lnTo>
                    <a:lnTo>
                      <a:pt x="71" y="100"/>
                    </a:lnTo>
                    <a:lnTo>
                      <a:pt x="71" y="98"/>
                    </a:lnTo>
                    <a:lnTo>
                      <a:pt x="69" y="95"/>
                    </a:lnTo>
                    <a:lnTo>
                      <a:pt x="68" y="92"/>
                    </a:lnTo>
                    <a:lnTo>
                      <a:pt x="67" y="92"/>
                    </a:lnTo>
                    <a:lnTo>
                      <a:pt x="65" y="91"/>
                    </a:lnTo>
                    <a:lnTo>
                      <a:pt x="64" y="91"/>
                    </a:lnTo>
                    <a:lnTo>
                      <a:pt x="60" y="92"/>
                    </a:lnTo>
                    <a:lnTo>
                      <a:pt x="58" y="93"/>
                    </a:lnTo>
                    <a:lnTo>
                      <a:pt x="57" y="93"/>
                    </a:lnTo>
                    <a:lnTo>
                      <a:pt x="56" y="93"/>
                    </a:lnTo>
                    <a:lnTo>
                      <a:pt x="56" y="92"/>
                    </a:lnTo>
                    <a:lnTo>
                      <a:pt x="56" y="91"/>
                    </a:lnTo>
                    <a:lnTo>
                      <a:pt x="58" y="89"/>
                    </a:lnTo>
                    <a:lnTo>
                      <a:pt x="58" y="88"/>
                    </a:lnTo>
                    <a:lnTo>
                      <a:pt x="58" y="87"/>
                    </a:lnTo>
                    <a:lnTo>
                      <a:pt x="57" y="84"/>
                    </a:lnTo>
                    <a:lnTo>
                      <a:pt x="56" y="83"/>
                    </a:lnTo>
                    <a:lnTo>
                      <a:pt x="56" y="83"/>
                    </a:lnTo>
                    <a:lnTo>
                      <a:pt x="54" y="81"/>
                    </a:lnTo>
                    <a:lnTo>
                      <a:pt x="52" y="80"/>
                    </a:lnTo>
                    <a:lnTo>
                      <a:pt x="53" y="80"/>
                    </a:lnTo>
                    <a:lnTo>
                      <a:pt x="54" y="81"/>
                    </a:lnTo>
                    <a:lnTo>
                      <a:pt x="57" y="81"/>
                    </a:lnTo>
                    <a:lnTo>
                      <a:pt x="57" y="81"/>
                    </a:lnTo>
                    <a:lnTo>
                      <a:pt x="56" y="78"/>
                    </a:lnTo>
                    <a:lnTo>
                      <a:pt x="56" y="77"/>
                    </a:lnTo>
                    <a:lnTo>
                      <a:pt x="53" y="76"/>
                    </a:lnTo>
                    <a:lnTo>
                      <a:pt x="53" y="73"/>
                    </a:lnTo>
                    <a:lnTo>
                      <a:pt x="52" y="72"/>
                    </a:lnTo>
                    <a:lnTo>
                      <a:pt x="52" y="70"/>
                    </a:lnTo>
                    <a:lnTo>
                      <a:pt x="50" y="67"/>
                    </a:lnTo>
                    <a:lnTo>
                      <a:pt x="47" y="66"/>
                    </a:lnTo>
                    <a:lnTo>
                      <a:pt x="45" y="66"/>
                    </a:lnTo>
                    <a:lnTo>
                      <a:pt x="45" y="66"/>
                    </a:lnTo>
                    <a:lnTo>
                      <a:pt x="45" y="63"/>
                    </a:lnTo>
                    <a:lnTo>
                      <a:pt x="43" y="62"/>
                    </a:lnTo>
                    <a:lnTo>
                      <a:pt x="42" y="59"/>
                    </a:lnTo>
                    <a:lnTo>
                      <a:pt x="42" y="58"/>
                    </a:lnTo>
                    <a:lnTo>
                      <a:pt x="41" y="51"/>
                    </a:lnTo>
                    <a:lnTo>
                      <a:pt x="39" y="50"/>
                    </a:lnTo>
                    <a:lnTo>
                      <a:pt x="38" y="48"/>
                    </a:lnTo>
                    <a:lnTo>
                      <a:pt x="37" y="47"/>
                    </a:lnTo>
                    <a:lnTo>
                      <a:pt x="32" y="44"/>
                    </a:lnTo>
                    <a:lnTo>
                      <a:pt x="31" y="44"/>
                    </a:lnTo>
                    <a:lnTo>
                      <a:pt x="28" y="44"/>
                    </a:lnTo>
                    <a:lnTo>
                      <a:pt x="26" y="44"/>
                    </a:lnTo>
                    <a:lnTo>
                      <a:pt x="26" y="44"/>
                    </a:lnTo>
                    <a:lnTo>
                      <a:pt x="26" y="43"/>
                    </a:lnTo>
                    <a:lnTo>
                      <a:pt x="27" y="41"/>
                    </a:lnTo>
                    <a:lnTo>
                      <a:pt x="28" y="41"/>
                    </a:lnTo>
                    <a:lnTo>
                      <a:pt x="30" y="41"/>
                    </a:lnTo>
                    <a:lnTo>
                      <a:pt x="31" y="40"/>
                    </a:lnTo>
                    <a:lnTo>
                      <a:pt x="30" y="37"/>
                    </a:lnTo>
                    <a:lnTo>
                      <a:pt x="28" y="37"/>
                    </a:lnTo>
                    <a:lnTo>
                      <a:pt x="28" y="36"/>
                    </a:lnTo>
                    <a:lnTo>
                      <a:pt x="30" y="37"/>
                    </a:lnTo>
                    <a:lnTo>
                      <a:pt x="31" y="36"/>
                    </a:lnTo>
                    <a:lnTo>
                      <a:pt x="32" y="35"/>
                    </a:lnTo>
                    <a:lnTo>
                      <a:pt x="32" y="33"/>
                    </a:lnTo>
                    <a:lnTo>
                      <a:pt x="35" y="30"/>
                    </a:lnTo>
                    <a:lnTo>
                      <a:pt x="35" y="29"/>
                    </a:lnTo>
                    <a:lnTo>
                      <a:pt x="35" y="26"/>
                    </a:lnTo>
                    <a:lnTo>
                      <a:pt x="37" y="24"/>
                    </a:lnTo>
                    <a:lnTo>
                      <a:pt x="38" y="21"/>
                    </a:lnTo>
                    <a:lnTo>
                      <a:pt x="38" y="18"/>
                    </a:lnTo>
                    <a:lnTo>
                      <a:pt x="38" y="17"/>
                    </a:lnTo>
                    <a:lnTo>
                      <a:pt x="35" y="17"/>
                    </a:lnTo>
                    <a:lnTo>
                      <a:pt x="32" y="17"/>
                    </a:lnTo>
                    <a:lnTo>
                      <a:pt x="30" y="17"/>
                    </a:lnTo>
                    <a:lnTo>
                      <a:pt x="27" y="17"/>
                    </a:lnTo>
                    <a:lnTo>
                      <a:pt x="26" y="17"/>
                    </a:lnTo>
                    <a:lnTo>
                      <a:pt x="20" y="18"/>
                    </a:lnTo>
                    <a:lnTo>
                      <a:pt x="19" y="20"/>
                    </a:lnTo>
                    <a:lnTo>
                      <a:pt x="17" y="18"/>
                    </a:lnTo>
                    <a:lnTo>
                      <a:pt x="17" y="18"/>
                    </a:lnTo>
                    <a:lnTo>
                      <a:pt x="17" y="17"/>
                    </a:lnTo>
                    <a:lnTo>
                      <a:pt x="16" y="17"/>
                    </a:lnTo>
                    <a:lnTo>
                      <a:pt x="16" y="17"/>
                    </a:lnTo>
                    <a:lnTo>
                      <a:pt x="19" y="15"/>
                    </a:lnTo>
                    <a:lnTo>
                      <a:pt x="20" y="14"/>
                    </a:lnTo>
                    <a:lnTo>
                      <a:pt x="17" y="14"/>
                    </a:lnTo>
                    <a:lnTo>
                      <a:pt x="17" y="13"/>
                    </a:lnTo>
                    <a:lnTo>
                      <a:pt x="19" y="13"/>
                    </a:lnTo>
                    <a:lnTo>
                      <a:pt x="20" y="11"/>
                    </a:lnTo>
                    <a:lnTo>
                      <a:pt x="23" y="9"/>
                    </a:lnTo>
                    <a:lnTo>
                      <a:pt x="24" y="7"/>
                    </a:lnTo>
                    <a:lnTo>
                      <a:pt x="27" y="6"/>
                    </a:lnTo>
                    <a:lnTo>
                      <a:pt x="27" y="0"/>
                    </a:lnTo>
                    <a:lnTo>
                      <a:pt x="26" y="0"/>
                    </a:lnTo>
                    <a:lnTo>
                      <a:pt x="23" y="2"/>
                    </a:lnTo>
                    <a:lnTo>
                      <a:pt x="20" y="2"/>
                    </a:lnTo>
                    <a:lnTo>
                      <a:pt x="19" y="2"/>
                    </a:lnTo>
                    <a:lnTo>
                      <a:pt x="16" y="2"/>
                    </a:lnTo>
                    <a:lnTo>
                      <a:pt x="16" y="2"/>
                    </a:lnTo>
                    <a:lnTo>
                      <a:pt x="12" y="2"/>
                    </a:lnTo>
                    <a:lnTo>
                      <a:pt x="11" y="2"/>
                    </a:lnTo>
                    <a:lnTo>
                      <a:pt x="9" y="4"/>
                    </a:lnTo>
                    <a:lnTo>
                      <a:pt x="9" y="7"/>
                    </a:lnTo>
                    <a:lnTo>
                      <a:pt x="8" y="7"/>
                    </a:lnTo>
                    <a:lnTo>
                      <a:pt x="8" y="10"/>
                    </a:lnTo>
                    <a:lnTo>
                      <a:pt x="6" y="10"/>
                    </a:lnTo>
                    <a:lnTo>
                      <a:pt x="6" y="11"/>
                    </a:lnTo>
                    <a:lnTo>
                      <a:pt x="8" y="13"/>
                    </a:lnTo>
                    <a:lnTo>
                      <a:pt x="4" y="14"/>
                    </a:lnTo>
                    <a:lnTo>
                      <a:pt x="4" y="18"/>
                    </a:lnTo>
                    <a:lnTo>
                      <a:pt x="5" y="18"/>
                    </a:lnTo>
                    <a:lnTo>
                      <a:pt x="4" y="20"/>
                    </a:lnTo>
                    <a:lnTo>
                      <a:pt x="4" y="20"/>
                    </a:lnTo>
                    <a:lnTo>
                      <a:pt x="2" y="20"/>
                    </a:lnTo>
                    <a:lnTo>
                      <a:pt x="2" y="22"/>
                    </a:lnTo>
                    <a:lnTo>
                      <a:pt x="4" y="22"/>
                    </a:lnTo>
                    <a:lnTo>
                      <a:pt x="6" y="21"/>
                    </a:lnTo>
                    <a:lnTo>
                      <a:pt x="5" y="22"/>
                    </a:lnTo>
                    <a:lnTo>
                      <a:pt x="5" y="22"/>
                    </a:lnTo>
                    <a:lnTo>
                      <a:pt x="5" y="22"/>
                    </a:lnTo>
                    <a:lnTo>
                      <a:pt x="5" y="24"/>
                    </a:lnTo>
                    <a:lnTo>
                      <a:pt x="5" y="25"/>
                    </a:lnTo>
                    <a:lnTo>
                      <a:pt x="5" y="26"/>
                    </a:lnTo>
                    <a:lnTo>
                      <a:pt x="5" y="26"/>
                    </a:lnTo>
                    <a:lnTo>
                      <a:pt x="4" y="26"/>
                    </a:lnTo>
                    <a:lnTo>
                      <a:pt x="4" y="28"/>
                    </a:lnTo>
                    <a:lnTo>
                      <a:pt x="4" y="28"/>
                    </a:lnTo>
                    <a:lnTo>
                      <a:pt x="2" y="29"/>
                    </a:lnTo>
                    <a:lnTo>
                      <a:pt x="2" y="32"/>
                    </a:lnTo>
                    <a:lnTo>
                      <a:pt x="1" y="32"/>
                    </a:lnTo>
                    <a:lnTo>
                      <a:pt x="0" y="33"/>
                    </a:lnTo>
                    <a:lnTo>
                      <a:pt x="0" y="33"/>
                    </a:lnTo>
                    <a:lnTo>
                      <a:pt x="2" y="33"/>
                    </a:lnTo>
                    <a:lnTo>
                      <a:pt x="2" y="35"/>
                    </a:lnTo>
                    <a:lnTo>
                      <a:pt x="4" y="36"/>
                    </a:lnTo>
                    <a:lnTo>
                      <a:pt x="5" y="36"/>
                    </a:lnTo>
                    <a:lnTo>
                      <a:pt x="8" y="35"/>
                    </a:lnTo>
                    <a:lnTo>
                      <a:pt x="8" y="33"/>
                    </a:lnTo>
                    <a:lnTo>
                      <a:pt x="8" y="35"/>
                    </a:lnTo>
                    <a:lnTo>
                      <a:pt x="8" y="35"/>
                    </a:lnTo>
                    <a:lnTo>
                      <a:pt x="5" y="40"/>
                    </a:lnTo>
                    <a:lnTo>
                      <a:pt x="5" y="41"/>
                    </a:lnTo>
                    <a:lnTo>
                      <a:pt x="5" y="43"/>
                    </a:lnTo>
                    <a:lnTo>
                      <a:pt x="5" y="43"/>
                    </a:lnTo>
                    <a:lnTo>
                      <a:pt x="5" y="46"/>
                    </a:lnTo>
                    <a:lnTo>
                      <a:pt x="5" y="47"/>
                    </a:lnTo>
                    <a:lnTo>
                      <a:pt x="5" y="47"/>
                    </a:lnTo>
                    <a:lnTo>
                      <a:pt x="6" y="47"/>
                    </a:lnTo>
                    <a:lnTo>
                      <a:pt x="5" y="48"/>
                    </a:lnTo>
                    <a:lnTo>
                      <a:pt x="4" y="51"/>
                    </a:lnTo>
                    <a:lnTo>
                      <a:pt x="4" y="55"/>
                    </a:lnTo>
                    <a:lnTo>
                      <a:pt x="4" y="55"/>
                    </a:lnTo>
                    <a:lnTo>
                      <a:pt x="5" y="55"/>
                    </a:lnTo>
                    <a:lnTo>
                      <a:pt x="5" y="54"/>
                    </a:lnTo>
                    <a:lnTo>
                      <a:pt x="5" y="52"/>
                    </a:lnTo>
                    <a:lnTo>
                      <a:pt x="8" y="48"/>
                    </a:lnTo>
                    <a:lnTo>
                      <a:pt x="8" y="46"/>
                    </a:lnTo>
                    <a:lnTo>
                      <a:pt x="6" y="44"/>
                    </a:lnTo>
                    <a:lnTo>
                      <a:pt x="6" y="44"/>
                    </a:lnTo>
                    <a:lnTo>
                      <a:pt x="9" y="41"/>
                    </a:lnTo>
                    <a:lnTo>
                      <a:pt x="9" y="41"/>
                    </a:lnTo>
                    <a:lnTo>
                      <a:pt x="8" y="44"/>
                    </a:lnTo>
                    <a:lnTo>
                      <a:pt x="8" y="47"/>
                    </a:lnTo>
                    <a:lnTo>
                      <a:pt x="8" y="46"/>
                    </a:lnTo>
                    <a:lnTo>
                      <a:pt x="9" y="46"/>
                    </a:lnTo>
                    <a:lnTo>
                      <a:pt x="9" y="46"/>
                    </a:lnTo>
                    <a:lnTo>
                      <a:pt x="9" y="44"/>
                    </a:lnTo>
                    <a:lnTo>
                      <a:pt x="11" y="46"/>
                    </a:lnTo>
                    <a:lnTo>
                      <a:pt x="11" y="46"/>
                    </a:lnTo>
                    <a:lnTo>
                      <a:pt x="11" y="43"/>
                    </a:lnTo>
                    <a:lnTo>
                      <a:pt x="12" y="44"/>
                    </a:lnTo>
                    <a:lnTo>
                      <a:pt x="13" y="44"/>
                    </a:lnTo>
                    <a:lnTo>
                      <a:pt x="12" y="46"/>
                    </a:lnTo>
                    <a:lnTo>
                      <a:pt x="12" y="46"/>
                    </a:lnTo>
                    <a:lnTo>
                      <a:pt x="12" y="47"/>
                    </a:lnTo>
                    <a:lnTo>
                      <a:pt x="12" y="50"/>
                    </a:lnTo>
                    <a:lnTo>
                      <a:pt x="12" y="50"/>
                    </a:lnTo>
                    <a:lnTo>
                      <a:pt x="13" y="51"/>
                    </a:lnTo>
                    <a:lnTo>
                      <a:pt x="13" y="52"/>
                    </a:lnTo>
                    <a:lnTo>
                      <a:pt x="12" y="54"/>
                    </a:lnTo>
                    <a:lnTo>
                      <a:pt x="12" y="57"/>
                    </a:lnTo>
                    <a:lnTo>
                      <a:pt x="11" y="58"/>
                    </a:lnTo>
                    <a:lnTo>
                      <a:pt x="11" y="59"/>
                    </a:lnTo>
                    <a:lnTo>
                      <a:pt x="11" y="61"/>
                    </a:lnTo>
                    <a:lnTo>
                      <a:pt x="9" y="61"/>
                    </a:lnTo>
                    <a:lnTo>
                      <a:pt x="9" y="61"/>
                    </a:lnTo>
                    <a:lnTo>
                      <a:pt x="11" y="65"/>
                    </a:lnTo>
                    <a:lnTo>
                      <a:pt x="11" y="66"/>
                    </a:lnTo>
                    <a:lnTo>
                      <a:pt x="11" y="65"/>
                    </a:lnTo>
                    <a:lnTo>
                      <a:pt x="11" y="63"/>
                    </a:lnTo>
                    <a:lnTo>
                      <a:pt x="11" y="62"/>
                    </a:lnTo>
                    <a:lnTo>
                      <a:pt x="12" y="62"/>
                    </a:lnTo>
                    <a:lnTo>
                      <a:pt x="15" y="65"/>
                    </a:lnTo>
                    <a:lnTo>
                      <a:pt x="15" y="65"/>
                    </a:lnTo>
                    <a:lnTo>
                      <a:pt x="16" y="63"/>
                    </a:lnTo>
                    <a:lnTo>
                      <a:pt x="16" y="62"/>
                    </a:lnTo>
                    <a:lnTo>
                      <a:pt x="20" y="63"/>
                    </a:lnTo>
                    <a:lnTo>
                      <a:pt x="23" y="62"/>
                    </a:lnTo>
                    <a:lnTo>
                      <a:pt x="23" y="61"/>
                    </a:lnTo>
                    <a:lnTo>
                      <a:pt x="24" y="61"/>
                    </a:lnTo>
                    <a:lnTo>
                      <a:pt x="27" y="61"/>
                    </a:lnTo>
                    <a:lnTo>
                      <a:pt x="27" y="62"/>
                    </a:lnTo>
                    <a:lnTo>
                      <a:pt x="26" y="62"/>
                    </a:lnTo>
                    <a:lnTo>
                      <a:pt x="24" y="62"/>
                    </a:lnTo>
                    <a:lnTo>
                      <a:pt x="23" y="66"/>
                    </a:lnTo>
                    <a:lnTo>
                      <a:pt x="23" y="67"/>
                    </a:lnTo>
                    <a:lnTo>
                      <a:pt x="23" y="69"/>
                    </a:lnTo>
                    <a:lnTo>
                      <a:pt x="24" y="70"/>
                    </a:lnTo>
                    <a:lnTo>
                      <a:pt x="24" y="72"/>
                    </a:lnTo>
                    <a:lnTo>
                      <a:pt x="24" y="72"/>
                    </a:lnTo>
                    <a:lnTo>
                      <a:pt x="26" y="72"/>
                    </a:lnTo>
                    <a:lnTo>
                      <a:pt x="26" y="74"/>
                    </a:lnTo>
                    <a:lnTo>
                      <a:pt x="28" y="73"/>
                    </a:lnTo>
                    <a:lnTo>
                      <a:pt x="30" y="72"/>
                    </a:lnTo>
                    <a:lnTo>
                      <a:pt x="31" y="72"/>
                    </a:lnTo>
                    <a:lnTo>
                      <a:pt x="30" y="73"/>
                    </a:lnTo>
                    <a:lnTo>
                      <a:pt x="30" y="76"/>
                    </a:lnTo>
                    <a:lnTo>
                      <a:pt x="28" y="77"/>
                    </a:lnTo>
                    <a:lnTo>
                      <a:pt x="28" y="78"/>
                    </a:lnTo>
                    <a:lnTo>
                      <a:pt x="30" y="80"/>
                    </a:lnTo>
                    <a:lnTo>
                      <a:pt x="28" y="80"/>
                    </a:lnTo>
                    <a:lnTo>
                      <a:pt x="28" y="83"/>
                    </a:lnTo>
                    <a:lnTo>
                      <a:pt x="28" y="84"/>
                    </a:lnTo>
                    <a:lnTo>
                      <a:pt x="30" y="84"/>
                    </a:lnTo>
                    <a:lnTo>
                      <a:pt x="28" y="85"/>
                    </a:lnTo>
                    <a:lnTo>
                      <a:pt x="28" y="85"/>
                    </a:lnTo>
                    <a:lnTo>
                      <a:pt x="22" y="85"/>
                    </a:lnTo>
                    <a:lnTo>
                      <a:pt x="19" y="87"/>
                    </a:lnTo>
                    <a:lnTo>
                      <a:pt x="17" y="89"/>
                    </a:lnTo>
                    <a:lnTo>
                      <a:pt x="13" y="92"/>
                    </a:lnTo>
                    <a:lnTo>
                      <a:pt x="13" y="93"/>
                    </a:lnTo>
                    <a:lnTo>
                      <a:pt x="16" y="92"/>
                    </a:lnTo>
                    <a:lnTo>
                      <a:pt x="19" y="91"/>
                    </a:lnTo>
                    <a:lnTo>
                      <a:pt x="19" y="92"/>
                    </a:lnTo>
                    <a:lnTo>
                      <a:pt x="19" y="96"/>
                    </a:lnTo>
                    <a:lnTo>
                      <a:pt x="19" y="96"/>
                    </a:lnTo>
                    <a:lnTo>
                      <a:pt x="20" y="98"/>
                    </a:lnTo>
                    <a:lnTo>
                      <a:pt x="17" y="102"/>
                    </a:lnTo>
                    <a:lnTo>
                      <a:pt x="13" y="104"/>
                    </a:lnTo>
                    <a:lnTo>
                      <a:pt x="8" y="107"/>
                    </a:lnTo>
                    <a:lnTo>
                      <a:pt x="8" y="107"/>
                    </a:lnTo>
                    <a:lnTo>
                      <a:pt x="9" y="109"/>
                    </a:lnTo>
                    <a:lnTo>
                      <a:pt x="9" y="110"/>
                    </a:lnTo>
                    <a:lnTo>
                      <a:pt x="11" y="110"/>
                    </a:lnTo>
                    <a:lnTo>
                      <a:pt x="11" y="111"/>
                    </a:lnTo>
                    <a:lnTo>
                      <a:pt x="12" y="110"/>
                    </a:lnTo>
                    <a:lnTo>
                      <a:pt x="13" y="109"/>
                    </a:lnTo>
                    <a:lnTo>
                      <a:pt x="15" y="109"/>
                    </a:lnTo>
                    <a:lnTo>
                      <a:pt x="16" y="109"/>
                    </a:lnTo>
                    <a:lnTo>
                      <a:pt x="16" y="110"/>
                    </a:lnTo>
                    <a:lnTo>
                      <a:pt x="17" y="111"/>
                    </a:lnTo>
                    <a:lnTo>
                      <a:pt x="19" y="111"/>
                    </a:lnTo>
                    <a:lnTo>
                      <a:pt x="20" y="110"/>
                    </a:lnTo>
                    <a:lnTo>
                      <a:pt x="20" y="110"/>
                    </a:lnTo>
                    <a:lnTo>
                      <a:pt x="22" y="110"/>
                    </a:lnTo>
                    <a:lnTo>
                      <a:pt x="23" y="114"/>
                    </a:lnTo>
                    <a:lnTo>
                      <a:pt x="24" y="114"/>
                    </a:lnTo>
                    <a:lnTo>
                      <a:pt x="26" y="114"/>
                    </a:lnTo>
                    <a:lnTo>
                      <a:pt x="27" y="113"/>
                    </a:lnTo>
                    <a:lnTo>
                      <a:pt x="27" y="111"/>
                    </a:lnTo>
                    <a:lnTo>
                      <a:pt x="30" y="111"/>
                    </a:lnTo>
                    <a:lnTo>
                      <a:pt x="32" y="109"/>
                    </a:lnTo>
                    <a:lnTo>
                      <a:pt x="32" y="110"/>
                    </a:lnTo>
                    <a:lnTo>
                      <a:pt x="31" y="111"/>
                    </a:lnTo>
                    <a:lnTo>
                      <a:pt x="28" y="114"/>
                    </a:lnTo>
                    <a:lnTo>
                      <a:pt x="28" y="115"/>
                    </a:lnTo>
                    <a:lnTo>
                      <a:pt x="28" y="117"/>
                    </a:lnTo>
                    <a:lnTo>
                      <a:pt x="26" y="117"/>
                    </a:lnTo>
                    <a:lnTo>
                      <a:pt x="20" y="117"/>
                    </a:lnTo>
                    <a:lnTo>
                      <a:pt x="19" y="117"/>
                    </a:lnTo>
                    <a:lnTo>
                      <a:pt x="17" y="119"/>
                    </a:lnTo>
                    <a:lnTo>
                      <a:pt x="16" y="119"/>
                    </a:lnTo>
                    <a:lnTo>
                      <a:pt x="15" y="122"/>
                    </a:lnTo>
                    <a:lnTo>
                      <a:pt x="8" y="129"/>
                    </a:lnTo>
                    <a:lnTo>
                      <a:pt x="5" y="132"/>
                    </a:lnTo>
                    <a:lnTo>
                      <a:pt x="5" y="133"/>
                    </a:lnTo>
                    <a:lnTo>
                      <a:pt x="5" y="133"/>
                    </a:lnTo>
                    <a:lnTo>
                      <a:pt x="5" y="132"/>
                    </a:lnTo>
                    <a:lnTo>
                      <a:pt x="6" y="132"/>
                    </a:lnTo>
                    <a:lnTo>
                      <a:pt x="8" y="133"/>
                    </a:lnTo>
                    <a:lnTo>
                      <a:pt x="9" y="133"/>
                    </a:lnTo>
                    <a:lnTo>
                      <a:pt x="9" y="133"/>
                    </a:lnTo>
                    <a:lnTo>
                      <a:pt x="9" y="133"/>
                    </a:lnTo>
                    <a:lnTo>
                      <a:pt x="11" y="132"/>
                    </a:lnTo>
                    <a:lnTo>
                      <a:pt x="12" y="130"/>
                    </a:lnTo>
                    <a:lnTo>
                      <a:pt x="13" y="129"/>
                    </a:lnTo>
                    <a:lnTo>
                      <a:pt x="17" y="129"/>
                    </a:lnTo>
                    <a:lnTo>
                      <a:pt x="22" y="129"/>
                    </a:lnTo>
                    <a:lnTo>
                      <a:pt x="23" y="130"/>
                    </a:lnTo>
                    <a:lnTo>
                      <a:pt x="23" y="129"/>
                    </a:lnTo>
                    <a:lnTo>
                      <a:pt x="24" y="125"/>
                    </a:lnTo>
                    <a:lnTo>
                      <a:pt x="24" y="125"/>
                    </a:lnTo>
                    <a:lnTo>
                      <a:pt x="26" y="125"/>
                    </a:lnTo>
                    <a:lnTo>
                      <a:pt x="27" y="124"/>
                    </a:lnTo>
                    <a:lnTo>
                      <a:pt x="30" y="124"/>
                    </a:lnTo>
                    <a:lnTo>
                      <a:pt x="32" y="12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4" name="Freeform 922"/>
              <p:cNvSpPr>
                <a:spLocks/>
              </p:cNvSpPr>
              <p:nvPr/>
            </p:nvSpPr>
            <p:spPr bwMode="gray">
              <a:xfrm>
                <a:off x="802950" y="2917747"/>
                <a:ext cx="3187" cy="12745"/>
              </a:xfrm>
              <a:custGeom>
                <a:avLst/>
                <a:gdLst>
                  <a:gd name="T0" fmla="*/ 0 w 1"/>
                  <a:gd name="T1" fmla="*/ 0 h 4"/>
                  <a:gd name="T2" fmla="*/ 0 w 1"/>
                  <a:gd name="T3" fmla="*/ 0 h 4"/>
                  <a:gd name="T4" fmla="*/ 0 w 1"/>
                  <a:gd name="T5" fmla="*/ 1 h 4"/>
                  <a:gd name="T6" fmla="*/ 0 w 1"/>
                  <a:gd name="T7" fmla="*/ 2 h 4"/>
                  <a:gd name="T8" fmla="*/ 0 w 1"/>
                  <a:gd name="T9" fmla="*/ 4 h 4"/>
                  <a:gd name="T10" fmla="*/ 1 w 1"/>
                  <a:gd name="T11" fmla="*/ 2 h 4"/>
                  <a:gd name="T12" fmla="*/ 1 w 1"/>
                  <a:gd name="T13" fmla="*/ 1 h 4"/>
                  <a:gd name="T14" fmla="*/ 1 w 1"/>
                  <a:gd name="T15" fmla="*/ 0 h 4"/>
                  <a:gd name="T16" fmla="*/ 0 w 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0" y="0"/>
                    </a:moveTo>
                    <a:lnTo>
                      <a:pt x="0" y="0"/>
                    </a:lnTo>
                    <a:lnTo>
                      <a:pt x="0" y="1"/>
                    </a:lnTo>
                    <a:lnTo>
                      <a:pt x="0" y="2"/>
                    </a:lnTo>
                    <a:lnTo>
                      <a:pt x="0" y="4"/>
                    </a:lnTo>
                    <a:lnTo>
                      <a:pt x="1" y="2"/>
                    </a:lnTo>
                    <a:lnTo>
                      <a:pt x="1" y="1"/>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5" name="Freeform 923"/>
              <p:cNvSpPr>
                <a:spLocks/>
              </p:cNvSpPr>
              <p:nvPr/>
            </p:nvSpPr>
            <p:spPr bwMode="gray">
              <a:xfrm>
                <a:off x="767898" y="2905001"/>
                <a:ext cx="12745" cy="12745"/>
              </a:xfrm>
              <a:custGeom>
                <a:avLst/>
                <a:gdLst>
                  <a:gd name="T0" fmla="*/ 3 w 4"/>
                  <a:gd name="T1" fmla="*/ 0 h 4"/>
                  <a:gd name="T2" fmla="*/ 3 w 4"/>
                  <a:gd name="T3" fmla="*/ 0 h 4"/>
                  <a:gd name="T4" fmla="*/ 1 w 4"/>
                  <a:gd name="T5" fmla="*/ 1 h 4"/>
                  <a:gd name="T6" fmla="*/ 0 w 4"/>
                  <a:gd name="T7" fmla="*/ 1 h 4"/>
                  <a:gd name="T8" fmla="*/ 0 w 4"/>
                  <a:gd name="T9" fmla="*/ 2 h 4"/>
                  <a:gd name="T10" fmla="*/ 0 w 4"/>
                  <a:gd name="T11" fmla="*/ 4 h 4"/>
                  <a:gd name="T12" fmla="*/ 1 w 4"/>
                  <a:gd name="T13" fmla="*/ 2 h 4"/>
                  <a:gd name="T14" fmla="*/ 1 w 4"/>
                  <a:gd name="T15" fmla="*/ 4 h 4"/>
                  <a:gd name="T16" fmla="*/ 4 w 4"/>
                  <a:gd name="T17" fmla="*/ 4 h 4"/>
                  <a:gd name="T18" fmla="*/ 4 w 4"/>
                  <a:gd name="T19" fmla="*/ 2 h 4"/>
                  <a:gd name="T20" fmla="*/ 3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3" y="0"/>
                    </a:moveTo>
                    <a:lnTo>
                      <a:pt x="3" y="0"/>
                    </a:lnTo>
                    <a:lnTo>
                      <a:pt x="1" y="1"/>
                    </a:lnTo>
                    <a:lnTo>
                      <a:pt x="0" y="1"/>
                    </a:lnTo>
                    <a:lnTo>
                      <a:pt x="0" y="2"/>
                    </a:lnTo>
                    <a:lnTo>
                      <a:pt x="0" y="4"/>
                    </a:lnTo>
                    <a:lnTo>
                      <a:pt x="1" y="2"/>
                    </a:lnTo>
                    <a:lnTo>
                      <a:pt x="1" y="4"/>
                    </a:lnTo>
                    <a:lnTo>
                      <a:pt x="4" y="4"/>
                    </a:lnTo>
                    <a:lnTo>
                      <a:pt x="4" y="2"/>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6" name="Freeform 924"/>
              <p:cNvSpPr>
                <a:spLocks/>
              </p:cNvSpPr>
              <p:nvPr/>
            </p:nvSpPr>
            <p:spPr bwMode="gray">
              <a:xfrm>
                <a:off x="780644" y="2895441"/>
                <a:ext cx="9560" cy="12745"/>
              </a:xfrm>
              <a:custGeom>
                <a:avLst/>
                <a:gdLst>
                  <a:gd name="T0" fmla="*/ 3 w 3"/>
                  <a:gd name="T1" fmla="*/ 0 h 4"/>
                  <a:gd name="T2" fmla="*/ 1 w 3"/>
                  <a:gd name="T3" fmla="*/ 1 h 4"/>
                  <a:gd name="T4" fmla="*/ 1 w 3"/>
                  <a:gd name="T5" fmla="*/ 1 h 4"/>
                  <a:gd name="T6" fmla="*/ 1 w 3"/>
                  <a:gd name="T7" fmla="*/ 3 h 4"/>
                  <a:gd name="T8" fmla="*/ 0 w 3"/>
                  <a:gd name="T9" fmla="*/ 4 h 4"/>
                  <a:gd name="T10" fmla="*/ 0 w 3"/>
                  <a:gd name="T11" fmla="*/ 4 h 4"/>
                  <a:gd name="T12" fmla="*/ 1 w 3"/>
                  <a:gd name="T13" fmla="*/ 4 h 4"/>
                  <a:gd name="T14" fmla="*/ 1 w 3"/>
                  <a:gd name="T15" fmla="*/ 3 h 4"/>
                  <a:gd name="T16" fmla="*/ 3 w 3"/>
                  <a:gd name="T17" fmla="*/ 1 h 4"/>
                  <a:gd name="T18" fmla="*/ 3 w 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
                    <a:moveTo>
                      <a:pt x="3" y="0"/>
                    </a:moveTo>
                    <a:lnTo>
                      <a:pt x="1" y="1"/>
                    </a:lnTo>
                    <a:lnTo>
                      <a:pt x="1" y="1"/>
                    </a:lnTo>
                    <a:lnTo>
                      <a:pt x="1" y="3"/>
                    </a:lnTo>
                    <a:lnTo>
                      <a:pt x="0" y="4"/>
                    </a:lnTo>
                    <a:lnTo>
                      <a:pt x="0" y="4"/>
                    </a:lnTo>
                    <a:lnTo>
                      <a:pt x="1" y="4"/>
                    </a:lnTo>
                    <a:lnTo>
                      <a:pt x="1" y="3"/>
                    </a:lnTo>
                    <a:lnTo>
                      <a:pt x="3" y="1"/>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7" name="Freeform 925"/>
              <p:cNvSpPr>
                <a:spLocks/>
              </p:cNvSpPr>
              <p:nvPr/>
            </p:nvSpPr>
            <p:spPr bwMode="gray">
              <a:xfrm>
                <a:off x="771086" y="2869950"/>
                <a:ext cx="19118" cy="15933"/>
              </a:xfrm>
              <a:custGeom>
                <a:avLst/>
                <a:gdLst>
                  <a:gd name="T0" fmla="*/ 0 w 6"/>
                  <a:gd name="T1" fmla="*/ 4 h 5"/>
                  <a:gd name="T2" fmla="*/ 0 w 6"/>
                  <a:gd name="T3" fmla="*/ 4 h 5"/>
                  <a:gd name="T4" fmla="*/ 0 w 6"/>
                  <a:gd name="T5" fmla="*/ 5 h 5"/>
                  <a:gd name="T6" fmla="*/ 0 w 6"/>
                  <a:gd name="T7" fmla="*/ 5 h 5"/>
                  <a:gd name="T8" fmla="*/ 3 w 6"/>
                  <a:gd name="T9" fmla="*/ 5 h 5"/>
                  <a:gd name="T10" fmla="*/ 4 w 6"/>
                  <a:gd name="T11" fmla="*/ 4 h 5"/>
                  <a:gd name="T12" fmla="*/ 6 w 6"/>
                  <a:gd name="T13" fmla="*/ 4 h 5"/>
                  <a:gd name="T14" fmla="*/ 6 w 6"/>
                  <a:gd name="T15" fmla="*/ 2 h 5"/>
                  <a:gd name="T16" fmla="*/ 3 w 6"/>
                  <a:gd name="T17" fmla="*/ 0 h 5"/>
                  <a:gd name="T18" fmla="*/ 3 w 6"/>
                  <a:gd name="T19" fmla="*/ 0 h 5"/>
                  <a:gd name="T20" fmla="*/ 2 w 6"/>
                  <a:gd name="T21" fmla="*/ 0 h 5"/>
                  <a:gd name="T22" fmla="*/ 0 w 6"/>
                  <a:gd name="T23" fmla="*/ 0 h 5"/>
                  <a:gd name="T24" fmla="*/ 0 w 6"/>
                  <a:gd name="T25" fmla="*/ 1 h 5"/>
                  <a:gd name="T26" fmla="*/ 2 w 6"/>
                  <a:gd name="T27" fmla="*/ 2 h 5"/>
                  <a:gd name="T28" fmla="*/ 2 w 6"/>
                  <a:gd name="T29" fmla="*/ 4 h 5"/>
                  <a:gd name="T30" fmla="*/ 3 w 6"/>
                  <a:gd name="T31" fmla="*/ 4 h 5"/>
                  <a:gd name="T32" fmla="*/ 2 w 6"/>
                  <a:gd name="T33" fmla="*/ 4 h 5"/>
                  <a:gd name="T34" fmla="*/ 2 w 6"/>
                  <a:gd name="T35" fmla="*/ 4 h 5"/>
                  <a:gd name="T36" fmla="*/ 0 w 6"/>
                  <a:gd name="T3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5">
                    <a:moveTo>
                      <a:pt x="0" y="4"/>
                    </a:moveTo>
                    <a:lnTo>
                      <a:pt x="0" y="4"/>
                    </a:lnTo>
                    <a:lnTo>
                      <a:pt x="0" y="5"/>
                    </a:lnTo>
                    <a:lnTo>
                      <a:pt x="0" y="5"/>
                    </a:lnTo>
                    <a:lnTo>
                      <a:pt x="3" y="5"/>
                    </a:lnTo>
                    <a:lnTo>
                      <a:pt x="4" y="4"/>
                    </a:lnTo>
                    <a:lnTo>
                      <a:pt x="6" y="4"/>
                    </a:lnTo>
                    <a:lnTo>
                      <a:pt x="6" y="2"/>
                    </a:lnTo>
                    <a:lnTo>
                      <a:pt x="3" y="0"/>
                    </a:lnTo>
                    <a:lnTo>
                      <a:pt x="3" y="0"/>
                    </a:lnTo>
                    <a:lnTo>
                      <a:pt x="2" y="0"/>
                    </a:lnTo>
                    <a:lnTo>
                      <a:pt x="0" y="0"/>
                    </a:lnTo>
                    <a:lnTo>
                      <a:pt x="0" y="1"/>
                    </a:lnTo>
                    <a:lnTo>
                      <a:pt x="2" y="2"/>
                    </a:lnTo>
                    <a:lnTo>
                      <a:pt x="2" y="4"/>
                    </a:lnTo>
                    <a:lnTo>
                      <a:pt x="3" y="4"/>
                    </a:lnTo>
                    <a:lnTo>
                      <a:pt x="2" y="4"/>
                    </a:lnTo>
                    <a:lnTo>
                      <a:pt x="2" y="4"/>
                    </a:lnTo>
                    <a:lnTo>
                      <a:pt x="0"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8" name="Freeform 926"/>
              <p:cNvSpPr>
                <a:spLocks/>
              </p:cNvSpPr>
              <p:nvPr/>
            </p:nvSpPr>
            <p:spPr bwMode="gray">
              <a:xfrm>
                <a:off x="758340" y="2812596"/>
                <a:ext cx="31864" cy="28678"/>
              </a:xfrm>
              <a:custGeom>
                <a:avLst/>
                <a:gdLst>
                  <a:gd name="T0" fmla="*/ 4 w 10"/>
                  <a:gd name="T1" fmla="*/ 0 h 9"/>
                  <a:gd name="T2" fmla="*/ 4 w 10"/>
                  <a:gd name="T3" fmla="*/ 0 h 9"/>
                  <a:gd name="T4" fmla="*/ 3 w 10"/>
                  <a:gd name="T5" fmla="*/ 3 h 9"/>
                  <a:gd name="T6" fmla="*/ 2 w 10"/>
                  <a:gd name="T7" fmla="*/ 1 h 9"/>
                  <a:gd name="T8" fmla="*/ 2 w 10"/>
                  <a:gd name="T9" fmla="*/ 3 h 9"/>
                  <a:gd name="T10" fmla="*/ 0 w 10"/>
                  <a:gd name="T11" fmla="*/ 4 h 9"/>
                  <a:gd name="T12" fmla="*/ 2 w 10"/>
                  <a:gd name="T13" fmla="*/ 5 h 9"/>
                  <a:gd name="T14" fmla="*/ 3 w 10"/>
                  <a:gd name="T15" fmla="*/ 5 h 9"/>
                  <a:gd name="T16" fmla="*/ 3 w 10"/>
                  <a:gd name="T17" fmla="*/ 7 h 9"/>
                  <a:gd name="T18" fmla="*/ 4 w 10"/>
                  <a:gd name="T19" fmla="*/ 8 h 9"/>
                  <a:gd name="T20" fmla="*/ 4 w 10"/>
                  <a:gd name="T21" fmla="*/ 8 h 9"/>
                  <a:gd name="T22" fmla="*/ 7 w 10"/>
                  <a:gd name="T23" fmla="*/ 8 h 9"/>
                  <a:gd name="T24" fmla="*/ 7 w 10"/>
                  <a:gd name="T25" fmla="*/ 9 h 9"/>
                  <a:gd name="T26" fmla="*/ 8 w 10"/>
                  <a:gd name="T27" fmla="*/ 9 h 9"/>
                  <a:gd name="T28" fmla="*/ 10 w 10"/>
                  <a:gd name="T29" fmla="*/ 7 h 9"/>
                  <a:gd name="T30" fmla="*/ 7 w 10"/>
                  <a:gd name="T31" fmla="*/ 7 h 9"/>
                  <a:gd name="T32" fmla="*/ 7 w 10"/>
                  <a:gd name="T33" fmla="*/ 7 h 9"/>
                  <a:gd name="T34" fmla="*/ 7 w 10"/>
                  <a:gd name="T35" fmla="*/ 4 h 9"/>
                  <a:gd name="T36" fmla="*/ 6 w 10"/>
                  <a:gd name="T37" fmla="*/ 3 h 9"/>
                  <a:gd name="T38" fmla="*/ 6 w 10"/>
                  <a:gd name="T39" fmla="*/ 3 h 9"/>
                  <a:gd name="T40" fmla="*/ 6 w 10"/>
                  <a:gd name="T41" fmla="*/ 1 h 9"/>
                  <a:gd name="T42" fmla="*/ 4 w 10"/>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4" y="0"/>
                    </a:moveTo>
                    <a:lnTo>
                      <a:pt x="4" y="0"/>
                    </a:lnTo>
                    <a:lnTo>
                      <a:pt x="3" y="3"/>
                    </a:lnTo>
                    <a:lnTo>
                      <a:pt x="2" y="1"/>
                    </a:lnTo>
                    <a:lnTo>
                      <a:pt x="2" y="3"/>
                    </a:lnTo>
                    <a:lnTo>
                      <a:pt x="0" y="4"/>
                    </a:lnTo>
                    <a:lnTo>
                      <a:pt x="2" y="5"/>
                    </a:lnTo>
                    <a:lnTo>
                      <a:pt x="3" y="5"/>
                    </a:lnTo>
                    <a:lnTo>
                      <a:pt x="3" y="7"/>
                    </a:lnTo>
                    <a:lnTo>
                      <a:pt x="4" y="8"/>
                    </a:lnTo>
                    <a:lnTo>
                      <a:pt x="4" y="8"/>
                    </a:lnTo>
                    <a:lnTo>
                      <a:pt x="7" y="8"/>
                    </a:lnTo>
                    <a:lnTo>
                      <a:pt x="7" y="9"/>
                    </a:lnTo>
                    <a:lnTo>
                      <a:pt x="8" y="9"/>
                    </a:lnTo>
                    <a:lnTo>
                      <a:pt x="10" y="7"/>
                    </a:lnTo>
                    <a:lnTo>
                      <a:pt x="7" y="7"/>
                    </a:lnTo>
                    <a:lnTo>
                      <a:pt x="7" y="7"/>
                    </a:lnTo>
                    <a:lnTo>
                      <a:pt x="7" y="4"/>
                    </a:lnTo>
                    <a:lnTo>
                      <a:pt x="6" y="3"/>
                    </a:lnTo>
                    <a:lnTo>
                      <a:pt x="6" y="3"/>
                    </a:lnTo>
                    <a:lnTo>
                      <a:pt x="6" y="1"/>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99" name="Freeform 927"/>
              <p:cNvSpPr>
                <a:spLocks/>
              </p:cNvSpPr>
              <p:nvPr/>
            </p:nvSpPr>
            <p:spPr bwMode="gray">
              <a:xfrm>
                <a:off x="723289" y="2933678"/>
                <a:ext cx="70100" cy="66915"/>
              </a:xfrm>
              <a:custGeom>
                <a:avLst/>
                <a:gdLst>
                  <a:gd name="T0" fmla="*/ 4 w 22"/>
                  <a:gd name="T1" fmla="*/ 6 h 21"/>
                  <a:gd name="T2" fmla="*/ 4 w 22"/>
                  <a:gd name="T3" fmla="*/ 7 h 21"/>
                  <a:gd name="T4" fmla="*/ 3 w 22"/>
                  <a:gd name="T5" fmla="*/ 10 h 21"/>
                  <a:gd name="T6" fmla="*/ 2 w 22"/>
                  <a:gd name="T7" fmla="*/ 10 h 21"/>
                  <a:gd name="T8" fmla="*/ 2 w 22"/>
                  <a:gd name="T9" fmla="*/ 11 h 21"/>
                  <a:gd name="T10" fmla="*/ 0 w 22"/>
                  <a:gd name="T11" fmla="*/ 12 h 21"/>
                  <a:gd name="T12" fmla="*/ 3 w 22"/>
                  <a:gd name="T13" fmla="*/ 15 h 21"/>
                  <a:gd name="T14" fmla="*/ 3 w 22"/>
                  <a:gd name="T15" fmla="*/ 18 h 21"/>
                  <a:gd name="T16" fmla="*/ 6 w 22"/>
                  <a:gd name="T17" fmla="*/ 18 h 21"/>
                  <a:gd name="T18" fmla="*/ 7 w 22"/>
                  <a:gd name="T19" fmla="*/ 17 h 21"/>
                  <a:gd name="T20" fmla="*/ 8 w 22"/>
                  <a:gd name="T21" fmla="*/ 15 h 21"/>
                  <a:gd name="T22" fmla="*/ 14 w 22"/>
                  <a:gd name="T23" fmla="*/ 14 h 21"/>
                  <a:gd name="T24" fmla="*/ 15 w 22"/>
                  <a:gd name="T25" fmla="*/ 17 h 21"/>
                  <a:gd name="T26" fmla="*/ 15 w 22"/>
                  <a:gd name="T27" fmla="*/ 17 h 21"/>
                  <a:gd name="T28" fmla="*/ 15 w 22"/>
                  <a:gd name="T29" fmla="*/ 19 h 21"/>
                  <a:gd name="T30" fmla="*/ 17 w 22"/>
                  <a:gd name="T31" fmla="*/ 21 h 21"/>
                  <a:gd name="T32" fmla="*/ 17 w 22"/>
                  <a:gd name="T33" fmla="*/ 21 h 21"/>
                  <a:gd name="T34" fmla="*/ 19 w 22"/>
                  <a:gd name="T35" fmla="*/ 19 h 21"/>
                  <a:gd name="T36" fmla="*/ 19 w 22"/>
                  <a:gd name="T37" fmla="*/ 17 h 21"/>
                  <a:gd name="T38" fmla="*/ 21 w 22"/>
                  <a:gd name="T39" fmla="*/ 17 h 21"/>
                  <a:gd name="T40" fmla="*/ 22 w 22"/>
                  <a:gd name="T41" fmla="*/ 15 h 21"/>
                  <a:gd name="T42" fmla="*/ 21 w 22"/>
                  <a:gd name="T43" fmla="*/ 14 h 21"/>
                  <a:gd name="T44" fmla="*/ 21 w 22"/>
                  <a:gd name="T45" fmla="*/ 12 h 21"/>
                  <a:gd name="T46" fmla="*/ 22 w 22"/>
                  <a:gd name="T47" fmla="*/ 14 h 21"/>
                  <a:gd name="T48" fmla="*/ 22 w 22"/>
                  <a:gd name="T49" fmla="*/ 12 h 21"/>
                  <a:gd name="T50" fmla="*/ 22 w 22"/>
                  <a:gd name="T51" fmla="*/ 11 h 21"/>
                  <a:gd name="T52" fmla="*/ 21 w 22"/>
                  <a:gd name="T53" fmla="*/ 10 h 21"/>
                  <a:gd name="T54" fmla="*/ 19 w 22"/>
                  <a:gd name="T55" fmla="*/ 11 h 21"/>
                  <a:gd name="T56" fmla="*/ 19 w 22"/>
                  <a:gd name="T57" fmla="*/ 10 h 21"/>
                  <a:gd name="T58" fmla="*/ 19 w 22"/>
                  <a:gd name="T59" fmla="*/ 6 h 21"/>
                  <a:gd name="T60" fmla="*/ 18 w 22"/>
                  <a:gd name="T61" fmla="*/ 4 h 21"/>
                  <a:gd name="T62" fmla="*/ 17 w 22"/>
                  <a:gd name="T63" fmla="*/ 3 h 21"/>
                  <a:gd name="T64" fmla="*/ 14 w 22"/>
                  <a:gd name="T65" fmla="*/ 2 h 21"/>
                  <a:gd name="T66" fmla="*/ 10 w 22"/>
                  <a:gd name="T67" fmla="*/ 3 h 21"/>
                  <a:gd name="T68" fmla="*/ 10 w 22"/>
                  <a:gd name="T69" fmla="*/ 4 h 21"/>
                  <a:gd name="T70" fmla="*/ 8 w 22"/>
                  <a:gd name="T71" fmla="*/ 4 h 21"/>
                  <a:gd name="T72" fmla="*/ 8 w 22"/>
                  <a:gd name="T73" fmla="*/ 3 h 21"/>
                  <a:gd name="T74" fmla="*/ 10 w 22"/>
                  <a:gd name="T75" fmla="*/ 2 h 21"/>
                  <a:gd name="T76" fmla="*/ 8 w 22"/>
                  <a:gd name="T77" fmla="*/ 0 h 21"/>
                  <a:gd name="T78" fmla="*/ 8 w 22"/>
                  <a:gd name="T79" fmla="*/ 0 h 21"/>
                  <a:gd name="T80" fmla="*/ 6 w 22"/>
                  <a:gd name="T81" fmla="*/ 0 h 21"/>
                  <a:gd name="T82" fmla="*/ 6 w 22"/>
                  <a:gd name="T83" fmla="*/ 0 h 21"/>
                  <a:gd name="T84" fmla="*/ 6 w 22"/>
                  <a:gd name="T85" fmla="*/ 2 h 21"/>
                  <a:gd name="T86" fmla="*/ 6 w 22"/>
                  <a:gd name="T87" fmla="*/ 2 h 21"/>
                  <a:gd name="T88" fmla="*/ 6 w 22"/>
                  <a:gd name="T89" fmla="*/ 3 h 21"/>
                  <a:gd name="T90" fmla="*/ 6 w 22"/>
                  <a:gd name="T91" fmla="*/ 4 h 21"/>
                  <a:gd name="T92" fmla="*/ 6 w 22"/>
                  <a:gd name="T93" fmla="*/ 6 h 21"/>
                  <a:gd name="T94" fmla="*/ 4 w 22"/>
                  <a:gd name="T95"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 h="21">
                    <a:moveTo>
                      <a:pt x="4" y="6"/>
                    </a:moveTo>
                    <a:lnTo>
                      <a:pt x="4" y="7"/>
                    </a:lnTo>
                    <a:lnTo>
                      <a:pt x="3" y="10"/>
                    </a:lnTo>
                    <a:lnTo>
                      <a:pt x="2" y="10"/>
                    </a:lnTo>
                    <a:lnTo>
                      <a:pt x="2" y="11"/>
                    </a:lnTo>
                    <a:lnTo>
                      <a:pt x="0" y="12"/>
                    </a:lnTo>
                    <a:lnTo>
                      <a:pt x="3" y="15"/>
                    </a:lnTo>
                    <a:lnTo>
                      <a:pt x="3" y="18"/>
                    </a:lnTo>
                    <a:lnTo>
                      <a:pt x="6" y="18"/>
                    </a:lnTo>
                    <a:lnTo>
                      <a:pt x="7" y="17"/>
                    </a:lnTo>
                    <a:lnTo>
                      <a:pt x="8" y="15"/>
                    </a:lnTo>
                    <a:lnTo>
                      <a:pt x="14" y="14"/>
                    </a:lnTo>
                    <a:lnTo>
                      <a:pt x="15" y="17"/>
                    </a:lnTo>
                    <a:lnTo>
                      <a:pt x="15" y="17"/>
                    </a:lnTo>
                    <a:lnTo>
                      <a:pt x="15" y="19"/>
                    </a:lnTo>
                    <a:lnTo>
                      <a:pt x="17" y="21"/>
                    </a:lnTo>
                    <a:lnTo>
                      <a:pt x="17" y="21"/>
                    </a:lnTo>
                    <a:lnTo>
                      <a:pt x="19" y="19"/>
                    </a:lnTo>
                    <a:lnTo>
                      <a:pt x="19" y="17"/>
                    </a:lnTo>
                    <a:lnTo>
                      <a:pt x="21" y="17"/>
                    </a:lnTo>
                    <a:lnTo>
                      <a:pt x="22" y="15"/>
                    </a:lnTo>
                    <a:lnTo>
                      <a:pt x="21" y="14"/>
                    </a:lnTo>
                    <a:lnTo>
                      <a:pt x="21" y="12"/>
                    </a:lnTo>
                    <a:lnTo>
                      <a:pt x="22" y="14"/>
                    </a:lnTo>
                    <a:lnTo>
                      <a:pt x="22" y="12"/>
                    </a:lnTo>
                    <a:lnTo>
                      <a:pt x="22" y="11"/>
                    </a:lnTo>
                    <a:lnTo>
                      <a:pt x="21" y="10"/>
                    </a:lnTo>
                    <a:lnTo>
                      <a:pt x="19" y="11"/>
                    </a:lnTo>
                    <a:lnTo>
                      <a:pt x="19" y="10"/>
                    </a:lnTo>
                    <a:lnTo>
                      <a:pt x="19" y="6"/>
                    </a:lnTo>
                    <a:lnTo>
                      <a:pt x="18" y="4"/>
                    </a:lnTo>
                    <a:lnTo>
                      <a:pt x="17" y="3"/>
                    </a:lnTo>
                    <a:lnTo>
                      <a:pt x="14" y="2"/>
                    </a:lnTo>
                    <a:lnTo>
                      <a:pt x="10" y="3"/>
                    </a:lnTo>
                    <a:lnTo>
                      <a:pt x="10" y="4"/>
                    </a:lnTo>
                    <a:lnTo>
                      <a:pt x="8" y="4"/>
                    </a:lnTo>
                    <a:lnTo>
                      <a:pt x="8" y="3"/>
                    </a:lnTo>
                    <a:lnTo>
                      <a:pt x="10" y="2"/>
                    </a:lnTo>
                    <a:lnTo>
                      <a:pt x="8" y="0"/>
                    </a:lnTo>
                    <a:lnTo>
                      <a:pt x="8" y="0"/>
                    </a:lnTo>
                    <a:lnTo>
                      <a:pt x="6" y="0"/>
                    </a:lnTo>
                    <a:lnTo>
                      <a:pt x="6" y="0"/>
                    </a:lnTo>
                    <a:lnTo>
                      <a:pt x="6" y="2"/>
                    </a:lnTo>
                    <a:lnTo>
                      <a:pt x="6" y="2"/>
                    </a:lnTo>
                    <a:lnTo>
                      <a:pt x="6" y="3"/>
                    </a:lnTo>
                    <a:lnTo>
                      <a:pt x="6" y="4"/>
                    </a:lnTo>
                    <a:lnTo>
                      <a:pt x="6" y="6"/>
                    </a:lnTo>
                    <a:lnTo>
                      <a:pt x="4"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800" name="Freeform 16"/>
              <p:cNvSpPr>
                <a:spLocks/>
              </p:cNvSpPr>
              <p:nvPr/>
            </p:nvSpPr>
            <p:spPr bwMode="gray">
              <a:xfrm>
                <a:off x="815950" y="2979565"/>
                <a:ext cx="13297" cy="17629"/>
              </a:xfrm>
              <a:custGeom>
                <a:avLst/>
                <a:gdLst>
                  <a:gd name="T0" fmla="*/ 35 w 38"/>
                  <a:gd name="T1" fmla="*/ 0 h 50"/>
                  <a:gd name="T2" fmla="*/ 34 w 38"/>
                  <a:gd name="T3" fmla="*/ 5 h 50"/>
                  <a:gd name="T4" fmla="*/ 36 w 38"/>
                  <a:gd name="T5" fmla="*/ 14 h 50"/>
                  <a:gd name="T6" fmla="*/ 38 w 38"/>
                  <a:gd name="T7" fmla="*/ 17 h 50"/>
                  <a:gd name="T8" fmla="*/ 30 w 38"/>
                  <a:gd name="T9" fmla="*/ 31 h 50"/>
                  <a:gd name="T10" fmla="*/ 18 w 38"/>
                  <a:gd name="T11" fmla="*/ 44 h 50"/>
                  <a:gd name="T12" fmla="*/ 15 w 38"/>
                  <a:gd name="T13" fmla="*/ 46 h 50"/>
                  <a:gd name="T14" fmla="*/ 10 w 38"/>
                  <a:gd name="T15" fmla="*/ 48 h 50"/>
                  <a:gd name="T16" fmla="*/ 0 w 38"/>
                  <a:gd name="T17" fmla="*/ 50 h 50"/>
                  <a:gd name="T18" fmla="*/ 0 w 38"/>
                  <a:gd name="T19" fmla="*/ 49 h 50"/>
                  <a:gd name="T20" fmla="*/ 0 w 38"/>
                  <a:gd name="T21" fmla="*/ 46 h 50"/>
                  <a:gd name="T22" fmla="*/ 5 w 38"/>
                  <a:gd name="T23" fmla="*/ 31 h 50"/>
                  <a:gd name="T24" fmla="*/ 9 w 38"/>
                  <a:gd name="T25" fmla="*/ 25 h 50"/>
                  <a:gd name="T26" fmla="*/ 18 w 38"/>
                  <a:gd name="T27" fmla="*/ 11 h 50"/>
                  <a:gd name="T28" fmla="*/ 35 w 38"/>
                  <a:gd name="T2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50">
                    <a:moveTo>
                      <a:pt x="35" y="0"/>
                    </a:moveTo>
                    <a:cubicBezTo>
                      <a:pt x="34" y="1"/>
                      <a:pt x="34" y="3"/>
                      <a:pt x="34" y="5"/>
                    </a:cubicBezTo>
                    <a:cubicBezTo>
                      <a:pt x="33" y="8"/>
                      <a:pt x="32" y="12"/>
                      <a:pt x="36" y="14"/>
                    </a:cubicBezTo>
                    <a:cubicBezTo>
                      <a:pt x="37" y="15"/>
                      <a:pt x="38" y="17"/>
                      <a:pt x="38" y="17"/>
                    </a:cubicBezTo>
                    <a:cubicBezTo>
                      <a:pt x="35" y="22"/>
                      <a:pt x="34" y="27"/>
                      <a:pt x="30" y="31"/>
                    </a:cubicBezTo>
                    <a:cubicBezTo>
                      <a:pt x="27" y="36"/>
                      <a:pt x="22" y="40"/>
                      <a:pt x="18" y="44"/>
                    </a:cubicBezTo>
                    <a:cubicBezTo>
                      <a:pt x="17" y="45"/>
                      <a:pt x="16" y="45"/>
                      <a:pt x="15" y="46"/>
                    </a:cubicBezTo>
                    <a:cubicBezTo>
                      <a:pt x="13" y="47"/>
                      <a:pt x="11" y="48"/>
                      <a:pt x="10" y="48"/>
                    </a:cubicBezTo>
                    <a:cubicBezTo>
                      <a:pt x="7" y="45"/>
                      <a:pt x="3" y="46"/>
                      <a:pt x="0" y="50"/>
                    </a:cubicBezTo>
                    <a:cubicBezTo>
                      <a:pt x="0" y="49"/>
                      <a:pt x="0" y="49"/>
                      <a:pt x="0" y="49"/>
                    </a:cubicBezTo>
                    <a:cubicBezTo>
                      <a:pt x="0" y="48"/>
                      <a:pt x="0" y="47"/>
                      <a:pt x="0" y="46"/>
                    </a:cubicBezTo>
                    <a:cubicBezTo>
                      <a:pt x="2" y="41"/>
                      <a:pt x="3" y="36"/>
                      <a:pt x="5" y="31"/>
                    </a:cubicBezTo>
                    <a:cubicBezTo>
                      <a:pt x="6" y="29"/>
                      <a:pt x="7" y="27"/>
                      <a:pt x="9" y="25"/>
                    </a:cubicBezTo>
                    <a:cubicBezTo>
                      <a:pt x="12" y="20"/>
                      <a:pt x="15" y="16"/>
                      <a:pt x="18" y="11"/>
                    </a:cubicBezTo>
                    <a:cubicBezTo>
                      <a:pt x="21" y="4"/>
                      <a:pt x="26"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642" name="グループ化 1641"/>
            <p:cNvGrpSpPr>
              <a:grpSpLocks noChangeAspect="1"/>
            </p:cNvGrpSpPr>
            <p:nvPr/>
          </p:nvGrpSpPr>
          <p:grpSpPr bwMode="gray">
            <a:xfrm>
              <a:off x="440532" y="3443496"/>
              <a:ext cx="638265" cy="567600"/>
              <a:chOff x="440531" y="3443496"/>
              <a:chExt cx="638265" cy="567600"/>
            </a:xfrm>
            <a:grpFill/>
          </p:grpSpPr>
          <p:sp>
            <p:nvSpPr>
              <p:cNvPr id="1749" name="Freeform 934"/>
              <p:cNvSpPr>
                <a:spLocks/>
              </p:cNvSpPr>
              <p:nvPr/>
            </p:nvSpPr>
            <p:spPr bwMode="gray">
              <a:xfrm>
                <a:off x="688240" y="3443496"/>
                <a:ext cx="356873" cy="283588"/>
              </a:xfrm>
              <a:custGeom>
                <a:avLst/>
                <a:gdLst>
                  <a:gd name="T0" fmla="*/ 17 w 112"/>
                  <a:gd name="T1" fmla="*/ 73 h 89"/>
                  <a:gd name="T2" fmla="*/ 21 w 112"/>
                  <a:gd name="T3" fmla="*/ 67 h 89"/>
                  <a:gd name="T4" fmla="*/ 19 w 112"/>
                  <a:gd name="T5" fmla="*/ 62 h 89"/>
                  <a:gd name="T6" fmla="*/ 21 w 112"/>
                  <a:gd name="T7" fmla="*/ 57 h 89"/>
                  <a:gd name="T8" fmla="*/ 18 w 112"/>
                  <a:gd name="T9" fmla="*/ 50 h 89"/>
                  <a:gd name="T10" fmla="*/ 22 w 112"/>
                  <a:gd name="T11" fmla="*/ 47 h 89"/>
                  <a:gd name="T12" fmla="*/ 21 w 112"/>
                  <a:gd name="T13" fmla="*/ 41 h 89"/>
                  <a:gd name="T14" fmla="*/ 24 w 112"/>
                  <a:gd name="T15" fmla="*/ 35 h 89"/>
                  <a:gd name="T16" fmla="*/ 28 w 112"/>
                  <a:gd name="T17" fmla="*/ 28 h 89"/>
                  <a:gd name="T18" fmla="*/ 26 w 112"/>
                  <a:gd name="T19" fmla="*/ 24 h 89"/>
                  <a:gd name="T20" fmla="*/ 18 w 112"/>
                  <a:gd name="T21" fmla="*/ 24 h 89"/>
                  <a:gd name="T22" fmla="*/ 11 w 112"/>
                  <a:gd name="T23" fmla="*/ 22 h 89"/>
                  <a:gd name="T24" fmla="*/ 6 w 112"/>
                  <a:gd name="T25" fmla="*/ 22 h 89"/>
                  <a:gd name="T26" fmla="*/ 4 w 112"/>
                  <a:gd name="T27" fmla="*/ 21 h 89"/>
                  <a:gd name="T28" fmla="*/ 4 w 112"/>
                  <a:gd name="T29" fmla="*/ 18 h 89"/>
                  <a:gd name="T30" fmla="*/ 4 w 112"/>
                  <a:gd name="T31" fmla="*/ 14 h 89"/>
                  <a:gd name="T32" fmla="*/ 3 w 112"/>
                  <a:gd name="T33" fmla="*/ 13 h 89"/>
                  <a:gd name="T34" fmla="*/ 3 w 112"/>
                  <a:gd name="T35" fmla="*/ 6 h 89"/>
                  <a:gd name="T36" fmla="*/ 10 w 112"/>
                  <a:gd name="T37" fmla="*/ 4 h 89"/>
                  <a:gd name="T38" fmla="*/ 14 w 112"/>
                  <a:gd name="T39" fmla="*/ 0 h 89"/>
                  <a:gd name="T40" fmla="*/ 21 w 112"/>
                  <a:gd name="T41" fmla="*/ 3 h 89"/>
                  <a:gd name="T42" fmla="*/ 32 w 112"/>
                  <a:gd name="T43" fmla="*/ 2 h 89"/>
                  <a:gd name="T44" fmla="*/ 43 w 112"/>
                  <a:gd name="T45" fmla="*/ 4 h 89"/>
                  <a:gd name="T46" fmla="*/ 51 w 112"/>
                  <a:gd name="T47" fmla="*/ 3 h 89"/>
                  <a:gd name="T48" fmla="*/ 60 w 112"/>
                  <a:gd name="T49" fmla="*/ 4 h 89"/>
                  <a:gd name="T50" fmla="*/ 67 w 112"/>
                  <a:gd name="T51" fmla="*/ 4 h 89"/>
                  <a:gd name="T52" fmla="*/ 73 w 112"/>
                  <a:gd name="T53" fmla="*/ 10 h 89"/>
                  <a:gd name="T54" fmla="*/ 77 w 112"/>
                  <a:gd name="T55" fmla="*/ 11 h 89"/>
                  <a:gd name="T56" fmla="*/ 88 w 112"/>
                  <a:gd name="T57" fmla="*/ 14 h 89"/>
                  <a:gd name="T58" fmla="*/ 93 w 112"/>
                  <a:gd name="T59" fmla="*/ 13 h 89"/>
                  <a:gd name="T60" fmla="*/ 96 w 112"/>
                  <a:gd name="T61" fmla="*/ 17 h 89"/>
                  <a:gd name="T62" fmla="*/ 97 w 112"/>
                  <a:gd name="T63" fmla="*/ 15 h 89"/>
                  <a:gd name="T64" fmla="*/ 106 w 112"/>
                  <a:gd name="T65" fmla="*/ 17 h 89"/>
                  <a:gd name="T66" fmla="*/ 111 w 112"/>
                  <a:gd name="T67" fmla="*/ 17 h 89"/>
                  <a:gd name="T68" fmla="*/ 111 w 112"/>
                  <a:gd name="T69" fmla="*/ 20 h 89"/>
                  <a:gd name="T70" fmla="*/ 111 w 112"/>
                  <a:gd name="T71" fmla="*/ 24 h 89"/>
                  <a:gd name="T72" fmla="*/ 92 w 112"/>
                  <a:gd name="T73" fmla="*/ 33 h 89"/>
                  <a:gd name="T74" fmla="*/ 89 w 112"/>
                  <a:gd name="T75" fmla="*/ 39 h 89"/>
                  <a:gd name="T76" fmla="*/ 81 w 112"/>
                  <a:gd name="T77" fmla="*/ 50 h 89"/>
                  <a:gd name="T78" fmla="*/ 80 w 112"/>
                  <a:gd name="T79" fmla="*/ 54 h 89"/>
                  <a:gd name="T80" fmla="*/ 81 w 112"/>
                  <a:gd name="T81" fmla="*/ 57 h 89"/>
                  <a:gd name="T82" fmla="*/ 85 w 112"/>
                  <a:gd name="T83" fmla="*/ 59 h 89"/>
                  <a:gd name="T84" fmla="*/ 82 w 112"/>
                  <a:gd name="T85" fmla="*/ 63 h 89"/>
                  <a:gd name="T86" fmla="*/ 78 w 112"/>
                  <a:gd name="T87" fmla="*/ 67 h 89"/>
                  <a:gd name="T88" fmla="*/ 77 w 112"/>
                  <a:gd name="T89" fmla="*/ 72 h 89"/>
                  <a:gd name="T90" fmla="*/ 69 w 112"/>
                  <a:gd name="T91" fmla="*/ 77 h 89"/>
                  <a:gd name="T92" fmla="*/ 66 w 112"/>
                  <a:gd name="T93" fmla="*/ 83 h 89"/>
                  <a:gd name="T94" fmla="*/ 60 w 112"/>
                  <a:gd name="T95" fmla="*/ 83 h 89"/>
                  <a:gd name="T96" fmla="*/ 52 w 112"/>
                  <a:gd name="T97" fmla="*/ 83 h 89"/>
                  <a:gd name="T98" fmla="*/ 43 w 112"/>
                  <a:gd name="T99" fmla="*/ 85 h 89"/>
                  <a:gd name="T100" fmla="*/ 37 w 112"/>
                  <a:gd name="T101" fmla="*/ 88 h 89"/>
                  <a:gd name="T102" fmla="*/ 34 w 112"/>
                  <a:gd name="T103" fmla="*/ 89 h 89"/>
                  <a:gd name="T104" fmla="*/ 28 w 112"/>
                  <a:gd name="T105" fmla="*/ 85 h 89"/>
                  <a:gd name="T106" fmla="*/ 26 w 112"/>
                  <a:gd name="T107" fmla="*/ 81 h 89"/>
                  <a:gd name="T108" fmla="*/ 25 w 112"/>
                  <a:gd name="T109" fmla="*/ 78 h 89"/>
                  <a:gd name="T110" fmla="*/ 18 w 112"/>
                  <a:gd name="T111" fmla="*/ 7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89">
                    <a:moveTo>
                      <a:pt x="18" y="77"/>
                    </a:moveTo>
                    <a:lnTo>
                      <a:pt x="17" y="74"/>
                    </a:lnTo>
                    <a:lnTo>
                      <a:pt x="17" y="73"/>
                    </a:lnTo>
                    <a:lnTo>
                      <a:pt x="18" y="72"/>
                    </a:lnTo>
                    <a:lnTo>
                      <a:pt x="21" y="69"/>
                    </a:lnTo>
                    <a:lnTo>
                      <a:pt x="21" y="67"/>
                    </a:lnTo>
                    <a:lnTo>
                      <a:pt x="21" y="66"/>
                    </a:lnTo>
                    <a:lnTo>
                      <a:pt x="19" y="65"/>
                    </a:lnTo>
                    <a:lnTo>
                      <a:pt x="19" y="62"/>
                    </a:lnTo>
                    <a:lnTo>
                      <a:pt x="19" y="59"/>
                    </a:lnTo>
                    <a:lnTo>
                      <a:pt x="19" y="58"/>
                    </a:lnTo>
                    <a:lnTo>
                      <a:pt x="21" y="57"/>
                    </a:lnTo>
                    <a:lnTo>
                      <a:pt x="21" y="55"/>
                    </a:lnTo>
                    <a:lnTo>
                      <a:pt x="18" y="52"/>
                    </a:lnTo>
                    <a:lnTo>
                      <a:pt x="18" y="50"/>
                    </a:lnTo>
                    <a:lnTo>
                      <a:pt x="19" y="48"/>
                    </a:lnTo>
                    <a:lnTo>
                      <a:pt x="21" y="48"/>
                    </a:lnTo>
                    <a:lnTo>
                      <a:pt x="22" y="47"/>
                    </a:lnTo>
                    <a:lnTo>
                      <a:pt x="22" y="46"/>
                    </a:lnTo>
                    <a:lnTo>
                      <a:pt x="21" y="43"/>
                    </a:lnTo>
                    <a:lnTo>
                      <a:pt x="21" y="41"/>
                    </a:lnTo>
                    <a:lnTo>
                      <a:pt x="22" y="40"/>
                    </a:lnTo>
                    <a:lnTo>
                      <a:pt x="24" y="37"/>
                    </a:lnTo>
                    <a:lnTo>
                      <a:pt x="24" y="35"/>
                    </a:lnTo>
                    <a:lnTo>
                      <a:pt x="24" y="33"/>
                    </a:lnTo>
                    <a:lnTo>
                      <a:pt x="26" y="30"/>
                    </a:lnTo>
                    <a:lnTo>
                      <a:pt x="28" y="28"/>
                    </a:lnTo>
                    <a:lnTo>
                      <a:pt x="28" y="26"/>
                    </a:lnTo>
                    <a:lnTo>
                      <a:pt x="26" y="25"/>
                    </a:lnTo>
                    <a:lnTo>
                      <a:pt x="26" y="24"/>
                    </a:lnTo>
                    <a:lnTo>
                      <a:pt x="24" y="22"/>
                    </a:lnTo>
                    <a:lnTo>
                      <a:pt x="21" y="22"/>
                    </a:lnTo>
                    <a:lnTo>
                      <a:pt x="18" y="24"/>
                    </a:lnTo>
                    <a:lnTo>
                      <a:pt x="14" y="24"/>
                    </a:lnTo>
                    <a:lnTo>
                      <a:pt x="13" y="24"/>
                    </a:lnTo>
                    <a:lnTo>
                      <a:pt x="11" y="22"/>
                    </a:lnTo>
                    <a:lnTo>
                      <a:pt x="11" y="21"/>
                    </a:lnTo>
                    <a:lnTo>
                      <a:pt x="8" y="21"/>
                    </a:lnTo>
                    <a:lnTo>
                      <a:pt x="6" y="22"/>
                    </a:lnTo>
                    <a:lnTo>
                      <a:pt x="4" y="24"/>
                    </a:lnTo>
                    <a:lnTo>
                      <a:pt x="4" y="24"/>
                    </a:lnTo>
                    <a:lnTo>
                      <a:pt x="4" y="21"/>
                    </a:lnTo>
                    <a:lnTo>
                      <a:pt x="4" y="20"/>
                    </a:lnTo>
                    <a:lnTo>
                      <a:pt x="6" y="18"/>
                    </a:lnTo>
                    <a:lnTo>
                      <a:pt x="4" y="18"/>
                    </a:lnTo>
                    <a:lnTo>
                      <a:pt x="6" y="17"/>
                    </a:lnTo>
                    <a:lnTo>
                      <a:pt x="3" y="17"/>
                    </a:lnTo>
                    <a:lnTo>
                      <a:pt x="4" y="14"/>
                    </a:lnTo>
                    <a:lnTo>
                      <a:pt x="4" y="14"/>
                    </a:lnTo>
                    <a:lnTo>
                      <a:pt x="3" y="14"/>
                    </a:lnTo>
                    <a:lnTo>
                      <a:pt x="3" y="13"/>
                    </a:lnTo>
                    <a:lnTo>
                      <a:pt x="0" y="10"/>
                    </a:lnTo>
                    <a:lnTo>
                      <a:pt x="2" y="7"/>
                    </a:lnTo>
                    <a:lnTo>
                      <a:pt x="3" y="6"/>
                    </a:lnTo>
                    <a:lnTo>
                      <a:pt x="4" y="6"/>
                    </a:lnTo>
                    <a:lnTo>
                      <a:pt x="8" y="6"/>
                    </a:lnTo>
                    <a:lnTo>
                      <a:pt x="10" y="4"/>
                    </a:lnTo>
                    <a:lnTo>
                      <a:pt x="10" y="3"/>
                    </a:lnTo>
                    <a:lnTo>
                      <a:pt x="10" y="2"/>
                    </a:lnTo>
                    <a:lnTo>
                      <a:pt x="14" y="0"/>
                    </a:lnTo>
                    <a:lnTo>
                      <a:pt x="15" y="0"/>
                    </a:lnTo>
                    <a:lnTo>
                      <a:pt x="18" y="2"/>
                    </a:lnTo>
                    <a:lnTo>
                      <a:pt x="21" y="3"/>
                    </a:lnTo>
                    <a:lnTo>
                      <a:pt x="28" y="3"/>
                    </a:lnTo>
                    <a:lnTo>
                      <a:pt x="30" y="2"/>
                    </a:lnTo>
                    <a:lnTo>
                      <a:pt x="32" y="2"/>
                    </a:lnTo>
                    <a:lnTo>
                      <a:pt x="34" y="3"/>
                    </a:lnTo>
                    <a:lnTo>
                      <a:pt x="37" y="3"/>
                    </a:lnTo>
                    <a:lnTo>
                      <a:pt x="43" y="4"/>
                    </a:lnTo>
                    <a:lnTo>
                      <a:pt x="45" y="4"/>
                    </a:lnTo>
                    <a:lnTo>
                      <a:pt x="48" y="4"/>
                    </a:lnTo>
                    <a:lnTo>
                      <a:pt x="51" y="3"/>
                    </a:lnTo>
                    <a:lnTo>
                      <a:pt x="52" y="4"/>
                    </a:lnTo>
                    <a:lnTo>
                      <a:pt x="55" y="4"/>
                    </a:lnTo>
                    <a:lnTo>
                      <a:pt x="60" y="4"/>
                    </a:lnTo>
                    <a:lnTo>
                      <a:pt x="63" y="6"/>
                    </a:lnTo>
                    <a:lnTo>
                      <a:pt x="66" y="6"/>
                    </a:lnTo>
                    <a:lnTo>
                      <a:pt x="67" y="4"/>
                    </a:lnTo>
                    <a:lnTo>
                      <a:pt x="67" y="6"/>
                    </a:lnTo>
                    <a:lnTo>
                      <a:pt x="71" y="9"/>
                    </a:lnTo>
                    <a:lnTo>
                      <a:pt x="73" y="10"/>
                    </a:lnTo>
                    <a:lnTo>
                      <a:pt x="74" y="10"/>
                    </a:lnTo>
                    <a:lnTo>
                      <a:pt x="75" y="11"/>
                    </a:lnTo>
                    <a:lnTo>
                      <a:pt x="77" y="11"/>
                    </a:lnTo>
                    <a:lnTo>
                      <a:pt x="85" y="14"/>
                    </a:lnTo>
                    <a:lnTo>
                      <a:pt x="86" y="14"/>
                    </a:lnTo>
                    <a:lnTo>
                      <a:pt x="88" y="14"/>
                    </a:lnTo>
                    <a:lnTo>
                      <a:pt x="91" y="13"/>
                    </a:lnTo>
                    <a:lnTo>
                      <a:pt x="92" y="13"/>
                    </a:lnTo>
                    <a:lnTo>
                      <a:pt x="93" y="13"/>
                    </a:lnTo>
                    <a:lnTo>
                      <a:pt x="95" y="14"/>
                    </a:lnTo>
                    <a:lnTo>
                      <a:pt x="96" y="15"/>
                    </a:lnTo>
                    <a:lnTo>
                      <a:pt x="96" y="17"/>
                    </a:lnTo>
                    <a:lnTo>
                      <a:pt x="97" y="17"/>
                    </a:lnTo>
                    <a:lnTo>
                      <a:pt x="99" y="17"/>
                    </a:lnTo>
                    <a:lnTo>
                      <a:pt x="97" y="15"/>
                    </a:lnTo>
                    <a:lnTo>
                      <a:pt x="100" y="17"/>
                    </a:lnTo>
                    <a:lnTo>
                      <a:pt x="101" y="18"/>
                    </a:lnTo>
                    <a:lnTo>
                      <a:pt x="106" y="17"/>
                    </a:lnTo>
                    <a:lnTo>
                      <a:pt x="108" y="17"/>
                    </a:lnTo>
                    <a:lnTo>
                      <a:pt x="110" y="17"/>
                    </a:lnTo>
                    <a:lnTo>
                      <a:pt x="111" y="17"/>
                    </a:lnTo>
                    <a:lnTo>
                      <a:pt x="112" y="17"/>
                    </a:lnTo>
                    <a:lnTo>
                      <a:pt x="112" y="18"/>
                    </a:lnTo>
                    <a:lnTo>
                      <a:pt x="111" y="20"/>
                    </a:lnTo>
                    <a:lnTo>
                      <a:pt x="111" y="21"/>
                    </a:lnTo>
                    <a:lnTo>
                      <a:pt x="112" y="22"/>
                    </a:lnTo>
                    <a:lnTo>
                      <a:pt x="111" y="24"/>
                    </a:lnTo>
                    <a:lnTo>
                      <a:pt x="104" y="28"/>
                    </a:lnTo>
                    <a:lnTo>
                      <a:pt x="103" y="30"/>
                    </a:lnTo>
                    <a:lnTo>
                      <a:pt x="92" y="33"/>
                    </a:lnTo>
                    <a:lnTo>
                      <a:pt x="91" y="36"/>
                    </a:lnTo>
                    <a:lnTo>
                      <a:pt x="91" y="37"/>
                    </a:lnTo>
                    <a:lnTo>
                      <a:pt x="89" y="39"/>
                    </a:lnTo>
                    <a:lnTo>
                      <a:pt x="88" y="41"/>
                    </a:lnTo>
                    <a:lnTo>
                      <a:pt x="85" y="46"/>
                    </a:lnTo>
                    <a:lnTo>
                      <a:pt x="81" y="50"/>
                    </a:lnTo>
                    <a:lnTo>
                      <a:pt x="81" y="52"/>
                    </a:lnTo>
                    <a:lnTo>
                      <a:pt x="80" y="52"/>
                    </a:lnTo>
                    <a:lnTo>
                      <a:pt x="80" y="54"/>
                    </a:lnTo>
                    <a:lnTo>
                      <a:pt x="81" y="54"/>
                    </a:lnTo>
                    <a:lnTo>
                      <a:pt x="81" y="55"/>
                    </a:lnTo>
                    <a:lnTo>
                      <a:pt x="81" y="57"/>
                    </a:lnTo>
                    <a:lnTo>
                      <a:pt x="82" y="58"/>
                    </a:lnTo>
                    <a:lnTo>
                      <a:pt x="84" y="58"/>
                    </a:lnTo>
                    <a:lnTo>
                      <a:pt x="85" y="59"/>
                    </a:lnTo>
                    <a:lnTo>
                      <a:pt x="85" y="59"/>
                    </a:lnTo>
                    <a:lnTo>
                      <a:pt x="84" y="61"/>
                    </a:lnTo>
                    <a:lnTo>
                      <a:pt x="82" y="63"/>
                    </a:lnTo>
                    <a:lnTo>
                      <a:pt x="81" y="63"/>
                    </a:lnTo>
                    <a:lnTo>
                      <a:pt x="80" y="65"/>
                    </a:lnTo>
                    <a:lnTo>
                      <a:pt x="78" y="67"/>
                    </a:lnTo>
                    <a:lnTo>
                      <a:pt x="78" y="69"/>
                    </a:lnTo>
                    <a:lnTo>
                      <a:pt x="77" y="70"/>
                    </a:lnTo>
                    <a:lnTo>
                      <a:pt x="77" y="72"/>
                    </a:lnTo>
                    <a:lnTo>
                      <a:pt x="77" y="73"/>
                    </a:lnTo>
                    <a:lnTo>
                      <a:pt x="71" y="73"/>
                    </a:lnTo>
                    <a:lnTo>
                      <a:pt x="69" y="77"/>
                    </a:lnTo>
                    <a:lnTo>
                      <a:pt x="67" y="80"/>
                    </a:lnTo>
                    <a:lnTo>
                      <a:pt x="66" y="81"/>
                    </a:lnTo>
                    <a:lnTo>
                      <a:pt x="66" y="83"/>
                    </a:lnTo>
                    <a:lnTo>
                      <a:pt x="65" y="83"/>
                    </a:lnTo>
                    <a:lnTo>
                      <a:pt x="62" y="81"/>
                    </a:lnTo>
                    <a:lnTo>
                      <a:pt x="60" y="83"/>
                    </a:lnTo>
                    <a:lnTo>
                      <a:pt x="58" y="83"/>
                    </a:lnTo>
                    <a:lnTo>
                      <a:pt x="55" y="83"/>
                    </a:lnTo>
                    <a:lnTo>
                      <a:pt x="52" y="83"/>
                    </a:lnTo>
                    <a:lnTo>
                      <a:pt x="51" y="83"/>
                    </a:lnTo>
                    <a:lnTo>
                      <a:pt x="44" y="83"/>
                    </a:lnTo>
                    <a:lnTo>
                      <a:pt x="43" y="85"/>
                    </a:lnTo>
                    <a:lnTo>
                      <a:pt x="40" y="85"/>
                    </a:lnTo>
                    <a:lnTo>
                      <a:pt x="39" y="87"/>
                    </a:lnTo>
                    <a:lnTo>
                      <a:pt x="37" y="88"/>
                    </a:lnTo>
                    <a:lnTo>
                      <a:pt x="37" y="88"/>
                    </a:lnTo>
                    <a:lnTo>
                      <a:pt x="36" y="89"/>
                    </a:lnTo>
                    <a:lnTo>
                      <a:pt x="34" y="89"/>
                    </a:lnTo>
                    <a:lnTo>
                      <a:pt x="32" y="89"/>
                    </a:lnTo>
                    <a:lnTo>
                      <a:pt x="30" y="88"/>
                    </a:lnTo>
                    <a:lnTo>
                      <a:pt x="28" y="85"/>
                    </a:lnTo>
                    <a:lnTo>
                      <a:pt x="28" y="84"/>
                    </a:lnTo>
                    <a:lnTo>
                      <a:pt x="26" y="83"/>
                    </a:lnTo>
                    <a:lnTo>
                      <a:pt x="26" y="81"/>
                    </a:lnTo>
                    <a:lnTo>
                      <a:pt x="26" y="80"/>
                    </a:lnTo>
                    <a:lnTo>
                      <a:pt x="26" y="80"/>
                    </a:lnTo>
                    <a:lnTo>
                      <a:pt x="25" y="78"/>
                    </a:lnTo>
                    <a:lnTo>
                      <a:pt x="22" y="77"/>
                    </a:lnTo>
                    <a:lnTo>
                      <a:pt x="21" y="77"/>
                    </a:lnTo>
                    <a:lnTo>
                      <a:pt x="18" y="7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750" name="グループ化 1749"/>
              <p:cNvGrpSpPr/>
              <p:nvPr/>
            </p:nvGrpSpPr>
            <p:grpSpPr bwMode="gray">
              <a:xfrm>
                <a:off x="990107" y="3584510"/>
                <a:ext cx="88689" cy="51894"/>
                <a:chOff x="990107" y="3584510"/>
                <a:chExt cx="88689" cy="51894"/>
              </a:xfrm>
              <a:grpFill/>
            </p:grpSpPr>
            <p:sp>
              <p:nvSpPr>
                <p:cNvPr id="1759" name="Freeform 23"/>
                <p:cNvSpPr>
                  <a:spLocks/>
                </p:cNvSpPr>
                <p:nvPr/>
              </p:nvSpPr>
              <p:spPr bwMode="gray">
                <a:xfrm>
                  <a:off x="1021918" y="3588615"/>
                  <a:ext cx="32250" cy="25361"/>
                </a:xfrm>
                <a:custGeom>
                  <a:avLst/>
                  <a:gdLst>
                    <a:gd name="T0" fmla="*/ 71 w 93"/>
                    <a:gd name="T1" fmla="*/ 1 h 73"/>
                    <a:gd name="T2" fmla="*/ 63 w 93"/>
                    <a:gd name="T3" fmla="*/ 6 h 73"/>
                    <a:gd name="T4" fmla="*/ 61 w 93"/>
                    <a:gd name="T5" fmla="*/ 8 h 73"/>
                    <a:gd name="T6" fmla="*/ 64 w 93"/>
                    <a:gd name="T7" fmla="*/ 9 h 73"/>
                    <a:gd name="T8" fmla="*/ 70 w 93"/>
                    <a:gd name="T9" fmla="*/ 8 h 73"/>
                    <a:gd name="T10" fmla="*/ 71 w 93"/>
                    <a:gd name="T11" fmla="*/ 9 h 73"/>
                    <a:gd name="T12" fmla="*/ 66 w 93"/>
                    <a:gd name="T13" fmla="*/ 13 h 73"/>
                    <a:gd name="T14" fmla="*/ 64 w 93"/>
                    <a:gd name="T15" fmla="*/ 17 h 73"/>
                    <a:gd name="T16" fmla="*/ 79 w 93"/>
                    <a:gd name="T17" fmla="*/ 21 h 73"/>
                    <a:gd name="T18" fmla="*/ 86 w 93"/>
                    <a:gd name="T19" fmla="*/ 21 h 73"/>
                    <a:gd name="T20" fmla="*/ 92 w 93"/>
                    <a:gd name="T21" fmla="*/ 23 h 73"/>
                    <a:gd name="T22" fmla="*/ 88 w 93"/>
                    <a:gd name="T23" fmla="*/ 35 h 73"/>
                    <a:gd name="T24" fmla="*/ 87 w 93"/>
                    <a:gd name="T25" fmla="*/ 36 h 73"/>
                    <a:gd name="T26" fmla="*/ 80 w 93"/>
                    <a:gd name="T27" fmla="*/ 47 h 73"/>
                    <a:gd name="T28" fmla="*/ 77 w 93"/>
                    <a:gd name="T29" fmla="*/ 54 h 73"/>
                    <a:gd name="T30" fmla="*/ 71 w 93"/>
                    <a:gd name="T31" fmla="*/ 64 h 73"/>
                    <a:gd name="T32" fmla="*/ 58 w 93"/>
                    <a:gd name="T33" fmla="*/ 73 h 73"/>
                    <a:gd name="T34" fmla="*/ 53 w 93"/>
                    <a:gd name="T35" fmla="*/ 66 h 73"/>
                    <a:gd name="T36" fmla="*/ 49 w 93"/>
                    <a:gd name="T37" fmla="*/ 64 h 73"/>
                    <a:gd name="T38" fmla="*/ 41 w 93"/>
                    <a:gd name="T39" fmla="*/ 63 h 73"/>
                    <a:gd name="T40" fmla="*/ 34 w 93"/>
                    <a:gd name="T41" fmla="*/ 56 h 73"/>
                    <a:gd name="T42" fmla="*/ 33 w 93"/>
                    <a:gd name="T43" fmla="*/ 48 h 73"/>
                    <a:gd name="T44" fmla="*/ 25 w 93"/>
                    <a:gd name="T45" fmla="*/ 43 h 73"/>
                    <a:gd name="T46" fmla="*/ 17 w 93"/>
                    <a:gd name="T47" fmla="*/ 48 h 73"/>
                    <a:gd name="T48" fmla="*/ 13 w 93"/>
                    <a:gd name="T49" fmla="*/ 52 h 73"/>
                    <a:gd name="T50" fmla="*/ 9 w 93"/>
                    <a:gd name="T51" fmla="*/ 46 h 73"/>
                    <a:gd name="T52" fmla="*/ 3 w 93"/>
                    <a:gd name="T53" fmla="*/ 46 h 73"/>
                    <a:gd name="T54" fmla="*/ 2 w 93"/>
                    <a:gd name="T55" fmla="*/ 44 h 73"/>
                    <a:gd name="T56" fmla="*/ 3 w 93"/>
                    <a:gd name="T57" fmla="*/ 36 h 73"/>
                    <a:gd name="T58" fmla="*/ 19 w 93"/>
                    <a:gd name="T59" fmla="*/ 26 h 73"/>
                    <a:gd name="T60" fmla="*/ 26 w 93"/>
                    <a:gd name="T61" fmla="*/ 19 h 73"/>
                    <a:gd name="T62" fmla="*/ 49 w 93"/>
                    <a:gd name="T63" fmla="*/ 6 h 73"/>
                    <a:gd name="T64" fmla="*/ 67 w 93"/>
                    <a:gd name="T65" fmla="*/ 0 h 73"/>
                    <a:gd name="T66" fmla="*/ 71 w 93"/>
                    <a:gd name="T6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 h="73">
                      <a:moveTo>
                        <a:pt x="71" y="1"/>
                      </a:moveTo>
                      <a:cubicBezTo>
                        <a:pt x="68" y="3"/>
                        <a:pt x="65" y="4"/>
                        <a:pt x="63" y="6"/>
                      </a:cubicBezTo>
                      <a:cubicBezTo>
                        <a:pt x="62" y="6"/>
                        <a:pt x="62" y="7"/>
                        <a:pt x="61" y="8"/>
                      </a:cubicBezTo>
                      <a:cubicBezTo>
                        <a:pt x="62" y="8"/>
                        <a:pt x="63" y="9"/>
                        <a:pt x="64" y="9"/>
                      </a:cubicBezTo>
                      <a:cubicBezTo>
                        <a:pt x="66" y="9"/>
                        <a:pt x="68" y="8"/>
                        <a:pt x="70" y="8"/>
                      </a:cubicBezTo>
                      <a:cubicBezTo>
                        <a:pt x="70" y="8"/>
                        <a:pt x="70" y="9"/>
                        <a:pt x="71" y="9"/>
                      </a:cubicBezTo>
                      <a:cubicBezTo>
                        <a:pt x="69" y="10"/>
                        <a:pt x="68" y="12"/>
                        <a:pt x="66" y="13"/>
                      </a:cubicBezTo>
                      <a:cubicBezTo>
                        <a:pt x="64" y="14"/>
                        <a:pt x="63" y="16"/>
                        <a:pt x="64" y="17"/>
                      </a:cubicBezTo>
                      <a:cubicBezTo>
                        <a:pt x="66" y="22"/>
                        <a:pt x="76" y="25"/>
                        <a:pt x="79" y="21"/>
                      </a:cubicBezTo>
                      <a:cubicBezTo>
                        <a:pt x="82" y="19"/>
                        <a:pt x="84" y="19"/>
                        <a:pt x="86" y="21"/>
                      </a:cubicBezTo>
                      <a:cubicBezTo>
                        <a:pt x="88" y="22"/>
                        <a:pt x="90" y="22"/>
                        <a:pt x="92" y="23"/>
                      </a:cubicBezTo>
                      <a:cubicBezTo>
                        <a:pt x="92" y="28"/>
                        <a:pt x="93" y="32"/>
                        <a:pt x="88" y="35"/>
                      </a:cubicBezTo>
                      <a:cubicBezTo>
                        <a:pt x="87" y="35"/>
                        <a:pt x="87" y="36"/>
                        <a:pt x="87" y="36"/>
                      </a:cubicBezTo>
                      <a:cubicBezTo>
                        <a:pt x="87" y="41"/>
                        <a:pt x="82" y="43"/>
                        <a:pt x="80" y="47"/>
                      </a:cubicBezTo>
                      <a:cubicBezTo>
                        <a:pt x="79" y="49"/>
                        <a:pt x="79" y="52"/>
                        <a:pt x="77" y="54"/>
                      </a:cubicBezTo>
                      <a:cubicBezTo>
                        <a:pt x="76" y="58"/>
                        <a:pt x="74" y="61"/>
                        <a:pt x="71" y="64"/>
                      </a:cubicBezTo>
                      <a:cubicBezTo>
                        <a:pt x="68" y="67"/>
                        <a:pt x="63" y="70"/>
                        <a:pt x="58" y="73"/>
                      </a:cubicBezTo>
                      <a:cubicBezTo>
                        <a:pt x="57" y="71"/>
                        <a:pt x="55" y="68"/>
                        <a:pt x="53" y="66"/>
                      </a:cubicBezTo>
                      <a:cubicBezTo>
                        <a:pt x="52" y="64"/>
                        <a:pt x="50" y="64"/>
                        <a:pt x="49" y="64"/>
                      </a:cubicBezTo>
                      <a:cubicBezTo>
                        <a:pt x="46" y="63"/>
                        <a:pt x="43" y="64"/>
                        <a:pt x="41" y="63"/>
                      </a:cubicBezTo>
                      <a:cubicBezTo>
                        <a:pt x="36" y="63"/>
                        <a:pt x="34" y="61"/>
                        <a:pt x="34" y="56"/>
                      </a:cubicBezTo>
                      <a:cubicBezTo>
                        <a:pt x="33" y="54"/>
                        <a:pt x="32" y="51"/>
                        <a:pt x="33" y="48"/>
                      </a:cubicBezTo>
                      <a:cubicBezTo>
                        <a:pt x="34" y="46"/>
                        <a:pt x="27" y="42"/>
                        <a:pt x="25" y="43"/>
                      </a:cubicBezTo>
                      <a:cubicBezTo>
                        <a:pt x="22" y="44"/>
                        <a:pt x="20" y="46"/>
                        <a:pt x="17" y="48"/>
                      </a:cubicBezTo>
                      <a:cubicBezTo>
                        <a:pt x="15" y="49"/>
                        <a:pt x="14" y="51"/>
                        <a:pt x="13" y="52"/>
                      </a:cubicBezTo>
                      <a:cubicBezTo>
                        <a:pt x="12" y="51"/>
                        <a:pt x="11" y="49"/>
                        <a:pt x="9" y="46"/>
                      </a:cubicBezTo>
                      <a:cubicBezTo>
                        <a:pt x="8" y="46"/>
                        <a:pt x="6" y="46"/>
                        <a:pt x="3" y="46"/>
                      </a:cubicBezTo>
                      <a:cubicBezTo>
                        <a:pt x="3" y="46"/>
                        <a:pt x="2" y="45"/>
                        <a:pt x="2" y="44"/>
                      </a:cubicBezTo>
                      <a:cubicBezTo>
                        <a:pt x="0" y="41"/>
                        <a:pt x="0" y="38"/>
                        <a:pt x="3" y="36"/>
                      </a:cubicBezTo>
                      <a:cubicBezTo>
                        <a:pt x="8" y="33"/>
                        <a:pt x="14" y="30"/>
                        <a:pt x="19" y="26"/>
                      </a:cubicBezTo>
                      <a:cubicBezTo>
                        <a:pt x="21" y="24"/>
                        <a:pt x="24" y="22"/>
                        <a:pt x="26" y="19"/>
                      </a:cubicBezTo>
                      <a:cubicBezTo>
                        <a:pt x="32" y="12"/>
                        <a:pt x="41" y="10"/>
                        <a:pt x="49" y="6"/>
                      </a:cubicBezTo>
                      <a:cubicBezTo>
                        <a:pt x="54" y="3"/>
                        <a:pt x="61" y="2"/>
                        <a:pt x="67" y="0"/>
                      </a:cubicBezTo>
                      <a:cubicBezTo>
                        <a:pt x="68" y="0"/>
                        <a:pt x="70" y="1"/>
                        <a:pt x="7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0" name="Freeform 24"/>
                <p:cNvSpPr>
                  <a:spLocks/>
                </p:cNvSpPr>
                <p:nvPr/>
              </p:nvSpPr>
              <p:spPr bwMode="gray">
                <a:xfrm>
                  <a:off x="1063844" y="3584510"/>
                  <a:ext cx="14952" cy="9382"/>
                </a:xfrm>
                <a:custGeom>
                  <a:avLst/>
                  <a:gdLst>
                    <a:gd name="T0" fmla="*/ 2 w 43"/>
                    <a:gd name="T1" fmla="*/ 15 h 27"/>
                    <a:gd name="T2" fmla="*/ 3 w 43"/>
                    <a:gd name="T3" fmla="*/ 9 h 27"/>
                    <a:gd name="T4" fmla="*/ 2 w 43"/>
                    <a:gd name="T5" fmla="*/ 10 h 27"/>
                    <a:gd name="T6" fmla="*/ 0 w 43"/>
                    <a:gd name="T7" fmla="*/ 4 h 27"/>
                    <a:gd name="T8" fmla="*/ 8 w 43"/>
                    <a:gd name="T9" fmla="*/ 2 h 27"/>
                    <a:gd name="T10" fmla="*/ 24 w 43"/>
                    <a:gd name="T11" fmla="*/ 0 h 27"/>
                    <a:gd name="T12" fmla="*/ 27 w 43"/>
                    <a:gd name="T13" fmla="*/ 5 h 27"/>
                    <a:gd name="T14" fmla="*/ 30 w 43"/>
                    <a:gd name="T15" fmla="*/ 1 h 27"/>
                    <a:gd name="T16" fmla="*/ 38 w 43"/>
                    <a:gd name="T17" fmla="*/ 12 h 27"/>
                    <a:gd name="T18" fmla="*/ 43 w 43"/>
                    <a:gd name="T19" fmla="*/ 21 h 27"/>
                    <a:gd name="T20" fmla="*/ 41 w 43"/>
                    <a:gd name="T21" fmla="*/ 20 h 27"/>
                    <a:gd name="T22" fmla="*/ 40 w 43"/>
                    <a:gd name="T23" fmla="*/ 27 h 27"/>
                    <a:gd name="T24" fmla="*/ 33 w 43"/>
                    <a:gd name="T25" fmla="*/ 26 h 27"/>
                    <a:gd name="T26" fmla="*/ 20 w 43"/>
                    <a:gd name="T27" fmla="*/ 17 h 27"/>
                    <a:gd name="T28" fmla="*/ 8 w 43"/>
                    <a:gd name="T29" fmla="*/ 15 h 27"/>
                    <a:gd name="T30" fmla="*/ 2 w 43"/>
                    <a:gd name="T3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27">
                      <a:moveTo>
                        <a:pt x="2" y="15"/>
                      </a:moveTo>
                      <a:cubicBezTo>
                        <a:pt x="2" y="13"/>
                        <a:pt x="2" y="11"/>
                        <a:pt x="3" y="9"/>
                      </a:cubicBezTo>
                      <a:cubicBezTo>
                        <a:pt x="2" y="10"/>
                        <a:pt x="2" y="10"/>
                        <a:pt x="2" y="10"/>
                      </a:cubicBezTo>
                      <a:cubicBezTo>
                        <a:pt x="1" y="8"/>
                        <a:pt x="0" y="5"/>
                        <a:pt x="0" y="4"/>
                      </a:cubicBezTo>
                      <a:cubicBezTo>
                        <a:pt x="3" y="3"/>
                        <a:pt x="5" y="2"/>
                        <a:pt x="8" y="2"/>
                      </a:cubicBezTo>
                      <a:cubicBezTo>
                        <a:pt x="13" y="2"/>
                        <a:pt x="19" y="2"/>
                        <a:pt x="24" y="0"/>
                      </a:cubicBezTo>
                      <a:cubicBezTo>
                        <a:pt x="25" y="1"/>
                        <a:pt x="26" y="3"/>
                        <a:pt x="27" y="5"/>
                      </a:cubicBezTo>
                      <a:cubicBezTo>
                        <a:pt x="28" y="4"/>
                        <a:pt x="29" y="3"/>
                        <a:pt x="30" y="1"/>
                      </a:cubicBezTo>
                      <a:cubicBezTo>
                        <a:pt x="30" y="7"/>
                        <a:pt x="39" y="6"/>
                        <a:pt x="38" y="12"/>
                      </a:cubicBezTo>
                      <a:cubicBezTo>
                        <a:pt x="40" y="15"/>
                        <a:pt x="41" y="18"/>
                        <a:pt x="43" y="21"/>
                      </a:cubicBezTo>
                      <a:cubicBezTo>
                        <a:pt x="42" y="21"/>
                        <a:pt x="41" y="21"/>
                        <a:pt x="41" y="20"/>
                      </a:cubicBezTo>
                      <a:cubicBezTo>
                        <a:pt x="40" y="22"/>
                        <a:pt x="40" y="24"/>
                        <a:pt x="40" y="27"/>
                      </a:cubicBezTo>
                      <a:cubicBezTo>
                        <a:pt x="38" y="27"/>
                        <a:pt x="35" y="27"/>
                        <a:pt x="33" y="26"/>
                      </a:cubicBezTo>
                      <a:cubicBezTo>
                        <a:pt x="29" y="23"/>
                        <a:pt x="24" y="21"/>
                        <a:pt x="20" y="17"/>
                      </a:cubicBezTo>
                      <a:cubicBezTo>
                        <a:pt x="16" y="15"/>
                        <a:pt x="13" y="14"/>
                        <a:pt x="8" y="15"/>
                      </a:cubicBezTo>
                      <a:cubicBezTo>
                        <a:pt x="6" y="16"/>
                        <a:pt x="4" y="15"/>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1" name="Freeform 25"/>
                <p:cNvSpPr>
                  <a:spLocks/>
                </p:cNvSpPr>
                <p:nvPr/>
              </p:nvSpPr>
              <p:spPr bwMode="gray">
                <a:xfrm>
                  <a:off x="990107" y="3619106"/>
                  <a:ext cx="11727" cy="10408"/>
                </a:xfrm>
                <a:custGeom>
                  <a:avLst/>
                  <a:gdLst>
                    <a:gd name="T0" fmla="*/ 34 w 34"/>
                    <a:gd name="T1" fmla="*/ 9 h 30"/>
                    <a:gd name="T2" fmla="*/ 26 w 34"/>
                    <a:gd name="T3" fmla="*/ 18 h 30"/>
                    <a:gd name="T4" fmla="*/ 20 w 34"/>
                    <a:gd name="T5" fmla="*/ 23 h 30"/>
                    <a:gd name="T6" fmla="*/ 17 w 34"/>
                    <a:gd name="T7" fmla="*/ 26 h 30"/>
                    <a:gd name="T8" fmla="*/ 15 w 34"/>
                    <a:gd name="T9" fmla="*/ 30 h 30"/>
                    <a:gd name="T10" fmla="*/ 7 w 34"/>
                    <a:gd name="T11" fmla="*/ 27 h 30"/>
                    <a:gd name="T12" fmla="*/ 5 w 34"/>
                    <a:gd name="T13" fmla="*/ 27 h 30"/>
                    <a:gd name="T14" fmla="*/ 1 w 34"/>
                    <a:gd name="T15" fmla="*/ 22 h 30"/>
                    <a:gd name="T16" fmla="*/ 2 w 34"/>
                    <a:gd name="T17" fmla="*/ 17 h 30"/>
                    <a:gd name="T18" fmla="*/ 7 w 34"/>
                    <a:gd name="T19" fmla="*/ 16 h 30"/>
                    <a:gd name="T20" fmla="*/ 7 w 34"/>
                    <a:gd name="T21" fmla="*/ 13 h 30"/>
                    <a:gd name="T22" fmla="*/ 13 w 34"/>
                    <a:gd name="T23" fmla="*/ 5 h 30"/>
                    <a:gd name="T24" fmla="*/ 25 w 34"/>
                    <a:gd name="T25" fmla="*/ 1 h 30"/>
                    <a:gd name="T26" fmla="*/ 32 w 34"/>
                    <a:gd name="T27" fmla="*/ 5 h 30"/>
                    <a:gd name="T28" fmla="*/ 34 w 34"/>
                    <a:gd name="T29"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0">
                      <a:moveTo>
                        <a:pt x="34" y="9"/>
                      </a:moveTo>
                      <a:cubicBezTo>
                        <a:pt x="31" y="12"/>
                        <a:pt x="29" y="15"/>
                        <a:pt x="26" y="18"/>
                      </a:cubicBezTo>
                      <a:cubicBezTo>
                        <a:pt x="24" y="20"/>
                        <a:pt x="22" y="21"/>
                        <a:pt x="20" y="23"/>
                      </a:cubicBezTo>
                      <a:cubicBezTo>
                        <a:pt x="19" y="24"/>
                        <a:pt x="18" y="25"/>
                        <a:pt x="17" y="26"/>
                      </a:cubicBezTo>
                      <a:cubicBezTo>
                        <a:pt x="16" y="27"/>
                        <a:pt x="16" y="29"/>
                        <a:pt x="15" y="30"/>
                      </a:cubicBezTo>
                      <a:cubicBezTo>
                        <a:pt x="12" y="29"/>
                        <a:pt x="10" y="28"/>
                        <a:pt x="7" y="27"/>
                      </a:cubicBezTo>
                      <a:cubicBezTo>
                        <a:pt x="7" y="27"/>
                        <a:pt x="6" y="27"/>
                        <a:pt x="5" y="27"/>
                      </a:cubicBezTo>
                      <a:cubicBezTo>
                        <a:pt x="2" y="28"/>
                        <a:pt x="0" y="26"/>
                        <a:pt x="1" y="22"/>
                      </a:cubicBezTo>
                      <a:cubicBezTo>
                        <a:pt x="1" y="20"/>
                        <a:pt x="1" y="19"/>
                        <a:pt x="2" y="17"/>
                      </a:cubicBezTo>
                      <a:cubicBezTo>
                        <a:pt x="3" y="17"/>
                        <a:pt x="5" y="17"/>
                        <a:pt x="7" y="16"/>
                      </a:cubicBezTo>
                      <a:cubicBezTo>
                        <a:pt x="7" y="15"/>
                        <a:pt x="7" y="14"/>
                        <a:pt x="7" y="13"/>
                      </a:cubicBezTo>
                      <a:cubicBezTo>
                        <a:pt x="7" y="10"/>
                        <a:pt x="10" y="6"/>
                        <a:pt x="13" y="5"/>
                      </a:cubicBezTo>
                      <a:cubicBezTo>
                        <a:pt x="17" y="4"/>
                        <a:pt x="21" y="2"/>
                        <a:pt x="25" y="1"/>
                      </a:cubicBezTo>
                      <a:cubicBezTo>
                        <a:pt x="28" y="0"/>
                        <a:pt x="32" y="2"/>
                        <a:pt x="32" y="5"/>
                      </a:cubicBezTo>
                      <a:cubicBezTo>
                        <a:pt x="33" y="7"/>
                        <a:pt x="33" y="8"/>
                        <a:pt x="3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62" name="Freeform 26"/>
                <p:cNvSpPr>
                  <a:spLocks/>
                </p:cNvSpPr>
                <p:nvPr/>
              </p:nvSpPr>
              <p:spPr bwMode="gray">
                <a:xfrm>
                  <a:off x="994652" y="3632593"/>
                  <a:ext cx="6157" cy="3811"/>
                </a:xfrm>
                <a:custGeom>
                  <a:avLst/>
                  <a:gdLst>
                    <a:gd name="T0" fmla="*/ 2 w 18"/>
                    <a:gd name="T1" fmla="*/ 11 h 11"/>
                    <a:gd name="T2" fmla="*/ 6 w 18"/>
                    <a:gd name="T3" fmla="*/ 0 h 11"/>
                    <a:gd name="T4" fmla="*/ 8 w 18"/>
                    <a:gd name="T5" fmla="*/ 4 h 11"/>
                    <a:gd name="T6" fmla="*/ 15 w 18"/>
                    <a:gd name="T7" fmla="*/ 7 h 11"/>
                    <a:gd name="T8" fmla="*/ 17 w 18"/>
                    <a:gd name="T9" fmla="*/ 9 h 11"/>
                    <a:gd name="T10" fmla="*/ 17 w 18"/>
                    <a:gd name="T11" fmla="*/ 10 h 11"/>
                    <a:gd name="T12" fmla="*/ 14 w 18"/>
                    <a:gd name="T13" fmla="*/ 11 h 11"/>
                    <a:gd name="T14" fmla="*/ 13 w 18"/>
                    <a:gd name="T15" fmla="*/ 10 h 11"/>
                    <a:gd name="T16" fmla="*/ 2 w 18"/>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1">
                      <a:moveTo>
                        <a:pt x="2" y="11"/>
                      </a:moveTo>
                      <a:cubicBezTo>
                        <a:pt x="0" y="6"/>
                        <a:pt x="3" y="3"/>
                        <a:pt x="6" y="0"/>
                      </a:cubicBezTo>
                      <a:cubicBezTo>
                        <a:pt x="7" y="1"/>
                        <a:pt x="8" y="2"/>
                        <a:pt x="8" y="4"/>
                      </a:cubicBezTo>
                      <a:cubicBezTo>
                        <a:pt x="10" y="6"/>
                        <a:pt x="11" y="8"/>
                        <a:pt x="15" y="7"/>
                      </a:cubicBezTo>
                      <a:cubicBezTo>
                        <a:pt x="15" y="7"/>
                        <a:pt x="17" y="8"/>
                        <a:pt x="17" y="9"/>
                      </a:cubicBezTo>
                      <a:cubicBezTo>
                        <a:pt x="18" y="9"/>
                        <a:pt x="17" y="10"/>
                        <a:pt x="17" y="10"/>
                      </a:cubicBezTo>
                      <a:cubicBezTo>
                        <a:pt x="16" y="11"/>
                        <a:pt x="15" y="11"/>
                        <a:pt x="14" y="11"/>
                      </a:cubicBezTo>
                      <a:cubicBezTo>
                        <a:pt x="13" y="11"/>
                        <a:pt x="13" y="11"/>
                        <a:pt x="13" y="10"/>
                      </a:cubicBezTo>
                      <a:cubicBezTo>
                        <a:pt x="9" y="8"/>
                        <a:pt x="6" y="7"/>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751" name="グループ化 1750"/>
              <p:cNvGrpSpPr/>
              <p:nvPr/>
            </p:nvGrpSpPr>
            <p:grpSpPr bwMode="gray">
              <a:xfrm>
                <a:off x="440531" y="3961254"/>
                <a:ext cx="134425" cy="49842"/>
                <a:chOff x="440531" y="3961254"/>
                <a:chExt cx="134425" cy="49842"/>
              </a:xfrm>
              <a:grpFill/>
            </p:grpSpPr>
            <p:sp>
              <p:nvSpPr>
                <p:cNvPr id="1752" name="Freeform 27"/>
                <p:cNvSpPr>
                  <a:spLocks/>
                </p:cNvSpPr>
                <p:nvPr/>
              </p:nvSpPr>
              <p:spPr bwMode="gray">
                <a:xfrm>
                  <a:off x="440531" y="4004499"/>
                  <a:ext cx="8356" cy="6597"/>
                </a:xfrm>
                <a:custGeom>
                  <a:avLst/>
                  <a:gdLst>
                    <a:gd name="T0" fmla="*/ 0 w 24"/>
                    <a:gd name="T1" fmla="*/ 10 h 19"/>
                    <a:gd name="T2" fmla="*/ 5 w 24"/>
                    <a:gd name="T3" fmla="*/ 9 h 19"/>
                    <a:gd name="T4" fmla="*/ 13 w 24"/>
                    <a:gd name="T5" fmla="*/ 6 h 19"/>
                    <a:gd name="T6" fmla="*/ 13 w 24"/>
                    <a:gd name="T7" fmla="*/ 5 h 19"/>
                    <a:gd name="T8" fmla="*/ 21 w 24"/>
                    <a:gd name="T9" fmla="*/ 2 h 19"/>
                    <a:gd name="T10" fmla="*/ 20 w 24"/>
                    <a:gd name="T11" fmla="*/ 9 h 19"/>
                    <a:gd name="T12" fmla="*/ 15 w 24"/>
                    <a:gd name="T13" fmla="*/ 19 h 19"/>
                    <a:gd name="T14" fmla="*/ 11 w 24"/>
                    <a:gd name="T15" fmla="*/ 19 h 19"/>
                    <a:gd name="T16" fmla="*/ 6 w 24"/>
                    <a:gd name="T17" fmla="*/ 15 h 19"/>
                    <a:gd name="T18" fmla="*/ 0 w 24"/>
                    <a:gd name="T19" fmla="*/ 13 h 19"/>
                    <a:gd name="T20" fmla="*/ 0 w 24"/>
                    <a:gd name="T21"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9">
                      <a:moveTo>
                        <a:pt x="0" y="10"/>
                      </a:moveTo>
                      <a:cubicBezTo>
                        <a:pt x="2" y="9"/>
                        <a:pt x="4" y="8"/>
                        <a:pt x="5" y="9"/>
                      </a:cubicBezTo>
                      <a:cubicBezTo>
                        <a:pt x="9" y="10"/>
                        <a:pt x="11" y="8"/>
                        <a:pt x="13" y="6"/>
                      </a:cubicBezTo>
                      <a:cubicBezTo>
                        <a:pt x="13" y="6"/>
                        <a:pt x="13" y="5"/>
                        <a:pt x="13" y="5"/>
                      </a:cubicBezTo>
                      <a:cubicBezTo>
                        <a:pt x="16" y="3"/>
                        <a:pt x="18" y="0"/>
                        <a:pt x="21" y="2"/>
                      </a:cubicBezTo>
                      <a:cubicBezTo>
                        <a:pt x="24" y="5"/>
                        <a:pt x="21" y="7"/>
                        <a:pt x="20" y="9"/>
                      </a:cubicBezTo>
                      <a:cubicBezTo>
                        <a:pt x="18" y="12"/>
                        <a:pt x="17" y="16"/>
                        <a:pt x="15" y="19"/>
                      </a:cubicBezTo>
                      <a:cubicBezTo>
                        <a:pt x="14" y="19"/>
                        <a:pt x="13" y="19"/>
                        <a:pt x="11" y="19"/>
                      </a:cubicBezTo>
                      <a:cubicBezTo>
                        <a:pt x="11" y="17"/>
                        <a:pt x="9" y="15"/>
                        <a:pt x="6" y="15"/>
                      </a:cubicBezTo>
                      <a:cubicBezTo>
                        <a:pt x="4" y="15"/>
                        <a:pt x="2" y="13"/>
                        <a:pt x="0" y="13"/>
                      </a:cubicBezTo>
                      <a:cubicBezTo>
                        <a:pt x="0" y="12"/>
                        <a:pt x="0" y="11"/>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53" name="Freeform 28"/>
                <p:cNvSpPr>
                  <a:spLocks/>
                </p:cNvSpPr>
                <p:nvPr/>
              </p:nvSpPr>
              <p:spPr bwMode="gray">
                <a:xfrm>
                  <a:off x="476593" y="3981924"/>
                  <a:ext cx="20816" cy="17298"/>
                </a:xfrm>
                <a:custGeom>
                  <a:avLst/>
                  <a:gdLst>
                    <a:gd name="T0" fmla="*/ 6 w 60"/>
                    <a:gd name="T1" fmla="*/ 18 h 50"/>
                    <a:gd name="T2" fmla="*/ 25 w 60"/>
                    <a:gd name="T3" fmla="*/ 15 h 50"/>
                    <a:gd name="T4" fmla="*/ 37 w 60"/>
                    <a:gd name="T5" fmla="*/ 6 h 50"/>
                    <a:gd name="T6" fmla="*/ 47 w 60"/>
                    <a:gd name="T7" fmla="*/ 1 h 50"/>
                    <a:gd name="T8" fmla="*/ 56 w 60"/>
                    <a:gd name="T9" fmla="*/ 0 h 50"/>
                    <a:gd name="T10" fmla="*/ 59 w 60"/>
                    <a:gd name="T11" fmla="*/ 1 h 50"/>
                    <a:gd name="T12" fmla="*/ 59 w 60"/>
                    <a:gd name="T13" fmla="*/ 5 h 50"/>
                    <a:gd name="T14" fmla="*/ 58 w 60"/>
                    <a:gd name="T15" fmla="*/ 6 h 50"/>
                    <a:gd name="T16" fmla="*/ 44 w 60"/>
                    <a:gd name="T17" fmla="*/ 17 h 50"/>
                    <a:gd name="T18" fmla="*/ 42 w 60"/>
                    <a:gd name="T19" fmla="*/ 20 h 50"/>
                    <a:gd name="T20" fmla="*/ 40 w 60"/>
                    <a:gd name="T21" fmla="*/ 27 h 50"/>
                    <a:gd name="T22" fmla="*/ 39 w 60"/>
                    <a:gd name="T23" fmla="*/ 30 h 50"/>
                    <a:gd name="T24" fmla="*/ 31 w 60"/>
                    <a:gd name="T25" fmla="*/ 44 h 50"/>
                    <a:gd name="T26" fmla="*/ 18 w 60"/>
                    <a:gd name="T27" fmla="*/ 50 h 50"/>
                    <a:gd name="T28" fmla="*/ 15 w 60"/>
                    <a:gd name="T29" fmla="*/ 46 h 50"/>
                    <a:gd name="T30" fmla="*/ 9 w 60"/>
                    <a:gd name="T31" fmla="*/ 37 h 50"/>
                    <a:gd name="T32" fmla="*/ 0 w 60"/>
                    <a:gd name="T33" fmla="*/ 21 h 50"/>
                    <a:gd name="T34" fmla="*/ 1 w 60"/>
                    <a:gd name="T35" fmla="*/ 19 h 50"/>
                    <a:gd name="T36" fmla="*/ 6 w 60"/>
                    <a:gd name="T37" fmla="*/ 17 h 50"/>
                    <a:gd name="T38" fmla="*/ 6 w 60"/>
                    <a:gd name="T39"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50">
                      <a:moveTo>
                        <a:pt x="6" y="18"/>
                      </a:moveTo>
                      <a:cubicBezTo>
                        <a:pt x="13" y="17"/>
                        <a:pt x="19" y="17"/>
                        <a:pt x="25" y="15"/>
                      </a:cubicBezTo>
                      <a:cubicBezTo>
                        <a:pt x="30" y="14"/>
                        <a:pt x="34" y="11"/>
                        <a:pt x="37" y="6"/>
                      </a:cubicBezTo>
                      <a:cubicBezTo>
                        <a:pt x="39" y="2"/>
                        <a:pt x="43" y="2"/>
                        <a:pt x="47" y="1"/>
                      </a:cubicBezTo>
                      <a:cubicBezTo>
                        <a:pt x="50" y="0"/>
                        <a:pt x="53" y="0"/>
                        <a:pt x="56" y="0"/>
                      </a:cubicBezTo>
                      <a:cubicBezTo>
                        <a:pt x="57" y="0"/>
                        <a:pt x="59" y="0"/>
                        <a:pt x="59" y="1"/>
                      </a:cubicBezTo>
                      <a:cubicBezTo>
                        <a:pt x="60" y="2"/>
                        <a:pt x="59" y="3"/>
                        <a:pt x="59" y="5"/>
                      </a:cubicBezTo>
                      <a:cubicBezTo>
                        <a:pt x="59" y="5"/>
                        <a:pt x="58" y="5"/>
                        <a:pt x="58" y="6"/>
                      </a:cubicBezTo>
                      <a:cubicBezTo>
                        <a:pt x="53" y="9"/>
                        <a:pt x="49" y="13"/>
                        <a:pt x="44" y="17"/>
                      </a:cubicBezTo>
                      <a:cubicBezTo>
                        <a:pt x="43" y="17"/>
                        <a:pt x="42" y="19"/>
                        <a:pt x="42" y="20"/>
                      </a:cubicBezTo>
                      <a:cubicBezTo>
                        <a:pt x="41" y="22"/>
                        <a:pt x="41" y="25"/>
                        <a:pt x="40" y="27"/>
                      </a:cubicBezTo>
                      <a:cubicBezTo>
                        <a:pt x="40" y="28"/>
                        <a:pt x="39" y="29"/>
                        <a:pt x="39" y="30"/>
                      </a:cubicBezTo>
                      <a:cubicBezTo>
                        <a:pt x="38" y="36"/>
                        <a:pt x="34" y="41"/>
                        <a:pt x="31" y="44"/>
                      </a:cubicBezTo>
                      <a:cubicBezTo>
                        <a:pt x="28" y="47"/>
                        <a:pt x="22" y="48"/>
                        <a:pt x="18" y="50"/>
                      </a:cubicBezTo>
                      <a:cubicBezTo>
                        <a:pt x="17" y="50"/>
                        <a:pt x="16" y="48"/>
                        <a:pt x="15" y="46"/>
                      </a:cubicBezTo>
                      <a:cubicBezTo>
                        <a:pt x="13" y="43"/>
                        <a:pt x="11" y="41"/>
                        <a:pt x="9" y="37"/>
                      </a:cubicBezTo>
                      <a:cubicBezTo>
                        <a:pt x="6" y="32"/>
                        <a:pt x="3" y="27"/>
                        <a:pt x="0" y="21"/>
                      </a:cubicBezTo>
                      <a:cubicBezTo>
                        <a:pt x="0" y="21"/>
                        <a:pt x="1" y="19"/>
                        <a:pt x="1" y="19"/>
                      </a:cubicBezTo>
                      <a:cubicBezTo>
                        <a:pt x="3" y="18"/>
                        <a:pt x="4" y="17"/>
                        <a:pt x="6" y="17"/>
                      </a:cubicBezTo>
                      <a:cubicBezTo>
                        <a:pt x="6" y="17"/>
                        <a:pt x="6" y="17"/>
                        <a:pt x="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54" name="Freeform 29"/>
                <p:cNvSpPr>
                  <a:spLocks/>
                </p:cNvSpPr>
                <p:nvPr/>
              </p:nvSpPr>
              <p:spPr bwMode="gray">
                <a:xfrm>
                  <a:off x="545785" y="3976793"/>
                  <a:ext cx="18031" cy="21109"/>
                </a:xfrm>
                <a:custGeom>
                  <a:avLst/>
                  <a:gdLst>
                    <a:gd name="T0" fmla="*/ 0 w 52"/>
                    <a:gd name="T1" fmla="*/ 58 h 61"/>
                    <a:gd name="T2" fmla="*/ 3 w 52"/>
                    <a:gd name="T3" fmla="*/ 56 h 61"/>
                    <a:gd name="T4" fmla="*/ 21 w 52"/>
                    <a:gd name="T5" fmla="*/ 46 h 61"/>
                    <a:gd name="T6" fmla="*/ 23 w 52"/>
                    <a:gd name="T7" fmla="*/ 44 h 61"/>
                    <a:gd name="T8" fmla="*/ 34 w 52"/>
                    <a:gd name="T9" fmla="*/ 17 h 61"/>
                    <a:gd name="T10" fmla="*/ 38 w 52"/>
                    <a:gd name="T11" fmla="*/ 6 h 61"/>
                    <a:gd name="T12" fmla="*/ 45 w 52"/>
                    <a:gd name="T13" fmla="*/ 1 h 61"/>
                    <a:gd name="T14" fmla="*/ 51 w 52"/>
                    <a:gd name="T15" fmla="*/ 6 h 61"/>
                    <a:gd name="T16" fmla="*/ 51 w 52"/>
                    <a:gd name="T17" fmla="*/ 21 h 61"/>
                    <a:gd name="T18" fmla="*/ 50 w 52"/>
                    <a:gd name="T19" fmla="*/ 29 h 61"/>
                    <a:gd name="T20" fmla="*/ 48 w 52"/>
                    <a:gd name="T21" fmla="*/ 36 h 61"/>
                    <a:gd name="T22" fmla="*/ 33 w 52"/>
                    <a:gd name="T23" fmla="*/ 47 h 61"/>
                    <a:gd name="T24" fmla="*/ 18 w 52"/>
                    <a:gd name="T25" fmla="*/ 57 h 61"/>
                    <a:gd name="T26" fmla="*/ 8 w 52"/>
                    <a:gd name="T27" fmla="*/ 60 h 61"/>
                    <a:gd name="T28" fmla="*/ 1 w 52"/>
                    <a:gd name="T29" fmla="*/ 59 h 61"/>
                    <a:gd name="T30" fmla="*/ 0 w 52"/>
                    <a:gd name="T31"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1">
                      <a:moveTo>
                        <a:pt x="0" y="58"/>
                      </a:moveTo>
                      <a:cubicBezTo>
                        <a:pt x="1" y="58"/>
                        <a:pt x="2" y="56"/>
                        <a:pt x="3" y="56"/>
                      </a:cubicBezTo>
                      <a:cubicBezTo>
                        <a:pt x="11" y="56"/>
                        <a:pt x="16" y="52"/>
                        <a:pt x="21" y="46"/>
                      </a:cubicBezTo>
                      <a:cubicBezTo>
                        <a:pt x="22" y="46"/>
                        <a:pt x="22" y="45"/>
                        <a:pt x="23" y="44"/>
                      </a:cubicBezTo>
                      <a:cubicBezTo>
                        <a:pt x="24" y="34"/>
                        <a:pt x="30" y="26"/>
                        <a:pt x="34" y="17"/>
                      </a:cubicBezTo>
                      <a:cubicBezTo>
                        <a:pt x="36" y="14"/>
                        <a:pt x="37" y="10"/>
                        <a:pt x="38" y="6"/>
                      </a:cubicBezTo>
                      <a:cubicBezTo>
                        <a:pt x="39" y="2"/>
                        <a:pt x="42" y="1"/>
                        <a:pt x="45" y="1"/>
                      </a:cubicBezTo>
                      <a:cubicBezTo>
                        <a:pt x="48" y="0"/>
                        <a:pt x="51" y="2"/>
                        <a:pt x="51" y="6"/>
                      </a:cubicBezTo>
                      <a:cubicBezTo>
                        <a:pt x="52" y="11"/>
                        <a:pt x="51" y="16"/>
                        <a:pt x="51" y="21"/>
                      </a:cubicBezTo>
                      <a:cubicBezTo>
                        <a:pt x="50" y="24"/>
                        <a:pt x="50" y="27"/>
                        <a:pt x="50" y="29"/>
                      </a:cubicBezTo>
                      <a:cubicBezTo>
                        <a:pt x="50" y="32"/>
                        <a:pt x="48" y="34"/>
                        <a:pt x="48" y="36"/>
                      </a:cubicBezTo>
                      <a:cubicBezTo>
                        <a:pt x="46" y="43"/>
                        <a:pt x="41" y="47"/>
                        <a:pt x="33" y="47"/>
                      </a:cubicBezTo>
                      <a:cubicBezTo>
                        <a:pt x="28" y="48"/>
                        <a:pt x="22" y="51"/>
                        <a:pt x="18" y="57"/>
                      </a:cubicBezTo>
                      <a:cubicBezTo>
                        <a:pt x="15" y="61"/>
                        <a:pt x="13" y="61"/>
                        <a:pt x="8" y="60"/>
                      </a:cubicBezTo>
                      <a:cubicBezTo>
                        <a:pt x="6" y="59"/>
                        <a:pt x="3" y="59"/>
                        <a:pt x="1" y="59"/>
                      </a:cubicBezTo>
                      <a:cubicBezTo>
                        <a:pt x="1" y="59"/>
                        <a:pt x="0" y="58"/>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55" name="Freeform 30"/>
                <p:cNvSpPr>
                  <a:spLocks/>
                </p:cNvSpPr>
                <p:nvPr/>
              </p:nvSpPr>
              <p:spPr bwMode="gray">
                <a:xfrm>
                  <a:off x="507377" y="3995411"/>
                  <a:ext cx="12460" cy="13193"/>
                </a:xfrm>
                <a:custGeom>
                  <a:avLst/>
                  <a:gdLst>
                    <a:gd name="T0" fmla="*/ 10 w 36"/>
                    <a:gd name="T1" fmla="*/ 1 h 38"/>
                    <a:gd name="T2" fmla="*/ 26 w 36"/>
                    <a:gd name="T3" fmla="*/ 3 h 38"/>
                    <a:gd name="T4" fmla="*/ 30 w 36"/>
                    <a:gd name="T5" fmla="*/ 1 h 38"/>
                    <a:gd name="T6" fmla="*/ 32 w 36"/>
                    <a:gd name="T7" fmla="*/ 0 h 38"/>
                    <a:gd name="T8" fmla="*/ 32 w 36"/>
                    <a:gd name="T9" fmla="*/ 2 h 38"/>
                    <a:gd name="T10" fmla="*/ 35 w 36"/>
                    <a:gd name="T11" fmla="*/ 14 h 38"/>
                    <a:gd name="T12" fmla="*/ 35 w 36"/>
                    <a:gd name="T13" fmla="*/ 21 h 38"/>
                    <a:gd name="T14" fmla="*/ 34 w 36"/>
                    <a:gd name="T15" fmla="*/ 23 h 38"/>
                    <a:gd name="T16" fmla="*/ 25 w 36"/>
                    <a:gd name="T17" fmla="*/ 34 h 38"/>
                    <a:gd name="T18" fmla="*/ 23 w 36"/>
                    <a:gd name="T19" fmla="*/ 35 h 38"/>
                    <a:gd name="T20" fmla="*/ 19 w 36"/>
                    <a:gd name="T21" fmla="*/ 37 h 38"/>
                    <a:gd name="T22" fmla="*/ 8 w 36"/>
                    <a:gd name="T23" fmla="*/ 33 h 38"/>
                    <a:gd name="T24" fmla="*/ 1 w 36"/>
                    <a:gd name="T25" fmla="*/ 18 h 38"/>
                    <a:gd name="T26" fmla="*/ 3 w 36"/>
                    <a:gd name="T27" fmla="*/ 14 h 38"/>
                    <a:gd name="T28" fmla="*/ 10 w 36"/>
                    <a:gd name="T2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8">
                      <a:moveTo>
                        <a:pt x="10" y="1"/>
                      </a:moveTo>
                      <a:cubicBezTo>
                        <a:pt x="16" y="2"/>
                        <a:pt x="21" y="2"/>
                        <a:pt x="26" y="3"/>
                      </a:cubicBezTo>
                      <a:cubicBezTo>
                        <a:pt x="28" y="3"/>
                        <a:pt x="30" y="4"/>
                        <a:pt x="30" y="1"/>
                      </a:cubicBezTo>
                      <a:cubicBezTo>
                        <a:pt x="30" y="1"/>
                        <a:pt x="31" y="0"/>
                        <a:pt x="32" y="0"/>
                      </a:cubicBezTo>
                      <a:cubicBezTo>
                        <a:pt x="32" y="1"/>
                        <a:pt x="33" y="1"/>
                        <a:pt x="32" y="2"/>
                      </a:cubicBezTo>
                      <a:cubicBezTo>
                        <a:pt x="31" y="6"/>
                        <a:pt x="32" y="10"/>
                        <a:pt x="35" y="14"/>
                      </a:cubicBezTo>
                      <a:cubicBezTo>
                        <a:pt x="36" y="15"/>
                        <a:pt x="35" y="19"/>
                        <a:pt x="35" y="21"/>
                      </a:cubicBezTo>
                      <a:cubicBezTo>
                        <a:pt x="35" y="22"/>
                        <a:pt x="34" y="23"/>
                        <a:pt x="34" y="23"/>
                      </a:cubicBezTo>
                      <a:cubicBezTo>
                        <a:pt x="35" y="30"/>
                        <a:pt x="30" y="32"/>
                        <a:pt x="25" y="34"/>
                      </a:cubicBezTo>
                      <a:cubicBezTo>
                        <a:pt x="24" y="34"/>
                        <a:pt x="24" y="35"/>
                        <a:pt x="23" y="35"/>
                      </a:cubicBezTo>
                      <a:cubicBezTo>
                        <a:pt x="22" y="36"/>
                        <a:pt x="20" y="38"/>
                        <a:pt x="19" y="37"/>
                      </a:cubicBezTo>
                      <a:cubicBezTo>
                        <a:pt x="15" y="36"/>
                        <a:pt x="11" y="35"/>
                        <a:pt x="8" y="33"/>
                      </a:cubicBezTo>
                      <a:cubicBezTo>
                        <a:pt x="3" y="29"/>
                        <a:pt x="0" y="24"/>
                        <a:pt x="1" y="18"/>
                      </a:cubicBezTo>
                      <a:cubicBezTo>
                        <a:pt x="1" y="17"/>
                        <a:pt x="2" y="15"/>
                        <a:pt x="3" y="14"/>
                      </a:cubicBezTo>
                      <a:cubicBezTo>
                        <a:pt x="9" y="11"/>
                        <a:pt x="9" y="9"/>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56" name="Freeform 31"/>
                <p:cNvSpPr>
                  <a:spLocks/>
                </p:cNvSpPr>
                <p:nvPr/>
              </p:nvSpPr>
              <p:spPr bwMode="gray">
                <a:xfrm>
                  <a:off x="445808" y="3972542"/>
                  <a:ext cx="7623" cy="11874"/>
                </a:xfrm>
                <a:custGeom>
                  <a:avLst/>
                  <a:gdLst>
                    <a:gd name="T0" fmla="*/ 13 w 22"/>
                    <a:gd name="T1" fmla="*/ 34 h 34"/>
                    <a:gd name="T2" fmla="*/ 10 w 22"/>
                    <a:gd name="T3" fmla="*/ 29 h 34"/>
                    <a:gd name="T4" fmla="*/ 3 w 22"/>
                    <a:gd name="T5" fmla="*/ 11 h 34"/>
                    <a:gd name="T6" fmla="*/ 4 w 22"/>
                    <a:gd name="T7" fmla="*/ 1 h 34"/>
                    <a:gd name="T8" fmla="*/ 10 w 22"/>
                    <a:gd name="T9" fmla="*/ 0 h 34"/>
                    <a:gd name="T10" fmla="*/ 14 w 22"/>
                    <a:gd name="T11" fmla="*/ 0 h 34"/>
                    <a:gd name="T12" fmla="*/ 16 w 22"/>
                    <a:gd name="T13" fmla="*/ 0 h 34"/>
                    <a:gd name="T14" fmla="*/ 20 w 22"/>
                    <a:gd name="T15" fmla="*/ 11 h 34"/>
                    <a:gd name="T16" fmla="*/ 19 w 22"/>
                    <a:gd name="T17" fmla="*/ 15 h 34"/>
                    <a:gd name="T18" fmla="*/ 16 w 22"/>
                    <a:gd name="T19" fmla="*/ 29 h 34"/>
                    <a:gd name="T20" fmla="*/ 13 w 22"/>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34">
                      <a:moveTo>
                        <a:pt x="13" y="34"/>
                      </a:moveTo>
                      <a:cubicBezTo>
                        <a:pt x="12" y="32"/>
                        <a:pt x="11" y="30"/>
                        <a:pt x="10" y="29"/>
                      </a:cubicBezTo>
                      <a:cubicBezTo>
                        <a:pt x="8" y="23"/>
                        <a:pt x="6" y="17"/>
                        <a:pt x="3" y="11"/>
                      </a:cubicBezTo>
                      <a:cubicBezTo>
                        <a:pt x="0" y="6"/>
                        <a:pt x="0" y="4"/>
                        <a:pt x="4" y="1"/>
                      </a:cubicBezTo>
                      <a:cubicBezTo>
                        <a:pt x="6" y="0"/>
                        <a:pt x="8" y="0"/>
                        <a:pt x="10" y="0"/>
                      </a:cubicBezTo>
                      <a:cubicBezTo>
                        <a:pt x="11" y="0"/>
                        <a:pt x="13" y="0"/>
                        <a:pt x="14" y="0"/>
                      </a:cubicBezTo>
                      <a:cubicBezTo>
                        <a:pt x="15" y="0"/>
                        <a:pt x="15" y="0"/>
                        <a:pt x="16" y="0"/>
                      </a:cubicBezTo>
                      <a:cubicBezTo>
                        <a:pt x="19" y="1"/>
                        <a:pt x="22" y="9"/>
                        <a:pt x="20" y="11"/>
                      </a:cubicBezTo>
                      <a:cubicBezTo>
                        <a:pt x="20" y="13"/>
                        <a:pt x="19" y="14"/>
                        <a:pt x="19" y="15"/>
                      </a:cubicBezTo>
                      <a:cubicBezTo>
                        <a:pt x="21" y="21"/>
                        <a:pt x="18" y="25"/>
                        <a:pt x="16" y="29"/>
                      </a:cubicBezTo>
                      <a:cubicBezTo>
                        <a:pt x="15" y="31"/>
                        <a:pt x="14" y="32"/>
                        <a:pt x="1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57" name="Freeform 32"/>
                <p:cNvSpPr>
                  <a:spLocks/>
                </p:cNvSpPr>
                <p:nvPr/>
              </p:nvSpPr>
              <p:spPr bwMode="gray">
                <a:xfrm>
                  <a:off x="464132" y="3993358"/>
                  <a:ext cx="6157" cy="5571"/>
                </a:xfrm>
                <a:custGeom>
                  <a:avLst/>
                  <a:gdLst>
                    <a:gd name="T0" fmla="*/ 9 w 18"/>
                    <a:gd name="T1" fmla="*/ 16 h 16"/>
                    <a:gd name="T2" fmla="*/ 0 w 18"/>
                    <a:gd name="T3" fmla="*/ 7 h 16"/>
                    <a:gd name="T4" fmla="*/ 6 w 18"/>
                    <a:gd name="T5" fmla="*/ 0 h 16"/>
                    <a:gd name="T6" fmla="*/ 18 w 18"/>
                    <a:gd name="T7" fmla="*/ 8 h 16"/>
                    <a:gd name="T8" fmla="*/ 9 w 18"/>
                    <a:gd name="T9" fmla="*/ 16 h 16"/>
                  </a:gdLst>
                  <a:ahLst/>
                  <a:cxnLst>
                    <a:cxn ang="0">
                      <a:pos x="T0" y="T1"/>
                    </a:cxn>
                    <a:cxn ang="0">
                      <a:pos x="T2" y="T3"/>
                    </a:cxn>
                    <a:cxn ang="0">
                      <a:pos x="T4" y="T5"/>
                    </a:cxn>
                    <a:cxn ang="0">
                      <a:pos x="T6" y="T7"/>
                    </a:cxn>
                    <a:cxn ang="0">
                      <a:pos x="T8" y="T9"/>
                    </a:cxn>
                  </a:cxnLst>
                  <a:rect l="0" t="0" r="r" b="b"/>
                  <a:pathLst>
                    <a:path w="18" h="16">
                      <a:moveTo>
                        <a:pt x="9" y="16"/>
                      </a:moveTo>
                      <a:cubicBezTo>
                        <a:pt x="5" y="16"/>
                        <a:pt x="0" y="12"/>
                        <a:pt x="0" y="7"/>
                      </a:cubicBezTo>
                      <a:cubicBezTo>
                        <a:pt x="0" y="3"/>
                        <a:pt x="3" y="0"/>
                        <a:pt x="6" y="0"/>
                      </a:cubicBezTo>
                      <a:cubicBezTo>
                        <a:pt x="10" y="0"/>
                        <a:pt x="18" y="5"/>
                        <a:pt x="18" y="8"/>
                      </a:cubicBezTo>
                      <a:cubicBezTo>
                        <a:pt x="18" y="11"/>
                        <a:pt x="13" y="15"/>
                        <a:pt x="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58" name="Freeform 33"/>
                <p:cNvSpPr>
                  <a:spLocks/>
                </p:cNvSpPr>
                <p:nvPr/>
              </p:nvSpPr>
              <p:spPr bwMode="gray">
                <a:xfrm>
                  <a:off x="562056" y="3961254"/>
                  <a:ext cx="12900" cy="13047"/>
                </a:xfrm>
                <a:custGeom>
                  <a:avLst/>
                  <a:gdLst>
                    <a:gd name="T0" fmla="*/ 31 w 37"/>
                    <a:gd name="T1" fmla="*/ 4 h 38"/>
                    <a:gd name="T2" fmla="*/ 30 w 37"/>
                    <a:gd name="T3" fmla="*/ 0 h 38"/>
                    <a:gd name="T4" fmla="*/ 29 w 37"/>
                    <a:gd name="T5" fmla="*/ 0 h 38"/>
                    <a:gd name="T6" fmla="*/ 26 w 37"/>
                    <a:gd name="T7" fmla="*/ 5 h 38"/>
                    <a:gd name="T8" fmla="*/ 29 w 37"/>
                    <a:gd name="T9" fmla="*/ 5 h 38"/>
                    <a:gd name="T10" fmla="*/ 29 w 37"/>
                    <a:gd name="T11" fmla="*/ 7 h 38"/>
                    <a:gd name="T12" fmla="*/ 21 w 37"/>
                    <a:gd name="T13" fmla="*/ 13 h 38"/>
                    <a:gd name="T14" fmla="*/ 17 w 37"/>
                    <a:gd name="T15" fmla="*/ 15 h 38"/>
                    <a:gd name="T16" fmla="*/ 13 w 37"/>
                    <a:gd name="T17" fmla="*/ 17 h 38"/>
                    <a:gd name="T18" fmla="*/ 4 w 37"/>
                    <a:gd name="T19" fmla="*/ 28 h 38"/>
                    <a:gd name="T20" fmla="*/ 2 w 37"/>
                    <a:gd name="T21" fmla="*/ 33 h 38"/>
                    <a:gd name="T22" fmla="*/ 3 w 37"/>
                    <a:gd name="T23" fmla="*/ 37 h 38"/>
                    <a:gd name="T24" fmla="*/ 9 w 37"/>
                    <a:gd name="T25" fmla="*/ 38 h 38"/>
                    <a:gd name="T26" fmla="*/ 18 w 37"/>
                    <a:gd name="T27" fmla="*/ 31 h 38"/>
                    <a:gd name="T28" fmla="*/ 29 w 37"/>
                    <a:gd name="T29" fmla="*/ 26 h 38"/>
                    <a:gd name="T30" fmla="*/ 32 w 37"/>
                    <a:gd name="T31" fmla="*/ 21 h 38"/>
                    <a:gd name="T32" fmla="*/ 35 w 37"/>
                    <a:gd name="T33" fmla="*/ 9 h 38"/>
                    <a:gd name="T34" fmla="*/ 31 w 37"/>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31" y="4"/>
                      </a:moveTo>
                      <a:cubicBezTo>
                        <a:pt x="30" y="3"/>
                        <a:pt x="30" y="1"/>
                        <a:pt x="30" y="0"/>
                      </a:cubicBezTo>
                      <a:cubicBezTo>
                        <a:pt x="29" y="0"/>
                        <a:pt x="29" y="0"/>
                        <a:pt x="29" y="0"/>
                      </a:cubicBezTo>
                      <a:cubicBezTo>
                        <a:pt x="28" y="2"/>
                        <a:pt x="27" y="3"/>
                        <a:pt x="26" y="5"/>
                      </a:cubicBezTo>
                      <a:cubicBezTo>
                        <a:pt x="27" y="5"/>
                        <a:pt x="28" y="5"/>
                        <a:pt x="29" y="5"/>
                      </a:cubicBezTo>
                      <a:cubicBezTo>
                        <a:pt x="29" y="6"/>
                        <a:pt x="29" y="6"/>
                        <a:pt x="29" y="7"/>
                      </a:cubicBezTo>
                      <a:cubicBezTo>
                        <a:pt x="28" y="11"/>
                        <a:pt x="26" y="14"/>
                        <a:pt x="21" y="13"/>
                      </a:cubicBezTo>
                      <a:cubicBezTo>
                        <a:pt x="20" y="13"/>
                        <a:pt x="18" y="14"/>
                        <a:pt x="17" y="15"/>
                      </a:cubicBezTo>
                      <a:cubicBezTo>
                        <a:pt x="16" y="16"/>
                        <a:pt x="14" y="17"/>
                        <a:pt x="13" y="17"/>
                      </a:cubicBezTo>
                      <a:cubicBezTo>
                        <a:pt x="7" y="19"/>
                        <a:pt x="4" y="22"/>
                        <a:pt x="4" y="28"/>
                      </a:cubicBezTo>
                      <a:cubicBezTo>
                        <a:pt x="3" y="30"/>
                        <a:pt x="3" y="32"/>
                        <a:pt x="2" y="33"/>
                      </a:cubicBezTo>
                      <a:cubicBezTo>
                        <a:pt x="0" y="36"/>
                        <a:pt x="1" y="37"/>
                        <a:pt x="3" y="37"/>
                      </a:cubicBezTo>
                      <a:cubicBezTo>
                        <a:pt x="5" y="37"/>
                        <a:pt x="7" y="38"/>
                        <a:pt x="9" y="38"/>
                      </a:cubicBezTo>
                      <a:cubicBezTo>
                        <a:pt x="11" y="34"/>
                        <a:pt x="14" y="32"/>
                        <a:pt x="18" y="31"/>
                      </a:cubicBezTo>
                      <a:cubicBezTo>
                        <a:pt x="22" y="30"/>
                        <a:pt x="26" y="28"/>
                        <a:pt x="29" y="26"/>
                      </a:cubicBezTo>
                      <a:cubicBezTo>
                        <a:pt x="30" y="25"/>
                        <a:pt x="31" y="23"/>
                        <a:pt x="32" y="21"/>
                      </a:cubicBezTo>
                      <a:cubicBezTo>
                        <a:pt x="34" y="17"/>
                        <a:pt x="32" y="13"/>
                        <a:pt x="35" y="9"/>
                      </a:cubicBezTo>
                      <a:cubicBezTo>
                        <a:pt x="37" y="6"/>
                        <a:pt x="35" y="4"/>
                        <a:pt x="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sp>
          <p:nvSpPr>
            <p:cNvPr id="1643" name="Freeform 7"/>
            <p:cNvSpPr>
              <a:spLocks noChangeAspect="1"/>
            </p:cNvSpPr>
            <p:nvPr/>
          </p:nvSpPr>
          <p:spPr bwMode="gray">
            <a:xfrm>
              <a:off x="1574052" y="4157242"/>
              <a:ext cx="474902" cy="404738"/>
            </a:xfrm>
            <a:custGeom>
              <a:avLst/>
              <a:gdLst>
                <a:gd name="T0" fmla="*/ 97 w 3567"/>
                <a:gd name="T1" fmla="*/ 2392 h 3040"/>
                <a:gd name="T2" fmla="*/ 191 w 3567"/>
                <a:gd name="T3" fmla="*/ 2584 h 3040"/>
                <a:gd name="T4" fmla="*/ 215 w 3567"/>
                <a:gd name="T5" fmla="*/ 2681 h 3040"/>
                <a:gd name="T6" fmla="*/ 288 w 3567"/>
                <a:gd name="T7" fmla="*/ 2799 h 3040"/>
                <a:gd name="T8" fmla="*/ 382 w 3567"/>
                <a:gd name="T9" fmla="*/ 2969 h 3040"/>
                <a:gd name="T10" fmla="*/ 576 w 3567"/>
                <a:gd name="T11" fmla="*/ 2945 h 3040"/>
                <a:gd name="T12" fmla="*/ 704 w 3567"/>
                <a:gd name="T13" fmla="*/ 2841 h 3040"/>
                <a:gd name="T14" fmla="*/ 883 w 3567"/>
                <a:gd name="T15" fmla="*/ 2874 h 3040"/>
                <a:gd name="T16" fmla="*/ 1044 w 3567"/>
                <a:gd name="T17" fmla="*/ 3016 h 3040"/>
                <a:gd name="T18" fmla="*/ 1323 w 3567"/>
                <a:gd name="T19" fmla="*/ 3040 h 3040"/>
                <a:gd name="T20" fmla="*/ 1639 w 3567"/>
                <a:gd name="T21" fmla="*/ 2964 h 3040"/>
                <a:gd name="T22" fmla="*/ 1852 w 3567"/>
                <a:gd name="T23" fmla="*/ 2907 h 3040"/>
                <a:gd name="T24" fmla="*/ 2116 w 3567"/>
                <a:gd name="T25" fmla="*/ 2846 h 3040"/>
                <a:gd name="T26" fmla="*/ 2253 w 3567"/>
                <a:gd name="T27" fmla="*/ 2662 h 3040"/>
                <a:gd name="T28" fmla="*/ 2315 w 3567"/>
                <a:gd name="T29" fmla="*/ 2496 h 3040"/>
                <a:gd name="T30" fmla="*/ 2409 w 3567"/>
                <a:gd name="T31" fmla="*/ 2548 h 3040"/>
                <a:gd name="T32" fmla="*/ 2428 w 3567"/>
                <a:gd name="T33" fmla="*/ 2733 h 3040"/>
                <a:gd name="T34" fmla="*/ 2570 w 3567"/>
                <a:gd name="T35" fmla="*/ 2879 h 3040"/>
                <a:gd name="T36" fmla="*/ 2657 w 3567"/>
                <a:gd name="T37" fmla="*/ 3016 h 3040"/>
                <a:gd name="T38" fmla="*/ 2681 w 3567"/>
                <a:gd name="T39" fmla="*/ 2872 h 3040"/>
                <a:gd name="T40" fmla="*/ 2681 w 3567"/>
                <a:gd name="T41" fmla="*/ 2799 h 3040"/>
                <a:gd name="T42" fmla="*/ 2752 w 3567"/>
                <a:gd name="T43" fmla="*/ 2704 h 3040"/>
                <a:gd name="T44" fmla="*/ 2849 w 3567"/>
                <a:gd name="T45" fmla="*/ 2607 h 3040"/>
                <a:gd name="T46" fmla="*/ 3017 w 3567"/>
                <a:gd name="T47" fmla="*/ 2322 h 3040"/>
                <a:gd name="T48" fmla="*/ 3137 w 3567"/>
                <a:gd name="T49" fmla="*/ 2057 h 3040"/>
                <a:gd name="T50" fmla="*/ 3137 w 3567"/>
                <a:gd name="T51" fmla="*/ 1913 h 3040"/>
                <a:gd name="T52" fmla="*/ 3184 w 3567"/>
                <a:gd name="T53" fmla="*/ 1722 h 3040"/>
                <a:gd name="T54" fmla="*/ 3231 w 3567"/>
                <a:gd name="T55" fmla="*/ 1459 h 3040"/>
                <a:gd name="T56" fmla="*/ 3305 w 3567"/>
                <a:gd name="T57" fmla="*/ 1363 h 3040"/>
                <a:gd name="T58" fmla="*/ 3423 w 3567"/>
                <a:gd name="T59" fmla="*/ 1268 h 3040"/>
                <a:gd name="T60" fmla="*/ 3567 w 3567"/>
                <a:gd name="T61" fmla="*/ 1171 h 3040"/>
                <a:gd name="T62" fmla="*/ 3543 w 3567"/>
                <a:gd name="T63" fmla="*/ 1100 h 3040"/>
                <a:gd name="T64" fmla="*/ 3472 w 3567"/>
                <a:gd name="T65" fmla="*/ 1027 h 3040"/>
                <a:gd name="T66" fmla="*/ 3376 w 3567"/>
                <a:gd name="T67" fmla="*/ 980 h 3040"/>
                <a:gd name="T68" fmla="*/ 3305 w 3567"/>
                <a:gd name="T69" fmla="*/ 741 h 3040"/>
                <a:gd name="T70" fmla="*/ 3305 w 3567"/>
                <a:gd name="T71" fmla="*/ 406 h 3040"/>
                <a:gd name="T72" fmla="*/ 3208 w 3567"/>
                <a:gd name="T73" fmla="*/ 262 h 3040"/>
                <a:gd name="T74" fmla="*/ 3111 w 3567"/>
                <a:gd name="T75" fmla="*/ 118 h 3040"/>
                <a:gd name="T76" fmla="*/ 2946 w 3567"/>
                <a:gd name="T77" fmla="*/ 0 h 3040"/>
                <a:gd name="T78" fmla="*/ 2752 w 3567"/>
                <a:gd name="T79" fmla="*/ 191 h 3040"/>
                <a:gd name="T80" fmla="*/ 2513 w 3567"/>
                <a:gd name="T81" fmla="*/ 309 h 3040"/>
                <a:gd name="T82" fmla="*/ 2034 w 3567"/>
                <a:gd name="T83" fmla="*/ 285 h 3040"/>
                <a:gd name="T84" fmla="*/ 1963 w 3567"/>
                <a:gd name="T85" fmla="*/ 359 h 3040"/>
                <a:gd name="T86" fmla="*/ 1986 w 3567"/>
                <a:gd name="T87" fmla="*/ 262 h 3040"/>
                <a:gd name="T88" fmla="*/ 1507 w 3567"/>
                <a:gd name="T89" fmla="*/ 262 h 3040"/>
                <a:gd name="T90" fmla="*/ 886 w 3567"/>
                <a:gd name="T91" fmla="*/ 262 h 3040"/>
                <a:gd name="T92" fmla="*/ 694 w 3567"/>
                <a:gd name="T93" fmla="*/ 668 h 3040"/>
                <a:gd name="T94" fmla="*/ 479 w 3567"/>
                <a:gd name="T95" fmla="*/ 1027 h 3040"/>
                <a:gd name="T96" fmla="*/ 479 w 3567"/>
                <a:gd name="T97" fmla="*/ 1651 h 3040"/>
                <a:gd name="T98" fmla="*/ 288 w 3567"/>
                <a:gd name="T99" fmla="*/ 1651 h 3040"/>
                <a:gd name="T100" fmla="*/ 215 w 3567"/>
                <a:gd name="T101" fmla="*/ 1771 h 3040"/>
                <a:gd name="T102" fmla="*/ 97 w 3567"/>
                <a:gd name="T103" fmla="*/ 1913 h 3040"/>
                <a:gd name="T104" fmla="*/ 97 w 3567"/>
                <a:gd name="T105" fmla="*/ 2010 h 3040"/>
                <a:gd name="T106" fmla="*/ 71 w 3567"/>
                <a:gd name="T107" fmla="*/ 2081 h 3040"/>
                <a:gd name="T108" fmla="*/ 23 w 3567"/>
                <a:gd name="T109" fmla="*/ 2225 h 3040"/>
                <a:gd name="T110" fmla="*/ 0 w 3567"/>
                <a:gd name="T111" fmla="*/ 2322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67" h="3040">
                  <a:moveTo>
                    <a:pt x="71" y="2322"/>
                  </a:moveTo>
                  <a:lnTo>
                    <a:pt x="97" y="2322"/>
                  </a:lnTo>
                  <a:lnTo>
                    <a:pt x="97" y="2392"/>
                  </a:lnTo>
                  <a:lnTo>
                    <a:pt x="120" y="2440"/>
                  </a:lnTo>
                  <a:lnTo>
                    <a:pt x="167" y="2584"/>
                  </a:lnTo>
                  <a:lnTo>
                    <a:pt x="191" y="2584"/>
                  </a:lnTo>
                  <a:lnTo>
                    <a:pt x="215" y="2607"/>
                  </a:lnTo>
                  <a:lnTo>
                    <a:pt x="215" y="2657"/>
                  </a:lnTo>
                  <a:lnTo>
                    <a:pt x="215" y="2681"/>
                  </a:lnTo>
                  <a:lnTo>
                    <a:pt x="191" y="2681"/>
                  </a:lnTo>
                  <a:lnTo>
                    <a:pt x="215" y="2751"/>
                  </a:lnTo>
                  <a:lnTo>
                    <a:pt x="288" y="2799"/>
                  </a:lnTo>
                  <a:lnTo>
                    <a:pt x="359" y="2896"/>
                  </a:lnTo>
                  <a:lnTo>
                    <a:pt x="382" y="2966"/>
                  </a:lnTo>
                  <a:lnTo>
                    <a:pt x="382" y="2969"/>
                  </a:lnTo>
                  <a:lnTo>
                    <a:pt x="477" y="2988"/>
                  </a:lnTo>
                  <a:lnTo>
                    <a:pt x="534" y="2950"/>
                  </a:lnTo>
                  <a:lnTo>
                    <a:pt x="576" y="2945"/>
                  </a:lnTo>
                  <a:lnTo>
                    <a:pt x="652" y="2950"/>
                  </a:lnTo>
                  <a:lnTo>
                    <a:pt x="699" y="2907"/>
                  </a:lnTo>
                  <a:lnTo>
                    <a:pt x="704" y="2841"/>
                  </a:lnTo>
                  <a:lnTo>
                    <a:pt x="727" y="2818"/>
                  </a:lnTo>
                  <a:lnTo>
                    <a:pt x="883" y="2822"/>
                  </a:lnTo>
                  <a:lnTo>
                    <a:pt x="883" y="2874"/>
                  </a:lnTo>
                  <a:lnTo>
                    <a:pt x="935" y="2912"/>
                  </a:lnTo>
                  <a:lnTo>
                    <a:pt x="987" y="3007"/>
                  </a:lnTo>
                  <a:lnTo>
                    <a:pt x="1044" y="3016"/>
                  </a:lnTo>
                  <a:lnTo>
                    <a:pt x="1148" y="2988"/>
                  </a:lnTo>
                  <a:lnTo>
                    <a:pt x="1299" y="2988"/>
                  </a:lnTo>
                  <a:lnTo>
                    <a:pt x="1323" y="3040"/>
                  </a:lnTo>
                  <a:lnTo>
                    <a:pt x="1469" y="3040"/>
                  </a:lnTo>
                  <a:lnTo>
                    <a:pt x="1540" y="2964"/>
                  </a:lnTo>
                  <a:lnTo>
                    <a:pt x="1639" y="2964"/>
                  </a:lnTo>
                  <a:lnTo>
                    <a:pt x="1639" y="2898"/>
                  </a:lnTo>
                  <a:lnTo>
                    <a:pt x="1729" y="2851"/>
                  </a:lnTo>
                  <a:lnTo>
                    <a:pt x="1852" y="2907"/>
                  </a:lnTo>
                  <a:lnTo>
                    <a:pt x="1913" y="2959"/>
                  </a:lnTo>
                  <a:lnTo>
                    <a:pt x="1998" y="2959"/>
                  </a:lnTo>
                  <a:lnTo>
                    <a:pt x="2116" y="2846"/>
                  </a:lnTo>
                  <a:lnTo>
                    <a:pt x="2159" y="2770"/>
                  </a:lnTo>
                  <a:lnTo>
                    <a:pt x="2263" y="2690"/>
                  </a:lnTo>
                  <a:lnTo>
                    <a:pt x="2253" y="2662"/>
                  </a:lnTo>
                  <a:lnTo>
                    <a:pt x="2253" y="2529"/>
                  </a:lnTo>
                  <a:lnTo>
                    <a:pt x="2192" y="2496"/>
                  </a:lnTo>
                  <a:lnTo>
                    <a:pt x="2315" y="2496"/>
                  </a:lnTo>
                  <a:lnTo>
                    <a:pt x="2315" y="2425"/>
                  </a:lnTo>
                  <a:lnTo>
                    <a:pt x="2438" y="2425"/>
                  </a:lnTo>
                  <a:lnTo>
                    <a:pt x="2409" y="2548"/>
                  </a:lnTo>
                  <a:lnTo>
                    <a:pt x="2419" y="2605"/>
                  </a:lnTo>
                  <a:lnTo>
                    <a:pt x="2424" y="2647"/>
                  </a:lnTo>
                  <a:lnTo>
                    <a:pt x="2428" y="2733"/>
                  </a:lnTo>
                  <a:lnTo>
                    <a:pt x="2480" y="2770"/>
                  </a:lnTo>
                  <a:lnTo>
                    <a:pt x="2518" y="2794"/>
                  </a:lnTo>
                  <a:lnTo>
                    <a:pt x="2570" y="2879"/>
                  </a:lnTo>
                  <a:lnTo>
                    <a:pt x="2594" y="2888"/>
                  </a:lnTo>
                  <a:lnTo>
                    <a:pt x="2594" y="3016"/>
                  </a:lnTo>
                  <a:lnTo>
                    <a:pt x="2657" y="3016"/>
                  </a:lnTo>
                  <a:lnTo>
                    <a:pt x="2657" y="2966"/>
                  </a:lnTo>
                  <a:lnTo>
                    <a:pt x="2657" y="2943"/>
                  </a:lnTo>
                  <a:lnTo>
                    <a:pt x="2681" y="2872"/>
                  </a:lnTo>
                  <a:lnTo>
                    <a:pt x="2657" y="2848"/>
                  </a:lnTo>
                  <a:lnTo>
                    <a:pt x="2657" y="2799"/>
                  </a:lnTo>
                  <a:lnTo>
                    <a:pt x="2681" y="2799"/>
                  </a:lnTo>
                  <a:lnTo>
                    <a:pt x="2681" y="2775"/>
                  </a:lnTo>
                  <a:lnTo>
                    <a:pt x="2705" y="2751"/>
                  </a:lnTo>
                  <a:lnTo>
                    <a:pt x="2752" y="2704"/>
                  </a:lnTo>
                  <a:lnTo>
                    <a:pt x="2778" y="2704"/>
                  </a:lnTo>
                  <a:lnTo>
                    <a:pt x="2825" y="2704"/>
                  </a:lnTo>
                  <a:lnTo>
                    <a:pt x="2849" y="2607"/>
                  </a:lnTo>
                  <a:lnTo>
                    <a:pt x="2849" y="2536"/>
                  </a:lnTo>
                  <a:lnTo>
                    <a:pt x="2969" y="2345"/>
                  </a:lnTo>
                  <a:lnTo>
                    <a:pt x="3017" y="2322"/>
                  </a:lnTo>
                  <a:lnTo>
                    <a:pt x="3040" y="2322"/>
                  </a:lnTo>
                  <a:lnTo>
                    <a:pt x="3064" y="2272"/>
                  </a:lnTo>
                  <a:lnTo>
                    <a:pt x="3137" y="2057"/>
                  </a:lnTo>
                  <a:lnTo>
                    <a:pt x="3137" y="1986"/>
                  </a:lnTo>
                  <a:lnTo>
                    <a:pt x="3137" y="1962"/>
                  </a:lnTo>
                  <a:lnTo>
                    <a:pt x="3137" y="1913"/>
                  </a:lnTo>
                  <a:lnTo>
                    <a:pt x="3137" y="1866"/>
                  </a:lnTo>
                  <a:lnTo>
                    <a:pt x="3137" y="1795"/>
                  </a:lnTo>
                  <a:lnTo>
                    <a:pt x="3184" y="1722"/>
                  </a:lnTo>
                  <a:lnTo>
                    <a:pt x="3208" y="1603"/>
                  </a:lnTo>
                  <a:lnTo>
                    <a:pt x="3231" y="1507"/>
                  </a:lnTo>
                  <a:lnTo>
                    <a:pt x="3231" y="1459"/>
                  </a:lnTo>
                  <a:lnTo>
                    <a:pt x="3231" y="1386"/>
                  </a:lnTo>
                  <a:lnTo>
                    <a:pt x="3279" y="1363"/>
                  </a:lnTo>
                  <a:lnTo>
                    <a:pt x="3305" y="1363"/>
                  </a:lnTo>
                  <a:lnTo>
                    <a:pt x="3328" y="1339"/>
                  </a:lnTo>
                  <a:lnTo>
                    <a:pt x="3376" y="1292"/>
                  </a:lnTo>
                  <a:lnTo>
                    <a:pt x="3423" y="1268"/>
                  </a:lnTo>
                  <a:lnTo>
                    <a:pt x="3472" y="1268"/>
                  </a:lnTo>
                  <a:lnTo>
                    <a:pt x="3543" y="1244"/>
                  </a:lnTo>
                  <a:lnTo>
                    <a:pt x="3567" y="1171"/>
                  </a:lnTo>
                  <a:lnTo>
                    <a:pt x="3567" y="1148"/>
                  </a:lnTo>
                  <a:lnTo>
                    <a:pt x="3567" y="1100"/>
                  </a:lnTo>
                  <a:lnTo>
                    <a:pt x="3543" y="1100"/>
                  </a:lnTo>
                  <a:lnTo>
                    <a:pt x="3496" y="1100"/>
                  </a:lnTo>
                  <a:lnTo>
                    <a:pt x="3496" y="1027"/>
                  </a:lnTo>
                  <a:lnTo>
                    <a:pt x="3472" y="1027"/>
                  </a:lnTo>
                  <a:lnTo>
                    <a:pt x="3423" y="1027"/>
                  </a:lnTo>
                  <a:lnTo>
                    <a:pt x="3376" y="1004"/>
                  </a:lnTo>
                  <a:lnTo>
                    <a:pt x="3376" y="980"/>
                  </a:lnTo>
                  <a:lnTo>
                    <a:pt x="3328" y="933"/>
                  </a:lnTo>
                  <a:lnTo>
                    <a:pt x="3305" y="836"/>
                  </a:lnTo>
                  <a:lnTo>
                    <a:pt x="3305" y="741"/>
                  </a:lnTo>
                  <a:lnTo>
                    <a:pt x="3305" y="621"/>
                  </a:lnTo>
                  <a:lnTo>
                    <a:pt x="3305" y="453"/>
                  </a:lnTo>
                  <a:lnTo>
                    <a:pt x="3305" y="406"/>
                  </a:lnTo>
                  <a:lnTo>
                    <a:pt x="3231" y="359"/>
                  </a:lnTo>
                  <a:lnTo>
                    <a:pt x="3231" y="309"/>
                  </a:lnTo>
                  <a:lnTo>
                    <a:pt x="3208" y="262"/>
                  </a:lnTo>
                  <a:lnTo>
                    <a:pt x="3184" y="191"/>
                  </a:lnTo>
                  <a:lnTo>
                    <a:pt x="3137" y="144"/>
                  </a:lnTo>
                  <a:lnTo>
                    <a:pt x="3111" y="118"/>
                  </a:lnTo>
                  <a:lnTo>
                    <a:pt x="3040" y="94"/>
                  </a:lnTo>
                  <a:lnTo>
                    <a:pt x="3017" y="47"/>
                  </a:lnTo>
                  <a:lnTo>
                    <a:pt x="2946" y="0"/>
                  </a:lnTo>
                  <a:lnTo>
                    <a:pt x="2872" y="94"/>
                  </a:lnTo>
                  <a:lnTo>
                    <a:pt x="2825" y="47"/>
                  </a:lnTo>
                  <a:lnTo>
                    <a:pt x="2752" y="191"/>
                  </a:lnTo>
                  <a:lnTo>
                    <a:pt x="2657" y="191"/>
                  </a:lnTo>
                  <a:lnTo>
                    <a:pt x="2610" y="285"/>
                  </a:lnTo>
                  <a:lnTo>
                    <a:pt x="2513" y="309"/>
                  </a:lnTo>
                  <a:lnTo>
                    <a:pt x="2442" y="262"/>
                  </a:lnTo>
                  <a:lnTo>
                    <a:pt x="2060" y="262"/>
                  </a:lnTo>
                  <a:lnTo>
                    <a:pt x="2034" y="285"/>
                  </a:lnTo>
                  <a:lnTo>
                    <a:pt x="1986" y="309"/>
                  </a:lnTo>
                  <a:lnTo>
                    <a:pt x="1986" y="359"/>
                  </a:lnTo>
                  <a:lnTo>
                    <a:pt x="1963" y="359"/>
                  </a:lnTo>
                  <a:lnTo>
                    <a:pt x="1963" y="309"/>
                  </a:lnTo>
                  <a:lnTo>
                    <a:pt x="1986" y="285"/>
                  </a:lnTo>
                  <a:lnTo>
                    <a:pt x="1986" y="262"/>
                  </a:lnTo>
                  <a:lnTo>
                    <a:pt x="1892" y="262"/>
                  </a:lnTo>
                  <a:lnTo>
                    <a:pt x="1701" y="262"/>
                  </a:lnTo>
                  <a:lnTo>
                    <a:pt x="1507" y="262"/>
                  </a:lnTo>
                  <a:lnTo>
                    <a:pt x="1316" y="262"/>
                  </a:lnTo>
                  <a:lnTo>
                    <a:pt x="1077" y="262"/>
                  </a:lnTo>
                  <a:lnTo>
                    <a:pt x="886" y="262"/>
                  </a:lnTo>
                  <a:lnTo>
                    <a:pt x="694" y="262"/>
                  </a:lnTo>
                  <a:lnTo>
                    <a:pt x="694" y="453"/>
                  </a:lnTo>
                  <a:lnTo>
                    <a:pt x="694" y="668"/>
                  </a:lnTo>
                  <a:lnTo>
                    <a:pt x="479" y="668"/>
                  </a:lnTo>
                  <a:lnTo>
                    <a:pt x="479" y="812"/>
                  </a:lnTo>
                  <a:lnTo>
                    <a:pt x="479" y="1027"/>
                  </a:lnTo>
                  <a:lnTo>
                    <a:pt x="479" y="1244"/>
                  </a:lnTo>
                  <a:lnTo>
                    <a:pt x="479" y="1459"/>
                  </a:lnTo>
                  <a:lnTo>
                    <a:pt x="479" y="1651"/>
                  </a:lnTo>
                  <a:lnTo>
                    <a:pt x="456" y="1651"/>
                  </a:lnTo>
                  <a:lnTo>
                    <a:pt x="335" y="1651"/>
                  </a:lnTo>
                  <a:lnTo>
                    <a:pt x="288" y="1651"/>
                  </a:lnTo>
                  <a:lnTo>
                    <a:pt x="262" y="1651"/>
                  </a:lnTo>
                  <a:lnTo>
                    <a:pt x="215" y="1698"/>
                  </a:lnTo>
                  <a:lnTo>
                    <a:pt x="215" y="1771"/>
                  </a:lnTo>
                  <a:lnTo>
                    <a:pt x="215" y="1795"/>
                  </a:lnTo>
                  <a:lnTo>
                    <a:pt x="167" y="1866"/>
                  </a:lnTo>
                  <a:lnTo>
                    <a:pt x="97" y="1913"/>
                  </a:lnTo>
                  <a:lnTo>
                    <a:pt x="97" y="1962"/>
                  </a:lnTo>
                  <a:lnTo>
                    <a:pt x="97" y="1986"/>
                  </a:lnTo>
                  <a:lnTo>
                    <a:pt x="97" y="2010"/>
                  </a:lnTo>
                  <a:lnTo>
                    <a:pt x="97" y="2057"/>
                  </a:lnTo>
                  <a:lnTo>
                    <a:pt x="71" y="2057"/>
                  </a:lnTo>
                  <a:lnTo>
                    <a:pt x="71" y="2081"/>
                  </a:lnTo>
                  <a:lnTo>
                    <a:pt x="71" y="2130"/>
                  </a:lnTo>
                  <a:lnTo>
                    <a:pt x="71" y="2177"/>
                  </a:lnTo>
                  <a:lnTo>
                    <a:pt x="23" y="2225"/>
                  </a:lnTo>
                  <a:lnTo>
                    <a:pt x="23" y="2248"/>
                  </a:lnTo>
                  <a:lnTo>
                    <a:pt x="23" y="2272"/>
                  </a:lnTo>
                  <a:lnTo>
                    <a:pt x="0" y="2322"/>
                  </a:lnTo>
                  <a:lnTo>
                    <a:pt x="23" y="2322"/>
                  </a:lnTo>
                  <a:lnTo>
                    <a:pt x="71" y="23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44" name="Freeform 8"/>
            <p:cNvSpPr>
              <a:spLocks noChangeAspect="1"/>
            </p:cNvSpPr>
            <p:nvPr/>
          </p:nvSpPr>
          <p:spPr bwMode="gray">
            <a:xfrm>
              <a:off x="1621847" y="4480100"/>
              <a:ext cx="353880" cy="247503"/>
            </a:xfrm>
            <a:custGeom>
              <a:avLst/>
              <a:gdLst>
                <a:gd name="T0" fmla="*/ 2658 w 2658"/>
                <a:gd name="T1" fmla="*/ 1571 h 1859"/>
                <a:gd name="T2" fmla="*/ 2610 w 2658"/>
                <a:gd name="T3" fmla="*/ 1500 h 1859"/>
                <a:gd name="T4" fmla="*/ 2490 w 2658"/>
                <a:gd name="T5" fmla="*/ 1404 h 1859"/>
                <a:gd name="T6" fmla="*/ 2419 w 2658"/>
                <a:gd name="T7" fmla="*/ 1212 h 1859"/>
                <a:gd name="T8" fmla="*/ 2251 w 2658"/>
                <a:gd name="T9" fmla="*/ 1092 h 1859"/>
                <a:gd name="T10" fmla="*/ 2202 w 2658"/>
                <a:gd name="T11" fmla="*/ 997 h 1859"/>
                <a:gd name="T12" fmla="*/ 2083 w 2658"/>
                <a:gd name="T13" fmla="*/ 974 h 1859"/>
                <a:gd name="T14" fmla="*/ 2060 w 2658"/>
                <a:gd name="T15" fmla="*/ 900 h 1859"/>
                <a:gd name="T16" fmla="*/ 2131 w 2658"/>
                <a:gd name="T17" fmla="*/ 853 h 1859"/>
                <a:gd name="T18" fmla="*/ 2298 w 2658"/>
                <a:gd name="T19" fmla="*/ 806 h 1859"/>
                <a:gd name="T20" fmla="*/ 2235 w 2658"/>
                <a:gd name="T21" fmla="*/ 591 h 1859"/>
                <a:gd name="T22" fmla="*/ 2159 w 2658"/>
                <a:gd name="T23" fmla="*/ 369 h 1859"/>
                <a:gd name="T24" fmla="*/ 2065 w 2658"/>
                <a:gd name="T25" fmla="*/ 222 h 1859"/>
                <a:gd name="T26" fmla="*/ 2079 w 2658"/>
                <a:gd name="T27" fmla="*/ 0 h 1859"/>
                <a:gd name="T28" fmla="*/ 1833 w 2658"/>
                <a:gd name="T29" fmla="*/ 71 h 1859"/>
                <a:gd name="T30" fmla="*/ 1904 w 2658"/>
                <a:gd name="T31" fmla="*/ 265 h 1859"/>
                <a:gd name="T32" fmla="*/ 1639 w 2658"/>
                <a:gd name="T33" fmla="*/ 534 h 1859"/>
                <a:gd name="T34" fmla="*/ 1370 w 2658"/>
                <a:gd name="T35" fmla="*/ 426 h 1859"/>
                <a:gd name="T36" fmla="*/ 1181 w 2658"/>
                <a:gd name="T37" fmla="*/ 539 h 1859"/>
                <a:gd name="T38" fmla="*/ 940 w 2658"/>
                <a:gd name="T39" fmla="*/ 563 h 1859"/>
                <a:gd name="T40" fmla="*/ 628 w 2658"/>
                <a:gd name="T41" fmla="*/ 582 h 1859"/>
                <a:gd name="T42" fmla="*/ 524 w 2658"/>
                <a:gd name="T43" fmla="*/ 397 h 1859"/>
                <a:gd name="T44" fmla="*/ 340 w 2658"/>
                <a:gd name="T45" fmla="*/ 482 h 1859"/>
                <a:gd name="T46" fmla="*/ 175 w 2658"/>
                <a:gd name="T47" fmla="*/ 525 h 1859"/>
                <a:gd name="T48" fmla="*/ 0 w 2658"/>
                <a:gd name="T49" fmla="*/ 615 h 1859"/>
                <a:gd name="T50" fmla="*/ 23 w 2658"/>
                <a:gd name="T51" fmla="*/ 782 h 1859"/>
                <a:gd name="T52" fmla="*/ 167 w 2658"/>
                <a:gd name="T53" fmla="*/ 853 h 1859"/>
                <a:gd name="T54" fmla="*/ 335 w 2658"/>
                <a:gd name="T55" fmla="*/ 877 h 1859"/>
                <a:gd name="T56" fmla="*/ 359 w 2658"/>
                <a:gd name="T57" fmla="*/ 974 h 1859"/>
                <a:gd name="T58" fmla="*/ 527 w 2658"/>
                <a:gd name="T59" fmla="*/ 1092 h 1859"/>
                <a:gd name="T60" fmla="*/ 623 w 2658"/>
                <a:gd name="T61" fmla="*/ 1212 h 1859"/>
                <a:gd name="T62" fmla="*/ 647 w 2658"/>
                <a:gd name="T63" fmla="*/ 1333 h 1859"/>
                <a:gd name="T64" fmla="*/ 838 w 2658"/>
                <a:gd name="T65" fmla="*/ 1474 h 1859"/>
                <a:gd name="T66" fmla="*/ 886 w 2658"/>
                <a:gd name="T67" fmla="*/ 1571 h 1859"/>
                <a:gd name="T68" fmla="*/ 983 w 2658"/>
                <a:gd name="T69" fmla="*/ 1692 h 1859"/>
                <a:gd name="T70" fmla="*/ 1148 w 2658"/>
                <a:gd name="T71" fmla="*/ 1668 h 1859"/>
                <a:gd name="T72" fmla="*/ 1342 w 2658"/>
                <a:gd name="T73" fmla="*/ 1668 h 1859"/>
                <a:gd name="T74" fmla="*/ 1507 w 2658"/>
                <a:gd name="T75" fmla="*/ 1786 h 1859"/>
                <a:gd name="T76" fmla="*/ 1604 w 2658"/>
                <a:gd name="T77" fmla="*/ 1859 h 1859"/>
                <a:gd name="T78" fmla="*/ 1724 w 2658"/>
                <a:gd name="T79" fmla="*/ 1859 h 1859"/>
                <a:gd name="T80" fmla="*/ 1842 w 2658"/>
                <a:gd name="T81" fmla="*/ 1859 h 1859"/>
                <a:gd name="T82" fmla="*/ 1987 w 2658"/>
                <a:gd name="T83" fmla="*/ 1833 h 1859"/>
                <a:gd name="T84" fmla="*/ 2251 w 2658"/>
                <a:gd name="T85" fmla="*/ 1763 h 1859"/>
                <a:gd name="T86" fmla="*/ 2393 w 2658"/>
                <a:gd name="T87" fmla="*/ 1668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58" h="1859">
                  <a:moveTo>
                    <a:pt x="2587" y="1668"/>
                  </a:moveTo>
                  <a:lnTo>
                    <a:pt x="2658" y="1668"/>
                  </a:lnTo>
                  <a:lnTo>
                    <a:pt x="2658" y="1571"/>
                  </a:lnTo>
                  <a:lnTo>
                    <a:pt x="2658" y="1524"/>
                  </a:lnTo>
                  <a:lnTo>
                    <a:pt x="2658" y="1500"/>
                  </a:lnTo>
                  <a:lnTo>
                    <a:pt x="2610" y="1500"/>
                  </a:lnTo>
                  <a:lnTo>
                    <a:pt x="2561" y="1474"/>
                  </a:lnTo>
                  <a:lnTo>
                    <a:pt x="2513" y="1427"/>
                  </a:lnTo>
                  <a:lnTo>
                    <a:pt x="2490" y="1404"/>
                  </a:lnTo>
                  <a:lnTo>
                    <a:pt x="2466" y="1309"/>
                  </a:lnTo>
                  <a:lnTo>
                    <a:pt x="2419" y="1236"/>
                  </a:lnTo>
                  <a:lnTo>
                    <a:pt x="2419" y="1212"/>
                  </a:lnTo>
                  <a:lnTo>
                    <a:pt x="2322" y="1165"/>
                  </a:lnTo>
                  <a:lnTo>
                    <a:pt x="2298" y="1141"/>
                  </a:lnTo>
                  <a:lnTo>
                    <a:pt x="2251" y="1092"/>
                  </a:lnTo>
                  <a:lnTo>
                    <a:pt x="2251" y="1068"/>
                  </a:lnTo>
                  <a:lnTo>
                    <a:pt x="2228" y="997"/>
                  </a:lnTo>
                  <a:lnTo>
                    <a:pt x="2202" y="997"/>
                  </a:lnTo>
                  <a:lnTo>
                    <a:pt x="2154" y="974"/>
                  </a:lnTo>
                  <a:lnTo>
                    <a:pt x="2131" y="997"/>
                  </a:lnTo>
                  <a:lnTo>
                    <a:pt x="2083" y="974"/>
                  </a:lnTo>
                  <a:lnTo>
                    <a:pt x="2060" y="974"/>
                  </a:lnTo>
                  <a:lnTo>
                    <a:pt x="2034" y="950"/>
                  </a:lnTo>
                  <a:lnTo>
                    <a:pt x="2060" y="900"/>
                  </a:lnTo>
                  <a:lnTo>
                    <a:pt x="2083" y="900"/>
                  </a:lnTo>
                  <a:lnTo>
                    <a:pt x="2083" y="853"/>
                  </a:lnTo>
                  <a:lnTo>
                    <a:pt x="2131" y="853"/>
                  </a:lnTo>
                  <a:lnTo>
                    <a:pt x="2228" y="853"/>
                  </a:lnTo>
                  <a:lnTo>
                    <a:pt x="2251" y="806"/>
                  </a:lnTo>
                  <a:lnTo>
                    <a:pt x="2298" y="806"/>
                  </a:lnTo>
                  <a:lnTo>
                    <a:pt x="2298" y="733"/>
                  </a:lnTo>
                  <a:lnTo>
                    <a:pt x="2298" y="591"/>
                  </a:lnTo>
                  <a:lnTo>
                    <a:pt x="2235" y="591"/>
                  </a:lnTo>
                  <a:lnTo>
                    <a:pt x="2235" y="463"/>
                  </a:lnTo>
                  <a:lnTo>
                    <a:pt x="2211" y="454"/>
                  </a:lnTo>
                  <a:lnTo>
                    <a:pt x="2159" y="369"/>
                  </a:lnTo>
                  <a:lnTo>
                    <a:pt x="2121" y="345"/>
                  </a:lnTo>
                  <a:lnTo>
                    <a:pt x="2069" y="308"/>
                  </a:lnTo>
                  <a:lnTo>
                    <a:pt x="2065" y="222"/>
                  </a:lnTo>
                  <a:lnTo>
                    <a:pt x="2060" y="180"/>
                  </a:lnTo>
                  <a:lnTo>
                    <a:pt x="2050" y="123"/>
                  </a:lnTo>
                  <a:lnTo>
                    <a:pt x="2079" y="0"/>
                  </a:lnTo>
                  <a:lnTo>
                    <a:pt x="1956" y="0"/>
                  </a:lnTo>
                  <a:lnTo>
                    <a:pt x="1956" y="71"/>
                  </a:lnTo>
                  <a:lnTo>
                    <a:pt x="1833" y="71"/>
                  </a:lnTo>
                  <a:lnTo>
                    <a:pt x="1894" y="104"/>
                  </a:lnTo>
                  <a:lnTo>
                    <a:pt x="1894" y="237"/>
                  </a:lnTo>
                  <a:lnTo>
                    <a:pt x="1904" y="265"/>
                  </a:lnTo>
                  <a:lnTo>
                    <a:pt x="1800" y="345"/>
                  </a:lnTo>
                  <a:lnTo>
                    <a:pt x="1757" y="421"/>
                  </a:lnTo>
                  <a:lnTo>
                    <a:pt x="1639" y="534"/>
                  </a:lnTo>
                  <a:lnTo>
                    <a:pt x="1554" y="534"/>
                  </a:lnTo>
                  <a:lnTo>
                    <a:pt x="1493" y="482"/>
                  </a:lnTo>
                  <a:lnTo>
                    <a:pt x="1370" y="426"/>
                  </a:lnTo>
                  <a:lnTo>
                    <a:pt x="1280" y="473"/>
                  </a:lnTo>
                  <a:lnTo>
                    <a:pt x="1280" y="539"/>
                  </a:lnTo>
                  <a:lnTo>
                    <a:pt x="1181" y="539"/>
                  </a:lnTo>
                  <a:lnTo>
                    <a:pt x="1110" y="615"/>
                  </a:lnTo>
                  <a:lnTo>
                    <a:pt x="964" y="615"/>
                  </a:lnTo>
                  <a:lnTo>
                    <a:pt x="940" y="563"/>
                  </a:lnTo>
                  <a:lnTo>
                    <a:pt x="789" y="563"/>
                  </a:lnTo>
                  <a:lnTo>
                    <a:pt x="685" y="591"/>
                  </a:lnTo>
                  <a:lnTo>
                    <a:pt x="628" y="582"/>
                  </a:lnTo>
                  <a:lnTo>
                    <a:pt x="576" y="487"/>
                  </a:lnTo>
                  <a:lnTo>
                    <a:pt x="524" y="449"/>
                  </a:lnTo>
                  <a:lnTo>
                    <a:pt x="524" y="397"/>
                  </a:lnTo>
                  <a:lnTo>
                    <a:pt x="368" y="393"/>
                  </a:lnTo>
                  <a:lnTo>
                    <a:pt x="345" y="416"/>
                  </a:lnTo>
                  <a:lnTo>
                    <a:pt x="340" y="482"/>
                  </a:lnTo>
                  <a:lnTo>
                    <a:pt x="293" y="525"/>
                  </a:lnTo>
                  <a:lnTo>
                    <a:pt x="217" y="520"/>
                  </a:lnTo>
                  <a:lnTo>
                    <a:pt x="175" y="525"/>
                  </a:lnTo>
                  <a:lnTo>
                    <a:pt x="118" y="563"/>
                  </a:lnTo>
                  <a:lnTo>
                    <a:pt x="23" y="544"/>
                  </a:lnTo>
                  <a:lnTo>
                    <a:pt x="0" y="615"/>
                  </a:lnTo>
                  <a:lnTo>
                    <a:pt x="0" y="685"/>
                  </a:lnTo>
                  <a:lnTo>
                    <a:pt x="0" y="733"/>
                  </a:lnTo>
                  <a:lnTo>
                    <a:pt x="23" y="782"/>
                  </a:lnTo>
                  <a:lnTo>
                    <a:pt x="97" y="782"/>
                  </a:lnTo>
                  <a:lnTo>
                    <a:pt x="120" y="782"/>
                  </a:lnTo>
                  <a:lnTo>
                    <a:pt x="167" y="853"/>
                  </a:lnTo>
                  <a:lnTo>
                    <a:pt x="191" y="877"/>
                  </a:lnTo>
                  <a:lnTo>
                    <a:pt x="288" y="877"/>
                  </a:lnTo>
                  <a:lnTo>
                    <a:pt x="335" y="877"/>
                  </a:lnTo>
                  <a:lnTo>
                    <a:pt x="359" y="900"/>
                  </a:lnTo>
                  <a:lnTo>
                    <a:pt x="359" y="950"/>
                  </a:lnTo>
                  <a:lnTo>
                    <a:pt x="359" y="974"/>
                  </a:lnTo>
                  <a:lnTo>
                    <a:pt x="382" y="997"/>
                  </a:lnTo>
                  <a:lnTo>
                    <a:pt x="456" y="1068"/>
                  </a:lnTo>
                  <a:lnTo>
                    <a:pt x="527" y="1092"/>
                  </a:lnTo>
                  <a:lnTo>
                    <a:pt x="550" y="1141"/>
                  </a:lnTo>
                  <a:lnTo>
                    <a:pt x="597" y="1165"/>
                  </a:lnTo>
                  <a:lnTo>
                    <a:pt x="623" y="1212"/>
                  </a:lnTo>
                  <a:lnTo>
                    <a:pt x="623" y="1259"/>
                  </a:lnTo>
                  <a:lnTo>
                    <a:pt x="647" y="1309"/>
                  </a:lnTo>
                  <a:lnTo>
                    <a:pt x="647" y="1333"/>
                  </a:lnTo>
                  <a:lnTo>
                    <a:pt x="718" y="1333"/>
                  </a:lnTo>
                  <a:lnTo>
                    <a:pt x="815" y="1427"/>
                  </a:lnTo>
                  <a:lnTo>
                    <a:pt x="838" y="1474"/>
                  </a:lnTo>
                  <a:lnTo>
                    <a:pt x="838" y="1500"/>
                  </a:lnTo>
                  <a:lnTo>
                    <a:pt x="886" y="1524"/>
                  </a:lnTo>
                  <a:lnTo>
                    <a:pt x="886" y="1571"/>
                  </a:lnTo>
                  <a:lnTo>
                    <a:pt x="957" y="1595"/>
                  </a:lnTo>
                  <a:lnTo>
                    <a:pt x="983" y="1618"/>
                  </a:lnTo>
                  <a:lnTo>
                    <a:pt x="983" y="1692"/>
                  </a:lnTo>
                  <a:lnTo>
                    <a:pt x="1077" y="1715"/>
                  </a:lnTo>
                  <a:lnTo>
                    <a:pt x="1101" y="1692"/>
                  </a:lnTo>
                  <a:lnTo>
                    <a:pt x="1148" y="1668"/>
                  </a:lnTo>
                  <a:lnTo>
                    <a:pt x="1245" y="1692"/>
                  </a:lnTo>
                  <a:lnTo>
                    <a:pt x="1268" y="1692"/>
                  </a:lnTo>
                  <a:lnTo>
                    <a:pt x="1342" y="1668"/>
                  </a:lnTo>
                  <a:lnTo>
                    <a:pt x="1365" y="1668"/>
                  </a:lnTo>
                  <a:lnTo>
                    <a:pt x="1460" y="1786"/>
                  </a:lnTo>
                  <a:lnTo>
                    <a:pt x="1507" y="1786"/>
                  </a:lnTo>
                  <a:lnTo>
                    <a:pt x="1533" y="1859"/>
                  </a:lnTo>
                  <a:lnTo>
                    <a:pt x="1580" y="1859"/>
                  </a:lnTo>
                  <a:lnTo>
                    <a:pt x="1604" y="1859"/>
                  </a:lnTo>
                  <a:lnTo>
                    <a:pt x="1627" y="1859"/>
                  </a:lnTo>
                  <a:lnTo>
                    <a:pt x="1675" y="1833"/>
                  </a:lnTo>
                  <a:lnTo>
                    <a:pt x="1724" y="1859"/>
                  </a:lnTo>
                  <a:lnTo>
                    <a:pt x="1772" y="1859"/>
                  </a:lnTo>
                  <a:lnTo>
                    <a:pt x="1795" y="1833"/>
                  </a:lnTo>
                  <a:lnTo>
                    <a:pt x="1842" y="1859"/>
                  </a:lnTo>
                  <a:lnTo>
                    <a:pt x="1892" y="1859"/>
                  </a:lnTo>
                  <a:lnTo>
                    <a:pt x="1963" y="1859"/>
                  </a:lnTo>
                  <a:lnTo>
                    <a:pt x="1987" y="1833"/>
                  </a:lnTo>
                  <a:lnTo>
                    <a:pt x="2060" y="1833"/>
                  </a:lnTo>
                  <a:lnTo>
                    <a:pt x="2154" y="1833"/>
                  </a:lnTo>
                  <a:lnTo>
                    <a:pt x="2251" y="1763"/>
                  </a:lnTo>
                  <a:lnTo>
                    <a:pt x="2322" y="1692"/>
                  </a:lnTo>
                  <a:lnTo>
                    <a:pt x="2346" y="1668"/>
                  </a:lnTo>
                  <a:lnTo>
                    <a:pt x="2393" y="1668"/>
                  </a:lnTo>
                  <a:lnTo>
                    <a:pt x="2513" y="1668"/>
                  </a:lnTo>
                  <a:lnTo>
                    <a:pt x="2587" y="16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nvGrpSpPr>
            <p:cNvPr id="1645" name="グループ化 1644"/>
            <p:cNvGrpSpPr>
              <a:grpSpLocks noChangeAspect="1"/>
            </p:cNvGrpSpPr>
            <p:nvPr/>
          </p:nvGrpSpPr>
          <p:grpSpPr bwMode="gray">
            <a:xfrm>
              <a:off x="269058" y="2275195"/>
              <a:ext cx="305089" cy="206240"/>
              <a:chOff x="3559175" y="2573338"/>
              <a:chExt cx="3571875" cy="2414588"/>
            </a:xfrm>
            <a:grpFill/>
          </p:grpSpPr>
          <p:sp>
            <p:nvSpPr>
              <p:cNvPr id="1745" name="Freeform 13"/>
              <p:cNvSpPr>
                <a:spLocks/>
              </p:cNvSpPr>
              <p:nvPr/>
            </p:nvSpPr>
            <p:spPr bwMode="gray">
              <a:xfrm>
                <a:off x="4922838" y="4935538"/>
                <a:ext cx="23813" cy="33338"/>
              </a:xfrm>
              <a:custGeom>
                <a:avLst/>
                <a:gdLst>
                  <a:gd name="T0" fmla="*/ 3 w 6"/>
                  <a:gd name="T1" fmla="*/ 9 h 9"/>
                  <a:gd name="T2" fmla="*/ 6 w 6"/>
                  <a:gd name="T3" fmla="*/ 0 h 9"/>
                  <a:gd name="T4" fmla="*/ 5 w 6"/>
                  <a:gd name="T5" fmla="*/ 9 h 9"/>
                  <a:gd name="T6" fmla="*/ 3 w 6"/>
                  <a:gd name="T7" fmla="*/ 9 h 9"/>
                </a:gdLst>
                <a:ahLst/>
                <a:cxnLst>
                  <a:cxn ang="0">
                    <a:pos x="T0" y="T1"/>
                  </a:cxn>
                  <a:cxn ang="0">
                    <a:pos x="T2" y="T3"/>
                  </a:cxn>
                  <a:cxn ang="0">
                    <a:pos x="T4" y="T5"/>
                  </a:cxn>
                  <a:cxn ang="0">
                    <a:pos x="T6" y="T7"/>
                  </a:cxn>
                </a:cxnLst>
                <a:rect l="0" t="0" r="r" b="b"/>
                <a:pathLst>
                  <a:path w="6" h="9">
                    <a:moveTo>
                      <a:pt x="3" y="9"/>
                    </a:moveTo>
                    <a:cubicBezTo>
                      <a:pt x="0" y="3"/>
                      <a:pt x="0" y="1"/>
                      <a:pt x="6" y="0"/>
                    </a:cubicBezTo>
                    <a:cubicBezTo>
                      <a:pt x="5" y="4"/>
                      <a:pt x="5" y="6"/>
                      <a:pt x="5" y="9"/>
                    </a:cubicBezTo>
                    <a:cubicBezTo>
                      <a:pt x="4" y="9"/>
                      <a:pt x="4" y="9"/>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46" name="Freeform 14"/>
              <p:cNvSpPr>
                <a:spLocks/>
              </p:cNvSpPr>
              <p:nvPr/>
            </p:nvSpPr>
            <p:spPr bwMode="gray">
              <a:xfrm>
                <a:off x="3559175" y="2573338"/>
                <a:ext cx="3571875" cy="2414588"/>
              </a:xfrm>
              <a:custGeom>
                <a:avLst/>
                <a:gdLst>
                  <a:gd name="T0" fmla="*/ 933 w 953"/>
                  <a:gd name="T1" fmla="*/ 261 h 644"/>
                  <a:gd name="T2" fmla="*/ 939 w 953"/>
                  <a:gd name="T3" fmla="*/ 213 h 644"/>
                  <a:gd name="T4" fmla="*/ 875 w 953"/>
                  <a:gd name="T5" fmla="*/ 195 h 644"/>
                  <a:gd name="T6" fmla="*/ 855 w 953"/>
                  <a:gd name="T7" fmla="*/ 134 h 644"/>
                  <a:gd name="T8" fmla="*/ 829 w 953"/>
                  <a:gd name="T9" fmla="*/ 52 h 644"/>
                  <a:gd name="T10" fmla="*/ 778 w 953"/>
                  <a:gd name="T11" fmla="*/ 69 h 644"/>
                  <a:gd name="T12" fmla="*/ 735 w 953"/>
                  <a:gd name="T13" fmla="*/ 1 h 644"/>
                  <a:gd name="T14" fmla="*/ 698 w 953"/>
                  <a:gd name="T15" fmla="*/ 66 h 644"/>
                  <a:gd name="T16" fmla="*/ 657 w 953"/>
                  <a:gd name="T17" fmla="*/ 92 h 644"/>
                  <a:gd name="T18" fmla="*/ 601 w 953"/>
                  <a:gd name="T19" fmla="*/ 122 h 644"/>
                  <a:gd name="T20" fmla="*/ 542 w 953"/>
                  <a:gd name="T21" fmla="*/ 120 h 644"/>
                  <a:gd name="T22" fmla="*/ 536 w 953"/>
                  <a:gd name="T23" fmla="*/ 129 h 644"/>
                  <a:gd name="T24" fmla="*/ 486 w 953"/>
                  <a:gd name="T25" fmla="*/ 82 h 644"/>
                  <a:gd name="T26" fmla="*/ 429 w 953"/>
                  <a:gd name="T27" fmla="*/ 170 h 644"/>
                  <a:gd name="T28" fmla="*/ 357 w 953"/>
                  <a:gd name="T29" fmla="*/ 119 h 644"/>
                  <a:gd name="T30" fmla="*/ 352 w 953"/>
                  <a:gd name="T31" fmla="*/ 220 h 644"/>
                  <a:gd name="T32" fmla="*/ 312 w 953"/>
                  <a:gd name="T33" fmla="*/ 252 h 644"/>
                  <a:gd name="T34" fmla="*/ 281 w 953"/>
                  <a:gd name="T35" fmla="*/ 226 h 644"/>
                  <a:gd name="T36" fmla="*/ 254 w 953"/>
                  <a:gd name="T37" fmla="*/ 179 h 644"/>
                  <a:gd name="T38" fmla="*/ 277 w 953"/>
                  <a:gd name="T39" fmla="*/ 117 h 644"/>
                  <a:gd name="T40" fmla="*/ 212 w 953"/>
                  <a:gd name="T41" fmla="*/ 58 h 644"/>
                  <a:gd name="T42" fmla="*/ 158 w 953"/>
                  <a:gd name="T43" fmla="*/ 25 h 644"/>
                  <a:gd name="T44" fmla="*/ 150 w 953"/>
                  <a:gd name="T45" fmla="*/ 39 h 644"/>
                  <a:gd name="T46" fmla="*/ 172 w 953"/>
                  <a:gd name="T47" fmla="*/ 69 h 644"/>
                  <a:gd name="T48" fmla="*/ 181 w 953"/>
                  <a:gd name="T49" fmla="*/ 133 h 644"/>
                  <a:gd name="T50" fmla="*/ 145 w 953"/>
                  <a:gd name="T51" fmla="*/ 121 h 644"/>
                  <a:gd name="T52" fmla="*/ 90 w 953"/>
                  <a:gd name="T53" fmla="*/ 76 h 644"/>
                  <a:gd name="T54" fmla="*/ 96 w 953"/>
                  <a:gd name="T55" fmla="*/ 142 h 644"/>
                  <a:gd name="T56" fmla="*/ 111 w 953"/>
                  <a:gd name="T57" fmla="*/ 166 h 644"/>
                  <a:gd name="T58" fmla="*/ 44 w 953"/>
                  <a:gd name="T59" fmla="*/ 158 h 644"/>
                  <a:gd name="T60" fmla="*/ 25 w 953"/>
                  <a:gd name="T61" fmla="*/ 193 h 644"/>
                  <a:gd name="T62" fmla="*/ 70 w 953"/>
                  <a:gd name="T63" fmla="*/ 236 h 644"/>
                  <a:gd name="T64" fmla="*/ 151 w 953"/>
                  <a:gd name="T65" fmla="*/ 217 h 644"/>
                  <a:gd name="T66" fmla="*/ 178 w 953"/>
                  <a:gd name="T67" fmla="*/ 219 h 644"/>
                  <a:gd name="T68" fmla="*/ 219 w 953"/>
                  <a:gd name="T69" fmla="*/ 219 h 644"/>
                  <a:gd name="T70" fmla="*/ 179 w 953"/>
                  <a:gd name="T71" fmla="*/ 291 h 644"/>
                  <a:gd name="T72" fmla="*/ 206 w 953"/>
                  <a:gd name="T73" fmla="*/ 318 h 644"/>
                  <a:gd name="T74" fmla="*/ 137 w 953"/>
                  <a:gd name="T75" fmla="*/ 325 h 644"/>
                  <a:gd name="T76" fmla="*/ 99 w 953"/>
                  <a:gd name="T77" fmla="*/ 334 h 644"/>
                  <a:gd name="T78" fmla="*/ 82 w 953"/>
                  <a:gd name="T79" fmla="*/ 361 h 644"/>
                  <a:gd name="T80" fmla="*/ 175 w 953"/>
                  <a:gd name="T81" fmla="*/ 363 h 644"/>
                  <a:gd name="T82" fmla="*/ 198 w 953"/>
                  <a:gd name="T83" fmla="*/ 425 h 644"/>
                  <a:gd name="T84" fmla="*/ 252 w 953"/>
                  <a:gd name="T85" fmla="*/ 404 h 644"/>
                  <a:gd name="T86" fmla="*/ 242 w 953"/>
                  <a:gd name="T87" fmla="*/ 447 h 644"/>
                  <a:gd name="T88" fmla="*/ 236 w 953"/>
                  <a:gd name="T89" fmla="*/ 481 h 644"/>
                  <a:gd name="T90" fmla="*/ 205 w 953"/>
                  <a:gd name="T91" fmla="*/ 518 h 644"/>
                  <a:gd name="T92" fmla="*/ 158 w 953"/>
                  <a:gd name="T93" fmla="*/ 553 h 644"/>
                  <a:gd name="T94" fmla="*/ 280 w 953"/>
                  <a:gd name="T95" fmla="*/ 539 h 644"/>
                  <a:gd name="T96" fmla="*/ 353 w 953"/>
                  <a:gd name="T97" fmla="*/ 593 h 644"/>
                  <a:gd name="T98" fmla="*/ 479 w 953"/>
                  <a:gd name="T99" fmla="*/ 636 h 644"/>
                  <a:gd name="T100" fmla="*/ 569 w 953"/>
                  <a:gd name="T101" fmla="*/ 599 h 644"/>
                  <a:gd name="T102" fmla="*/ 603 w 953"/>
                  <a:gd name="T103" fmla="*/ 572 h 644"/>
                  <a:gd name="T104" fmla="*/ 660 w 953"/>
                  <a:gd name="T105" fmla="*/ 550 h 644"/>
                  <a:gd name="T106" fmla="*/ 739 w 953"/>
                  <a:gd name="T107" fmla="*/ 495 h 644"/>
                  <a:gd name="T108" fmla="*/ 799 w 953"/>
                  <a:gd name="T109" fmla="*/ 465 h 644"/>
                  <a:gd name="T110" fmla="*/ 847 w 953"/>
                  <a:gd name="T111" fmla="*/ 443 h 644"/>
                  <a:gd name="T112" fmla="*/ 876 w 953"/>
                  <a:gd name="T113" fmla="*/ 376 h 644"/>
                  <a:gd name="T114" fmla="*/ 913 w 953"/>
                  <a:gd name="T115" fmla="*/ 355 h 644"/>
                  <a:gd name="T116" fmla="*/ 907 w 953"/>
                  <a:gd name="T117" fmla="*/ 308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3" h="644">
                    <a:moveTo>
                      <a:pt x="953" y="306"/>
                    </a:moveTo>
                    <a:cubicBezTo>
                      <a:pt x="951" y="304"/>
                      <a:pt x="950" y="302"/>
                      <a:pt x="951" y="299"/>
                    </a:cubicBezTo>
                    <a:cubicBezTo>
                      <a:pt x="951" y="296"/>
                      <a:pt x="951" y="293"/>
                      <a:pt x="950" y="289"/>
                    </a:cubicBezTo>
                    <a:cubicBezTo>
                      <a:pt x="947" y="293"/>
                      <a:pt x="945" y="297"/>
                      <a:pt x="942" y="301"/>
                    </a:cubicBezTo>
                    <a:cubicBezTo>
                      <a:pt x="940" y="300"/>
                      <a:pt x="939" y="300"/>
                      <a:pt x="937" y="299"/>
                    </a:cubicBezTo>
                    <a:cubicBezTo>
                      <a:pt x="938" y="297"/>
                      <a:pt x="942" y="295"/>
                      <a:pt x="937" y="294"/>
                    </a:cubicBezTo>
                    <a:cubicBezTo>
                      <a:pt x="936" y="294"/>
                      <a:pt x="934" y="294"/>
                      <a:pt x="932" y="294"/>
                    </a:cubicBezTo>
                    <a:cubicBezTo>
                      <a:pt x="939" y="293"/>
                      <a:pt x="942" y="290"/>
                      <a:pt x="942" y="283"/>
                    </a:cubicBezTo>
                    <a:cubicBezTo>
                      <a:pt x="931" y="283"/>
                      <a:pt x="919" y="283"/>
                      <a:pt x="908" y="283"/>
                    </a:cubicBezTo>
                    <a:cubicBezTo>
                      <a:pt x="908" y="283"/>
                      <a:pt x="908" y="283"/>
                      <a:pt x="908" y="283"/>
                    </a:cubicBezTo>
                    <a:cubicBezTo>
                      <a:pt x="914" y="282"/>
                      <a:pt x="919" y="282"/>
                      <a:pt x="925" y="281"/>
                    </a:cubicBezTo>
                    <a:cubicBezTo>
                      <a:pt x="930" y="281"/>
                      <a:pt x="935" y="281"/>
                      <a:pt x="939" y="278"/>
                    </a:cubicBezTo>
                    <a:cubicBezTo>
                      <a:pt x="942" y="276"/>
                      <a:pt x="945" y="272"/>
                      <a:pt x="945" y="268"/>
                    </a:cubicBezTo>
                    <a:cubicBezTo>
                      <a:pt x="946" y="264"/>
                      <a:pt x="938" y="260"/>
                      <a:pt x="933" y="261"/>
                    </a:cubicBezTo>
                    <a:cubicBezTo>
                      <a:pt x="926" y="263"/>
                      <a:pt x="919" y="265"/>
                      <a:pt x="911" y="267"/>
                    </a:cubicBezTo>
                    <a:cubicBezTo>
                      <a:pt x="911" y="267"/>
                      <a:pt x="910" y="267"/>
                      <a:pt x="909" y="267"/>
                    </a:cubicBezTo>
                    <a:cubicBezTo>
                      <a:pt x="910" y="266"/>
                      <a:pt x="910" y="265"/>
                      <a:pt x="910" y="265"/>
                    </a:cubicBezTo>
                    <a:cubicBezTo>
                      <a:pt x="916" y="263"/>
                      <a:pt x="921" y="262"/>
                      <a:pt x="927" y="260"/>
                    </a:cubicBezTo>
                    <a:cubicBezTo>
                      <a:pt x="928" y="259"/>
                      <a:pt x="930" y="259"/>
                      <a:pt x="931" y="258"/>
                    </a:cubicBezTo>
                    <a:cubicBezTo>
                      <a:pt x="933" y="256"/>
                      <a:pt x="933" y="253"/>
                      <a:pt x="930" y="252"/>
                    </a:cubicBezTo>
                    <a:cubicBezTo>
                      <a:pt x="928" y="251"/>
                      <a:pt x="926" y="250"/>
                      <a:pt x="924" y="250"/>
                    </a:cubicBezTo>
                    <a:cubicBezTo>
                      <a:pt x="924" y="249"/>
                      <a:pt x="924" y="248"/>
                      <a:pt x="925" y="248"/>
                    </a:cubicBezTo>
                    <a:cubicBezTo>
                      <a:pt x="927" y="248"/>
                      <a:pt x="930" y="247"/>
                      <a:pt x="932" y="248"/>
                    </a:cubicBezTo>
                    <a:cubicBezTo>
                      <a:pt x="936" y="248"/>
                      <a:pt x="937" y="247"/>
                      <a:pt x="938" y="244"/>
                    </a:cubicBezTo>
                    <a:cubicBezTo>
                      <a:pt x="938" y="241"/>
                      <a:pt x="937" y="238"/>
                      <a:pt x="940" y="236"/>
                    </a:cubicBezTo>
                    <a:cubicBezTo>
                      <a:pt x="940" y="236"/>
                      <a:pt x="941" y="236"/>
                      <a:pt x="941" y="236"/>
                    </a:cubicBezTo>
                    <a:cubicBezTo>
                      <a:pt x="939" y="230"/>
                      <a:pt x="942" y="226"/>
                      <a:pt x="943" y="221"/>
                    </a:cubicBezTo>
                    <a:cubicBezTo>
                      <a:pt x="944" y="218"/>
                      <a:pt x="942" y="215"/>
                      <a:pt x="939" y="213"/>
                    </a:cubicBezTo>
                    <a:cubicBezTo>
                      <a:pt x="938" y="213"/>
                      <a:pt x="937" y="212"/>
                      <a:pt x="937" y="212"/>
                    </a:cubicBezTo>
                    <a:cubicBezTo>
                      <a:pt x="935" y="207"/>
                      <a:pt x="933" y="207"/>
                      <a:pt x="930" y="212"/>
                    </a:cubicBezTo>
                    <a:cubicBezTo>
                      <a:pt x="929" y="213"/>
                      <a:pt x="929" y="214"/>
                      <a:pt x="927" y="217"/>
                    </a:cubicBezTo>
                    <a:cubicBezTo>
                      <a:pt x="926" y="213"/>
                      <a:pt x="925" y="212"/>
                      <a:pt x="925" y="210"/>
                    </a:cubicBezTo>
                    <a:cubicBezTo>
                      <a:pt x="925" y="206"/>
                      <a:pt x="925" y="204"/>
                      <a:pt x="922" y="204"/>
                    </a:cubicBezTo>
                    <a:cubicBezTo>
                      <a:pt x="922" y="201"/>
                      <a:pt x="922" y="198"/>
                      <a:pt x="921" y="197"/>
                    </a:cubicBezTo>
                    <a:cubicBezTo>
                      <a:pt x="920" y="196"/>
                      <a:pt x="917" y="196"/>
                      <a:pt x="915" y="197"/>
                    </a:cubicBezTo>
                    <a:cubicBezTo>
                      <a:pt x="910" y="198"/>
                      <a:pt x="906" y="198"/>
                      <a:pt x="902" y="195"/>
                    </a:cubicBezTo>
                    <a:cubicBezTo>
                      <a:pt x="898" y="192"/>
                      <a:pt x="893" y="189"/>
                      <a:pt x="888" y="186"/>
                    </a:cubicBezTo>
                    <a:cubicBezTo>
                      <a:pt x="889" y="188"/>
                      <a:pt x="889" y="189"/>
                      <a:pt x="889" y="190"/>
                    </a:cubicBezTo>
                    <a:cubicBezTo>
                      <a:pt x="883" y="186"/>
                      <a:pt x="883" y="186"/>
                      <a:pt x="879" y="193"/>
                    </a:cubicBezTo>
                    <a:cubicBezTo>
                      <a:pt x="873" y="201"/>
                      <a:pt x="867" y="210"/>
                      <a:pt x="861" y="218"/>
                    </a:cubicBezTo>
                    <a:cubicBezTo>
                      <a:pt x="862" y="216"/>
                      <a:pt x="862" y="214"/>
                      <a:pt x="863" y="212"/>
                    </a:cubicBezTo>
                    <a:cubicBezTo>
                      <a:pt x="867" y="206"/>
                      <a:pt x="871" y="201"/>
                      <a:pt x="875" y="195"/>
                    </a:cubicBezTo>
                    <a:cubicBezTo>
                      <a:pt x="876" y="194"/>
                      <a:pt x="876" y="194"/>
                      <a:pt x="877" y="193"/>
                    </a:cubicBezTo>
                    <a:cubicBezTo>
                      <a:pt x="878" y="188"/>
                      <a:pt x="881" y="186"/>
                      <a:pt x="886" y="185"/>
                    </a:cubicBezTo>
                    <a:cubicBezTo>
                      <a:pt x="883" y="182"/>
                      <a:pt x="881" y="180"/>
                      <a:pt x="879" y="179"/>
                    </a:cubicBezTo>
                    <a:cubicBezTo>
                      <a:pt x="876" y="176"/>
                      <a:pt x="874" y="174"/>
                      <a:pt x="877" y="170"/>
                    </a:cubicBezTo>
                    <a:cubicBezTo>
                      <a:pt x="878" y="168"/>
                      <a:pt x="879" y="166"/>
                      <a:pt x="880" y="163"/>
                    </a:cubicBezTo>
                    <a:cubicBezTo>
                      <a:pt x="881" y="160"/>
                      <a:pt x="879" y="158"/>
                      <a:pt x="876" y="159"/>
                    </a:cubicBezTo>
                    <a:cubicBezTo>
                      <a:pt x="865" y="163"/>
                      <a:pt x="855" y="167"/>
                      <a:pt x="844" y="171"/>
                    </a:cubicBezTo>
                    <a:cubicBezTo>
                      <a:pt x="842" y="172"/>
                      <a:pt x="840" y="172"/>
                      <a:pt x="837" y="173"/>
                    </a:cubicBezTo>
                    <a:cubicBezTo>
                      <a:pt x="837" y="172"/>
                      <a:pt x="837" y="172"/>
                      <a:pt x="837" y="171"/>
                    </a:cubicBezTo>
                    <a:cubicBezTo>
                      <a:pt x="838" y="168"/>
                      <a:pt x="839" y="164"/>
                      <a:pt x="841" y="160"/>
                    </a:cubicBezTo>
                    <a:cubicBezTo>
                      <a:pt x="838" y="162"/>
                      <a:pt x="836" y="164"/>
                      <a:pt x="834" y="166"/>
                    </a:cubicBezTo>
                    <a:cubicBezTo>
                      <a:pt x="836" y="162"/>
                      <a:pt x="837" y="158"/>
                      <a:pt x="839" y="155"/>
                    </a:cubicBezTo>
                    <a:cubicBezTo>
                      <a:pt x="840" y="153"/>
                      <a:pt x="842" y="151"/>
                      <a:pt x="844" y="149"/>
                    </a:cubicBezTo>
                    <a:cubicBezTo>
                      <a:pt x="849" y="145"/>
                      <a:pt x="853" y="141"/>
                      <a:pt x="855" y="134"/>
                    </a:cubicBezTo>
                    <a:cubicBezTo>
                      <a:pt x="856" y="129"/>
                      <a:pt x="858" y="124"/>
                      <a:pt x="856" y="119"/>
                    </a:cubicBezTo>
                    <a:cubicBezTo>
                      <a:pt x="855" y="114"/>
                      <a:pt x="853" y="109"/>
                      <a:pt x="851" y="104"/>
                    </a:cubicBezTo>
                    <a:cubicBezTo>
                      <a:pt x="849" y="100"/>
                      <a:pt x="845" y="100"/>
                      <a:pt x="842" y="102"/>
                    </a:cubicBezTo>
                    <a:cubicBezTo>
                      <a:pt x="841" y="103"/>
                      <a:pt x="839" y="104"/>
                      <a:pt x="838" y="105"/>
                    </a:cubicBezTo>
                    <a:cubicBezTo>
                      <a:pt x="836" y="108"/>
                      <a:pt x="833" y="108"/>
                      <a:pt x="829" y="107"/>
                    </a:cubicBezTo>
                    <a:cubicBezTo>
                      <a:pt x="826" y="106"/>
                      <a:pt x="823" y="106"/>
                      <a:pt x="820" y="105"/>
                    </a:cubicBezTo>
                    <a:cubicBezTo>
                      <a:pt x="819" y="105"/>
                      <a:pt x="817" y="105"/>
                      <a:pt x="815" y="105"/>
                    </a:cubicBezTo>
                    <a:cubicBezTo>
                      <a:pt x="816" y="103"/>
                      <a:pt x="816" y="103"/>
                      <a:pt x="817" y="102"/>
                    </a:cubicBezTo>
                    <a:cubicBezTo>
                      <a:pt x="819" y="98"/>
                      <a:pt x="818" y="95"/>
                      <a:pt x="814" y="95"/>
                    </a:cubicBezTo>
                    <a:cubicBezTo>
                      <a:pt x="812" y="94"/>
                      <a:pt x="810" y="93"/>
                      <a:pt x="808" y="93"/>
                    </a:cubicBezTo>
                    <a:cubicBezTo>
                      <a:pt x="809" y="88"/>
                      <a:pt x="810" y="86"/>
                      <a:pt x="815" y="85"/>
                    </a:cubicBezTo>
                    <a:cubicBezTo>
                      <a:pt x="821" y="84"/>
                      <a:pt x="826" y="79"/>
                      <a:pt x="828" y="73"/>
                    </a:cubicBezTo>
                    <a:cubicBezTo>
                      <a:pt x="830" y="66"/>
                      <a:pt x="826" y="63"/>
                      <a:pt x="822" y="57"/>
                    </a:cubicBezTo>
                    <a:cubicBezTo>
                      <a:pt x="824" y="55"/>
                      <a:pt x="826" y="53"/>
                      <a:pt x="829" y="52"/>
                    </a:cubicBezTo>
                    <a:cubicBezTo>
                      <a:pt x="832" y="50"/>
                      <a:pt x="836" y="48"/>
                      <a:pt x="839" y="47"/>
                    </a:cubicBezTo>
                    <a:cubicBezTo>
                      <a:pt x="844" y="44"/>
                      <a:pt x="849" y="42"/>
                      <a:pt x="854" y="40"/>
                    </a:cubicBezTo>
                    <a:cubicBezTo>
                      <a:pt x="856" y="38"/>
                      <a:pt x="858" y="36"/>
                      <a:pt x="860" y="35"/>
                    </a:cubicBezTo>
                    <a:cubicBezTo>
                      <a:pt x="860" y="34"/>
                      <a:pt x="860" y="34"/>
                      <a:pt x="860" y="34"/>
                    </a:cubicBezTo>
                    <a:cubicBezTo>
                      <a:pt x="855" y="34"/>
                      <a:pt x="851" y="35"/>
                      <a:pt x="847" y="36"/>
                    </a:cubicBezTo>
                    <a:cubicBezTo>
                      <a:pt x="845" y="36"/>
                      <a:pt x="843" y="35"/>
                      <a:pt x="842" y="35"/>
                    </a:cubicBezTo>
                    <a:cubicBezTo>
                      <a:pt x="834" y="30"/>
                      <a:pt x="824" y="33"/>
                      <a:pt x="822" y="42"/>
                    </a:cubicBezTo>
                    <a:cubicBezTo>
                      <a:pt x="821" y="46"/>
                      <a:pt x="820" y="48"/>
                      <a:pt x="816" y="50"/>
                    </a:cubicBezTo>
                    <a:cubicBezTo>
                      <a:pt x="815" y="50"/>
                      <a:pt x="814" y="51"/>
                      <a:pt x="814" y="52"/>
                    </a:cubicBezTo>
                    <a:cubicBezTo>
                      <a:pt x="814" y="58"/>
                      <a:pt x="810" y="58"/>
                      <a:pt x="806" y="58"/>
                    </a:cubicBezTo>
                    <a:cubicBezTo>
                      <a:pt x="802" y="59"/>
                      <a:pt x="797" y="58"/>
                      <a:pt x="795" y="60"/>
                    </a:cubicBezTo>
                    <a:cubicBezTo>
                      <a:pt x="793" y="62"/>
                      <a:pt x="795" y="67"/>
                      <a:pt x="794" y="71"/>
                    </a:cubicBezTo>
                    <a:cubicBezTo>
                      <a:pt x="793" y="75"/>
                      <a:pt x="792" y="79"/>
                      <a:pt x="791" y="84"/>
                    </a:cubicBezTo>
                    <a:cubicBezTo>
                      <a:pt x="786" y="78"/>
                      <a:pt x="782" y="73"/>
                      <a:pt x="778" y="69"/>
                    </a:cubicBezTo>
                    <a:cubicBezTo>
                      <a:pt x="776" y="67"/>
                      <a:pt x="774" y="67"/>
                      <a:pt x="771" y="67"/>
                    </a:cubicBezTo>
                    <a:cubicBezTo>
                      <a:pt x="769" y="66"/>
                      <a:pt x="767" y="67"/>
                      <a:pt x="766" y="67"/>
                    </a:cubicBezTo>
                    <a:cubicBezTo>
                      <a:pt x="765" y="67"/>
                      <a:pt x="763" y="65"/>
                      <a:pt x="763" y="64"/>
                    </a:cubicBezTo>
                    <a:cubicBezTo>
                      <a:pt x="765" y="60"/>
                      <a:pt x="762" y="57"/>
                      <a:pt x="759" y="56"/>
                    </a:cubicBezTo>
                    <a:cubicBezTo>
                      <a:pt x="756" y="55"/>
                      <a:pt x="756" y="54"/>
                      <a:pt x="758" y="53"/>
                    </a:cubicBezTo>
                    <a:cubicBezTo>
                      <a:pt x="759" y="51"/>
                      <a:pt x="760" y="49"/>
                      <a:pt x="762" y="48"/>
                    </a:cubicBezTo>
                    <a:cubicBezTo>
                      <a:pt x="766" y="42"/>
                      <a:pt x="763" y="37"/>
                      <a:pt x="762" y="32"/>
                    </a:cubicBezTo>
                    <a:cubicBezTo>
                      <a:pt x="762" y="31"/>
                      <a:pt x="760" y="29"/>
                      <a:pt x="758" y="29"/>
                    </a:cubicBezTo>
                    <a:cubicBezTo>
                      <a:pt x="756" y="29"/>
                      <a:pt x="754" y="29"/>
                      <a:pt x="752" y="29"/>
                    </a:cubicBezTo>
                    <a:cubicBezTo>
                      <a:pt x="751" y="28"/>
                      <a:pt x="751" y="26"/>
                      <a:pt x="751" y="25"/>
                    </a:cubicBezTo>
                    <a:cubicBezTo>
                      <a:pt x="749" y="25"/>
                      <a:pt x="746" y="25"/>
                      <a:pt x="743" y="25"/>
                    </a:cubicBezTo>
                    <a:cubicBezTo>
                      <a:pt x="742" y="20"/>
                      <a:pt x="741" y="15"/>
                      <a:pt x="746" y="11"/>
                    </a:cubicBezTo>
                    <a:cubicBezTo>
                      <a:pt x="742" y="8"/>
                      <a:pt x="739" y="5"/>
                      <a:pt x="736" y="2"/>
                    </a:cubicBezTo>
                    <a:cubicBezTo>
                      <a:pt x="736" y="1"/>
                      <a:pt x="735" y="1"/>
                      <a:pt x="735" y="1"/>
                    </a:cubicBezTo>
                    <a:cubicBezTo>
                      <a:pt x="731" y="4"/>
                      <a:pt x="727" y="0"/>
                      <a:pt x="723" y="1"/>
                    </a:cubicBezTo>
                    <a:cubicBezTo>
                      <a:pt x="721" y="2"/>
                      <a:pt x="719" y="5"/>
                      <a:pt x="718" y="7"/>
                    </a:cubicBezTo>
                    <a:cubicBezTo>
                      <a:pt x="717" y="7"/>
                      <a:pt x="717" y="6"/>
                      <a:pt x="716" y="6"/>
                    </a:cubicBezTo>
                    <a:cubicBezTo>
                      <a:pt x="713" y="7"/>
                      <a:pt x="715" y="13"/>
                      <a:pt x="710" y="12"/>
                    </a:cubicBezTo>
                    <a:cubicBezTo>
                      <a:pt x="709" y="10"/>
                      <a:pt x="707" y="7"/>
                      <a:pt x="705" y="4"/>
                    </a:cubicBezTo>
                    <a:cubicBezTo>
                      <a:pt x="703" y="7"/>
                      <a:pt x="701" y="9"/>
                      <a:pt x="700" y="10"/>
                    </a:cubicBezTo>
                    <a:cubicBezTo>
                      <a:pt x="700" y="9"/>
                      <a:pt x="700" y="7"/>
                      <a:pt x="699" y="5"/>
                    </a:cubicBezTo>
                    <a:cubicBezTo>
                      <a:pt x="695" y="4"/>
                      <a:pt x="694" y="7"/>
                      <a:pt x="693" y="11"/>
                    </a:cubicBezTo>
                    <a:cubicBezTo>
                      <a:pt x="692" y="9"/>
                      <a:pt x="692" y="8"/>
                      <a:pt x="691" y="7"/>
                    </a:cubicBezTo>
                    <a:cubicBezTo>
                      <a:pt x="687" y="9"/>
                      <a:pt x="687" y="11"/>
                      <a:pt x="689" y="15"/>
                    </a:cubicBezTo>
                    <a:cubicBezTo>
                      <a:pt x="690" y="19"/>
                      <a:pt x="691" y="22"/>
                      <a:pt x="692" y="27"/>
                    </a:cubicBezTo>
                    <a:cubicBezTo>
                      <a:pt x="692" y="31"/>
                      <a:pt x="692" y="36"/>
                      <a:pt x="694" y="41"/>
                    </a:cubicBezTo>
                    <a:cubicBezTo>
                      <a:pt x="697" y="48"/>
                      <a:pt x="704" y="55"/>
                      <a:pt x="699" y="64"/>
                    </a:cubicBezTo>
                    <a:cubicBezTo>
                      <a:pt x="698" y="65"/>
                      <a:pt x="698" y="66"/>
                      <a:pt x="698" y="66"/>
                    </a:cubicBezTo>
                    <a:cubicBezTo>
                      <a:pt x="693" y="74"/>
                      <a:pt x="693" y="75"/>
                      <a:pt x="699" y="82"/>
                    </a:cubicBezTo>
                    <a:cubicBezTo>
                      <a:pt x="699" y="83"/>
                      <a:pt x="699" y="83"/>
                      <a:pt x="700" y="84"/>
                    </a:cubicBezTo>
                    <a:cubicBezTo>
                      <a:pt x="699" y="84"/>
                      <a:pt x="699" y="85"/>
                      <a:pt x="699" y="85"/>
                    </a:cubicBezTo>
                    <a:cubicBezTo>
                      <a:pt x="697" y="83"/>
                      <a:pt x="696" y="80"/>
                      <a:pt x="693" y="79"/>
                    </a:cubicBezTo>
                    <a:cubicBezTo>
                      <a:pt x="691" y="78"/>
                      <a:pt x="688" y="78"/>
                      <a:pt x="685" y="78"/>
                    </a:cubicBezTo>
                    <a:cubicBezTo>
                      <a:pt x="687" y="77"/>
                      <a:pt x="689" y="75"/>
                      <a:pt x="691" y="74"/>
                    </a:cubicBezTo>
                    <a:cubicBezTo>
                      <a:pt x="691" y="74"/>
                      <a:pt x="691" y="74"/>
                      <a:pt x="691" y="73"/>
                    </a:cubicBezTo>
                    <a:cubicBezTo>
                      <a:pt x="687" y="75"/>
                      <a:pt x="682" y="77"/>
                      <a:pt x="678" y="79"/>
                    </a:cubicBezTo>
                    <a:cubicBezTo>
                      <a:pt x="679" y="82"/>
                      <a:pt x="679" y="84"/>
                      <a:pt x="680" y="87"/>
                    </a:cubicBezTo>
                    <a:cubicBezTo>
                      <a:pt x="678" y="86"/>
                      <a:pt x="677" y="85"/>
                      <a:pt x="675" y="85"/>
                    </a:cubicBezTo>
                    <a:cubicBezTo>
                      <a:pt x="674" y="87"/>
                      <a:pt x="673" y="89"/>
                      <a:pt x="672" y="91"/>
                    </a:cubicBezTo>
                    <a:cubicBezTo>
                      <a:pt x="671" y="90"/>
                      <a:pt x="670" y="89"/>
                      <a:pt x="670" y="87"/>
                    </a:cubicBezTo>
                    <a:cubicBezTo>
                      <a:pt x="671" y="86"/>
                      <a:pt x="672" y="86"/>
                      <a:pt x="673" y="85"/>
                    </a:cubicBezTo>
                    <a:cubicBezTo>
                      <a:pt x="667" y="83"/>
                      <a:pt x="658" y="87"/>
                      <a:pt x="657" y="92"/>
                    </a:cubicBezTo>
                    <a:cubicBezTo>
                      <a:pt x="657" y="91"/>
                      <a:pt x="656" y="90"/>
                      <a:pt x="656" y="89"/>
                    </a:cubicBezTo>
                    <a:cubicBezTo>
                      <a:pt x="657" y="83"/>
                      <a:pt x="653" y="78"/>
                      <a:pt x="651" y="73"/>
                    </a:cubicBezTo>
                    <a:cubicBezTo>
                      <a:pt x="650" y="72"/>
                      <a:pt x="647" y="72"/>
                      <a:pt x="645" y="71"/>
                    </a:cubicBezTo>
                    <a:cubicBezTo>
                      <a:pt x="643" y="70"/>
                      <a:pt x="640" y="70"/>
                      <a:pt x="638" y="70"/>
                    </a:cubicBezTo>
                    <a:cubicBezTo>
                      <a:pt x="637" y="71"/>
                      <a:pt x="635" y="72"/>
                      <a:pt x="634" y="73"/>
                    </a:cubicBezTo>
                    <a:cubicBezTo>
                      <a:pt x="629" y="76"/>
                      <a:pt x="628" y="78"/>
                      <a:pt x="628" y="83"/>
                    </a:cubicBezTo>
                    <a:cubicBezTo>
                      <a:pt x="628" y="85"/>
                      <a:pt x="627" y="88"/>
                      <a:pt x="625" y="90"/>
                    </a:cubicBezTo>
                    <a:cubicBezTo>
                      <a:pt x="621" y="93"/>
                      <a:pt x="619" y="96"/>
                      <a:pt x="619" y="102"/>
                    </a:cubicBezTo>
                    <a:cubicBezTo>
                      <a:pt x="618" y="106"/>
                      <a:pt x="616" y="111"/>
                      <a:pt x="615" y="116"/>
                    </a:cubicBezTo>
                    <a:cubicBezTo>
                      <a:pt x="615" y="118"/>
                      <a:pt x="615" y="120"/>
                      <a:pt x="614" y="123"/>
                    </a:cubicBezTo>
                    <a:cubicBezTo>
                      <a:pt x="612" y="112"/>
                      <a:pt x="604" y="119"/>
                      <a:pt x="599" y="117"/>
                    </a:cubicBezTo>
                    <a:cubicBezTo>
                      <a:pt x="599" y="117"/>
                      <a:pt x="599" y="118"/>
                      <a:pt x="599" y="118"/>
                    </a:cubicBezTo>
                    <a:cubicBezTo>
                      <a:pt x="601" y="118"/>
                      <a:pt x="603" y="119"/>
                      <a:pt x="607" y="119"/>
                    </a:cubicBezTo>
                    <a:cubicBezTo>
                      <a:pt x="604" y="120"/>
                      <a:pt x="603" y="121"/>
                      <a:pt x="601" y="122"/>
                    </a:cubicBezTo>
                    <a:cubicBezTo>
                      <a:pt x="602" y="125"/>
                      <a:pt x="603" y="128"/>
                      <a:pt x="603" y="131"/>
                    </a:cubicBezTo>
                    <a:cubicBezTo>
                      <a:pt x="603" y="132"/>
                      <a:pt x="603" y="132"/>
                      <a:pt x="602" y="132"/>
                    </a:cubicBezTo>
                    <a:cubicBezTo>
                      <a:pt x="601" y="130"/>
                      <a:pt x="601" y="127"/>
                      <a:pt x="600" y="125"/>
                    </a:cubicBezTo>
                    <a:cubicBezTo>
                      <a:pt x="598" y="122"/>
                      <a:pt x="595" y="118"/>
                      <a:pt x="593" y="115"/>
                    </a:cubicBezTo>
                    <a:cubicBezTo>
                      <a:pt x="592" y="113"/>
                      <a:pt x="592" y="112"/>
                      <a:pt x="591" y="110"/>
                    </a:cubicBezTo>
                    <a:cubicBezTo>
                      <a:pt x="590" y="102"/>
                      <a:pt x="586" y="96"/>
                      <a:pt x="580" y="92"/>
                    </a:cubicBezTo>
                    <a:cubicBezTo>
                      <a:pt x="576" y="90"/>
                      <a:pt x="573" y="88"/>
                      <a:pt x="572" y="84"/>
                    </a:cubicBezTo>
                    <a:cubicBezTo>
                      <a:pt x="571" y="83"/>
                      <a:pt x="568" y="82"/>
                      <a:pt x="566" y="82"/>
                    </a:cubicBezTo>
                    <a:cubicBezTo>
                      <a:pt x="563" y="82"/>
                      <a:pt x="560" y="84"/>
                      <a:pt x="556" y="81"/>
                    </a:cubicBezTo>
                    <a:cubicBezTo>
                      <a:pt x="552" y="78"/>
                      <a:pt x="546" y="78"/>
                      <a:pt x="541" y="77"/>
                    </a:cubicBezTo>
                    <a:cubicBezTo>
                      <a:pt x="540" y="77"/>
                      <a:pt x="538" y="79"/>
                      <a:pt x="537" y="80"/>
                    </a:cubicBezTo>
                    <a:cubicBezTo>
                      <a:pt x="535" y="88"/>
                      <a:pt x="535" y="96"/>
                      <a:pt x="537" y="105"/>
                    </a:cubicBezTo>
                    <a:cubicBezTo>
                      <a:pt x="538" y="107"/>
                      <a:pt x="538" y="110"/>
                      <a:pt x="539" y="112"/>
                    </a:cubicBezTo>
                    <a:cubicBezTo>
                      <a:pt x="540" y="115"/>
                      <a:pt x="541" y="117"/>
                      <a:pt x="542" y="120"/>
                    </a:cubicBezTo>
                    <a:cubicBezTo>
                      <a:pt x="543" y="122"/>
                      <a:pt x="545" y="124"/>
                      <a:pt x="545" y="125"/>
                    </a:cubicBezTo>
                    <a:cubicBezTo>
                      <a:pt x="544" y="129"/>
                      <a:pt x="546" y="132"/>
                      <a:pt x="549" y="134"/>
                    </a:cubicBezTo>
                    <a:cubicBezTo>
                      <a:pt x="550" y="133"/>
                      <a:pt x="550" y="133"/>
                      <a:pt x="551" y="132"/>
                    </a:cubicBezTo>
                    <a:cubicBezTo>
                      <a:pt x="557" y="138"/>
                      <a:pt x="557" y="146"/>
                      <a:pt x="558" y="153"/>
                    </a:cubicBezTo>
                    <a:cubicBezTo>
                      <a:pt x="559" y="155"/>
                      <a:pt x="558" y="157"/>
                      <a:pt x="558" y="159"/>
                    </a:cubicBezTo>
                    <a:cubicBezTo>
                      <a:pt x="557" y="162"/>
                      <a:pt x="556" y="165"/>
                      <a:pt x="555" y="168"/>
                    </a:cubicBezTo>
                    <a:cubicBezTo>
                      <a:pt x="554" y="172"/>
                      <a:pt x="555" y="175"/>
                      <a:pt x="558" y="178"/>
                    </a:cubicBezTo>
                    <a:cubicBezTo>
                      <a:pt x="560" y="181"/>
                      <a:pt x="561" y="186"/>
                      <a:pt x="558" y="191"/>
                    </a:cubicBezTo>
                    <a:cubicBezTo>
                      <a:pt x="557" y="188"/>
                      <a:pt x="556" y="187"/>
                      <a:pt x="556" y="185"/>
                    </a:cubicBezTo>
                    <a:cubicBezTo>
                      <a:pt x="557" y="181"/>
                      <a:pt x="555" y="178"/>
                      <a:pt x="552" y="175"/>
                    </a:cubicBezTo>
                    <a:cubicBezTo>
                      <a:pt x="549" y="173"/>
                      <a:pt x="549" y="169"/>
                      <a:pt x="549" y="166"/>
                    </a:cubicBezTo>
                    <a:cubicBezTo>
                      <a:pt x="548" y="159"/>
                      <a:pt x="547" y="153"/>
                      <a:pt x="546" y="146"/>
                    </a:cubicBezTo>
                    <a:cubicBezTo>
                      <a:pt x="546" y="145"/>
                      <a:pt x="546" y="144"/>
                      <a:pt x="545" y="144"/>
                    </a:cubicBezTo>
                    <a:cubicBezTo>
                      <a:pt x="539" y="141"/>
                      <a:pt x="541" y="133"/>
                      <a:pt x="536" y="129"/>
                    </a:cubicBezTo>
                    <a:cubicBezTo>
                      <a:pt x="535" y="127"/>
                      <a:pt x="533" y="126"/>
                      <a:pt x="532" y="126"/>
                    </a:cubicBezTo>
                    <a:cubicBezTo>
                      <a:pt x="528" y="124"/>
                      <a:pt x="523" y="123"/>
                      <a:pt x="519" y="121"/>
                    </a:cubicBezTo>
                    <a:cubicBezTo>
                      <a:pt x="518" y="121"/>
                      <a:pt x="518" y="118"/>
                      <a:pt x="518" y="116"/>
                    </a:cubicBezTo>
                    <a:cubicBezTo>
                      <a:pt x="520" y="112"/>
                      <a:pt x="520" y="107"/>
                      <a:pt x="518" y="103"/>
                    </a:cubicBezTo>
                    <a:cubicBezTo>
                      <a:pt x="517" y="100"/>
                      <a:pt x="515" y="96"/>
                      <a:pt x="514" y="93"/>
                    </a:cubicBezTo>
                    <a:cubicBezTo>
                      <a:pt x="511" y="94"/>
                      <a:pt x="510" y="95"/>
                      <a:pt x="508" y="97"/>
                    </a:cubicBezTo>
                    <a:cubicBezTo>
                      <a:pt x="508" y="95"/>
                      <a:pt x="508" y="95"/>
                      <a:pt x="508" y="94"/>
                    </a:cubicBezTo>
                    <a:cubicBezTo>
                      <a:pt x="511" y="87"/>
                      <a:pt x="511" y="85"/>
                      <a:pt x="505" y="80"/>
                    </a:cubicBezTo>
                    <a:cubicBezTo>
                      <a:pt x="503" y="79"/>
                      <a:pt x="502" y="79"/>
                      <a:pt x="500" y="80"/>
                    </a:cubicBezTo>
                    <a:cubicBezTo>
                      <a:pt x="499" y="82"/>
                      <a:pt x="497" y="83"/>
                      <a:pt x="495" y="84"/>
                    </a:cubicBezTo>
                    <a:cubicBezTo>
                      <a:pt x="495" y="82"/>
                      <a:pt x="496" y="80"/>
                      <a:pt x="497" y="77"/>
                    </a:cubicBezTo>
                    <a:cubicBezTo>
                      <a:pt x="498" y="73"/>
                      <a:pt x="494" y="73"/>
                      <a:pt x="492" y="72"/>
                    </a:cubicBezTo>
                    <a:cubicBezTo>
                      <a:pt x="489" y="71"/>
                      <a:pt x="489" y="74"/>
                      <a:pt x="489" y="76"/>
                    </a:cubicBezTo>
                    <a:cubicBezTo>
                      <a:pt x="489" y="78"/>
                      <a:pt x="487" y="80"/>
                      <a:pt x="486" y="82"/>
                    </a:cubicBezTo>
                    <a:cubicBezTo>
                      <a:pt x="485" y="74"/>
                      <a:pt x="483" y="74"/>
                      <a:pt x="476" y="78"/>
                    </a:cubicBezTo>
                    <a:cubicBezTo>
                      <a:pt x="472" y="80"/>
                      <a:pt x="468" y="88"/>
                      <a:pt x="469" y="92"/>
                    </a:cubicBezTo>
                    <a:cubicBezTo>
                      <a:pt x="470" y="94"/>
                      <a:pt x="470" y="96"/>
                      <a:pt x="470" y="99"/>
                    </a:cubicBezTo>
                    <a:cubicBezTo>
                      <a:pt x="469" y="97"/>
                      <a:pt x="467" y="96"/>
                      <a:pt x="466" y="93"/>
                    </a:cubicBezTo>
                    <a:cubicBezTo>
                      <a:pt x="465" y="95"/>
                      <a:pt x="464" y="96"/>
                      <a:pt x="463" y="98"/>
                    </a:cubicBezTo>
                    <a:cubicBezTo>
                      <a:pt x="459" y="93"/>
                      <a:pt x="453" y="95"/>
                      <a:pt x="448" y="96"/>
                    </a:cubicBezTo>
                    <a:cubicBezTo>
                      <a:pt x="441" y="98"/>
                      <a:pt x="436" y="102"/>
                      <a:pt x="440" y="111"/>
                    </a:cubicBezTo>
                    <a:cubicBezTo>
                      <a:pt x="442" y="115"/>
                      <a:pt x="441" y="117"/>
                      <a:pt x="438" y="119"/>
                    </a:cubicBezTo>
                    <a:cubicBezTo>
                      <a:pt x="433" y="122"/>
                      <a:pt x="432" y="124"/>
                      <a:pt x="436" y="128"/>
                    </a:cubicBezTo>
                    <a:cubicBezTo>
                      <a:pt x="441" y="135"/>
                      <a:pt x="443" y="143"/>
                      <a:pt x="443" y="151"/>
                    </a:cubicBezTo>
                    <a:cubicBezTo>
                      <a:pt x="444" y="156"/>
                      <a:pt x="442" y="162"/>
                      <a:pt x="442" y="167"/>
                    </a:cubicBezTo>
                    <a:cubicBezTo>
                      <a:pt x="441" y="169"/>
                      <a:pt x="440" y="171"/>
                      <a:pt x="439" y="172"/>
                    </a:cubicBezTo>
                    <a:cubicBezTo>
                      <a:pt x="439" y="168"/>
                      <a:pt x="435" y="167"/>
                      <a:pt x="432" y="166"/>
                    </a:cubicBezTo>
                    <a:cubicBezTo>
                      <a:pt x="432" y="166"/>
                      <a:pt x="430" y="168"/>
                      <a:pt x="429" y="170"/>
                    </a:cubicBezTo>
                    <a:cubicBezTo>
                      <a:pt x="423" y="169"/>
                      <a:pt x="421" y="164"/>
                      <a:pt x="421" y="158"/>
                    </a:cubicBezTo>
                    <a:cubicBezTo>
                      <a:pt x="420" y="153"/>
                      <a:pt x="419" y="148"/>
                      <a:pt x="417" y="144"/>
                    </a:cubicBezTo>
                    <a:cubicBezTo>
                      <a:pt x="415" y="141"/>
                      <a:pt x="410" y="139"/>
                      <a:pt x="407" y="138"/>
                    </a:cubicBezTo>
                    <a:cubicBezTo>
                      <a:pt x="404" y="137"/>
                      <a:pt x="402" y="136"/>
                      <a:pt x="402" y="133"/>
                    </a:cubicBezTo>
                    <a:cubicBezTo>
                      <a:pt x="402" y="132"/>
                      <a:pt x="402" y="131"/>
                      <a:pt x="402" y="131"/>
                    </a:cubicBezTo>
                    <a:cubicBezTo>
                      <a:pt x="396" y="121"/>
                      <a:pt x="394" y="110"/>
                      <a:pt x="389" y="100"/>
                    </a:cubicBezTo>
                    <a:cubicBezTo>
                      <a:pt x="388" y="99"/>
                      <a:pt x="388" y="98"/>
                      <a:pt x="387" y="97"/>
                    </a:cubicBezTo>
                    <a:cubicBezTo>
                      <a:pt x="386" y="94"/>
                      <a:pt x="384" y="91"/>
                      <a:pt x="383" y="89"/>
                    </a:cubicBezTo>
                    <a:cubicBezTo>
                      <a:pt x="380" y="89"/>
                      <a:pt x="377" y="88"/>
                      <a:pt x="374" y="89"/>
                    </a:cubicBezTo>
                    <a:cubicBezTo>
                      <a:pt x="372" y="90"/>
                      <a:pt x="370" y="93"/>
                      <a:pt x="366" y="94"/>
                    </a:cubicBezTo>
                    <a:cubicBezTo>
                      <a:pt x="363" y="94"/>
                      <a:pt x="360" y="96"/>
                      <a:pt x="357" y="96"/>
                    </a:cubicBezTo>
                    <a:cubicBezTo>
                      <a:pt x="356" y="96"/>
                      <a:pt x="355" y="98"/>
                      <a:pt x="355" y="99"/>
                    </a:cubicBezTo>
                    <a:cubicBezTo>
                      <a:pt x="355" y="100"/>
                      <a:pt x="356" y="101"/>
                      <a:pt x="356" y="102"/>
                    </a:cubicBezTo>
                    <a:cubicBezTo>
                      <a:pt x="352" y="108"/>
                      <a:pt x="355" y="113"/>
                      <a:pt x="357" y="119"/>
                    </a:cubicBezTo>
                    <a:cubicBezTo>
                      <a:pt x="358" y="124"/>
                      <a:pt x="360" y="130"/>
                      <a:pt x="361" y="136"/>
                    </a:cubicBezTo>
                    <a:cubicBezTo>
                      <a:pt x="362" y="139"/>
                      <a:pt x="363" y="141"/>
                      <a:pt x="364" y="144"/>
                    </a:cubicBezTo>
                    <a:cubicBezTo>
                      <a:pt x="364" y="145"/>
                      <a:pt x="365" y="147"/>
                      <a:pt x="364" y="148"/>
                    </a:cubicBezTo>
                    <a:cubicBezTo>
                      <a:pt x="361" y="153"/>
                      <a:pt x="365" y="156"/>
                      <a:pt x="366" y="159"/>
                    </a:cubicBezTo>
                    <a:cubicBezTo>
                      <a:pt x="369" y="166"/>
                      <a:pt x="371" y="173"/>
                      <a:pt x="366" y="179"/>
                    </a:cubicBezTo>
                    <a:cubicBezTo>
                      <a:pt x="365" y="180"/>
                      <a:pt x="365" y="180"/>
                      <a:pt x="365" y="181"/>
                    </a:cubicBezTo>
                    <a:cubicBezTo>
                      <a:pt x="368" y="185"/>
                      <a:pt x="363" y="188"/>
                      <a:pt x="363" y="191"/>
                    </a:cubicBezTo>
                    <a:cubicBezTo>
                      <a:pt x="363" y="192"/>
                      <a:pt x="363" y="192"/>
                      <a:pt x="363" y="192"/>
                    </a:cubicBezTo>
                    <a:cubicBezTo>
                      <a:pt x="361" y="198"/>
                      <a:pt x="359" y="203"/>
                      <a:pt x="357" y="208"/>
                    </a:cubicBezTo>
                    <a:cubicBezTo>
                      <a:pt x="357" y="206"/>
                      <a:pt x="357" y="203"/>
                      <a:pt x="357" y="200"/>
                    </a:cubicBezTo>
                    <a:cubicBezTo>
                      <a:pt x="353" y="202"/>
                      <a:pt x="350" y="203"/>
                      <a:pt x="345" y="205"/>
                    </a:cubicBezTo>
                    <a:cubicBezTo>
                      <a:pt x="347" y="206"/>
                      <a:pt x="348" y="206"/>
                      <a:pt x="349" y="206"/>
                    </a:cubicBezTo>
                    <a:cubicBezTo>
                      <a:pt x="352" y="206"/>
                      <a:pt x="354" y="208"/>
                      <a:pt x="354" y="210"/>
                    </a:cubicBezTo>
                    <a:cubicBezTo>
                      <a:pt x="354" y="213"/>
                      <a:pt x="353" y="217"/>
                      <a:pt x="352" y="220"/>
                    </a:cubicBezTo>
                    <a:cubicBezTo>
                      <a:pt x="351" y="223"/>
                      <a:pt x="347" y="222"/>
                      <a:pt x="346" y="219"/>
                    </a:cubicBezTo>
                    <a:cubicBezTo>
                      <a:pt x="344" y="215"/>
                      <a:pt x="341" y="211"/>
                      <a:pt x="342" y="207"/>
                    </a:cubicBezTo>
                    <a:cubicBezTo>
                      <a:pt x="342" y="205"/>
                      <a:pt x="341" y="203"/>
                      <a:pt x="340" y="202"/>
                    </a:cubicBezTo>
                    <a:cubicBezTo>
                      <a:pt x="339" y="202"/>
                      <a:pt x="339" y="202"/>
                      <a:pt x="338" y="202"/>
                    </a:cubicBezTo>
                    <a:cubicBezTo>
                      <a:pt x="338" y="205"/>
                      <a:pt x="338" y="208"/>
                      <a:pt x="338" y="210"/>
                    </a:cubicBezTo>
                    <a:cubicBezTo>
                      <a:pt x="338" y="211"/>
                      <a:pt x="337" y="211"/>
                      <a:pt x="337" y="211"/>
                    </a:cubicBezTo>
                    <a:cubicBezTo>
                      <a:pt x="337" y="209"/>
                      <a:pt x="336" y="208"/>
                      <a:pt x="336" y="207"/>
                    </a:cubicBezTo>
                    <a:cubicBezTo>
                      <a:pt x="336" y="200"/>
                      <a:pt x="337" y="193"/>
                      <a:pt x="337" y="185"/>
                    </a:cubicBezTo>
                    <a:cubicBezTo>
                      <a:pt x="337" y="184"/>
                      <a:pt x="335" y="182"/>
                      <a:pt x="334" y="180"/>
                    </a:cubicBezTo>
                    <a:cubicBezTo>
                      <a:pt x="327" y="186"/>
                      <a:pt x="320" y="192"/>
                      <a:pt x="314" y="198"/>
                    </a:cubicBezTo>
                    <a:cubicBezTo>
                      <a:pt x="312" y="200"/>
                      <a:pt x="310" y="202"/>
                      <a:pt x="310" y="205"/>
                    </a:cubicBezTo>
                    <a:cubicBezTo>
                      <a:pt x="305" y="220"/>
                      <a:pt x="306" y="234"/>
                      <a:pt x="312" y="249"/>
                    </a:cubicBezTo>
                    <a:cubicBezTo>
                      <a:pt x="312" y="250"/>
                      <a:pt x="313" y="251"/>
                      <a:pt x="313" y="251"/>
                    </a:cubicBezTo>
                    <a:cubicBezTo>
                      <a:pt x="313" y="252"/>
                      <a:pt x="312" y="252"/>
                      <a:pt x="312" y="252"/>
                    </a:cubicBezTo>
                    <a:cubicBezTo>
                      <a:pt x="310" y="251"/>
                      <a:pt x="309" y="250"/>
                      <a:pt x="308" y="248"/>
                    </a:cubicBezTo>
                    <a:cubicBezTo>
                      <a:pt x="306" y="244"/>
                      <a:pt x="305" y="240"/>
                      <a:pt x="303" y="235"/>
                    </a:cubicBezTo>
                    <a:cubicBezTo>
                      <a:pt x="302" y="233"/>
                      <a:pt x="300" y="231"/>
                      <a:pt x="299" y="229"/>
                    </a:cubicBezTo>
                    <a:cubicBezTo>
                      <a:pt x="299" y="229"/>
                      <a:pt x="298" y="229"/>
                      <a:pt x="298" y="229"/>
                    </a:cubicBezTo>
                    <a:cubicBezTo>
                      <a:pt x="297" y="231"/>
                      <a:pt x="297" y="232"/>
                      <a:pt x="297" y="234"/>
                    </a:cubicBezTo>
                    <a:cubicBezTo>
                      <a:pt x="297" y="238"/>
                      <a:pt x="297" y="242"/>
                      <a:pt x="298" y="246"/>
                    </a:cubicBezTo>
                    <a:cubicBezTo>
                      <a:pt x="300" y="254"/>
                      <a:pt x="298" y="260"/>
                      <a:pt x="296" y="267"/>
                    </a:cubicBezTo>
                    <a:cubicBezTo>
                      <a:pt x="295" y="268"/>
                      <a:pt x="295" y="270"/>
                      <a:pt x="296" y="271"/>
                    </a:cubicBezTo>
                    <a:cubicBezTo>
                      <a:pt x="297" y="276"/>
                      <a:pt x="298" y="280"/>
                      <a:pt x="299" y="285"/>
                    </a:cubicBezTo>
                    <a:cubicBezTo>
                      <a:pt x="299" y="286"/>
                      <a:pt x="299" y="288"/>
                      <a:pt x="298" y="289"/>
                    </a:cubicBezTo>
                    <a:cubicBezTo>
                      <a:pt x="297" y="289"/>
                      <a:pt x="297" y="288"/>
                      <a:pt x="297" y="288"/>
                    </a:cubicBezTo>
                    <a:cubicBezTo>
                      <a:pt x="298" y="281"/>
                      <a:pt x="294" y="274"/>
                      <a:pt x="291" y="268"/>
                    </a:cubicBezTo>
                    <a:cubicBezTo>
                      <a:pt x="288" y="260"/>
                      <a:pt x="289" y="252"/>
                      <a:pt x="289" y="244"/>
                    </a:cubicBezTo>
                    <a:cubicBezTo>
                      <a:pt x="289" y="237"/>
                      <a:pt x="286" y="231"/>
                      <a:pt x="281" y="226"/>
                    </a:cubicBezTo>
                    <a:cubicBezTo>
                      <a:pt x="280" y="225"/>
                      <a:pt x="277" y="225"/>
                      <a:pt x="275" y="226"/>
                    </a:cubicBezTo>
                    <a:cubicBezTo>
                      <a:pt x="273" y="227"/>
                      <a:pt x="270" y="229"/>
                      <a:pt x="267" y="230"/>
                    </a:cubicBezTo>
                    <a:cubicBezTo>
                      <a:pt x="276" y="222"/>
                      <a:pt x="282" y="213"/>
                      <a:pt x="277" y="198"/>
                    </a:cubicBezTo>
                    <a:cubicBezTo>
                      <a:pt x="273" y="201"/>
                      <a:pt x="269" y="204"/>
                      <a:pt x="265" y="206"/>
                    </a:cubicBezTo>
                    <a:cubicBezTo>
                      <a:pt x="265" y="206"/>
                      <a:pt x="264" y="206"/>
                      <a:pt x="264" y="206"/>
                    </a:cubicBezTo>
                    <a:cubicBezTo>
                      <a:pt x="266" y="203"/>
                      <a:pt x="268" y="201"/>
                      <a:pt x="269" y="198"/>
                    </a:cubicBezTo>
                    <a:cubicBezTo>
                      <a:pt x="272" y="194"/>
                      <a:pt x="270" y="191"/>
                      <a:pt x="265" y="191"/>
                    </a:cubicBezTo>
                    <a:cubicBezTo>
                      <a:pt x="262" y="191"/>
                      <a:pt x="259" y="191"/>
                      <a:pt x="256" y="191"/>
                    </a:cubicBezTo>
                    <a:cubicBezTo>
                      <a:pt x="254" y="191"/>
                      <a:pt x="251" y="190"/>
                      <a:pt x="250" y="188"/>
                    </a:cubicBezTo>
                    <a:cubicBezTo>
                      <a:pt x="249" y="184"/>
                      <a:pt x="246" y="181"/>
                      <a:pt x="247" y="177"/>
                    </a:cubicBezTo>
                    <a:cubicBezTo>
                      <a:pt x="248" y="174"/>
                      <a:pt x="245" y="170"/>
                      <a:pt x="244" y="167"/>
                    </a:cubicBezTo>
                    <a:cubicBezTo>
                      <a:pt x="243" y="166"/>
                      <a:pt x="241" y="165"/>
                      <a:pt x="240" y="164"/>
                    </a:cubicBezTo>
                    <a:cubicBezTo>
                      <a:pt x="244" y="162"/>
                      <a:pt x="246" y="164"/>
                      <a:pt x="248" y="168"/>
                    </a:cubicBezTo>
                    <a:cubicBezTo>
                      <a:pt x="250" y="172"/>
                      <a:pt x="252" y="175"/>
                      <a:pt x="254" y="179"/>
                    </a:cubicBezTo>
                    <a:cubicBezTo>
                      <a:pt x="255" y="180"/>
                      <a:pt x="257" y="180"/>
                      <a:pt x="258" y="180"/>
                    </a:cubicBezTo>
                    <a:cubicBezTo>
                      <a:pt x="267" y="183"/>
                      <a:pt x="272" y="178"/>
                      <a:pt x="276" y="170"/>
                    </a:cubicBezTo>
                    <a:cubicBezTo>
                      <a:pt x="273" y="166"/>
                      <a:pt x="270" y="164"/>
                      <a:pt x="265" y="166"/>
                    </a:cubicBezTo>
                    <a:cubicBezTo>
                      <a:pt x="264" y="166"/>
                      <a:pt x="264" y="165"/>
                      <a:pt x="264" y="165"/>
                    </a:cubicBezTo>
                    <a:cubicBezTo>
                      <a:pt x="266" y="164"/>
                      <a:pt x="267" y="163"/>
                      <a:pt x="268" y="163"/>
                    </a:cubicBezTo>
                    <a:cubicBezTo>
                      <a:pt x="274" y="162"/>
                      <a:pt x="277" y="158"/>
                      <a:pt x="278" y="153"/>
                    </a:cubicBezTo>
                    <a:cubicBezTo>
                      <a:pt x="279" y="152"/>
                      <a:pt x="279" y="151"/>
                      <a:pt x="280" y="149"/>
                    </a:cubicBezTo>
                    <a:cubicBezTo>
                      <a:pt x="282" y="146"/>
                      <a:pt x="283" y="143"/>
                      <a:pt x="278" y="142"/>
                    </a:cubicBezTo>
                    <a:cubicBezTo>
                      <a:pt x="281" y="138"/>
                      <a:pt x="282" y="133"/>
                      <a:pt x="279" y="129"/>
                    </a:cubicBezTo>
                    <a:cubicBezTo>
                      <a:pt x="278" y="127"/>
                      <a:pt x="278" y="127"/>
                      <a:pt x="268" y="129"/>
                    </a:cubicBezTo>
                    <a:cubicBezTo>
                      <a:pt x="269" y="127"/>
                      <a:pt x="271" y="126"/>
                      <a:pt x="273" y="124"/>
                    </a:cubicBezTo>
                    <a:cubicBezTo>
                      <a:pt x="268" y="121"/>
                      <a:pt x="263" y="123"/>
                      <a:pt x="259" y="125"/>
                    </a:cubicBezTo>
                    <a:cubicBezTo>
                      <a:pt x="257" y="126"/>
                      <a:pt x="255" y="128"/>
                      <a:pt x="253" y="124"/>
                    </a:cubicBezTo>
                    <a:cubicBezTo>
                      <a:pt x="261" y="122"/>
                      <a:pt x="269" y="120"/>
                      <a:pt x="277" y="117"/>
                    </a:cubicBezTo>
                    <a:cubicBezTo>
                      <a:pt x="277" y="111"/>
                      <a:pt x="274" y="109"/>
                      <a:pt x="267" y="110"/>
                    </a:cubicBezTo>
                    <a:cubicBezTo>
                      <a:pt x="265" y="111"/>
                      <a:pt x="262" y="113"/>
                      <a:pt x="259" y="110"/>
                    </a:cubicBezTo>
                    <a:cubicBezTo>
                      <a:pt x="257" y="107"/>
                      <a:pt x="257" y="105"/>
                      <a:pt x="261" y="101"/>
                    </a:cubicBezTo>
                    <a:cubicBezTo>
                      <a:pt x="259" y="98"/>
                      <a:pt x="259" y="93"/>
                      <a:pt x="253" y="95"/>
                    </a:cubicBezTo>
                    <a:cubicBezTo>
                      <a:pt x="251" y="96"/>
                      <a:pt x="249" y="97"/>
                      <a:pt x="251" y="100"/>
                    </a:cubicBezTo>
                    <a:cubicBezTo>
                      <a:pt x="249" y="100"/>
                      <a:pt x="248" y="99"/>
                      <a:pt x="247" y="100"/>
                    </a:cubicBezTo>
                    <a:cubicBezTo>
                      <a:pt x="244" y="101"/>
                      <a:pt x="243" y="100"/>
                      <a:pt x="243" y="97"/>
                    </a:cubicBezTo>
                    <a:cubicBezTo>
                      <a:pt x="243" y="93"/>
                      <a:pt x="242" y="89"/>
                      <a:pt x="243" y="84"/>
                    </a:cubicBezTo>
                    <a:cubicBezTo>
                      <a:pt x="243" y="77"/>
                      <a:pt x="238" y="72"/>
                      <a:pt x="232" y="74"/>
                    </a:cubicBezTo>
                    <a:cubicBezTo>
                      <a:pt x="229" y="72"/>
                      <a:pt x="227" y="66"/>
                      <a:pt x="220" y="71"/>
                    </a:cubicBezTo>
                    <a:cubicBezTo>
                      <a:pt x="223" y="68"/>
                      <a:pt x="225" y="66"/>
                      <a:pt x="225" y="64"/>
                    </a:cubicBezTo>
                    <a:cubicBezTo>
                      <a:pt x="225" y="62"/>
                      <a:pt x="223" y="59"/>
                      <a:pt x="222" y="57"/>
                    </a:cubicBezTo>
                    <a:cubicBezTo>
                      <a:pt x="220" y="57"/>
                      <a:pt x="219" y="58"/>
                      <a:pt x="218" y="58"/>
                    </a:cubicBezTo>
                    <a:cubicBezTo>
                      <a:pt x="216" y="58"/>
                      <a:pt x="214" y="58"/>
                      <a:pt x="212" y="58"/>
                    </a:cubicBezTo>
                    <a:cubicBezTo>
                      <a:pt x="212" y="57"/>
                      <a:pt x="212" y="55"/>
                      <a:pt x="211" y="53"/>
                    </a:cubicBezTo>
                    <a:cubicBezTo>
                      <a:pt x="210" y="55"/>
                      <a:pt x="209" y="56"/>
                      <a:pt x="208" y="58"/>
                    </a:cubicBezTo>
                    <a:cubicBezTo>
                      <a:pt x="205" y="53"/>
                      <a:pt x="203" y="56"/>
                      <a:pt x="200" y="58"/>
                    </a:cubicBezTo>
                    <a:cubicBezTo>
                      <a:pt x="203" y="53"/>
                      <a:pt x="196" y="48"/>
                      <a:pt x="202" y="44"/>
                    </a:cubicBezTo>
                    <a:cubicBezTo>
                      <a:pt x="200" y="43"/>
                      <a:pt x="199" y="43"/>
                      <a:pt x="198" y="42"/>
                    </a:cubicBezTo>
                    <a:cubicBezTo>
                      <a:pt x="199" y="38"/>
                      <a:pt x="196" y="35"/>
                      <a:pt x="192" y="33"/>
                    </a:cubicBezTo>
                    <a:cubicBezTo>
                      <a:pt x="189" y="32"/>
                      <a:pt x="188" y="29"/>
                      <a:pt x="187" y="26"/>
                    </a:cubicBezTo>
                    <a:cubicBezTo>
                      <a:pt x="186" y="19"/>
                      <a:pt x="184" y="17"/>
                      <a:pt x="180" y="16"/>
                    </a:cubicBezTo>
                    <a:cubicBezTo>
                      <a:pt x="181" y="19"/>
                      <a:pt x="182" y="21"/>
                      <a:pt x="183" y="23"/>
                    </a:cubicBezTo>
                    <a:cubicBezTo>
                      <a:pt x="182" y="24"/>
                      <a:pt x="182" y="24"/>
                      <a:pt x="181" y="25"/>
                    </a:cubicBezTo>
                    <a:cubicBezTo>
                      <a:pt x="178" y="23"/>
                      <a:pt x="175" y="21"/>
                      <a:pt x="173" y="19"/>
                    </a:cubicBezTo>
                    <a:cubicBezTo>
                      <a:pt x="169" y="15"/>
                      <a:pt x="168" y="15"/>
                      <a:pt x="166" y="20"/>
                    </a:cubicBezTo>
                    <a:cubicBezTo>
                      <a:pt x="165" y="22"/>
                      <a:pt x="163" y="24"/>
                      <a:pt x="161" y="25"/>
                    </a:cubicBezTo>
                    <a:cubicBezTo>
                      <a:pt x="160" y="26"/>
                      <a:pt x="158" y="25"/>
                      <a:pt x="158" y="25"/>
                    </a:cubicBezTo>
                    <a:cubicBezTo>
                      <a:pt x="154" y="22"/>
                      <a:pt x="152" y="19"/>
                      <a:pt x="148" y="17"/>
                    </a:cubicBezTo>
                    <a:cubicBezTo>
                      <a:pt x="145" y="16"/>
                      <a:pt x="142" y="16"/>
                      <a:pt x="138" y="15"/>
                    </a:cubicBezTo>
                    <a:cubicBezTo>
                      <a:pt x="138" y="20"/>
                      <a:pt x="145" y="20"/>
                      <a:pt x="143" y="25"/>
                    </a:cubicBezTo>
                    <a:cubicBezTo>
                      <a:pt x="141" y="17"/>
                      <a:pt x="135" y="21"/>
                      <a:pt x="130" y="21"/>
                    </a:cubicBezTo>
                    <a:cubicBezTo>
                      <a:pt x="131" y="23"/>
                      <a:pt x="131" y="24"/>
                      <a:pt x="131" y="25"/>
                    </a:cubicBezTo>
                    <a:cubicBezTo>
                      <a:pt x="128" y="25"/>
                      <a:pt x="125" y="18"/>
                      <a:pt x="121" y="24"/>
                    </a:cubicBezTo>
                    <a:cubicBezTo>
                      <a:pt x="124" y="27"/>
                      <a:pt x="127" y="30"/>
                      <a:pt x="130" y="33"/>
                    </a:cubicBezTo>
                    <a:cubicBezTo>
                      <a:pt x="129" y="40"/>
                      <a:pt x="129" y="40"/>
                      <a:pt x="122" y="38"/>
                    </a:cubicBezTo>
                    <a:cubicBezTo>
                      <a:pt x="120" y="38"/>
                      <a:pt x="119" y="38"/>
                      <a:pt x="117" y="39"/>
                    </a:cubicBezTo>
                    <a:cubicBezTo>
                      <a:pt x="117" y="40"/>
                      <a:pt x="118" y="42"/>
                      <a:pt x="119" y="43"/>
                    </a:cubicBezTo>
                    <a:cubicBezTo>
                      <a:pt x="123" y="50"/>
                      <a:pt x="131" y="49"/>
                      <a:pt x="138" y="51"/>
                    </a:cubicBezTo>
                    <a:cubicBezTo>
                      <a:pt x="139" y="51"/>
                      <a:pt x="141" y="48"/>
                      <a:pt x="142" y="46"/>
                    </a:cubicBezTo>
                    <a:cubicBezTo>
                      <a:pt x="144" y="43"/>
                      <a:pt x="146" y="41"/>
                      <a:pt x="148" y="38"/>
                    </a:cubicBezTo>
                    <a:cubicBezTo>
                      <a:pt x="149" y="38"/>
                      <a:pt x="149" y="38"/>
                      <a:pt x="150" y="39"/>
                    </a:cubicBezTo>
                    <a:cubicBezTo>
                      <a:pt x="149" y="41"/>
                      <a:pt x="148" y="43"/>
                      <a:pt x="147" y="45"/>
                    </a:cubicBezTo>
                    <a:cubicBezTo>
                      <a:pt x="147" y="48"/>
                      <a:pt x="148" y="49"/>
                      <a:pt x="150" y="48"/>
                    </a:cubicBezTo>
                    <a:cubicBezTo>
                      <a:pt x="152" y="47"/>
                      <a:pt x="154" y="45"/>
                      <a:pt x="156" y="44"/>
                    </a:cubicBezTo>
                    <a:cubicBezTo>
                      <a:pt x="158" y="42"/>
                      <a:pt x="159" y="41"/>
                      <a:pt x="161" y="39"/>
                    </a:cubicBezTo>
                    <a:cubicBezTo>
                      <a:pt x="161" y="39"/>
                      <a:pt x="161" y="39"/>
                      <a:pt x="162" y="40"/>
                    </a:cubicBezTo>
                    <a:cubicBezTo>
                      <a:pt x="160" y="43"/>
                      <a:pt x="159" y="46"/>
                      <a:pt x="158" y="49"/>
                    </a:cubicBezTo>
                    <a:cubicBezTo>
                      <a:pt x="157" y="52"/>
                      <a:pt x="157" y="53"/>
                      <a:pt x="160" y="54"/>
                    </a:cubicBezTo>
                    <a:cubicBezTo>
                      <a:pt x="165" y="54"/>
                      <a:pt x="170" y="54"/>
                      <a:pt x="174" y="50"/>
                    </a:cubicBezTo>
                    <a:cubicBezTo>
                      <a:pt x="175" y="49"/>
                      <a:pt x="176" y="48"/>
                      <a:pt x="177" y="47"/>
                    </a:cubicBezTo>
                    <a:cubicBezTo>
                      <a:pt x="178" y="48"/>
                      <a:pt x="178" y="48"/>
                      <a:pt x="178" y="48"/>
                    </a:cubicBezTo>
                    <a:cubicBezTo>
                      <a:pt x="176" y="51"/>
                      <a:pt x="173" y="53"/>
                      <a:pt x="171" y="55"/>
                    </a:cubicBezTo>
                    <a:cubicBezTo>
                      <a:pt x="174" y="61"/>
                      <a:pt x="179" y="58"/>
                      <a:pt x="184" y="58"/>
                    </a:cubicBezTo>
                    <a:cubicBezTo>
                      <a:pt x="179" y="60"/>
                      <a:pt x="175" y="62"/>
                      <a:pt x="171" y="64"/>
                    </a:cubicBezTo>
                    <a:cubicBezTo>
                      <a:pt x="171" y="65"/>
                      <a:pt x="172" y="66"/>
                      <a:pt x="172" y="69"/>
                    </a:cubicBezTo>
                    <a:cubicBezTo>
                      <a:pt x="160" y="57"/>
                      <a:pt x="147" y="59"/>
                      <a:pt x="135" y="65"/>
                    </a:cubicBezTo>
                    <a:cubicBezTo>
                      <a:pt x="137" y="75"/>
                      <a:pt x="142" y="81"/>
                      <a:pt x="151" y="85"/>
                    </a:cubicBezTo>
                    <a:cubicBezTo>
                      <a:pt x="157" y="87"/>
                      <a:pt x="164" y="90"/>
                      <a:pt x="170" y="95"/>
                    </a:cubicBezTo>
                    <a:cubicBezTo>
                      <a:pt x="172" y="99"/>
                      <a:pt x="177" y="101"/>
                      <a:pt x="182" y="97"/>
                    </a:cubicBezTo>
                    <a:cubicBezTo>
                      <a:pt x="183" y="96"/>
                      <a:pt x="184" y="96"/>
                      <a:pt x="185" y="95"/>
                    </a:cubicBezTo>
                    <a:cubicBezTo>
                      <a:pt x="185" y="95"/>
                      <a:pt x="186" y="96"/>
                      <a:pt x="186" y="96"/>
                    </a:cubicBezTo>
                    <a:cubicBezTo>
                      <a:pt x="184" y="98"/>
                      <a:pt x="181" y="99"/>
                      <a:pt x="180" y="101"/>
                    </a:cubicBezTo>
                    <a:cubicBezTo>
                      <a:pt x="178" y="103"/>
                      <a:pt x="178" y="106"/>
                      <a:pt x="177" y="109"/>
                    </a:cubicBezTo>
                    <a:cubicBezTo>
                      <a:pt x="186" y="115"/>
                      <a:pt x="183" y="126"/>
                      <a:pt x="187" y="134"/>
                    </a:cubicBezTo>
                    <a:cubicBezTo>
                      <a:pt x="185" y="139"/>
                      <a:pt x="182" y="144"/>
                      <a:pt x="180" y="149"/>
                    </a:cubicBezTo>
                    <a:cubicBezTo>
                      <a:pt x="180" y="149"/>
                      <a:pt x="179" y="149"/>
                      <a:pt x="179" y="149"/>
                    </a:cubicBezTo>
                    <a:cubicBezTo>
                      <a:pt x="181" y="143"/>
                      <a:pt x="182" y="138"/>
                      <a:pt x="183" y="132"/>
                    </a:cubicBezTo>
                    <a:cubicBezTo>
                      <a:pt x="183" y="132"/>
                      <a:pt x="182" y="132"/>
                      <a:pt x="182" y="132"/>
                    </a:cubicBezTo>
                    <a:cubicBezTo>
                      <a:pt x="181" y="132"/>
                      <a:pt x="181" y="133"/>
                      <a:pt x="181" y="133"/>
                    </a:cubicBezTo>
                    <a:cubicBezTo>
                      <a:pt x="179" y="129"/>
                      <a:pt x="177" y="125"/>
                      <a:pt x="174" y="120"/>
                    </a:cubicBezTo>
                    <a:cubicBezTo>
                      <a:pt x="170" y="131"/>
                      <a:pt x="167" y="140"/>
                      <a:pt x="164" y="150"/>
                    </a:cubicBezTo>
                    <a:cubicBezTo>
                      <a:pt x="163" y="150"/>
                      <a:pt x="163" y="150"/>
                      <a:pt x="163" y="150"/>
                    </a:cubicBezTo>
                    <a:cubicBezTo>
                      <a:pt x="163" y="148"/>
                      <a:pt x="164" y="146"/>
                      <a:pt x="164" y="143"/>
                    </a:cubicBezTo>
                    <a:cubicBezTo>
                      <a:pt x="165" y="139"/>
                      <a:pt x="167" y="135"/>
                      <a:pt x="168" y="130"/>
                    </a:cubicBezTo>
                    <a:cubicBezTo>
                      <a:pt x="171" y="123"/>
                      <a:pt x="169" y="117"/>
                      <a:pt x="164" y="111"/>
                    </a:cubicBezTo>
                    <a:cubicBezTo>
                      <a:pt x="163" y="110"/>
                      <a:pt x="161" y="109"/>
                      <a:pt x="161" y="107"/>
                    </a:cubicBezTo>
                    <a:cubicBezTo>
                      <a:pt x="161" y="104"/>
                      <a:pt x="159" y="103"/>
                      <a:pt x="156" y="103"/>
                    </a:cubicBezTo>
                    <a:cubicBezTo>
                      <a:pt x="153" y="103"/>
                      <a:pt x="153" y="105"/>
                      <a:pt x="152" y="107"/>
                    </a:cubicBezTo>
                    <a:cubicBezTo>
                      <a:pt x="152" y="112"/>
                      <a:pt x="152" y="116"/>
                      <a:pt x="151" y="121"/>
                    </a:cubicBezTo>
                    <a:cubicBezTo>
                      <a:pt x="151" y="124"/>
                      <a:pt x="150" y="127"/>
                      <a:pt x="149" y="131"/>
                    </a:cubicBezTo>
                    <a:cubicBezTo>
                      <a:pt x="149" y="125"/>
                      <a:pt x="149" y="120"/>
                      <a:pt x="149" y="115"/>
                    </a:cubicBezTo>
                    <a:cubicBezTo>
                      <a:pt x="148" y="115"/>
                      <a:pt x="148" y="115"/>
                      <a:pt x="147" y="115"/>
                    </a:cubicBezTo>
                    <a:cubicBezTo>
                      <a:pt x="146" y="117"/>
                      <a:pt x="146" y="119"/>
                      <a:pt x="145" y="121"/>
                    </a:cubicBezTo>
                    <a:cubicBezTo>
                      <a:pt x="144" y="123"/>
                      <a:pt x="142" y="125"/>
                      <a:pt x="140" y="127"/>
                    </a:cubicBezTo>
                    <a:cubicBezTo>
                      <a:pt x="143" y="121"/>
                      <a:pt x="146" y="116"/>
                      <a:pt x="146" y="109"/>
                    </a:cubicBezTo>
                    <a:cubicBezTo>
                      <a:pt x="144" y="110"/>
                      <a:pt x="143" y="111"/>
                      <a:pt x="142" y="112"/>
                    </a:cubicBezTo>
                    <a:cubicBezTo>
                      <a:pt x="141" y="110"/>
                      <a:pt x="140" y="107"/>
                      <a:pt x="139" y="105"/>
                    </a:cubicBezTo>
                    <a:cubicBezTo>
                      <a:pt x="136" y="110"/>
                      <a:pt x="134" y="114"/>
                      <a:pt x="131" y="119"/>
                    </a:cubicBezTo>
                    <a:cubicBezTo>
                      <a:pt x="131" y="118"/>
                      <a:pt x="131" y="118"/>
                      <a:pt x="130" y="118"/>
                    </a:cubicBezTo>
                    <a:cubicBezTo>
                      <a:pt x="131" y="117"/>
                      <a:pt x="131" y="115"/>
                      <a:pt x="132" y="114"/>
                    </a:cubicBezTo>
                    <a:cubicBezTo>
                      <a:pt x="136" y="108"/>
                      <a:pt x="135" y="102"/>
                      <a:pt x="132" y="96"/>
                    </a:cubicBezTo>
                    <a:cubicBezTo>
                      <a:pt x="130" y="91"/>
                      <a:pt x="129" y="91"/>
                      <a:pt x="126" y="95"/>
                    </a:cubicBezTo>
                    <a:cubicBezTo>
                      <a:pt x="125" y="96"/>
                      <a:pt x="125" y="97"/>
                      <a:pt x="124" y="98"/>
                    </a:cubicBezTo>
                    <a:cubicBezTo>
                      <a:pt x="124" y="97"/>
                      <a:pt x="123" y="97"/>
                      <a:pt x="123" y="97"/>
                    </a:cubicBezTo>
                    <a:cubicBezTo>
                      <a:pt x="125" y="83"/>
                      <a:pt x="112" y="81"/>
                      <a:pt x="104" y="75"/>
                    </a:cubicBezTo>
                    <a:cubicBezTo>
                      <a:pt x="102" y="74"/>
                      <a:pt x="100" y="74"/>
                      <a:pt x="98" y="73"/>
                    </a:cubicBezTo>
                    <a:cubicBezTo>
                      <a:pt x="95" y="73"/>
                      <a:pt x="91" y="71"/>
                      <a:pt x="90" y="76"/>
                    </a:cubicBezTo>
                    <a:cubicBezTo>
                      <a:pt x="90" y="77"/>
                      <a:pt x="88" y="77"/>
                      <a:pt x="87" y="77"/>
                    </a:cubicBezTo>
                    <a:cubicBezTo>
                      <a:pt x="85" y="79"/>
                      <a:pt x="83" y="80"/>
                      <a:pt x="82" y="83"/>
                    </a:cubicBezTo>
                    <a:cubicBezTo>
                      <a:pt x="81" y="84"/>
                      <a:pt x="82" y="86"/>
                      <a:pt x="83" y="87"/>
                    </a:cubicBezTo>
                    <a:cubicBezTo>
                      <a:pt x="81" y="88"/>
                      <a:pt x="78" y="89"/>
                      <a:pt x="74" y="90"/>
                    </a:cubicBezTo>
                    <a:cubicBezTo>
                      <a:pt x="79" y="96"/>
                      <a:pt x="83" y="102"/>
                      <a:pt x="89" y="105"/>
                    </a:cubicBezTo>
                    <a:cubicBezTo>
                      <a:pt x="96" y="107"/>
                      <a:pt x="98" y="112"/>
                      <a:pt x="99" y="118"/>
                    </a:cubicBezTo>
                    <a:cubicBezTo>
                      <a:pt x="98" y="115"/>
                      <a:pt x="96" y="113"/>
                      <a:pt x="96" y="111"/>
                    </a:cubicBezTo>
                    <a:cubicBezTo>
                      <a:pt x="92" y="110"/>
                      <a:pt x="89" y="110"/>
                      <a:pt x="86" y="109"/>
                    </a:cubicBezTo>
                    <a:cubicBezTo>
                      <a:pt x="82" y="107"/>
                      <a:pt x="78" y="104"/>
                      <a:pt x="74" y="101"/>
                    </a:cubicBezTo>
                    <a:cubicBezTo>
                      <a:pt x="67" y="97"/>
                      <a:pt x="63" y="100"/>
                      <a:pt x="62" y="108"/>
                    </a:cubicBezTo>
                    <a:cubicBezTo>
                      <a:pt x="62" y="115"/>
                      <a:pt x="66" y="119"/>
                      <a:pt x="70" y="123"/>
                    </a:cubicBezTo>
                    <a:cubicBezTo>
                      <a:pt x="73" y="126"/>
                      <a:pt x="76" y="130"/>
                      <a:pt x="80" y="132"/>
                    </a:cubicBezTo>
                    <a:cubicBezTo>
                      <a:pt x="82" y="134"/>
                      <a:pt x="84" y="136"/>
                      <a:pt x="87" y="137"/>
                    </a:cubicBezTo>
                    <a:cubicBezTo>
                      <a:pt x="90" y="138"/>
                      <a:pt x="93" y="139"/>
                      <a:pt x="96" y="142"/>
                    </a:cubicBezTo>
                    <a:cubicBezTo>
                      <a:pt x="91" y="140"/>
                      <a:pt x="87" y="139"/>
                      <a:pt x="82" y="141"/>
                    </a:cubicBezTo>
                    <a:cubicBezTo>
                      <a:pt x="81" y="141"/>
                      <a:pt x="80" y="141"/>
                      <a:pt x="80" y="140"/>
                    </a:cubicBezTo>
                    <a:cubicBezTo>
                      <a:pt x="76" y="134"/>
                      <a:pt x="69" y="135"/>
                      <a:pt x="64" y="132"/>
                    </a:cubicBezTo>
                    <a:cubicBezTo>
                      <a:pt x="62" y="130"/>
                      <a:pt x="58" y="134"/>
                      <a:pt x="58" y="138"/>
                    </a:cubicBezTo>
                    <a:cubicBezTo>
                      <a:pt x="58" y="144"/>
                      <a:pt x="60" y="151"/>
                      <a:pt x="64" y="156"/>
                    </a:cubicBezTo>
                    <a:cubicBezTo>
                      <a:pt x="65" y="158"/>
                      <a:pt x="67" y="160"/>
                      <a:pt x="68" y="161"/>
                    </a:cubicBezTo>
                    <a:cubicBezTo>
                      <a:pt x="69" y="162"/>
                      <a:pt x="70" y="163"/>
                      <a:pt x="71" y="163"/>
                    </a:cubicBezTo>
                    <a:cubicBezTo>
                      <a:pt x="74" y="161"/>
                      <a:pt x="76" y="163"/>
                      <a:pt x="78" y="165"/>
                    </a:cubicBezTo>
                    <a:cubicBezTo>
                      <a:pt x="80" y="166"/>
                      <a:pt x="83" y="166"/>
                      <a:pt x="85" y="167"/>
                    </a:cubicBezTo>
                    <a:cubicBezTo>
                      <a:pt x="91" y="167"/>
                      <a:pt x="96" y="167"/>
                      <a:pt x="101" y="167"/>
                    </a:cubicBezTo>
                    <a:cubicBezTo>
                      <a:pt x="103" y="167"/>
                      <a:pt x="106" y="165"/>
                      <a:pt x="108" y="164"/>
                    </a:cubicBezTo>
                    <a:cubicBezTo>
                      <a:pt x="110" y="164"/>
                      <a:pt x="112" y="163"/>
                      <a:pt x="114" y="162"/>
                    </a:cubicBezTo>
                    <a:cubicBezTo>
                      <a:pt x="114" y="162"/>
                      <a:pt x="115" y="162"/>
                      <a:pt x="115" y="163"/>
                    </a:cubicBezTo>
                    <a:cubicBezTo>
                      <a:pt x="114" y="164"/>
                      <a:pt x="112" y="165"/>
                      <a:pt x="111" y="166"/>
                    </a:cubicBezTo>
                    <a:cubicBezTo>
                      <a:pt x="111" y="167"/>
                      <a:pt x="112" y="168"/>
                      <a:pt x="113" y="169"/>
                    </a:cubicBezTo>
                    <a:cubicBezTo>
                      <a:pt x="112" y="169"/>
                      <a:pt x="112" y="170"/>
                      <a:pt x="112" y="170"/>
                    </a:cubicBezTo>
                    <a:cubicBezTo>
                      <a:pt x="107" y="168"/>
                      <a:pt x="103" y="170"/>
                      <a:pt x="99" y="171"/>
                    </a:cubicBezTo>
                    <a:cubicBezTo>
                      <a:pt x="97" y="172"/>
                      <a:pt x="95" y="171"/>
                      <a:pt x="94" y="171"/>
                    </a:cubicBezTo>
                    <a:cubicBezTo>
                      <a:pt x="91" y="171"/>
                      <a:pt x="89" y="172"/>
                      <a:pt x="87" y="173"/>
                    </a:cubicBezTo>
                    <a:cubicBezTo>
                      <a:pt x="87" y="174"/>
                      <a:pt x="87" y="177"/>
                      <a:pt x="88" y="178"/>
                    </a:cubicBezTo>
                    <a:cubicBezTo>
                      <a:pt x="91" y="183"/>
                      <a:pt x="96" y="184"/>
                      <a:pt x="103" y="184"/>
                    </a:cubicBezTo>
                    <a:cubicBezTo>
                      <a:pt x="101" y="186"/>
                      <a:pt x="99" y="187"/>
                      <a:pt x="98" y="188"/>
                    </a:cubicBezTo>
                    <a:cubicBezTo>
                      <a:pt x="98" y="189"/>
                      <a:pt x="99" y="190"/>
                      <a:pt x="99" y="192"/>
                    </a:cubicBezTo>
                    <a:cubicBezTo>
                      <a:pt x="94" y="192"/>
                      <a:pt x="87" y="189"/>
                      <a:pt x="85" y="198"/>
                    </a:cubicBezTo>
                    <a:cubicBezTo>
                      <a:pt x="84" y="197"/>
                      <a:pt x="84" y="197"/>
                      <a:pt x="84" y="196"/>
                    </a:cubicBezTo>
                    <a:cubicBezTo>
                      <a:pt x="84" y="195"/>
                      <a:pt x="83" y="194"/>
                      <a:pt x="84" y="193"/>
                    </a:cubicBezTo>
                    <a:cubicBezTo>
                      <a:pt x="85" y="186"/>
                      <a:pt x="83" y="180"/>
                      <a:pt x="77" y="177"/>
                    </a:cubicBezTo>
                    <a:cubicBezTo>
                      <a:pt x="66" y="170"/>
                      <a:pt x="55" y="164"/>
                      <a:pt x="44" y="158"/>
                    </a:cubicBezTo>
                    <a:cubicBezTo>
                      <a:pt x="42" y="157"/>
                      <a:pt x="39" y="157"/>
                      <a:pt x="37" y="158"/>
                    </a:cubicBezTo>
                    <a:cubicBezTo>
                      <a:pt x="35" y="159"/>
                      <a:pt x="35" y="161"/>
                      <a:pt x="35" y="163"/>
                    </a:cubicBezTo>
                    <a:cubicBezTo>
                      <a:pt x="35" y="169"/>
                      <a:pt x="37" y="173"/>
                      <a:pt x="40" y="178"/>
                    </a:cubicBezTo>
                    <a:cubicBezTo>
                      <a:pt x="43" y="184"/>
                      <a:pt x="50" y="186"/>
                      <a:pt x="55" y="189"/>
                    </a:cubicBezTo>
                    <a:cubicBezTo>
                      <a:pt x="58" y="191"/>
                      <a:pt x="60" y="193"/>
                      <a:pt x="62" y="196"/>
                    </a:cubicBezTo>
                    <a:cubicBezTo>
                      <a:pt x="55" y="194"/>
                      <a:pt x="48" y="191"/>
                      <a:pt x="40" y="188"/>
                    </a:cubicBezTo>
                    <a:cubicBezTo>
                      <a:pt x="40" y="189"/>
                      <a:pt x="39" y="190"/>
                      <a:pt x="39" y="190"/>
                    </a:cubicBezTo>
                    <a:cubicBezTo>
                      <a:pt x="43" y="195"/>
                      <a:pt x="46" y="200"/>
                      <a:pt x="50" y="205"/>
                    </a:cubicBezTo>
                    <a:cubicBezTo>
                      <a:pt x="51" y="206"/>
                      <a:pt x="52" y="207"/>
                      <a:pt x="53" y="207"/>
                    </a:cubicBezTo>
                    <a:cubicBezTo>
                      <a:pt x="55" y="210"/>
                      <a:pt x="57" y="212"/>
                      <a:pt x="59" y="215"/>
                    </a:cubicBezTo>
                    <a:cubicBezTo>
                      <a:pt x="57" y="216"/>
                      <a:pt x="54" y="216"/>
                      <a:pt x="52" y="213"/>
                    </a:cubicBezTo>
                    <a:cubicBezTo>
                      <a:pt x="50" y="209"/>
                      <a:pt x="48" y="207"/>
                      <a:pt x="44" y="207"/>
                    </a:cubicBezTo>
                    <a:cubicBezTo>
                      <a:pt x="43" y="206"/>
                      <a:pt x="41" y="206"/>
                      <a:pt x="40" y="204"/>
                    </a:cubicBezTo>
                    <a:cubicBezTo>
                      <a:pt x="37" y="198"/>
                      <a:pt x="30" y="197"/>
                      <a:pt x="25" y="193"/>
                    </a:cubicBezTo>
                    <a:cubicBezTo>
                      <a:pt x="20" y="191"/>
                      <a:pt x="15" y="193"/>
                      <a:pt x="15" y="199"/>
                    </a:cubicBezTo>
                    <a:cubicBezTo>
                      <a:pt x="15" y="204"/>
                      <a:pt x="13" y="208"/>
                      <a:pt x="8" y="211"/>
                    </a:cubicBezTo>
                    <a:cubicBezTo>
                      <a:pt x="5" y="213"/>
                      <a:pt x="3" y="216"/>
                      <a:pt x="0" y="218"/>
                    </a:cubicBezTo>
                    <a:cubicBezTo>
                      <a:pt x="0" y="219"/>
                      <a:pt x="0" y="220"/>
                      <a:pt x="0" y="220"/>
                    </a:cubicBezTo>
                    <a:cubicBezTo>
                      <a:pt x="2" y="221"/>
                      <a:pt x="5" y="223"/>
                      <a:pt x="7" y="223"/>
                    </a:cubicBezTo>
                    <a:cubicBezTo>
                      <a:pt x="11" y="223"/>
                      <a:pt x="16" y="222"/>
                      <a:pt x="20" y="221"/>
                    </a:cubicBezTo>
                    <a:cubicBezTo>
                      <a:pt x="28" y="219"/>
                      <a:pt x="35" y="222"/>
                      <a:pt x="42" y="226"/>
                    </a:cubicBezTo>
                    <a:cubicBezTo>
                      <a:pt x="43" y="226"/>
                      <a:pt x="44" y="227"/>
                      <a:pt x="44" y="228"/>
                    </a:cubicBezTo>
                    <a:cubicBezTo>
                      <a:pt x="46" y="227"/>
                      <a:pt x="47" y="227"/>
                      <a:pt x="48" y="227"/>
                    </a:cubicBezTo>
                    <a:cubicBezTo>
                      <a:pt x="48" y="227"/>
                      <a:pt x="49" y="228"/>
                      <a:pt x="49" y="229"/>
                    </a:cubicBezTo>
                    <a:cubicBezTo>
                      <a:pt x="49" y="230"/>
                      <a:pt x="48" y="230"/>
                      <a:pt x="47" y="231"/>
                    </a:cubicBezTo>
                    <a:cubicBezTo>
                      <a:pt x="47" y="232"/>
                      <a:pt x="48" y="233"/>
                      <a:pt x="48" y="234"/>
                    </a:cubicBezTo>
                    <a:cubicBezTo>
                      <a:pt x="49" y="239"/>
                      <a:pt x="51" y="241"/>
                      <a:pt x="56" y="240"/>
                    </a:cubicBezTo>
                    <a:cubicBezTo>
                      <a:pt x="61" y="239"/>
                      <a:pt x="66" y="238"/>
                      <a:pt x="70" y="236"/>
                    </a:cubicBezTo>
                    <a:cubicBezTo>
                      <a:pt x="73" y="234"/>
                      <a:pt x="75" y="230"/>
                      <a:pt x="77" y="227"/>
                    </a:cubicBezTo>
                    <a:cubicBezTo>
                      <a:pt x="84" y="227"/>
                      <a:pt x="94" y="226"/>
                      <a:pt x="98" y="218"/>
                    </a:cubicBezTo>
                    <a:cubicBezTo>
                      <a:pt x="101" y="223"/>
                      <a:pt x="106" y="223"/>
                      <a:pt x="110" y="224"/>
                    </a:cubicBezTo>
                    <a:cubicBezTo>
                      <a:pt x="114" y="224"/>
                      <a:pt x="118" y="218"/>
                      <a:pt x="117" y="215"/>
                    </a:cubicBezTo>
                    <a:cubicBezTo>
                      <a:pt x="115" y="210"/>
                      <a:pt x="115" y="207"/>
                      <a:pt x="118" y="204"/>
                    </a:cubicBezTo>
                    <a:cubicBezTo>
                      <a:pt x="120" y="209"/>
                      <a:pt x="124" y="213"/>
                      <a:pt x="127" y="212"/>
                    </a:cubicBezTo>
                    <a:cubicBezTo>
                      <a:pt x="134" y="211"/>
                      <a:pt x="136" y="209"/>
                      <a:pt x="137" y="198"/>
                    </a:cubicBezTo>
                    <a:cubicBezTo>
                      <a:pt x="138" y="202"/>
                      <a:pt x="139" y="204"/>
                      <a:pt x="140" y="207"/>
                    </a:cubicBezTo>
                    <a:cubicBezTo>
                      <a:pt x="141" y="207"/>
                      <a:pt x="141" y="207"/>
                      <a:pt x="142" y="207"/>
                    </a:cubicBezTo>
                    <a:cubicBezTo>
                      <a:pt x="143" y="204"/>
                      <a:pt x="145" y="200"/>
                      <a:pt x="147" y="196"/>
                    </a:cubicBezTo>
                    <a:cubicBezTo>
                      <a:pt x="148" y="197"/>
                      <a:pt x="150" y="199"/>
                      <a:pt x="151" y="200"/>
                    </a:cubicBezTo>
                    <a:cubicBezTo>
                      <a:pt x="147" y="204"/>
                      <a:pt x="145" y="207"/>
                      <a:pt x="141" y="212"/>
                    </a:cubicBezTo>
                    <a:cubicBezTo>
                      <a:pt x="144" y="212"/>
                      <a:pt x="147" y="213"/>
                      <a:pt x="149" y="214"/>
                    </a:cubicBezTo>
                    <a:cubicBezTo>
                      <a:pt x="150" y="214"/>
                      <a:pt x="151" y="216"/>
                      <a:pt x="151" y="217"/>
                    </a:cubicBezTo>
                    <a:cubicBezTo>
                      <a:pt x="151" y="220"/>
                      <a:pt x="154" y="219"/>
                      <a:pt x="155" y="220"/>
                    </a:cubicBezTo>
                    <a:cubicBezTo>
                      <a:pt x="156" y="219"/>
                      <a:pt x="157" y="217"/>
                      <a:pt x="157" y="216"/>
                    </a:cubicBezTo>
                    <a:cubicBezTo>
                      <a:pt x="156" y="210"/>
                      <a:pt x="155" y="204"/>
                      <a:pt x="154" y="197"/>
                    </a:cubicBezTo>
                    <a:cubicBezTo>
                      <a:pt x="153" y="196"/>
                      <a:pt x="154" y="195"/>
                      <a:pt x="154" y="193"/>
                    </a:cubicBezTo>
                    <a:cubicBezTo>
                      <a:pt x="156" y="194"/>
                      <a:pt x="158" y="194"/>
                      <a:pt x="160" y="195"/>
                    </a:cubicBezTo>
                    <a:cubicBezTo>
                      <a:pt x="156" y="202"/>
                      <a:pt x="158" y="208"/>
                      <a:pt x="161" y="215"/>
                    </a:cubicBezTo>
                    <a:cubicBezTo>
                      <a:pt x="162" y="215"/>
                      <a:pt x="162" y="215"/>
                      <a:pt x="163" y="215"/>
                    </a:cubicBezTo>
                    <a:cubicBezTo>
                      <a:pt x="164" y="213"/>
                      <a:pt x="164" y="211"/>
                      <a:pt x="165" y="208"/>
                    </a:cubicBezTo>
                    <a:cubicBezTo>
                      <a:pt x="166" y="210"/>
                      <a:pt x="167" y="212"/>
                      <a:pt x="168" y="213"/>
                    </a:cubicBezTo>
                    <a:cubicBezTo>
                      <a:pt x="176" y="208"/>
                      <a:pt x="170" y="200"/>
                      <a:pt x="171" y="194"/>
                    </a:cubicBezTo>
                    <a:cubicBezTo>
                      <a:pt x="172" y="194"/>
                      <a:pt x="172" y="194"/>
                      <a:pt x="173" y="194"/>
                    </a:cubicBezTo>
                    <a:cubicBezTo>
                      <a:pt x="174" y="199"/>
                      <a:pt x="175" y="204"/>
                      <a:pt x="176" y="209"/>
                    </a:cubicBezTo>
                    <a:cubicBezTo>
                      <a:pt x="176" y="210"/>
                      <a:pt x="175" y="211"/>
                      <a:pt x="175" y="212"/>
                    </a:cubicBezTo>
                    <a:cubicBezTo>
                      <a:pt x="176" y="215"/>
                      <a:pt x="175" y="218"/>
                      <a:pt x="178" y="219"/>
                    </a:cubicBezTo>
                    <a:cubicBezTo>
                      <a:pt x="182" y="219"/>
                      <a:pt x="184" y="216"/>
                      <a:pt x="184" y="211"/>
                    </a:cubicBezTo>
                    <a:cubicBezTo>
                      <a:pt x="189" y="216"/>
                      <a:pt x="190" y="208"/>
                      <a:pt x="194" y="208"/>
                    </a:cubicBezTo>
                    <a:cubicBezTo>
                      <a:pt x="192" y="210"/>
                      <a:pt x="191" y="212"/>
                      <a:pt x="189" y="214"/>
                    </a:cubicBezTo>
                    <a:cubicBezTo>
                      <a:pt x="198" y="216"/>
                      <a:pt x="202" y="210"/>
                      <a:pt x="206" y="204"/>
                    </a:cubicBezTo>
                    <a:cubicBezTo>
                      <a:pt x="206" y="211"/>
                      <a:pt x="204" y="214"/>
                      <a:pt x="197" y="216"/>
                    </a:cubicBezTo>
                    <a:cubicBezTo>
                      <a:pt x="194" y="216"/>
                      <a:pt x="192" y="216"/>
                      <a:pt x="190" y="217"/>
                    </a:cubicBezTo>
                    <a:cubicBezTo>
                      <a:pt x="188" y="218"/>
                      <a:pt x="187" y="220"/>
                      <a:pt x="186" y="222"/>
                    </a:cubicBezTo>
                    <a:cubicBezTo>
                      <a:pt x="186" y="223"/>
                      <a:pt x="188" y="225"/>
                      <a:pt x="189" y="226"/>
                    </a:cubicBezTo>
                    <a:cubicBezTo>
                      <a:pt x="191" y="228"/>
                      <a:pt x="193" y="230"/>
                      <a:pt x="196" y="232"/>
                    </a:cubicBezTo>
                    <a:cubicBezTo>
                      <a:pt x="197" y="234"/>
                      <a:pt x="199" y="235"/>
                      <a:pt x="200" y="235"/>
                    </a:cubicBezTo>
                    <a:cubicBezTo>
                      <a:pt x="201" y="235"/>
                      <a:pt x="203" y="233"/>
                      <a:pt x="203" y="232"/>
                    </a:cubicBezTo>
                    <a:cubicBezTo>
                      <a:pt x="206" y="227"/>
                      <a:pt x="208" y="223"/>
                      <a:pt x="211" y="219"/>
                    </a:cubicBezTo>
                    <a:cubicBezTo>
                      <a:pt x="211" y="220"/>
                      <a:pt x="213" y="222"/>
                      <a:pt x="214" y="224"/>
                    </a:cubicBezTo>
                    <a:cubicBezTo>
                      <a:pt x="216" y="222"/>
                      <a:pt x="217" y="221"/>
                      <a:pt x="219" y="219"/>
                    </a:cubicBezTo>
                    <a:cubicBezTo>
                      <a:pt x="221" y="222"/>
                      <a:pt x="222" y="225"/>
                      <a:pt x="224" y="228"/>
                    </a:cubicBezTo>
                    <a:cubicBezTo>
                      <a:pt x="223" y="229"/>
                      <a:pt x="222" y="231"/>
                      <a:pt x="221" y="233"/>
                    </a:cubicBezTo>
                    <a:cubicBezTo>
                      <a:pt x="228" y="233"/>
                      <a:pt x="234" y="233"/>
                      <a:pt x="240" y="233"/>
                    </a:cubicBezTo>
                    <a:cubicBezTo>
                      <a:pt x="235" y="237"/>
                      <a:pt x="226" y="234"/>
                      <a:pt x="223" y="243"/>
                    </a:cubicBezTo>
                    <a:cubicBezTo>
                      <a:pt x="223" y="243"/>
                      <a:pt x="223" y="243"/>
                      <a:pt x="222" y="243"/>
                    </a:cubicBezTo>
                    <a:cubicBezTo>
                      <a:pt x="222" y="243"/>
                      <a:pt x="221" y="242"/>
                      <a:pt x="221" y="242"/>
                    </a:cubicBezTo>
                    <a:cubicBezTo>
                      <a:pt x="212" y="248"/>
                      <a:pt x="206" y="258"/>
                      <a:pt x="195" y="260"/>
                    </a:cubicBezTo>
                    <a:cubicBezTo>
                      <a:pt x="192" y="261"/>
                      <a:pt x="191" y="263"/>
                      <a:pt x="189" y="265"/>
                    </a:cubicBezTo>
                    <a:cubicBezTo>
                      <a:pt x="187" y="266"/>
                      <a:pt x="185" y="268"/>
                      <a:pt x="183" y="269"/>
                    </a:cubicBezTo>
                    <a:cubicBezTo>
                      <a:pt x="181" y="271"/>
                      <a:pt x="179" y="273"/>
                      <a:pt x="177" y="275"/>
                    </a:cubicBezTo>
                    <a:cubicBezTo>
                      <a:pt x="175" y="278"/>
                      <a:pt x="173" y="281"/>
                      <a:pt x="170" y="285"/>
                    </a:cubicBezTo>
                    <a:cubicBezTo>
                      <a:pt x="174" y="285"/>
                      <a:pt x="177" y="282"/>
                      <a:pt x="179" y="286"/>
                    </a:cubicBezTo>
                    <a:cubicBezTo>
                      <a:pt x="176" y="287"/>
                      <a:pt x="174" y="287"/>
                      <a:pt x="171" y="288"/>
                    </a:cubicBezTo>
                    <a:cubicBezTo>
                      <a:pt x="173" y="293"/>
                      <a:pt x="176" y="292"/>
                      <a:pt x="179" y="291"/>
                    </a:cubicBezTo>
                    <a:cubicBezTo>
                      <a:pt x="183" y="290"/>
                      <a:pt x="187" y="290"/>
                      <a:pt x="190" y="294"/>
                    </a:cubicBezTo>
                    <a:cubicBezTo>
                      <a:pt x="191" y="295"/>
                      <a:pt x="194" y="296"/>
                      <a:pt x="196" y="296"/>
                    </a:cubicBezTo>
                    <a:cubicBezTo>
                      <a:pt x="201" y="297"/>
                      <a:pt x="207" y="299"/>
                      <a:pt x="213" y="299"/>
                    </a:cubicBezTo>
                    <a:cubicBezTo>
                      <a:pt x="215" y="300"/>
                      <a:pt x="219" y="299"/>
                      <a:pt x="221" y="298"/>
                    </a:cubicBezTo>
                    <a:cubicBezTo>
                      <a:pt x="225" y="295"/>
                      <a:pt x="228" y="291"/>
                      <a:pt x="232" y="288"/>
                    </a:cubicBezTo>
                    <a:cubicBezTo>
                      <a:pt x="233" y="287"/>
                      <a:pt x="233" y="286"/>
                      <a:pt x="233" y="285"/>
                    </a:cubicBezTo>
                    <a:cubicBezTo>
                      <a:pt x="235" y="284"/>
                      <a:pt x="236" y="282"/>
                      <a:pt x="238" y="281"/>
                    </a:cubicBezTo>
                    <a:cubicBezTo>
                      <a:pt x="239" y="281"/>
                      <a:pt x="242" y="284"/>
                      <a:pt x="242" y="285"/>
                    </a:cubicBezTo>
                    <a:cubicBezTo>
                      <a:pt x="241" y="293"/>
                      <a:pt x="240" y="300"/>
                      <a:pt x="234" y="306"/>
                    </a:cubicBezTo>
                    <a:cubicBezTo>
                      <a:pt x="232" y="307"/>
                      <a:pt x="231" y="309"/>
                      <a:pt x="234" y="310"/>
                    </a:cubicBezTo>
                    <a:cubicBezTo>
                      <a:pt x="235" y="310"/>
                      <a:pt x="236" y="312"/>
                      <a:pt x="236" y="313"/>
                    </a:cubicBezTo>
                    <a:cubicBezTo>
                      <a:pt x="236" y="314"/>
                      <a:pt x="234" y="316"/>
                      <a:pt x="233" y="316"/>
                    </a:cubicBezTo>
                    <a:cubicBezTo>
                      <a:pt x="228" y="317"/>
                      <a:pt x="222" y="318"/>
                      <a:pt x="217" y="316"/>
                    </a:cubicBezTo>
                    <a:cubicBezTo>
                      <a:pt x="213" y="314"/>
                      <a:pt x="209" y="314"/>
                      <a:pt x="206" y="318"/>
                    </a:cubicBezTo>
                    <a:cubicBezTo>
                      <a:pt x="203" y="316"/>
                      <a:pt x="200" y="315"/>
                      <a:pt x="198" y="314"/>
                    </a:cubicBezTo>
                    <a:cubicBezTo>
                      <a:pt x="189" y="310"/>
                      <a:pt x="181" y="313"/>
                      <a:pt x="173" y="313"/>
                    </a:cubicBezTo>
                    <a:cubicBezTo>
                      <a:pt x="170" y="313"/>
                      <a:pt x="169" y="316"/>
                      <a:pt x="167" y="318"/>
                    </a:cubicBezTo>
                    <a:cubicBezTo>
                      <a:pt x="163" y="321"/>
                      <a:pt x="167" y="323"/>
                      <a:pt x="167" y="327"/>
                    </a:cubicBezTo>
                    <a:cubicBezTo>
                      <a:pt x="164" y="323"/>
                      <a:pt x="161" y="321"/>
                      <a:pt x="158" y="317"/>
                    </a:cubicBezTo>
                    <a:cubicBezTo>
                      <a:pt x="158" y="317"/>
                      <a:pt x="157" y="318"/>
                      <a:pt x="155" y="318"/>
                    </a:cubicBezTo>
                    <a:cubicBezTo>
                      <a:pt x="155" y="318"/>
                      <a:pt x="155" y="318"/>
                      <a:pt x="155" y="317"/>
                    </a:cubicBezTo>
                    <a:cubicBezTo>
                      <a:pt x="156" y="317"/>
                      <a:pt x="157" y="316"/>
                      <a:pt x="158" y="315"/>
                    </a:cubicBezTo>
                    <a:cubicBezTo>
                      <a:pt x="159" y="313"/>
                      <a:pt x="160" y="312"/>
                      <a:pt x="158" y="310"/>
                    </a:cubicBezTo>
                    <a:cubicBezTo>
                      <a:pt x="156" y="307"/>
                      <a:pt x="154" y="308"/>
                      <a:pt x="153" y="310"/>
                    </a:cubicBezTo>
                    <a:cubicBezTo>
                      <a:pt x="150" y="312"/>
                      <a:pt x="147" y="315"/>
                      <a:pt x="143" y="318"/>
                    </a:cubicBezTo>
                    <a:cubicBezTo>
                      <a:pt x="146" y="318"/>
                      <a:pt x="148" y="317"/>
                      <a:pt x="150" y="317"/>
                    </a:cubicBezTo>
                    <a:cubicBezTo>
                      <a:pt x="150" y="318"/>
                      <a:pt x="150" y="318"/>
                      <a:pt x="151" y="318"/>
                    </a:cubicBezTo>
                    <a:cubicBezTo>
                      <a:pt x="146" y="321"/>
                      <a:pt x="142" y="323"/>
                      <a:pt x="137" y="325"/>
                    </a:cubicBezTo>
                    <a:cubicBezTo>
                      <a:pt x="137" y="325"/>
                      <a:pt x="137" y="324"/>
                      <a:pt x="136" y="323"/>
                    </a:cubicBezTo>
                    <a:cubicBezTo>
                      <a:pt x="133" y="319"/>
                      <a:pt x="131" y="320"/>
                      <a:pt x="128" y="324"/>
                    </a:cubicBezTo>
                    <a:cubicBezTo>
                      <a:pt x="127" y="326"/>
                      <a:pt x="125" y="328"/>
                      <a:pt x="124" y="330"/>
                    </a:cubicBezTo>
                    <a:cubicBezTo>
                      <a:pt x="123" y="333"/>
                      <a:pt x="123" y="335"/>
                      <a:pt x="122" y="337"/>
                    </a:cubicBezTo>
                    <a:cubicBezTo>
                      <a:pt x="118" y="333"/>
                      <a:pt x="118" y="330"/>
                      <a:pt x="123" y="325"/>
                    </a:cubicBezTo>
                    <a:cubicBezTo>
                      <a:pt x="124" y="324"/>
                      <a:pt x="125" y="322"/>
                      <a:pt x="126" y="320"/>
                    </a:cubicBezTo>
                    <a:cubicBezTo>
                      <a:pt x="123" y="320"/>
                      <a:pt x="121" y="319"/>
                      <a:pt x="118" y="319"/>
                    </a:cubicBezTo>
                    <a:cubicBezTo>
                      <a:pt x="114" y="319"/>
                      <a:pt x="112" y="322"/>
                      <a:pt x="112" y="326"/>
                    </a:cubicBezTo>
                    <a:cubicBezTo>
                      <a:pt x="112" y="327"/>
                      <a:pt x="112" y="329"/>
                      <a:pt x="113" y="330"/>
                    </a:cubicBezTo>
                    <a:cubicBezTo>
                      <a:pt x="114" y="336"/>
                      <a:pt x="113" y="337"/>
                      <a:pt x="107" y="338"/>
                    </a:cubicBezTo>
                    <a:cubicBezTo>
                      <a:pt x="107" y="336"/>
                      <a:pt x="107" y="335"/>
                      <a:pt x="106" y="333"/>
                    </a:cubicBezTo>
                    <a:cubicBezTo>
                      <a:pt x="105" y="333"/>
                      <a:pt x="105" y="334"/>
                      <a:pt x="103" y="335"/>
                    </a:cubicBezTo>
                    <a:cubicBezTo>
                      <a:pt x="103" y="332"/>
                      <a:pt x="103" y="329"/>
                      <a:pt x="99" y="330"/>
                    </a:cubicBezTo>
                    <a:cubicBezTo>
                      <a:pt x="99" y="331"/>
                      <a:pt x="99" y="333"/>
                      <a:pt x="99" y="334"/>
                    </a:cubicBezTo>
                    <a:cubicBezTo>
                      <a:pt x="98" y="334"/>
                      <a:pt x="97" y="334"/>
                      <a:pt x="96" y="334"/>
                    </a:cubicBezTo>
                    <a:cubicBezTo>
                      <a:pt x="92" y="333"/>
                      <a:pt x="88" y="333"/>
                      <a:pt x="86" y="338"/>
                    </a:cubicBezTo>
                    <a:cubicBezTo>
                      <a:pt x="86" y="339"/>
                      <a:pt x="84" y="339"/>
                      <a:pt x="83" y="340"/>
                    </a:cubicBezTo>
                    <a:cubicBezTo>
                      <a:pt x="82" y="340"/>
                      <a:pt x="81" y="340"/>
                      <a:pt x="81" y="340"/>
                    </a:cubicBezTo>
                    <a:cubicBezTo>
                      <a:pt x="79" y="341"/>
                      <a:pt x="78" y="344"/>
                      <a:pt x="77" y="344"/>
                    </a:cubicBezTo>
                    <a:cubicBezTo>
                      <a:pt x="73" y="343"/>
                      <a:pt x="69" y="343"/>
                      <a:pt x="66" y="341"/>
                    </a:cubicBezTo>
                    <a:cubicBezTo>
                      <a:pt x="59" y="337"/>
                      <a:pt x="53" y="337"/>
                      <a:pt x="46" y="343"/>
                    </a:cubicBezTo>
                    <a:cubicBezTo>
                      <a:pt x="45" y="344"/>
                      <a:pt x="44" y="345"/>
                      <a:pt x="41" y="345"/>
                    </a:cubicBezTo>
                    <a:cubicBezTo>
                      <a:pt x="43" y="351"/>
                      <a:pt x="45" y="357"/>
                      <a:pt x="48" y="363"/>
                    </a:cubicBezTo>
                    <a:cubicBezTo>
                      <a:pt x="49" y="365"/>
                      <a:pt x="50" y="368"/>
                      <a:pt x="51" y="371"/>
                    </a:cubicBezTo>
                    <a:cubicBezTo>
                      <a:pt x="52" y="376"/>
                      <a:pt x="60" y="380"/>
                      <a:pt x="65" y="378"/>
                    </a:cubicBezTo>
                    <a:cubicBezTo>
                      <a:pt x="67" y="377"/>
                      <a:pt x="69" y="376"/>
                      <a:pt x="71" y="376"/>
                    </a:cubicBezTo>
                    <a:cubicBezTo>
                      <a:pt x="77" y="376"/>
                      <a:pt x="78" y="375"/>
                      <a:pt x="79" y="369"/>
                    </a:cubicBezTo>
                    <a:cubicBezTo>
                      <a:pt x="79" y="366"/>
                      <a:pt x="81" y="364"/>
                      <a:pt x="82" y="361"/>
                    </a:cubicBezTo>
                    <a:cubicBezTo>
                      <a:pt x="84" y="362"/>
                      <a:pt x="86" y="363"/>
                      <a:pt x="88" y="364"/>
                    </a:cubicBezTo>
                    <a:cubicBezTo>
                      <a:pt x="92" y="366"/>
                      <a:pt x="96" y="366"/>
                      <a:pt x="98" y="361"/>
                    </a:cubicBezTo>
                    <a:cubicBezTo>
                      <a:pt x="100" y="357"/>
                      <a:pt x="110" y="357"/>
                      <a:pt x="113" y="360"/>
                    </a:cubicBezTo>
                    <a:cubicBezTo>
                      <a:pt x="115" y="363"/>
                      <a:pt x="118" y="364"/>
                      <a:pt x="121" y="364"/>
                    </a:cubicBezTo>
                    <a:cubicBezTo>
                      <a:pt x="129" y="364"/>
                      <a:pt x="137" y="365"/>
                      <a:pt x="144" y="365"/>
                    </a:cubicBezTo>
                    <a:cubicBezTo>
                      <a:pt x="148" y="365"/>
                      <a:pt x="152" y="365"/>
                      <a:pt x="155" y="369"/>
                    </a:cubicBezTo>
                    <a:cubicBezTo>
                      <a:pt x="155" y="369"/>
                      <a:pt x="157" y="369"/>
                      <a:pt x="157" y="369"/>
                    </a:cubicBezTo>
                    <a:cubicBezTo>
                      <a:pt x="158" y="369"/>
                      <a:pt x="158" y="369"/>
                      <a:pt x="158" y="368"/>
                    </a:cubicBezTo>
                    <a:cubicBezTo>
                      <a:pt x="156" y="367"/>
                      <a:pt x="155" y="366"/>
                      <a:pt x="152" y="364"/>
                    </a:cubicBezTo>
                    <a:cubicBezTo>
                      <a:pt x="157" y="364"/>
                      <a:pt x="160" y="362"/>
                      <a:pt x="163" y="366"/>
                    </a:cubicBezTo>
                    <a:cubicBezTo>
                      <a:pt x="163" y="367"/>
                      <a:pt x="163" y="369"/>
                      <a:pt x="163" y="371"/>
                    </a:cubicBezTo>
                    <a:cubicBezTo>
                      <a:pt x="164" y="370"/>
                      <a:pt x="167" y="370"/>
                      <a:pt x="169" y="370"/>
                    </a:cubicBezTo>
                    <a:cubicBezTo>
                      <a:pt x="169" y="368"/>
                      <a:pt x="169" y="366"/>
                      <a:pt x="169" y="366"/>
                    </a:cubicBezTo>
                    <a:cubicBezTo>
                      <a:pt x="171" y="365"/>
                      <a:pt x="173" y="363"/>
                      <a:pt x="175" y="363"/>
                    </a:cubicBezTo>
                    <a:cubicBezTo>
                      <a:pt x="177" y="362"/>
                      <a:pt x="180" y="362"/>
                      <a:pt x="182" y="362"/>
                    </a:cubicBezTo>
                    <a:cubicBezTo>
                      <a:pt x="182" y="364"/>
                      <a:pt x="182" y="367"/>
                      <a:pt x="181" y="370"/>
                    </a:cubicBezTo>
                    <a:cubicBezTo>
                      <a:pt x="182" y="370"/>
                      <a:pt x="183" y="371"/>
                      <a:pt x="183" y="371"/>
                    </a:cubicBezTo>
                    <a:cubicBezTo>
                      <a:pt x="185" y="371"/>
                      <a:pt x="188" y="372"/>
                      <a:pt x="190" y="373"/>
                    </a:cubicBezTo>
                    <a:cubicBezTo>
                      <a:pt x="190" y="375"/>
                      <a:pt x="189" y="378"/>
                      <a:pt x="188" y="381"/>
                    </a:cubicBezTo>
                    <a:cubicBezTo>
                      <a:pt x="187" y="383"/>
                      <a:pt x="185" y="385"/>
                      <a:pt x="183" y="388"/>
                    </a:cubicBezTo>
                    <a:cubicBezTo>
                      <a:pt x="186" y="390"/>
                      <a:pt x="187" y="386"/>
                      <a:pt x="191" y="385"/>
                    </a:cubicBezTo>
                    <a:cubicBezTo>
                      <a:pt x="190" y="389"/>
                      <a:pt x="189" y="392"/>
                      <a:pt x="188" y="396"/>
                    </a:cubicBezTo>
                    <a:cubicBezTo>
                      <a:pt x="186" y="394"/>
                      <a:pt x="184" y="393"/>
                      <a:pt x="182" y="391"/>
                    </a:cubicBezTo>
                    <a:cubicBezTo>
                      <a:pt x="182" y="392"/>
                      <a:pt x="181" y="392"/>
                      <a:pt x="181" y="392"/>
                    </a:cubicBezTo>
                    <a:cubicBezTo>
                      <a:pt x="184" y="395"/>
                      <a:pt x="186" y="399"/>
                      <a:pt x="189" y="402"/>
                    </a:cubicBezTo>
                    <a:cubicBezTo>
                      <a:pt x="187" y="406"/>
                      <a:pt x="186" y="410"/>
                      <a:pt x="190" y="413"/>
                    </a:cubicBezTo>
                    <a:cubicBezTo>
                      <a:pt x="191" y="414"/>
                      <a:pt x="194" y="412"/>
                      <a:pt x="197" y="411"/>
                    </a:cubicBezTo>
                    <a:cubicBezTo>
                      <a:pt x="200" y="416"/>
                      <a:pt x="200" y="421"/>
                      <a:pt x="198" y="425"/>
                    </a:cubicBezTo>
                    <a:cubicBezTo>
                      <a:pt x="199" y="426"/>
                      <a:pt x="200" y="427"/>
                      <a:pt x="201" y="428"/>
                    </a:cubicBezTo>
                    <a:cubicBezTo>
                      <a:pt x="202" y="430"/>
                      <a:pt x="204" y="431"/>
                      <a:pt x="205" y="432"/>
                    </a:cubicBezTo>
                    <a:cubicBezTo>
                      <a:pt x="207" y="430"/>
                      <a:pt x="212" y="431"/>
                      <a:pt x="212" y="427"/>
                    </a:cubicBezTo>
                    <a:cubicBezTo>
                      <a:pt x="212" y="423"/>
                      <a:pt x="214" y="419"/>
                      <a:pt x="215" y="416"/>
                    </a:cubicBezTo>
                    <a:cubicBezTo>
                      <a:pt x="216" y="417"/>
                      <a:pt x="217" y="419"/>
                      <a:pt x="218" y="419"/>
                    </a:cubicBezTo>
                    <a:cubicBezTo>
                      <a:pt x="219" y="419"/>
                      <a:pt x="221" y="417"/>
                      <a:pt x="222" y="416"/>
                    </a:cubicBezTo>
                    <a:cubicBezTo>
                      <a:pt x="225" y="414"/>
                      <a:pt x="227" y="410"/>
                      <a:pt x="230" y="411"/>
                    </a:cubicBezTo>
                    <a:cubicBezTo>
                      <a:pt x="234" y="409"/>
                      <a:pt x="237" y="407"/>
                      <a:pt x="240" y="404"/>
                    </a:cubicBezTo>
                    <a:cubicBezTo>
                      <a:pt x="242" y="401"/>
                      <a:pt x="244" y="397"/>
                      <a:pt x="247" y="394"/>
                    </a:cubicBezTo>
                    <a:cubicBezTo>
                      <a:pt x="246" y="395"/>
                      <a:pt x="245" y="396"/>
                      <a:pt x="244" y="398"/>
                    </a:cubicBezTo>
                    <a:cubicBezTo>
                      <a:pt x="246" y="398"/>
                      <a:pt x="247" y="398"/>
                      <a:pt x="248" y="398"/>
                    </a:cubicBezTo>
                    <a:cubicBezTo>
                      <a:pt x="247" y="399"/>
                      <a:pt x="247" y="400"/>
                      <a:pt x="246" y="401"/>
                    </a:cubicBezTo>
                    <a:cubicBezTo>
                      <a:pt x="249" y="401"/>
                      <a:pt x="252" y="401"/>
                      <a:pt x="256" y="401"/>
                    </a:cubicBezTo>
                    <a:cubicBezTo>
                      <a:pt x="254" y="402"/>
                      <a:pt x="253" y="403"/>
                      <a:pt x="252" y="404"/>
                    </a:cubicBezTo>
                    <a:cubicBezTo>
                      <a:pt x="253" y="405"/>
                      <a:pt x="254" y="405"/>
                      <a:pt x="254" y="407"/>
                    </a:cubicBezTo>
                    <a:cubicBezTo>
                      <a:pt x="253" y="407"/>
                      <a:pt x="253" y="407"/>
                      <a:pt x="252" y="406"/>
                    </a:cubicBezTo>
                    <a:cubicBezTo>
                      <a:pt x="251" y="405"/>
                      <a:pt x="250" y="404"/>
                      <a:pt x="249" y="403"/>
                    </a:cubicBezTo>
                    <a:cubicBezTo>
                      <a:pt x="242" y="402"/>
                      <a:pt x="239" y="407"/>
                      <a:pt x="235" y="412"/>
                    </a:cubicBezTo>
                    <a:cubicBezTo>
                      <a:pt x="236" y="413"/>
                      <a:pt x="237" y="414"/>
                      <a:pt x="238" y="415"/>
                    </a:cubicBezTo>
                    <a:cubicBezTo>
                      <a:pt x="233" y="417"/>
                      <a:pt x="229" y="419"/>
                      <a:pt x="225" y="421"/>
                    </a:cubicBezTo>
                    <a:cubicBezTo>
                      <a:pt x="223" y="422"/>
                      <a:pt x="221" y="424"/>
                      <a:pt x="221" y="426"/>
                    </a:cubicBezTo>
                    <a:cubicBezTo>
                      <a:pt x="219" y="431"/>
                      <a:pt x="217" y="436"/>
                      <a:pt x="216" y="442"/>
                    </a:cubicBezTo>
                    <a:cubicBezTo>
                      <a:pt x="216" y="443"/>
                      <a:pt x="216" y="446"/>
                      <a:pt x="217" y="447"/>
                    </a:cubicBezTo>
                    <a:cubicBezTo>
                      <a:pt x="217" y="447"/>
                      <a:pt x="220" y="446"/>
                      <a:pt x="221" y="446"/>
                    </a:cubicBezTo>
                    <a:cubicBezTo>
                      <a:pt x="224" y="446"/>
                      <a:pt x="226" y="446"/>
                      <a:pt x="229" y="447"/>
                    </a:cubicBezTo>
                    <a:cubicBezTo>
                      <a:pt x="220" y="448"/>
                      <a:pt x="217" y="456"/>
                      <a:pt x="210" y="460"/>
                    </a:cubicBezTo>
                    <a:cubicBezTo>
                      <a:pt x="216" y="466"/>
                      <a:pt x="221" y="465"/>
                      <a:pt x="226" y="461"/>
                    </a:cubicBezTo>
                    <a:cubicBezTo>
                      <a:pt x="232" y="457"/>
                      <a:pt x="237" y="452"/>
                      <a:pt x="242" y="447"/>
                    </a:cubicBezTo>
                    <a:cubicBezTo>
                      <a:pt x="244" y="446"/>
                      <a:pt x="247" y="445"/>
                      <a:pt x="250" y="444"/>
                    </a:cubicBezTo>
                    <a:cubicBezTo>
                      <a:pt x="255" y="444"/>
                      <a:pt x="261" y="444"/>
                      <a:pt x="266" y="444"/>
                    </a:cubicBezTo>
                    <a:cubicBezTo>
                      <a:pt x="266" y="445"/>
                      <a:pt x="266" y="446"/>
                      <a:pt x="267" y="446"/>
                    </a:cubicBezTo>
                    <a:cubicBezTo>
                      <a:pt x="266" y="447"/>
                      <a:pt x="265" y="448"/>
                      <a:pt x="263" y="449"/>
                    </a:cubicBezTo>
                    <a:cubicBezTo>
                      <a:pt x="265" y="449"/>
                      <a:pt x="266" y="449"/>
                      <a:pt x="268" y="450"/>
                    </a:cubicBezTo>
                    <a:cubicBezTo>
                      <a:pt x="268" y="450"/>
                      <a:pt x="268" y="450"/>
                      <a:pt x="268" y="451"/>
                    </a:cubicBezTo>
                    <a:cubicBezTo>
                      <a:pt x="267" y="451"/>
                      <a:pt x="265" y="452"/>
                      <a:pt x="264" y="451"/>
                    </a:cubicBezTo>
                    <a:cubicBezTo>
                      <a:pt x="262" y="451"/>
                      <a:pt x="259" y="450"/>
                      <a:pt x="257" y="450"/>
                    </a:cubicBezTo>
                    <a:cubicBezTo>
                      <a:pt x="253" y="448"/>
                      <a:pt x="249" y="448"/>
                      <a:pt x="246" y="453"/>
                    </a:cubicBezTo>
                    <a:cubicBezTo>
                      <a:pt x="246" y="453"/>
                      <a:pt x="246" y="454"/>
                      <a:pt x="246" y="454"/>
                    </a:cubicBezTo>
                    <a:cubicBezTo>
                      <a:pt x="240" y="453"/>
                      <a:pt x="239" y="458"/>
                      <a:pt x="237" y="461"/>
                    </a:cubicBezTo>
                    <a:cubicBezTo>
                      <a:pt x="237" y="462"/>
                      <a:pt x="236" y="463"/>
                      <a:pt x="236" y="464"/>
                    </a:cubicBezTo>
                    <a:cubicBezTo>
                      <a:pt x="232" y="468"/>
                      <a:pt x="227" y="471"/>
                      <a:pt x="227" y="478"/>
                    </a:cubicBezTo>
                    <a:cubicBezTo>
                      <a:pt x="228" y="480"/>
                      <a:pt x="236" y="471"/>
                      <a:pt x="236" y="481"/>
                    </a:cubicBezTo>
                    <a:cubicBezTo>
                      <a:pt x="238" y="481"/>
                      <a:pt x="241" y="481"/>
                      <a:pt x="243" y="481"/>
                    </a:cubicBezTo>
                    <a:cubicBezTo>
                      <a:pt x="241" y="483"/>
                      <a:pt x="240" y="485"/>
                      <a:pt x="238" y="488"/>
                    </a:cubicBezTo>
                    <a:cubicBezTo>
                      <a:pt x="241" y="488"/>
                      <a:pt x="242" y="488"/>
                      <a:pt x="243" y="488"/>
                    </a:cubicBezTo>
                    <a:cubicBezTo>
                      <a:pt x="243" y="488"/>
                      <a:pt x="243" y="488"/>
                      <a:pt x="243" y="489"/>
                    </a:cubicBezTo>
                    <a:cubicBezTo>
                      <a:pt x="241" y="489"/>
                      <a:pt x="239" y="489"/>
                      <a:pt x="235" y="489"/>
                    </a:cubicBezTo>
                    <a:cubicBezTo>
                      <a:pt x="235" y="492"/>
                      <a:pt x="235" y="494"/>
                      <a:pt x="235" y="496"/>
                    </a:cubicBezTo>
                    <a:cubicBezTo>
                      <a:pt x="233" y="495"/>
                      <a:pt x="230" y="493"/>
                      <a:pt x="226" y="492"/>
                    </a:cubicBezTo>
                    <a:cubicBezTo>
                      <a:pt x="223" y="491"/>
                      <a:pt x="219" y="489"/>
                      <a:pt x="215" y="492"/>
                    </a:cubicBezTo>
                    <a:cubicBezTo>
                      <a:pt x="221" y="494"/>
                      <a:pt x="225" y="496"/>
                      <a:pt x="226" y="502"/>
                    </a:cubicBezTo>
                    <a:cubicBezTo>
                      <a:pt x="224" y="503"/>
                      <a:pt x="223" y="503"/>
                      <a:pt x="222" y="503"/>
                    </a:cubicBezTo>
                    <a:cubicBezTo>
                      <a:pt x="221" y="502"/>
                      <a:pt x="220" y="500"/>
                      <a:pt x="220" y="500"/>
                    </a:cubicBezTo>
                    <a:cubicBezTo>
                      <a:pt x="218" y="501"/>
                      <a:pt x="217" y="502"/>
                      <a:pt x="215" y="503"/>
                    </a:cubicBezTo>
                    <a:cubicBezTo>
                      <a:pt x="218" y="505"/>
                      <a:pt x="220" y="506"/>
                      <a:pt x="224" y="508"/>
                    </a:cubicBezTo>
                    <a:cubicBezTo>
                      <a:pt x="217" y="512"/>
                      <a:pt x="211" y="515"/>
                      <a:pt x="205" y="518"/>
                    </a:cubicBezTo>
                    <a:cubicBezTo>
                      <a:pt x="204" y="518"/>
                      <a:pt x="201" y="519"/>
                      <a:pt x="201" y="518"/>
                    </a:cubicBezTo>
                    <a:cubicBezTo>
                      <a:pt x="197" y="514"/>
                      <a:pt x="195" y="519"/>
                      <a:pt x="192" y="520"/>
                    </a:cubicBezTo>
                    <a:cubicBezTo>
                      <a:pt x="188" y="520"/>
                      <a:pt x="185" y="521"/>
                      <a:pt x="185" y="526"/>
                    </a:cubicBezTo>
                    <a:cubicBezTo>
                      <a:pt x="185" y="527"/>
                      <a:pt x="184" y="528"/>
                      <a:pt x="182" y="528"/>
                    </a:cubicBezTo>
                    <a:cubicBezTo>
                      <a:pt x="181" y="528"/>
                      <a:pt x="179" y="528"/>
                      <a:pt x="177" y="528"/>
                    </a:cubicBezTo>
                    <a:cubicBezTo>
                      <a:pt x="174" y="528"/>
                      <a:pt x="172" y="528"/>
                      <a:pt x="172" y="523"/>
                    </a:cubicBezTo>
                    <a:cubicBezTo>
                      <a:pt x="171" y="516"/>
                      <a:pt x="166" y="511"/>
                      <a:pt x="161" y="507"/>
                    </a:cubicBezTo>
                    <a:cubicBezTo>
                      <a:pt x="159" y="505"/>
                      <a:pt x="157" y="507"/>
                      <a:pt x="157" y="509"/>
                    </a:cubicBezTo>
                    <a:cubicBezTo>
                      <a:pt x="156" y="515"/>
                      <a:pt x="156" y="521"/>
                      <a:pt x="156" y="527"/>
                    </a:cubicBezTo>
                    <a:cubicBezTo>
                      <a:pt x="156" y="531"/>
                      <a:pt x="159" y="533"/>
                      <a:pt x="164" y="532"/>
                    </a:cubicBezTo>
                    <a:cubicBezTo>
                      <a:pt x="164" y="533"/>
                      <a:pt x="163" y="534"/>
                      <a:pt x="163" y="534"/>
                    </a:cubicBezTo>
                    <a:cubicBezTo>
                      <a:pt x="159" y="534"/>
                      <a:pt x="158" y="537"/>
                      <a:pt x="158" y="540"/>
                    </a:cubicBezTo>
                    <a:cubicBezTo>
                      <a:pt x="157" y="543"/>
                      <a:pt x="155" y="545"/>
                      <a:pt x="158" y="548"/>
                    </a:cubicBezTo>
                    <a:cubicBezTo>
                      <a:pt x="159" y="549"/>
                      <a:pt x="159" y="552"/>
                      <a:pt x="158" y="553"/>
                    </a:cubicBezTo>
                    <a:cubicBezTo>
                      <a:pt x="157" y="557"/>
                      <a:pt x="158" y="559"/>
                      <a:pt x="160" y="561"/>
                    </a:cubicBezTo>
                    <a:cubicBezTo>
                      <a:pt x="163" y="557"/>
                      <a:pt x="166" y="559"/>
                      <a:pt x="170" y="558"/>
                    </a:cubicBezTo>
                    <a:cubicBezTo>
                      <a:pt x="174" y="558"/>
                      <a:pt x="178" y="556"/>
                      <a:pt x="183" y="554"/>
                    </a:cubicBezTo>
                    <a:cubicBezTo>
                      <a:pt x="183" y="554"/>
                      <a:pt x="184" y="555"/>
                      <a:pt x="185" y="556"/>
                    </a:cubicBezTo>
                    <a:cubicBezTo>
                      <a:pt x="188" y="549"/>
                      <a:pt x="193" y="551"/>
                      <a:pt x="198" y="552"/>
                    </a:cubicBezTo>
                    <a:cubicBezTo>
                      <a:pt x="200" y="553"/>
                      <a:pt x="203" y="553"/>
                      <a:pt x="205" y="554"/>
                    </a:cubicBezTo>
                    <a:cubicBezTo>
                      <a:pt x="214" y="557"/>
                      <a:pt x="223" y="555"/>
                      <a:pt x="231" y="551"/>
                    </a:cubicBezTo>
                    <a:cubicBezTo>
                      <a:pt x="237" y="549"/>
                      <a:pt x="240" y="549"/>
                      <a:pt x="245" y="553"/>
                    </a:cubicBezTo>
                    <a:cubicBezTo>
                      <a:pt x="246" y="555"/>
                      <a:pt x="250" y="556"/>
                      <a:pt x="252" y="556"/>
                    </a:cubicBezTo>
                    <a:cubicBezTo>
                      <a:pt x="259" y="555"/>
                      <a:pt x="265" y="554"/>
                      <a:pt x="271" y="553"/>
                    </a:cubicBezTo>
                    <a:cubicBezTo>
                      <a:pt x="273" y="553"/>
                      <a:pt x="274" y="551"/>
                      <a:pt x="274" y="551"/>
                    </a:cubicBezTo>
                    <a:cubicBezTo>
                      <a:pt x="274" y="546"/>
                      <a:pt x="277" y="545"/>
                      <a:pt x="280" y="545"/>
                    </a:cubicBezTo>
                    <a:cubicBezTo>
                      <a:pt x="282" y="545"/>
                      <a:pt x="284" y="545"/>
                      <a:pt x="287" y="545"/>
                    </a:cubicBezTo>
                    <a:cubicBezTo>
                      <a:pt x="285" y="543"/>
                      <a:pt x="283" y="541"/>
                      <a:pt x="280" y="539"/>
                    </a:cubicBezTo>
                    <a:cubicBezTo>
                      <a:pt x="281" y="537"/>
                      <a:pt x="283" y="535"/>
                      <a:pt x="285" y="534"/>
                    </a:cubicBezTo>
                    <a:cubicBezTo>
                      <a:pt x="286" y="533"/>
                      <a:pt x="289" y="532"/>
                      <a:pt x="291" y="533"/>
                    </a:cubicBezTo>
                    <a:cubicBezTo>
                      <a:pt x="294" y="533"/>
                      <a:pt x="297" y="534"/>
                      <a:pt x="300" y="536"/>
                    </a:cubicBezTo>
                    <a:cubicBezTo>
                      <a:pt x="296" y="537"/>
                      <a:pt x="293" y="537"/>
                      <a:pt x="289" y="538"/>
                    </a:cubicBezTo>
                    <a:cubicBezTo>
                      <a:pt x="289" y="548"/>
                      <a:pt x="291" y="550"/>
                      <a:pt x="301" y="555"/>
                    </a:cubicBezTo>
                    <a:cubicBezTo>
                      <a:pt x="307" y="557"/>
                      <a:pt x="314" y="561"/>
                      <a:pt x="321" y="565"/>
                    </a:cubicBezTo>
                    <a:cubicBezTo>
                      <a:pt x="326" y="564"/>
                      <a:pt x="330" y="559"/>
                      <a:pt x="332" y="552"/>
                    </a:cubicBezTo>
                    <a:cubicBezTo>
                      <a:pt x="335" y="558"/>
                      <a:pt x="332" y="562"/>
                      <a:pt x="329" y="566"/>
                    </a:cubicBezTo>
                    <a:cubicBezTo>
                      <a:pt x="333" y="567"/>
                      <a:pt x="336" y="567"/>
                      <a:pt x="339" y="567"/>
                    </a:cubicBezTo>
                    <a:cubicBezTo>
                      <a:pt x="336" y="569"/>
                      <a:pt x="334" y="571"/>
                      <a:pt x="331" y="568"/>
                    </a:cubicBezTo>
                    <a:cubicBezTo>
                      <a:pt x="330" y="567"/>
                      <a:pt x="328" y="568"/>
                      <a:pt x="325" y="568"/>
                    </a:cubicBezTo>
                    <a:cubicBezTo>
                      <a:pt x="331" y="572"/>
                      <a:pt x="336" y="576"/>
                      <a:pt x="342" y="580"/>
                    </a:cubicBezTo>
                    <a:cubicBezTo>
                      <a:pt x="342" y="578"/>
                      <a:pt x="343" y="577"/>
                      <a:pt x="344" y="575"/>
                    </a:cubicBezTo>
                    <a:cubicBezTo>
                      <a:pt x="343" y="583"/>
                      <a:pt x="347" y="588"/>
                      <a:pt x="353" y="593"/>
                    </a:cubicBezTo>
                    <a:cubicBezTo>
                      <a:pt x="353" y="591"/>
                      <a:pt x="353" y="590"/>
                      <a:pt x="353" y="588"/>
                    </a:cubicBezTo>
                    <a:cubicBezTo>
                      <a:pt x="355" y="590"/>
                      <a:pt x="356" y="591"/>
                      <a:pt x="357" y="592"/>
                    </a:cubicBezTo>
                    <a:cubicBezTo>
                      <a:pt x="358" y="593"/>
                      <a:pt x="358" y="594"/>
                      <a:pt x="358" y="595"/>
                    </a:cubicBezTo>
                    <a:cubicBezTo>
                      <a:pt x="357" y="595"/>
                      <a:pt x="357" y="596"/>
                      <a:pt x="357" y="596"/>
                    </a:cubicBezTo>
                    <a:cubicBezTo>
                      <a:pt x="360" y="597"/>
                      <a:pt x="363" y="598"/>
                      <a:pt x="367" y="600"/>
                    </a:cubicBezTo>
                    <a:cubicBezTo>
                      <a:pt x="364" y="600"/>
                      <a:pt x="364" y="601"/>
                      <a:pt x="363" y="601"/>
                    </a:cubicBezTo>
                    <a:cubicBezTo>
                      <a:pt x="372" y="612"/>
                      <a:pt x="381" y="616"/>
                      <a:pt x="386" y="612"/>
                    </a:cubicBezTo>
                    <a:cubicBezTo>
                      <a:pt x="396" y="613"/>
                      <a:pt x="405" y="616"/>
                      <a:pt x="415" y="611"/>
                    </a:cubicBezTo>
                    <a:cubicBezTo>
                      <a:pt x="413" y="616"/>
                      <a:pt x="416" y="617"/>
                      <a:pt x="419" y="618"/>
                    </a:cubicBezTo>
                    <a:cubicBezTo>
                      <a:pt x="426" y="619"/>
                      <a:pt x="433" y="621"/>
                      <a:pt x="438" y="626"/>
                    </a:cubicBezTo>
                    <a:cubicBezTo>
                      <a:pt x="438" y="626"/>
                      <a:pt x="439" y="627"/>
                      <a:pt x="439" y="627"/>
                    </a:cubicBezTo>
                    <a:cubicBezTo>
                      <a:pt x="447" y="629"/>
                      <a:pt x="454" y="632"/>
                      <a:pt x="461" y="635"/>
                    </a:cubicBezTo>
                    <a:cubicBezTo>
                      <a:pt x="464" y="636"/>
                      <a:pt x="467" y="632"/>
                      <a:pt x="469" y="635"/>
                    </a:cubicBezTo>
                    <a:cubicBezTo>
                      <a:pt x="472" y="638"/>
                      <a:pt x="475" y="637"/>
                      <a:pt x="479" y="636"/>
                    </a:cubicBezTo>
                    <a:cubicBezTo>
                      <a:pt x="480" y="636"/>
                      <a:pt x="482" y="637"/>
                      <a:pt x="483" y="637"/>
                    </a:cubicBezTo>
                    <a:cubicBezTo>
                      <a:pt x="484" y="637"/>
                      <a:pt x="484" y="637"/>
                      <a:pt x="485" y="637"/>
                    </a:cubicBezTo>
                    <a:cubicBezTo>
                      <a:pt x="498" y="644"/>
                      <a:pt x="510" y="639"/>
                      <a:pt x="522" y="635"/>
                    </a:cubicBezTo>
                    <a:cubicBezTo>
                      <a:pt x="530" y="632"/>
                      <a:pt x="538" y="630"/>
                      <a:pt x="546" y="628"/>
                    </a:cubicBezTo>
                    <a:cubicBezTo>
                      <a:pt x="545" y="628"/>
                      <a:pt x="543" y="627"/>
                      <a:pt x="542" y="627"/>
                    </a:cubicBezTo>
                    <a:cubicBezTo>
                      <a:pt x="540" y="622"/>
                      <a:pt x="538" y="617"/>
                      <a:pt x="537" y="613"/>
                    </a:cubicBezTo>
                    <a:cubicBezTo>
                      <a:pt x="537" y="612"/>
                      <a:pt x="538" y="612"/>
                      <a:pt x="538" y="612"/>
                    </a:cubicBezTo>
                    <a:cubicBezTo>
                      <a:pt x="543" y="616"/>
                      <a:pt x="547" y="617"/>
                      <a:pt x="553" y="615"/>
                    </a:cubicBezTo>
                    <a:cubicBezTo>
                      <a:pt x="550" y="617"/>
                      <a:pt x="548" y="619"/>
                      <a:pt x="545" y="622"/>
                    </a:cubicBezTo>
                    <a:cubicBezTo>
                      <a:pt x="545" y="622"/>
                      <a:pt x="547" y="625"/>
                      <a:pt x="548" y="626"/>
                    </a:cubicBezTo>
                    <a:cubicBezTo>
                      <a:pt x="548" y="626"/>
                      <a:pt x="549" y="626"/>
                      <a:pt x="550" y="626"/>
                    </a:cubicBezTo>
                    <a:cubicBezTo>
                      <a:pt x="556" y="623"/>
                      <a:pt x="563" y="620"/>
                      <a:pt x="568" y="615"/>
                    </a:cubicBezTo>
                    <a:cubicBezTo>
                      <a:pt x="572" y="612"/>
                      <a:pt x="574" y="606"/>
                      <a:pt x="577" y="602"/>
                    </a:cubicBezTo>
                    <a:cubicBezTo>
                      <a:pt x="573" y="601"/>
                      <a:pt x="571" y="600"/>
                      <a:pt x="569" y="599"/>
                    </a:cubicBezTo>
                    <a:cubicBezTo>
                      <a:pt x="570" y="597"/>
                      <a:pt x="570" y="596"/>
                      <a:pt x="571" y="594"/>
                    </a:cubicBezTo>
                    <a:cubicBezTo>
                      <a:pt x="577" y="598"/>
                      <a:pt x="578" y="597"/>
                      <a:pt x="581" y="588"/>
                    </a:cubicBezTo>
                    <a:cubicBezTo>
                      <a:pt x="577" y="588"/>
                      <a:pt x="573" y="589"/>
                      <a:pt x="568" y="589"/>
                    </a:cubicBezTo>
                    <a:cubicBezTo>
                      <a:pt x="568" y="589"/>
                      <a:pt x="568" y="590"/>
                      <a:pt x="568" y="590"/>
                    </a:cubicBezTo>
                    <a:cubicBezTo>
                      <a:pt x="567" y="590"/>
                      <a:pt x="567" y="588"/>
                      <a:pt x="567" y="588"/>
                    </a:cubicBezTo>
                    <a:cubicBezTo>
                      <a:pt x="567" y="587"/>
                      <a:pt x="569" y="587"/>
                      <a:pt x="569" y="587"/>
                    </a:cubicBezTo>
                    <a:cubicBezTo>
                      <a:pt x="570" y="586"/>
                      <a:pt x="572" y="585"/>
                      <a:pt x="572" y="583"/>
                    </a:cubicBezTo>
                    <a:cubicBezTo>
                      <a:pt x="573" y="579"/>
                      <a:pt x="574" y="575"/>
                      <a:pt x="579" y="574"/>
                    </a:cubicBezTo>
                    <a:cubicBezTo>
                      <a:pt x="582" y="574"/>
                      <a:pt x="583" y="572"/>
                      <a:pt x="586" y="573"/>
                    </a:cubicBezTo>
                    <a:cubicBezTo>
                      <a:pt x="587" y="573"/>
                      <a:pt x="588" y="570"/>
                      <a:pt x="590" y="568"/>
                    </a:cubicBezTo>
                    <a:cubicBezTo>
                      <a:pt x="591" y="569"/>
                      <a:pt x="594" y="570"/>
                      <a:pt x="597" y="572"/>
                    </a:cubicBezTo>
                    <a:cubicBezTo>
                      <a:pt x="593" y="574"/>
                      <a:pt x="588" y="575"/>
                      <a:pt x="589" y="582"/>
                    </a:cubicBezTo>
                    <a:cubicBezTo>
                      <a:pt x="594" y="577"/>
                      <a:pt x="598" y="573"/>
                      <a:pt x="603" y="569"/>
                    </a:cubicBezTo>
                    <a:cubicBezTo>
                      <a:pt x="603" y="570"/>
                      <a:pt x="603" y="571"/>
                      <a:pt x="603" y="572"/>
                    </a:cubicBezTo>
                    <a:cubicBezTo>
                      <a:pt x="613" y="570"/>
                      <a:pt x="623" y="567"/>
                      <a:pt x="632" y="560"/>
                    </a:cubicBezTo>
                    <a:cubicBezTo>
                      <a:pt x="632" y="561"/>
                      <a:pt x="633" y="562"/>
                      <a:pt x="633" y="562"/>
                    </a:cubicBezTo>
                    <a:cubicBezTo>
                      <a:pt x="635" y="562"/>
                      <a:pt x="637" y="562"/>
                      <a:pt x="638" y="563"/>
                    </a:cubicBezTo>
                    <a:cubicBezTo>
                      <a:pt x="643" y="565"/>
                      <a:pt x="648" y="565"/>
                      <a:pt x="652" y="562"/>
                    </a:cubicBezTo>
                    <a:cubicBezTo>
                      <a:pt x="651" y="559"/>
                      <a:pt x="650" y="557"/>
                      <a:pt x="649" y="555"/>
                    </a:cubicBezTo>
                    <a:cubicBezTo>
                      <a:pt x="647" y="551"/>
                      <a:pt x="651" y="551"/>
                      <a:pt x="653" y="550"/>
                    </a:cubicBezTo>
                    <a:cubicBezTo>
                      <a:pt x="653" y="547"/>
                      <a:pt x="653" y="544"/>
                      <a:pt x="653" y="541"/>
                    </a:cubicBezTo>
                    <a:cubicBezTo>
                      <a:pt x="653" y="541"/>
                      <a:pt x="653" y="541"/>
                      <a:pt x="653" y="540"/>
                    </a:cubicBezTo>
                    <a:cubicBezTo>
                      <a:pt x="657" y="544"/>
                      <a:pt x="655" y="548"/>
                      <a:pt x="655" y="552"/>
                    </a:cubicBezTo>
                    <a:cubicBezTo>
                      <a:pt x="655" y="556"/>
                      <a:pt x="654" y="560"/>
                      <a:pt x="654" y="565"/>
                    </a:cubicBezTo>
                    <a:cubicBezTo>
                      <a:pt x="658" y="561"/>
                      <a:pt x="655" y="556"/>
                      <a:pt x="657" y="551"/>
                    </a:cubicBezTo>
                    <a:cubicBezTo>
                      <a:pt x="658" y="555"/>
                      <a:pt x="658" y="559"/>
                      <a:pt x="658" y="562"/>
                    </a:cubicBezTo>
                    <a:cubicBezTo>
                      <a:pt x="659" y="562"/>
                      <a:pt x="659" y="562"/>
                      <a:pt x="660" y="562"/>
                    </a:cubicBezTo>
                    <a:cubicBezTo>
                      <a:pt x="660" y="558"/>
                      <a:pt x="660" y="554"/>
                      <a:pt x="660" y="550"/>
                    </a:cubicBezTo>
                    <a:cubicBezTo>
                      <a:pt x="660" y="550"/>
                      <a:pt x="661" y="550"/>
                      <a:pt x="661" y="550"/>
                    </a:cubicBezTo>
                    <a:cubicBezTo>
                      <a:pt x="664" y="553"/>
                      <a:pt x="666" y="557"/>
                      <a:pt x="669" y="561"/>
                    </a:cubicBezTo>
                    <a:cubicBezTo>
                      <a:pt x="669" y="561"/>
                      <a:pt x="670" y="559"/>
                      <a:pt x="669" y="558"/>
                    </a:cubicBezTo>
                    <a:cubicBezTo>
                      <a:pt x="669" y="554"/>
                      <a:pt x="671" y="553"/>
                      <a:pt x="674" y="552"/>
                    </a:cubicBezTo>
                    <a:cubicBezTo>
                      <a:pt x="682" y="551"/>
                      <a:pt x="687" y="546"/>
                      <a:pt x="693" y="542"/>
                    </a:cubicBezTo>
                    <a:cubicBezTo>
                      <a:pt x="697" y="540"/>
                      <a:pt x="700" y="536"/>
                      <a:pt x="703" y="533"/>
                    </a:cubicBezTo>
                    <a:cubicBezTo>
                      <a:pt x="706" y="531"/>
                      <a:pt x="709" y="530"/>
                      <a:pt x="707" y="525"/>
                    </a:cubicBezTo>
                    <a:cubicBezTo>
                      <a:pt x="706" y="522"/>
                      <a:pt x="712" y="518"/>
                      <a:pt x="715" y="519"/>
                    </a:cubicBezTo>
                    <a:cubicBezTo>
                      <a:pt x="717" y="519"/>
                      <a:pt x="721" y="516"/>
                      <a:pt x="721" y="514"/>
                    </a:cubicBezTo>
                    <a:cubicBezTo>
                      <a:pt x="721" y="512"/>
                      <a:pt x="720" y="510"/>
                      <a:pt x="723" y="512"/>
                    </a:cubicBezTo>
                    <a:cubicBezTo>
                      <a:pt x="723" y="512"/>
                      <a:pt x="724" y="512"/>
                      <a:pt x="724" y="512"/>
                    </a:cubicBezTo>
                    <a:cubicBezTo>
                      <a:pt x="729" y="507"/>
                      <a:pt x="734" y="503"/>
                      <a:pt x="739" y="498"/>
                    </a:cubicBezTo>
                    <a:cubicBezTo>
                      <a:pt x="738" y="498"/>
                      <a:pt x="737" y="497"/>
                      <a:pt x="735" y="497"/>
                    </a:cubicBezTo>
                    <a:cubicBezTo>
                      <a:pt x="737" y="496"/>
                      <a:pt x="738" y="495"/>
                      <a:pt x="739" y="495"/>
                    </a:cubicBezTo>
                    <a:cubicBezTo>
                      <a:pt x="745" y="493"/>
                      <a:pt x="751" y="491"/>
                      <a:pt x="757" y="489"/>
                    </a:cubicBezTo>
                    <a:cubicBezTo>
                      <a:pt x="759" y="488"/>
                      <a:pt x="761" y="487"/>
                      <a:pt x="762" y="486"/>
                    </a:cubicBezTo>
                    <a:cubicBezTo>
                      <a:pt x="762" y="486"/>
                      <a:pt x="762" y="485"/>
                      <a:pt x="762" y="485"/>
                    </a:cubicBezTo>
                    <a:cubicBezTo>
                      <a:pt x="760" y="485"/>
                      <a:pt x="759" y="485"/>
                      <a:pt x="757" y="485"/>
                    </a:cubicBezTo>
                    <a:cubicBezTo>
                      <a:pt x="759" y="483"/>
                      <a:pt x="761" y="480"/>
                      <a:pt x="763" y="479"/>
                    </a:cubicBezTo>
                    <a:cubicBezTo>
                      <a:pt x="767" y="478"/>
                      <a:pt x="771" y="477"/>
                      <a:pt x="775" y="476"/>
                    </a:cubicBezTo>
                    <a:cubicBezTo>
                      <a:pt x="778" y="476"/>
                      <a:pt x="781" y="475"/>
                      <a:pt x="784" y="473"/>
                    </a:cubicBezTo>
                    <a:cubicBezTo>
                      <a:pt x="783" y="472"/>
                      <a:pt x="782" y="472"/>
                      <a:pt x="780" y="471"/>
                    </a:cubicBezTo>
                    <a:cubicBezTo>
                      <a:pt x="781" y="471"/>
                      <a:pt x="781" y="470"/>
                      <a:pt x="781" y="470"/>
                    </a:cubicBezTo>
                    <a:cubicBezTo>
                      <a:pt x="782" y="470"/>
                      <a:pt x="783" y="470"/>
                      <a:pt x="784" y="470"/>
                    </a:cubicBezTo>
                    <a:cubicBezTo>
                      <a:pt x="788" y="471"/>
                      <a:pt x="790" y="469"/>
                      <a:pt x="790" y="466"/>
                    </a:cubicBezTo>
                    <a:cubicBezTo>
                      <a:pt x="791" y="461"/>
                      <a:pt x="790" y="455"/>
                      <a:pt x="791" y="450"/>
                    </a:cubicBezTo>
                    <a:cubicBezTo>
                      <a:pt x="792" y="453"/>
                      <a:pt x="794" y="456"/>
                      <a:pt x="794" y="459"/>
                    </a:cubicBezTo>
                    <a:cubicBezTo>
                      <a:pt x="794" y="463"/>
                      <a:pt x="795" y="464"/>
                      <a:pt x="799" y="465"/>
                    </a:cubicBezTo>
                    <a:cubicBezTo>
                      <a:pt x="798" y="463"/>
                      <a:pt x="798" y="461"/>
                      <a:pt x="797" y="459"/>
                    </a:cubicBezTo>
                    <a:cubicBezTo>
                      <a:pt x="797" y="458"/>
                      <a:pt x="798" y="458"/>
                      <a:pt x="798" y="458"/>
                    </a:cubicBezTo>
                    <a:cubicBezTo>
                      <a:pt x="799" y="459"/>
                      <a:pt x="800" y="460"/>
                      <a:pt x="800" y="461"/>
                    </a:cubicBezTo>
                    <a:cubicBezTo>
                      <a:pt x="800" y="464"/>
                      <a:pt x="801" y="466"/>
                      <a:pt x="805" y="464"/>
                    </a:cubicBezTo>
                    <a:cubicBezTo>
                      <a:pt x="804" y="467"/>
                      <a:pt x="804" y="469"/>
                      <a:pt x="804" y="470"/>
                    </a:cubicBezTo>
                    <a:cubicBezTo>
                      <a:pt x="804" y="471"/>
                      <a:pt x="804" y="471"/>
                      <a:pt x="805" y="471"/>
                    </a:cubicBezTo>
                    <a:cubicBezTo>
                      <a:pt x="806" y="470"/>
                      <a:pt x="807" y="469"/>
                      <a:pt x="808" y="468"/>
                    </a:cubicBezTo>
                    <a:cubicBezTo>
                      <a:pt x="809" y="467"/>
                      <a:pt x="811" y="467"/>
                      <a:pt x="813" y="466"/>
                    </a:cubicBezTo>
                    <a:cubicBezTo>
                      <a:pt x="815" y="463"/>
                      <a:pt x="816" y="466"/>
                      <a:pt x="818" y="467"/>
                    </a:cubicBezTo>
                    <a:cubicBezTo>
                      <a:pt x="820" y="469"/>
                      <a:pt x="822" y="472"/>
                      <a:pt x="826" y="472"/>
                    </a:cubicBezTo>
                    <a:cubicBezTo>
                      <a:pt x="830" y="472"/>
                      <a:pt x="834" y="467"/>
                      <a:pt x="832" y="464"/>
                    </a:cubicBezTo>
                    <a:cubicBezTo>
                      <a:pt x="830" y="463"/>
                      <a:pt x="829" y="463"/>
                      <a:pt x="828" y="462"/>
                    </a:cubicBezTo>
                    <a:cubicBezTo>
                      <a:pt x="828" y="461"/>
                      <a:pt x="829" y="459"/>
                      <a:pt x="830" y="458"/>
                    </a:cubicBezTo>
                    <a:cubicBezTo>
                      <a:pt x="836" y="453"/>
                      <a:pt x="841" y="448"/>
                      <a:pt x="847" y="443"/>
                    </a:cubicBezTo>
                    <a:cubicBezTo>
                      <a:pt x="848" y="442"/>
                      <a:pt x="848" y="440"/>
                      <a:pt x="848" y="438"/>
                    </a:cubicBezTo>
                    <a:cubicBezTo>
                      <a:pt x="852" y="439"/>
                      <a:pt x="855" y="443"/>
                      <a:pt x="860" y="444"/>
                    </a:cubicBezTo>
                    <a:cubicBezTo>
                      <a:pt x="862" y="445"/>
                      <a:pt x="864" y="438"/>
                      <a:pt x="865" y="435"/>
                    </a:cubicBezTo>
                    <a:cubicBezTo>
                      <a:pt x="866" y="432"/>
                      <a:pt x="867" y="429"/>
                      <a:pt x="867" y="427"/>
                    </a:cubicBezTo>
                    <a:cubicBezTo>
                      <a:pt x="868" y="426"/>
                      <a:pt x="861" y="420"/>
                      <a:pt x="855" y="417"/>
                    </a:cubicBezTo>
                    <a:cubicBezTo>
                      <a:pt x="852" y="413"/>
                      <a:pt x="859" y="406"/>
                      <a:pt x="859" y="405"/>
                    </a:cubicBezTo>
                    <a:cubicBezTo>
                      <a:pt x="862" y="405"/>
                      <a:pt x="865" y="405"/>
                      <a:pt x="868" y="405"/>
                    </a:cubicBezTo>
                    <a:cubicBezTo>
                      <a:pt x="871" y="405"/>
                      <a:pt x="874" y="405"/>
                      <a:pt x="874" y="402"/>
                    </a:cubicBezTo>
                    <a:cubicBezTo>
                      <a:pt x="874" y="400"/>
                      <a:pt x="872" y="398"/>
                      <a:pt x="871" y="396"/>
                    </a:cubicBezTo>
                    <a:cubicBezTo>
                      <a:pt x="870" y="395"/>
                      <a:pt x="868" y="394"/>
                      <a:pt x="867" y="393"/>
                    </a:cubicBezTo>
                    <a:cubicBezTo>
                      <a:pt x="869" y="390"/>
                      <a:pt x="871" y="389"/>
                      <a:pt x="875" y="390"/>
                    </a:cubicBezTo>
                    <a:cubicBezTo>
                      <a:pt x="878" y="392"/>
                      <a:pt x="881" y="393"/>
                      <a:pt x="886" y="393"/>
                    </a:cubicBezTo>
                    <a:cubicBezTo>
                      <a:pt x="885" y="392"/>
                      <a:pt x="885" y="389"/>
                      <a:pt x="883" y="389"/>
                    </a:cubicBezTo>
                    <a:cubicBezTo>
                      <a:pt x="878" y="386"/>
                      <a:pt x="876" y="382"/>
                      <a:pt x="876" y="376"/>
                    </a:cubicBezTo>
                    <a:cubicBezTo>
                      <a:pt x="871" y="375"/>
                      <a:pt x="867" y="372"/>
                      <a:pt x="871" y="364"/>
                    </a:cubicBezTo>
                    <a:cubicBezTo>
                      <a:pt x="873" y="368"/>
                      <a:pt x="876" y="372"/>
                      <a:pt x="878" y="375"/>
                    </a:cubicBezTo>
                    <a:cubicBezTo>
                      <a:pt x="879" y="377"/>
                      <a:pt x="878" y="378"/>
                      <a:pt x="879" y="379"/>
                    </a:cubicBezTo>
                    <a:cubicBezTo>
                      <a:pt x="881" y="381"/>
                      <a:pt x="883" y="384"/>
                      <a:pt x="885" y="384"/>
                    </a:cubicBezTo>
                    <a:cubicBezTo>
                      <a:pt x="892" y="383"/>
                      <a:pt x="899" y="381"/>
                      <a:pt x="906" y="380"/>
                    </a:cubicBezTo>
                    <a:cubicBezTo>
                      <a:pt x="907" y="379"/>
                      <a:pt x="909" y="377"/>
                      <a:pt x="910" y="376"/>
                    </a:cubicBezTo>
                    <a:cubicBezTo>
                      <a:pt x="909" y="374"/>
                      <a:pt x="908" y="372"/>
                      <a:pt x="907" y="370"/>
                    </a:cubicBezTo>
                    <a:cubicBezTo>
                      <a:pt x="906" y="369"/>
                      <a:pt x="906" y="367"/>
                      <a:pt x="906" y="366"/>
                    </a:cubicBezTo>
                    <a:cubicBezTo>
                      <a:pt x="907" y="365"/>
                      <a:pt x="909" y="365"/>
                      <a:pt x="910" y="365"/>
                    </a:cubicBezTo>
                    <a:cubicBezTo>
                      <a:pt x="913" y="365"/>
                      <a:pt x="916" y="365"/>
                      <a:pt x="920" y="365"/>
                    </a:cubicBezTo>
                    <a:cubicBezTo>
                      <a:pt x="921" y="365"/>
                      <a:pt x="922" y="364"/>
                      <a:pt x="923" y="364"/>
                    </a:cubicBezTo>
                    <a:cubicBezTo>
                      <a:pt x="922" y="362"/>
                      <a:pt x="922" y="361"/>
                      <a:pt x="921" y="360"/>
                    </a:cubicBezTo>
                    <a:cubicBezTo>
                      <a:pt x="918" y="359"/>
                      <a:pt x="915" y="358"/>
                      <a:pt x="913" y="357"/>
                    </a:cubicBezTo>
                    <a:cubicBezTo>
                      <a:pt x="913" y="356"/>
                      <a:pt x="913" y="356"/>
                      <a:pt x="913" y="355"/>
                    </a:cubicBezTo>
                    <a:cubicBezTo>
                      <a:pt x="915" y="356"/>
                      <a:pt x="918" y="356"/>
                      <a:pt x="920" y="357"/>
                    </a:cubicBezTo>
                    <a:cubicBezTo>
                      <a:pt x="923" y="358"/>
                      <a:pt x="928" y="357"/>
                      <a:pt x="929" y="353"/>
                    </a:cubicBezTo>
                    <a:cubicBezTo>
                      <a:pt x="929" y="351"/>
                      <a:pt x="927" y="348"/>
                      <a:pt x="925" y="347"/>
                    </a:cubicBezTo>
                    <a:cubicBezTo>
                      <a:pt x="922" y="344"/>
                      <a:pt x="917" y="343"/>
                      <a:pt x="913" y="342"/>
                    </a:cubicBezTo>
                    <a:cubicBezTo>
                      <a:pt x="911" y="340"/>
                      <a:pt x="908" y="339"/>
                      <a:pt x="906" y="338"/>
                    </a:cubicBezTo>
                    <a:cubicBezTo>
                      <a:pt x="910" y="338"/>
                      <a:pt x="914" y="337"/>
                      <a:pt x="918" y="338"/>
                    </a:cubicBezTo>
                    <a:cubicBezTo>
                      <a:pt x="921" y="338"/>
                      <a:pt x="923" y="339"/>
                      <a:pt x="926" y="340"/>
                    </a:cubicBezTo>
                    <a:cubicBezTo>
                      <a:pt x="929" y="342"/>
                      <a:pt x="933" y="342"/>
                      <a:pt x="935" y="338"/>
                    </a:cubicBezTo>
                    <a:cubicBezTo>
                      <a:pt x="934" y="337"/>
                      <a:pt x="933" y="335"/>
                      <a:pt x="931" y="334"/>
                    </a:cubicBezTo>
                    <a:cubicBezTo>
                      <a:pt x="926" y="332"/>
                      <a:pt x="921" y="329"/>
                      <a:pt x="919" y="323"/>
                    </a:cubicBezTo>
                    <a:cubicBezTo>
                      <a:pt x="918" y="322"/>
                      <a:pt x="915" y="320"/>
                      <a:pt x="913" y="320"/>
                    </a:cubicBezTo>
                    <a:cubicBezTo>
                      <a:pt x="905" y="319"/>
                      <a:pt x="897" y="318"/>
                      <a:pt x="890" y="317"/>
                    </a:cubicBezTo>
                    <a:cubicBezTo>
                      <a:pt x="896" y="314"/>
                      <a:pt x="904" y="319"/>
                      <a:pt x="910" y="313"/>
                    </a:cubicBezTo>
                    <a:cubicBezTo>
                      <a:pt x="909" y="311"/>
                      <a:pt x="908" y="309"/>
                      <a:pt x="907" y="308"/>
                    </a:cubicBezTo>
                    <a:cubicBezTo>
                      <a:pt x="907" y="308"/>
                      <a:pt x="908" y="307"/>
                      <a:pt x="908" y="307"/>
                    </a:cubicBezTo>
                    <a:cubicBezTo>
                      <a:pt x="913" y="310"/>
                      <a:pt x="917" y="313"/>
                      <a:pt x="922" y="317"/>
                    </a:cubicBezTo>
                    <a:cubicBezTo>
                      <a:pt x="923" y="318"/>
                      <a:pt x="924" y="320"/>
                      <a:pt x="925" y="321"/>
                    </a:cubicBezTo>
                    <a:cubicBezTo>
                      <a:pt x="926" y="323"/>
                      <a:pt x="926" y="325"/>
                      <a:pt x="927" y="325"/>
                    </a:cubicBezTo>
                    <a:cubicBezTo>
                      <a:pt x="930" y="326"/>
                      <a:pt x="934" y="325"/>
                      <a:pt x="936" y="326"/>
                    </a:cubicBezTo>
                    <a:cubicBezTo>
                      <a:pt x="940" y="327"/>
                      <a:pt x="942" y="324"/>
                      <a:pt x="944" y="322"/>
                    </a:cubicBezTo>
                    <a:cubicBezTo>
                      <a:pt x="944" y="322"/>
                      <a:pt x="945" y="322"/>
                      <a:pt x="945" y="321"/>
                    </a:cubicBezTo>
                    <a:cubicBezTo>
                      <a:pt x="945" y="320"/>
                      <a:pt x="944" y="318"/>
                      <a:pt x="944" y="317"/>
                    </a:cubicBezTo>
                    <a:cubicBezTo>
                      <a:pt x="947" y="314"/>
                      <a:pt x="950" y="311"/>
                      <a:pt x="953" y="308"/>
                    </a:cubicBezTo>
                    <a:cubicBezTo>
                      <a:pt x="953" y="307"/>
                      <a:pt x="953" y="307"/>
                      <a:pt x="953" y="3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47" name="Freeform 15"/>
              <p:cNvSpPr>
                <a:spLocks/>
              </p:cNvSpPr>
              <p:nvPr/>
            </p:nvSpPr>
            <p:spPr bwMode="gray">
              <a:xfrm>
                <a:off x="5732463" y="4743451"/>
                <a:ext cx="23813" cy="15875"/>
              </a:xfrm>
              <a:custGeom>
                <a:avLst/>
                <a:gdLst>
                  <a:gd name="T0" fmla="*/ 5 w 6"/>
                  <a:gd name="T1" fmla="*/ 0 h 4"/>
                  <a:gd name="T2" fmla="*/ 0 w 6"/>
                  <a:gd name="T3" fmla="*/ 4 h 4"/>
                  <a:gd name="T4" fmla="*/ 6 w 6"/>
                  <a:gd name="T5" fmla="*/ 4 h 4"/>
                  <a:gd name="T6" fmla="*/ 5 w 6"/>
                  <a:gd name="T7" fmla="*/ 0 h 4"/>
                </a:gdLst>
                <a:ahLst/>
                <a:cxnLst>
                  <a:cxn ang="0">
                    <a:pos x="T0" y="T1"/>
                  </a:cxn>
                  <a:cxn ang="0">
                    <a:pos x="T2" y="T3"/>
                  </a:cxn>
                  <a:cxn ang="0">
                    <a:pos x="T4" y="T5"/>
                  </a:cxn>
                  <a:cxn ang="0">
                    <a:pos x="T6" y="T7"/>
                  </a:cxn>
                </a:cxnLst>
                <a:rect l="0" t="0" r="r" b="b"/>
                <a:pathLst>
                  <a:path w="6" h="4">
                    <a:moveTo>
                      <a:pt x="5" y="0"/>
                    </a:moveTo>
                    <a:cubicBezTo>
                      <a:pt x="2" y="0"/>
                      <a:pt x="0" y="1"/>
                      <a:pt x="0" y="4"/>
                    </a:cubicBezTo>
                    <a:cubicBezTo>
                      <a:pt x="2" y="4"/>
                      <a:pt x="4" y="4"/>
                      <a:pt x="6" y="4"/>
                    </a:cubicBezTo>
                    <a:cubicBezTo>
                      <a:pt x="6" y="3"/>
                      <a:pt x="5"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48" name="Freeform 16"/>
              <p:cNvSpPr>
                <a:spLocks/>
              </p:cNvSpPr>
              <p:nvPr/>
            </p:nvSpPr>
            <p:spPr bwMode="gray">
              <a:xfrm>
                <a:off x="5538788" y="2989263"/>
                <a:ext cx="22225" cy="33338"/>
              </a:xfrm>
              <a:custGeom>
                <a:avLst/>
                <a:gdLst>
                  <a:gd name="T0" fmla="*/ 3 w 6"/>
                  <a:gd name="T1" fmla="*/ 9 h 9"/>
                  <a:gd name="T2" fmla="*/ 0 w 6"/>
                  <a:gd name="T3" fmla="*/ 0 h 9"/>
                  <a:gd name="T4" fmla="*/ 5 w 6"/>
                  <a:gd name="T5" fmla="*/ 9 h 9"/>
                  <a:gd name="T6" fmla="*/ 3 w 6"/>
                  <a:gd name="T7" fmla="*/ 9 h 9"/>
                </a:gdLst>
                <a:ahLst/>
                <a:cxnLst>
                  <a:cxn ang="0">
                    <a:pos x="T0" y="T1"/>
                  </a:cxn>
                  <a:cxn ang="0">
                    <a:pos x="T2" y="T3"/>
                  </a:cxn>
                  <a:cxn ang="0">
                    <a:pos x="T4" y="T5"/>
                  </a:cxn>
                  <a:cxn ang="0">
                    <a:pos x="T6" y="T7"/>
                  </a:cxn>
                </a:cxnLst>
                <a:rect l="0" t="0" r="r" b="b"/>
                <a:pathLst>
                  <a:path w="6" h="9">
                    <a:moveTo>
                      <a:pt x="3" y="9"/>
                    </a:moveTo>
                    <a:cubicBezTo>
                      <a:pt x="2" y="6"/>
                      <a:pt x="1" y="3"/>
                      <a:pt x="0" y="0"/>
                    </a:cubicBezTo>
                    <a:cubicBezTo>
                      <a:pt x="4" y="2"/>
                      <a:pt x="6" y="5"/>
                      <a:pt x="5" y="9"/>
                    </a:cubicBezTo>
                    <a:cubicBezTo>
                      <a:pt x="4" y="9"/>
                      <a:pt x="4" y="9"/>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646" name="グループ化 1645"/>
            <p:cNvGrpSpPr>
              <a:grpSpLocks noChangeAspect="1"/>
            </p:cNvGrpSpPr>
            <p:nvPr/>
          </p:nvGrpSpPr>
          <p:grpSpPr bwMode="gray">
            <a:xfrm>
              <a:off x="737215" y="2546177"/>
              <a:ext cx="36000" cy="54023"/>
              <a:chOff x="3598863" y="1158875"/>
              <a:chExt cx="3487737" cy="5233988"/>
            </a:xfrm>
            <a:grpFill/>
          </p:grpSpPr>
          <p:sp>
            <p:nvSpPr>
              <p:cNvPr id="1729" name="Freeform 38"/>
              <p:cNvSpPr>
                <a:spLocks/>
              </p:cNvSpPr>
              <p:nvPr/>
            </p:nvSpPr>
            <p:spPr bwMode="gray">
              <a:xfrm>
                <a:off x="3598863" y="2582863"/>
                <a:ext cx="382587" cy="157163"/>
              </a:xfrm>
              <a:custGeom>
                <a:avLst/>
                <a:gdLst>
                  <a:gd name="T0" fmla="*/ 0 w 241"/>
                  <a:gd name="T1" fmla="*/ 71 h 99"/>
                  <a:gd name="T2" fmla="*/ 127 w 241"/>
                  <a:gd name="T3" fmla="*/ 0 h 99"/>
                  <a:gd name="T4" fmla="*/ 241 w 241"/>
                  <a:gd name="T5" fmla="*/ 99 h 99"/>
                  <a:gd name="T6" fmla="*/ 0 w 241"/>
                  <a:gd name="T7" fmla="*/ 71 h 99"/>
                </a:gdLst>
                <a:ahLst/>
                <a:cxnLst>
                  <a:cxn ang="0">
                    <a:pos x="T0" y="T1"/>
                  </a:cxn>
                  <a:cxn ang="0">
                    <a:pos x="T2" y="T3"/>
                  </a:cxn>
                  <a:cxn ang="0">
                    <a:pos x="T4" y="T5"/>
                  </a:cxn>
                  <a:cxn ang="0">
                    <a:pos x="T6" y="T7"/>
                  </a:cxn>
                </a:cxnLst>
                <a:rect l="0" t="0" r="r" b="b"/>
                <a:pathLst>
                  <a:path w="241" h="99">
                    <a:moveTo>
                      <a:pt x="0" y="71"/>
                    </a:moveTo>
                    <a:lnTo>
                      <a:pt x="127" y="0"/>
                    </a:lnTo>
                    <a:lnTo>
                      <a:pt x="241" y="99"/>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0" name="Freeform 39"/>
              <p:cNvSpPr>
                <a:spLocks/>
              </p:cNvSpPr>
              <p:nvPr/>
            </p:nvSpPr>
            <p:spPr bwMode="gray">
              <a:xfrm>
                <a:off x="4116388" y="2357438"/>
                <a:ext cx="996950" cy="750888"/>
              </a:xfrm>
              <a:custGeom>
                <a:avLst/>
                <a:gdLst>
                  <a:gd name="T0" fmla="*/ 500 w 628"/>
                  <a:gd name="T1" fmla="*/ 430 h 473"/>
                  <a:gd name="T2" fmla="*/ 330 w 628"/>
                  <a:gd name="T3" fmla="*/ 473 h 473"/>
                  <a:gd name="T4" fmla="*/ 245 w 628"/>
                  <a:gd name="T5" fmla="*/ 402 h 473"/>
                  <a:gd name="T6" fmla="*/ 127 w 628"/>
                  <a:gd name="T7" fmla="*/ 355 h 473"/>
                  <a:gd name="T8" fmla="*/ 70 w 628"/>
                  <a:gd name="T9" fmla="*/ 303 h 473"/>
                  <a:gd name="T10" fmla="*/ 118 w 628"/>
                  <a:gd name="T11" fmla="*/ 265 h 473"/>
                  <a:gd name="T12" fmla="*/ 179 w 628"/>
                  <a:gd name="T13" fmla="*/ 289 h 473"/>
                  <a:gd name="T14" fmla="*/ 264 w 628"/>
                  <a:gd name="T15" fmla="*/ 298 h 473"/>
                  <a:gd name="T16" fmla="*/ 236 w 628"/>
                  <a:gd name="T17" fmla="*/ 284 h 473"/>
                  <a:gd name="T18" fmla="*/ 189 w 628"/>
                  <a:gd name="T19" fmla="*/ 270 h 473"/>
                  <a:gd name="T20" fmla="*/ 89 w 628"/>
                  <a:gd name="T21" fmla="*/ 246 h 473"/>
                  <a:gd name="T22" fmla="*/ 0 w 628"/>
                  <a:gd name="T23" fmla="*/ 147 h 473"/>
                  <a:gd name="T24" fmla="*/ 9 w 628"/>
                  <a:gd name="T25" fmla="*/ 76 h 473"/>
                  <a:gd name="T26" fmla="*/ 37 w 628"/>
                  <a:gd name="T27" fmla="*/ 43 h 473"/>
                  <a:gd name="T28" fmla="*/ 99 w 628"/>
                  <a:gd name="T29" fmla="*/ 109 h 473"/>
                  <a:gd name="T30" fmla="*/ 184 w 628"/>
                  <a:gd name="T31" fmla="*/ 128 h 473"/>
                  <a:gd name="T32" fmla="*/ 189 w 628"/>
                  <a:gd name="T33" fmla="*/ 90 h 473"/>
                  <a:gd name="T34" fmla="*/ 184 w 628"/>
                  <a:gd name="T35" fmla="*/ 67 h 473"/>
                  <a:gd name="T36" fmla="*/ 222 w 628"/>
                  <a:gd name="T37" fmla="*/ 52 h 473"/>
                  <a:gd name="T38" fmla="*/ 345 w 628"/>
                  <a:gd name="T39" fmla="*/ 0 h 473"/>
                  <a:gd name="T40" fmla="*/ 359 w 628"/>
                  <a:gd name="T41" fmla="*/ 81 h 473"/>
                  <a:gd name="T42" fmla="*/ 396 w 628"/>
                  <a:gd name="T43" fmla="*/ 90 h 473"/>
                  <a:gd name="T44" fmla="*/ 477 w 628"/>
                  <a:gd name="T45" fmla="*/ 189 h 473"/>
                  <a:gd name="T46" fmla="*/ 585 w 628"/>
                  <a:gd name="T47" fmla="*/ 218 h 473"/>
                  <a:gd name="T48" fmla="*/ 628 w 628"/>
                  <a:gd name="T49" fmla="*/ 293 h 473"/>
                  <a:gd name="T50" fmla="*/ 600 w 628"/>
                  <a:gd name="T51" fmla="*/ 350 h 473"/>
                  <a:gd name="T52" fmla="*/ 619 w 628"/>
                  <a:gd name="T53" fmla="*/ 416 h 473"/>
                  <a:gd name="T54" fmla="*/ 500 w 628"/>
                  <a:gd name="T55" fmla="*/ 397 h 473"/>
                  <a:gd name="T56" fmla="*/ 448 w 628"/>
                  <a:gd name="T57" fmla="*/ 393 h 473"/>
                  <a:gd name="T58" fmla="*/ 500 w 628"/>
                  <a:gd name="T5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8" h="473">
                    <a:moveTo>
                      <a:pt x="500" y="430"/>
                    </a:moveTo>
                    <a:lnTo>
                      <a:pt x="330" y="473"/>
                    </a:lnTo>
                    <a:lnTo>
                      <a:pt x="245" y="402"/>
                    </a:lnTo>
                    <a:lnTo>
                      <a:pt x="127" y="355"/>
                    </a:lnTo>
                    <a:lnTo>
                      <a:pt x="70" y="303"/>
                    </a:lnTo>
                    <a:lnTo>
                      <a:pt x="118" y="265"/>
                    </a:lnTo>
                    <a:lnTo>
                      <a:pt x="179" y="289"/>
                    </a:lnTo>
                    <a:lnTo>
                      <a:pt x="264" y="298"/>
                    </a:lnTo>
                    <a:lnTo>
                      <a:pt x="236" y="284"/>
                    </a:lnTo>
                    <a:lnTo>
                      <a:pt x="189" y="270"/>
                    </a:lnTo>
                    <a:lnTo>
                      <a:pt x="89" y="246"/>
                    </a:lnTo>
                    <a:lnTo>
                      <a:pt x="0" y="147"/>
                    </a:lnTo>
                    <a:lnTo>
                      <a:pt x="9" y="76"/>
                    </a:lnTo>
                    <a:lnTo>
                      <a:pt x="37" y="43"/>
                    </a:lnTo>
                    <a:lnTo>
                      <a:pt x="99" y="109"/>
                    </a:lnTo>
                    <a:lnTo>
                      <a:pt x="184" y="128"/>
                    </a:lnTo>
                    <a:lnTo>
                      <a:pt x="189" y="90"/>
                    </a:lnTo>
                    <a:lnTo>
                      <a:pt x="184" y="67"/>
                    </a:lnTo>
                    <a:lnTo>
                      <a:pt x="222" y="52"/>
                    </a:lnTo>
                    <a:lnTo>
                      <a:pt x="345" y="0"/>
                    </a:lnTo>
                    <a:lnTo>
                      <a:pt x="359" y="81"/>
                    </a:lnTo>
                    <a:lnTo>
                      <a:pt x="396" y="90"/>
                    </a:lnTo>
                    <a:lnTo>
                      <a:pt x="477" y="189"/>
                    </a:lnTo>
                    <a:lnTo>
                      <a:pt x="585" y="218"/>
                    </a:lnTo>
                    <a:lnTo>
                      <a:pt x="628" y="293"/>
                    </a:lnTo>
                    <a:lnTo>
                      <a:pt x="600" y="350"/>
                    </a:lnTo>
                    <a:lnTo>
                      <a:pt x="619" y="416"/>
                    </a:lnTo>
                    <a:lnTo>
                      <a:pt x="500" y="397"/>
                    </a:lnTo>
                    <a:lnTo>
                      <a:pt x="448" y="393"/>
                    </a:lnTo>
                    <a:lnTo>
                      <a:pt x="500" y="4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1" name="Freeform 40"/>
              <p:cNvSpPr>
                <a:spLocks/>
              </p:cNvSpPr>
              <p:nvPr/>
            </p:nvSpPr>
            <p:spPr bwMode="gray">
              <a:xfrm>
                <a:off x="4618038" y="1600200"/>
                <a:ext cx="1298575" cy="1935163"/>
              </a:xfrm>
              <a:custGeom>
                <a:avLst/>
                <a:gdLst>
                  <a:gd name="T0" fmla="*/ 66 w 818"/>
                  <a:gd name="T1" fmla="*/ 5 h 1219"/>
                  <a:gd name="T2" fmla="*/ 29 w 818"/>
                  <a:gd name="T3" fmla="*/ 166 h 1219"/>
                  <a:gd name="T4" fmla="*/ 47 w 818"/>
                  <a:gd name="T5" fmla="*/ 208 h 1219"/>
                  <a:gd name="T6" fmla="*/ 33 w 818"/>
                  <a:gd name="T7" fmla="*/ 364 h 1219"/>
                  <a:gd name="T8" fmla="*/ 0 w 818"/>
                  <a:gd name="T9" fmla="*/ 402 h 1219"/>
                  <a:gd name="T10" fmla="*/ 52 w 818"/>
                  <a:gd name="T11" fmla="*/ 459 h 1219"/>
                  <a:gd name="T12" fmla="*/ 57 w 818"/>
                  <a:gd name="T13" fmla="*/ 510 h 1219"/>
                  <a:gd name="T14" fmla="*/ 128 w 818"/>
                  <a:gd name="T15" fmla="*/ 553 h 1219"/>
                  <a:gd name="T16" fmla="*/ 147 w 818"/>
                  <a:gd name="T17" fmla="*/ 501 h 1219"/>
                  <a:gd name="T18" fmla="*/ 170 w 818"/>
                  <a:gd name="T19" fmla="*/ 525 h 1219"/>
                  <a:gd name="T20" fmla="*/ 137 w 818"/>
                  <a:gd name="T21" fmla="*/ 577 h 1219"/>
                  <a:gd name="T22" fmla="*/ 218 w 818"/>
                  <a:gd name="T23" fmla="*/ 652 h 1219"/>
                  <a:gd name="T24" fmla="*/ 284 w 818"/>
                  <a:gd name="T25" fmla="*/ 643 h 1219"/>
                  <a:gd name="T26" fmla="*/ 383 w 818"/>
                  <a:gd name="T27" fmla="*/ 690 h 1219"/>
                  <a:gd name="T28" fmla="*/ 411 w 818"/>
                  <a:gd name="T29" fmla="*/ 766 h 1219"/>
                  <a:gd name="T30" fmla="*/ 402 w 818"/>
                  <a:gd name="T31" fmla="*/ 827 h 1219"/>
                  <a:gd name="T32" fmla="*/ 458 w 818"/>
                  <a:gd name="T33" fmla="*/ 907 h 1219"/>
                  <a:gd name="T34" fmla="*/ 501 w 818"/>
                  <a:gd name="T35" fmla="*/ 879 h 1219"/>
                  <a:gd name="T36" fmla="*/ 515 w 818"/>
                  <a:gd name="T37" fmla="*/ 912 h 1219"/>
                  <a:gd name="T38" fmla="*/ 548 w 818"/>
                  <a:gd name="T39" fmla="*/ 1025 h 1219"/>
                  <a:gd name="T40" fmla="*/ 652 w 818"/>
                  <a:gd name="T41" fmla="*/ 1101 h 1219"/>
                  <a:gd name="T42" fmla="*/ 737 w 818"/>
                  <a:gd name="T43" fmla="*/ 1205 h 1219"/>
                  <a:gd name="T44" fmla="*/ 808 w 818"/>
                  <a:gd name="T45" fmla="*/ 1219 h 1219"/>
                  <a:gd name="T46" fmla="*/ 818 w 818"/>
                  <a:gd name="T47" fmla="*/ 1082 h 1219"/>
                  <a:gd name="T48" fmla="*/ 770 w 818"/>
                  <a:gd name="T49" fmla="*/ 1054 h 1219"/>
                  <a:gd name="T50" fmla="*/ 742 w 818"/>
                  <a:gd name="T51" fmla="*/ 1007 h 1219"/>
                  <a:gd name="T52" fmla="*/ 775 w 818"/>
                  <a:gd name="T53" fmla="*/ 1002 h 1219"/>
                  <a:gd name="T54" fmla="*/ 789 w 818"/>
                  <a:gd name="T55" fmla="*/ 907 h 1219"/>
                  <a:gd name="T56" fmla="*/ 747 w 818"/>
                  <a:gd name="T57" fmla="*/ 851 h 1219"/>
                  <a:gd name="T58" fmla="*/ 704 w 818"/>
                  <a:gd name="T59" fmla="*/ 836 h 1219"/>
                  <a:gd name="T60" fmla="*/ 662 w 818"/>
                  <a:gd name="T61" fmla="*/ 855 h 1219"/>
                  <a:gd name="T62" fmla="*/ 562 w 818"/>
                  <a:gd name="T63" fmla="*/ 827 h 1219"/>
                  <a:gd name="T64" fmla="*/ 647 w 818"/>
                  <a:gd name="T65" fmla="*/ 822 h 1219"/>
                  <a:gd name="T66" fmla="*/ 723 w 818"/>
                  <a:gd name="T67" fmla="*/ 799 h 1219"/>
                  <a:gd name="T68" fmla="*/ 676 w 818"/>
                  <a:gd name="T69" fmla="*/ 742 h 1219"/>
                  <a:gd name="T70" fmla="*/ 671 w 818"/>
                  <a:gd name="T71" fmla="*/ 714 h 1219"/>
                  <a:gd name="T72" fmla="*/ 610 w 818"/>
                  <a:gd name="T73" fmla="*/ 652 h 1219"/>
                  <a:gd name="T74" fmla="*/ 544 w 818"/>
                  <a:gd name="T75" fmla="*/ 690 h 1219"/>
                  <a:gd name="T76" fmla="*/ 501 w 818"/>
                  <a:gd name="T77" fmla="*/ 690 h 1219"/>
                  <a:gd name="T78" fmla="*/ 544 w 818"/>
                  <a:gd name="T79" fmla="*/ 643 h 1219"/>
                  <a:gd name="T80" fmla="*/ 610 w 818"/>
                  <a:gd name="T81" fmla="*/ 619 h 1219"/>
                  <a:gd name="T82" fmla="*/ 539 w 818"/>
                  <a:gd name="T83" fmla="*/ 525 h 1219"/>
                  <a:gd name="T84" fmla="*/ 496 w 818"/>
                  <a:gd name="T85" fmla="*/ 515 h 1219"/>
                  <a:gd name="T86" fmla="*/ 496 w 818"/>
                  <a:gd name="T87" fmla="*/ 496 h 1219"/>
                  <a:gd name="T88" fmla="*/ 397 w 818"/>
                  <a:gd name="T89" fmla="*/ 411 h 1219"/>
                  <a:gd name="T90" fmla="*/ 364 w 818"/>
                  <a:gd name="T91" fmla="*/ 392 h 1219"/>
                  <a:gd name="T92" fmla="*/ 402 w 818"/>
                  <a:gd name="T93" fmla="*/ 369 h 1219"/>
                  <a:gd name="T94" fmla="*/ 359 w 818"/>
                  <a:gd name="T95" fmla="*/ 288 h 1219"/>
                  <a:gd name="T96" fmla="*/ 336 w 818"/>
                  <a:gd name="T97" fmla="*/ 284 h 1219"/>
                  <a:gd name="T98" fmla="*/ 260 w 818"/>
                  <a:gd name="T99" fmla="*/ 114 h 1219"/>
                  <a:gd name="T100" fmla="*/ 236 w 818"/>
                  <a:gd name="T101" fmla="*/ 43 h 1219"/>
                  <a:gd name="T102" fmla="*/ 213 w 818"/>
                  <a:gd name="T103" fmla="*/ 24 h 1219"/>
                  <a:gd name="T104" fmla="*/ 142 w 818"/>
                  <a:gd name="T105" fmla="*/ 0 h 1219"/>
                  <a:gd name="T106" fmla="*/ 66 w 818"/>
                  <a:gd name="T107" fmla="*/ 5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8" h="1219">
                    <a:moveTo>
                      <a:pt x="66" y="5"/>
                    </a:moveTo>
                    <a:lnTo>
                      <a:pt x="29" y="166"/>
                    </a:lnTo>
                    <a:lnTo>
                      <a:pt x="47" y="208"/>
                    </a:lnTo>
                    <a:lnTo>
                      <a:pt x="33" y="364"/>
                    </a:lnTo>
                    <a:lnTo>
                      <a:pt x="0" y="402"/>
                    </a:lnTo>
                    <a:lnTo>
                      <a:pt x="52" y="459"/>
                    </a:lnTo>
                    <a:lnTo>
                      <a:pt x="57" y="510"/>
                    </a:lnTo>
                    <a:lnTo>
                      <a:pt x="128" y="553"/>
                    </a:lnTo>
                    <a:lnTo>
                      <a:pt x="147" y="501"/>
                    </a:lnTo>
                    <a:lnTo>
                      <a:pt x="170" y="525"/>
                    </a:lnTo>
                    <a:lnTo>
                      <a:pt x="137" y="577"/>
                    </a:lnTo>
                    <a:lnTo>
                      <a:pt x="218" y="652"/>
                    </a:lnTo>
                    <a:lnTo>
                      <a:pt x="284" y="643"/>
                    </a:lnTo>
                    <a:lnTo>
                      <a:pt x="383" y="690"/>
                    </a:lnTo>
                    <a:lnTo>
                      <a:pt x="411" y="766"/>
                    </a:lnTo>
                    <a:lnTo>
                      <a:pt x="402" y="827"/>
                    </a:lnTo>
                    <a:lnTo>
                      <a:pt x="458" y="907"/>
                    </a:lnTo>
                    <a:lnTo>
                      <a:pt x="501" y="879"/>
                    </a:lnTo>
                    <a:lnTo>
                      <a:pt x="515" y="912"/>
                    </a:lnTo>
                    <a:lnTo>
                      <a:pt x="548" y="1025"/>
                    </a:lnTo>
                    <a:lnTo>
                      <a:pt x="652" y="1101"/>
                    </a:lnTo>
                    <a:lnTo>
                      <a:pt x="737" y="1205"/>
                    </a:lnTo>
                    <a:lnTo>
                      <a:pt x="808" y="1219"/>
                    </a:lnTo>
                    <a:lnTo>
                      <a:pt x="818" y="1082"/>
                    </a:lnTo>
                    <a:lnTo>
                      <a:pt x="770" y="1054"/>
                    </a:lnTo>
                    <a:lnTo>
                      <a:pt x="742" y="1007"/>
                    </a:lnTo>
                    <a:lnTo>
                      <a:pt x="775" y="1002"/>
                    </a:lnTo>
                    <a:lnTo>
                      <a:pt x="789" y="907"/>
                    </a:lnTo>
                    <a:lnTo>
                      <a:pt x="747" y="851"/>
                    </a:lnTo>
                    <a:lnTo>
                      <a:pt x="704" y="836"/>
                    </a:lnTo>
                    <a:lnTo>
                      <a:pt x="662" y="855"/>
                    </a:lnTo>
                    <a:lnTo>
                      <a:pt x="562" y="827"/>
                    </a:lnTo>
                    <a:lnTo>
                      <a:pt x="647" y="822"/>
                    </a:lnTo>
                    <a:lnTo>
                      <a:pt x="723" y="799"/>
                    </a:lnTo>
                    <a:lnTo>
                      <a:pt x="676" y="742"/>
                    </a:lnTo>
                    <a:lnTo>
                      <a:pt x="671" y="714"/>
                    </a:lnTo>
                    <a:lnTo>
                      <a:pt x="610" y="652"/>
                    </a:lnTo>
                    <a:lnTo>
                      <a:pt x="544" y="690"/>
                    </a:lnTo>
                    <a:lnTo>
                      <a:pt x="501" y="690"/>
                    </a:lnTo>
                    <a:lnTo>
                      <a:pt x="544" y="643"/>
                    </a:lnTo>
                    <a:lnTo>
                      <a:pt x="610" y="619"/>
                    </a:lnTo>
                    <a:lnTo>
                      <a:pt x="539" y="525"/>
                    </a:lnTo>
                    <a:lnTo>
                      <a:pt x="496" y="515"/>
                    </a:lnTo>
                    <a:lnTo>
                      <a:pt x="496" y="496"/>
                    </a:lnTo>
                    <a:lnTo>
                      <a:pt x="397" y="411"/>
                    </a:lnTo>
                    <a:lnTo>
                      <a:pt x="364" y="392"/>
                    </a:lnTo>
                    <a:lnTo>
                      <a:pt x="402" y="369"/>
                    </a:lnTo>
                    <a:lnTo>
                      <a:pt x="359" y="288"/>
                    </a:lnTo>
                    <a:lnTo>
                      <a:pt x="336" y="284"/>
                    </a:lnTo>
                    <a:lnTo>
                      <a:pt x="260" y="114"/>
                    </a:lnTo>
                    <a:lnTo>
                      <a:pt x="236" y="43"/>
                    </a:lnTo>
                    <a:lnTo>
                      <a:pt x="213" y="24"/>
                    </a:lnTo>
                    <a:lnTo>
                      <a:pt x="142" y="0"/>
                    </a:lnTo>
                    <a:lnTo>
                      <a:pt x="6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2" name="Freeform 41"/>
              <p:cNvSpPr>
                <a:spLocks/>
              </p:cNvSpPr>
              <p:nvPr/>
            </p:nvSpPr>
            <p:spPr bwMode="gray">
              <a:xfrm>
                <a:off x="5226050" y="3205163"/>
                <a:ext cx="142875" cy="150813"/>
              </a:xfrm>
              <a:custGeom>
                <a:avLst/>
                <a:gdLst>
                  <a:gd name="T0" fmla="*/ 90 w 90"/>
                  <a:gd name="T1" fmla="*/ 95 h 95"/>
                  <a:gd name="T2" fmla="*/ 75 w 90"/>
                  <a:gd name="T3" fmla="*/ 29 h 95"/>
                  <a:gd name="T4" fmla="*/ 0 w 90"/>
                  <a:gd name="T5" fmla="*/ 0 h 95"/>
                  <a:gd name="T6" fmla="*/ 14 w 90"/>
                  <a:gd name="T7" fmla="*/ 33 h 95"/>
                  <a:gd name="T8" fmla="*/ 90 w 90"/>
                  <a:gd name="T9" fmla="*/ 95 h 95"/>
                </a:gdLst>
                <a:ahLst/>
                <a:cxnLst>
                  <a:cxn ang="0">
                    <a:pos x="T0" y="T1"/>
                  </a:cxn>
                  <a:cxn ang="0">
                    <a:pos x="T2" y="T3"/>
                  </a:cxn>
                  <a:cxn ang="0">
                    <a:pos x="T4" y="T5"/>
                  </a:cxn>
                  <a:cxn ang="0">
                    <a:pos x="T6" y="T7"/>
                  </a:cxn>
                  <a:cxn ang="0">
                    <a:pos x="T8" y="T9"/>
                  </a:cxn>
                </a:cxnLst>
                <a:rect l="0" t="0" r="r" b="b"/>
                <a:pathLst>
                  <a:path w="90" h="95">
                    <a:moveTo>
                      <a:pt x="90" y="95"/>
                    </a:moveTo>
                    <a:lnTo>
                      <a:pt x="75" y="29"/>
                    </a:lnTo>
                    <a:lnTo>
                      <a:pt x="0" y="0"/>
                    </a:lnTo>
                    <a:lnTo>
                      <a:pt x="14" y="33"/>
                    </a:lnTo>
                    <a:lnTo>
                      <a:pt x="9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3" name="Freeform 42"/>
              <p:cNvSpPr>
                <a:spLocks/>
              </p:cNvSpPr>
              <p:nvPr/>
            </p:nvSpPr>
            <p:spPr bwMode="gray">
              <a:xfrm>
                <a:off x="5435600" y="3392488"/>
                <a:ext cx="203200" cy="187325"/>
              </a:xfrm>
              <a:custGeom>
                <a:avLst/>
                <a:gdLst>
                  <a:gd name="T0" fmla="*/ 128 w 128"/>
                  <a:gd name="T1" fmla="*/ 118 h 118"/>
                  <a:gd name="T2" fmla="*/ 43 w 128"/>
                  <a:gd name="T3" fmla="*/ 100 h 118"/>
                  <a:gd name="T4" fmla="*/ 47 w 128"/>
                  <a:gd name="T5" fmla="*/ 48 h 118"/>
                  <a:gd name="T6" fmla="*/ 0 w 128"/>
                  <a:gd name="T7" fmla="*/ 0 h 118"/>
                  <a:gd name="T8" fmla="*/ 90 w 128"/>
                  <a:gd name="T9" fmla="*/ 24 h 118"/>
                  <a:gd name="T10" fmla="*/ 128 w 128"/>
                  <a:gd name="T11" fmla="*/ 118 h 118"/>
                </a:gdLst>
                <a:ahLst/>
                <a:cxnLst>
                  <a:cxn ang="0">
                    <a:pos x="T0" y="T1"/>
                  </a:cxn>
                  <a:cxn ang="0">
                    <a:pos x="T2" y="T3"/>
                  </a:cxn>
                  <a:cxn ang="0">
                    <a:pos x="T4" y="T5"/>
                  </a:cxn>
                  <a:cxn ang="0">
                    <a:pos x="T6" y="T7"/>
                  </a:cxn>
                  <a:cxn ang="0">
                    <a:pos x="T8" y="T9"/>
                  </a:cxn>
                  <a:cxn ang="0">
                    <a:pos x="T10" y="T11"/>
                  </a:cxn>
                </a:cxnLst>
                <a:rect l="0" t="0" r="r" b="b"/>
                <a:pathLst>
                  <a:path w="128" h="118">
                    <a:moveTo>
                      <a:pt x="128" y="118"/>
                    </a:moveTo>
                    <a:lnTo>
                      <a:pt x="43" y="100"/>
                    </a:lnTo>
                    <a:lnTo>
                      <a:pt x="47" y="48"/>
                    </a:lnTo>
                    <a:lnTo>
                      <a:pt x="0" y="0"/>
                    </a:lnTo>
                    <a:lnTo>
                      <a:pt x="90" y="24"/>
                    </a:lnTo>
                    <a:lnTo>
                      <a:pt x="128"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4" name="Freeform 43"/>
              <p:cNvSpPr>
                <a:spLocks/>
              </p:cNvSpPr>
              <p:nvPr/>
            </p:nvSpPr>
            <p:spPr bwMode="gray">
              <a:xfrm>
                <a:off x="6005513" y="3078163"/>
                <a:ext cx="203200" cy="419100"/>
              </a:xfrm>
              <a:custGeom>
                <a:avLst/>
                <a:gdLst>
                  <a:gd name="T0" fmla="*/ 100 w 128"/>
                  <a:gd name="T1" fmla="*/ 264 h 264"/>
                  <a:gd name="T2" fmla="*/ 128 w 128"/>
                  <a:gd name="T3" fmla="*/ 208 h 264"/>
                  <a:gd name="T4" fmla="*/ 104 w 128"/>
                  <a:gd name="T5" fmla="*/ 123 h 264"/>
                  <a:gd name="T6" fmla="*/ 48 w 128"/>
                  <a:gd name="T7" fmla="*/ 94 h 264"/>
                  <a:gd name="T8" fmla="*/ 48 w 128"/>
                  <a:gd name="T9" fmla="*/ 57 h 264"/>
                  <a:gd name="T10" fmla="*/ 14 w 128"/>
                  <a:gd name="T11" fmla="*/ 0 h 264"/>
                  <a:gd name="T12" fmla="*/ 0 w 128"/>
                  <a:gd name="T13" fmla="*/ 24 h 264"/>
                  <a:gd name="T14" fmla="*/ 29 w 128"/>
                  <a:gd name="T15" fmla="*/ 104 h 264"/>
                  <a:gd name="T16" fmla="*/ 24 w 128"/>
                  <a:gd name="T17" fmla="*/ 151 h 264"/>
                  <a:gd name="T18" fmla="*/ 81 w 128"/>
                  <a:gd name="T19" fmla="*/ 194 h 264"/>
                  <a:gd name="T20" fmla="*/ 100 w 128"/>
                  <a:gd name="T21"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64">
                    <a:moveTo>
                      <a:pt x="100" y="264"/>
                    </a:moveTo>
                    <a:lnTo>
                      <a:pt x="128" y="208"/>
                    </a:lnTo>
                    <a:lnTo>
                      <a:pt x="104" y="123"/>
                    </a:lnTo>
                    <a:lnTo>
                      <a:pt x="48" y="94"/>
                    </a:lnTo>
                    <a:lnTo>
                      <a:pt x="48" y="57"/>
                    </a:lnTo>
                    <a:lnTo>
                      <a:pt x="14" y="0"/>
                    </a:lnTo>
                    <a:lnTo>
                      <a:pt x="0" y="24"/>
                    </a:lnTo>
                    <a:lnTo>
                      <a:pt x="29" y="104"/>
                    </a:lnTo>
                    <a:lnTo>
                      <a:pt x="24" y="151"/>
                    </a:lnTo>
                    <a:lnTo>
                      <a:pt x="81" y="194"/>
                    </a:lnTo>
                    <a:lnTo>
                      <a:pt x="100"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5" name="Freeform 44"/>
              <p:cNvSpPr>
                <a:spLocks/>
              </p:cNvSpPr>
              <p:nvPr/>
            </p:nvSpPr>
            <p:spPr bwMode="gray">
              <a:xfrm>
                <a:off x="4956175" y="1428750"/>
                <a:ext cx="1274762" cy="1514475"/>
              </a:xfrm>
              <a:custGeom>
                <a:avLst/>
                <a:gdLst>
                  <a:gd name="T0" fmla="*/ 0 w 803"/>
                  <a:gd name="T1" fmla="*/ 132 h 954"/>
                  <a:gd name="T2" fmla="*/ 47 w 803"/>
                  <a:gd name="T3" fmla="*/ 122 h 954"/>
                  <a:gd name="T4" fmla="*/ 108 w 803"/>
                  <a:gd name="T5" fmla="*/ 283 h 954"/>
                  <a:gd name="T6" fmla="*/ 108 w 803"/>
                  <a:gd name="T7" fmla="*/ 335 h 954"/>
                  <a:gd name="T8" fmla="*/ 170 w 803"/>
                  <a:gd name="T9" fmla="*/ 392 h 954"/>
                  <a:gd name="T10" fmla="*/ 179 w 803"/>
                  <a:gd name="T11" fmla="*/ 444 h 954"/>
                  <a:gd name="T12" fmla="*/ 321 w 803"/>
                  <a:gd name="T13" fmla="*/ 609 h 954"/>
                  <a:gd name="T14" fmla="*/ 349 w 803"/>
                  <a:gd name="T15" fmla="*/ 576 h 954"/>
                  <a:gd name="T16" fmla="*/ 387 w 803"/>
                  <a:gd name="T17" fmla="*/ 595 h 954"/>
                  <a:gd name="T18" fmla="*/ 458 w 803"/>
                  <a:gd name="T19" fmla="*/ 737 h 954"/>
                  <a:gd name="T20" fmla="*/ 572 w 803"/>
                  <a:gd name="T21" fmla="*/ 831 h 954"/>
                  <a:gd name="T22" fmla="*/ 576 w 803"/>
                  <a:gd name="T23" fmla="*/ 722 h 954"/>
                  <a:gd name="T24" fmla="*/ 562 w 803"/>
                  <a:gd name="T25" fmla="*/ 670 h 954"/>
                  <a:gd name="T26" fmla="*/ 515 w 803"/>
                  <a:gd name="T27" fmla="*/ 562 h 954"/>
                  <a:gd name="T28" fmla="*/ 472 w 803"/>
                  <a:gd name="T29" fmla="*/ 505 h 954"/>
                  <a:gd name="T30" fmla="*/ 520 w 803"/>
                  <a:gd name="T31" fmla="*/ 505 h 954"/>
                  <a:gd name="T32" fmla="*/ 557 w 803"/>
                  <a:gd name="T33" fmla="*/ 576 h 954"/>
                  <a:gd name="T34" fmla="*/ 590 w 803"/>
                  <a:gd name="T35" fmla="*/ 642 h 954"/>
                  <a:gd name="T36" fmla="*/ 595 w 803"/>
                  <a:gd name="T37" fmla="*/ 803 h 954"/>
                  <a:gd name="T38" fmla="*/ 661 w 803"/>
                  <a:gd name="T39" fmla="*/ 954 h 954"/>
                  <a:gd name="T40" fmla="*/ 685 w 803"/>
                  <a:gd name="T41" fmla="*/ 940 h 954"/>
                  <a:gd name="T42" fmla="*/ 671 w 803"/>
                  <a:gd name="T43" fmla="*/ 855 h 954"/>
                  <a:gd name="T44" fmla="*/ 685 w 803"/>
                  <a:gd name="T45" fmla="*/ 803 h 954"/>
                  <a:gd name="T46" fmla="*/ 680 w 803"/>
                  <a:gd name="T47" fmla="*/ 760 h 954"/>
                  <a:gd name="T48" fmla="*/ 709 w 803"/>
                  <a:gd name="T49" fmla="*/ 789 h 954"/>
                  <a:gd name="T50" fmla="*/ 770 w 803"/>
                  <a:gd name="T51" fmla="*/ 770 h 954"/>
                  <a:gd name="T52" fmla="*/ 713 w 803"/>
                  <a:gd name="T53" fmla="*/ 685 h 954"/>
                  <a:gd name="T54" fmla="*/ 685 w 803"/>
                  <a:gd name="T55" fmla="*/ 623 h 954"/>
                  <a:gd name="T56" fmla="*/ 803 w 803"/>
                  <a:gd name="T57" fmla="*/ 694 h 954"/>
                  <a:gd name="T58" fmla="*/ 803 w 803"/>
                  <a:gd name="T59" fmla="*/ 666 h 954"/>
                  <a:gd name="T60" fmla="*/ 675 w 803"/>
                  <a:gd name="T61" fmla="*/ 590 h 954"/>
                  <a:gd name="T62" fmla="*/ 576 w 803"/>
                  <a:gd name="T63" fmla="*/ 519 h 954"/>
                  <a:gd name="T64" fmla="*/ 605 w 803"/>
                  <a:gd name="T65" fmla="*/ 486 h 954"/>
                  <a:gd name="T66" fmla="*/ 751 w 803"/>
                  <a:gd name="T67" fmla="*/ 543 h 954"/>
                  <a:gd name="T68" fmla="*/ 751 w 803"/>
                  <a:gd name="T69" fmla="*/ 467 h 954"/>
                  <a:gd name="T70" fmla="*/ 595 w 803"/>
                  <a:gd name="T71" fmla="*/ 392 h 954"/>
                  <a:gd name="T72" fmla="*/ 529 w 803"/>
                  <a:gd name="T73" fmla="*/ 392 h 954"/>
                  <a:gd name="T74" fmla="*/ 472 w 803"/>
                  <a:gd name="T75" fmla="*/ 378 h 954"/>
                  <a:gd name="T76" fmla="*/ 468 w 803"/>
                  <a:gd name="T77" fmla="*/ 326 h 954"/>
                  <a:gd name="T78" fmla="*/ 515 w 803"/>
                  <a:gd name="T79" fmla="*/ 349 h 954"/>
                  <a:gd name="T80" fmla="*/ 538 w 803"/>
                  <a:gd name="T81" fmla="*/ 335 h 954"/>
                  <a:gd name="T82" fmla="*/ 553 w 803"/>
                  <a:gd name="T83" fmla="*/ 259 h 954"/>
                  <a:gd name="T84" fmla="*/ 472 w 803"/>
                  <a:gd name="T85" fmla="*/ 231 h 954"/>
                  <a:gd name="T86" fmla="*/ 406 w 803"/>
                  <a:gd name="T87" fmla="*/ 236 h 954"/>
                  <a:gd name="T88" fmla="*/ 453 w 803"/>
                  <a:gd name="T89" fmla="*/ 189 h 954"/>
                  <a:gd name="T90" fmla="*/ 416 w 803"/>
                  <a:gd name="T91" fmla="*/ 156 h 954"/>
                  <a:gd name="T92" fmla="*/ 297 w 803"/>
                  <a:gd name="T93" fmla="*/ 198 h 954"/>
                  <a:gd name="T94" fmla="*/ 260 w 803"/>
                  <a:gd name="T95" fmla="*/ 259 h 954"/>
                  <a:gd name="T96" fmla="*/ 307 w 803"/>
                  <a:gd name="T97" fmla="*/ 349 h 954"/>
                  <a:gd name="T98" fmla="*/ 250 w 803"/>
                  <a:gd name="T99" fmla="*/ 330 h 954"/>
                  <a:gd name="T100" fmla="*/ 250 w 803"/>
                  <a:gd name="T101" fmla="*/ 283 h 954"/>
                  <a:gd name="T102" fmla="*/ 269 w 803"/>
                  <a:gd name="T103" fmla="*/ 207 h 954"/>
                  <a:gd name="T104" fmla="*/ 255 w 803"/>
                  <a:gd name="T105" fmla="*/ 151 h 954"/>
                  <a:gd name="T106" fmla="*/ 307 w 803"/>
                  <a:gd name="T107" fmla="*/ 113 h 954"/>
                  <a:gd name="T108" fmla="*/ 359 w 803"/>
                  <a:gd name="T109" fmla="*/ 99 h 954"/>
                  <a:gd name="T110" fmla="*/ 217 w 803"/>
                  <a:gd name="T111" fmla="*/ 0 h 954"/>
                  <a:gd name="T112" fmla="*/ 156 w 803"/>
                  <a:gd name="T113" fmla="*/ 33 h 954"/>
                  <a:gd name="T114" fmla="*/ 90 w 803"/>
                  <a:gd name="T115" fmla="*/ 108 h 954"/>
                  <a:gd name="T116" fmla="*/ 42 w 803"/>
                  <a:gd name="T117" fmla="*/ 52 h 954"/>
                  <a:gd name="T118" fmla="*/ 0 w 803"/>
                  <a:gd name="T119" fmla="*/ 132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3" h="954">
                    <a:moveTo>
                      <a:pt x="0" y="132"/>
                    </a:moveTo>
                    <a:lnTo>
                      <a:pt x="47" y="122"/>
                    </a:lnTo>
                    <a:lnTo>
                      <a:pt x="108" y="283"/>
                    </a:lnTo>
                    <a:lnTo>
                      <a:pt x="108" y="335"/>
                    </a:lnTo>
                    <a:lnTo>
                      <a:pt x="170" y="392"/>
                    </a:lnTo>
                    <a:lnTo>
                      <a:pt x="179" y="444"/>
                    </a:lnTo>
                    <a:lnTo>
                      <a:pt x="321" y="609"/>
                    </a:lnTo>
                    <a:lnTo>
                      <a:pt x="349" y="576"/>
                    </a:lnTo>
                    <a:lnTo>
                      <a:pt x="387" y="595"/>
                    </a:lnTo>
                    <a:lnTo>
                      <a:pt x="458" y="737"/>
                    </a:lnTo>
                    <a:lnTo>
                      <a:pt x="572" y="831"/>
                    </a:lnTo>
                    <a:lnTo>
                      <a:pt x="576" y="722"/>
                    </a:lnTo>
                    <a:lnTo>
                      <a:pt x="562" y="670"/>
                    </a:lnTo>
                    <a:lnTo>
                      <a:pt x="515" y="562"/>
                    </a:lnTo>
                    <a:lnTo>
                      <a:pt x="472" y="505"/>
                    </a:lnTo>
                    <a:lnTo>
                      <a:pt x="520" y="505"/>
                    </a:lnTo>
                    <a:lnTo>
                      <a:pt x="557" y="576"/>
                    </a:lnTo>
                    <a:lnTo>
                      <a:pt x="590" y="642"/>
                    </a:lnTo>
                    <a:lnTo>
                      <a:pt x="595" y="803"/>
                    </a:lnTo>
                    <a:lnTo>
                      <a:pt x="661" y="954"/>
                    </a:lnTo>
                    <a:lnTo>
                      <a:pt x="685" y="940"/>
                    </a:lnTo>
                    <a:lnTo>
                      <a:pt x="671" y="855"/>
                    </a:lnTo>
                    <a:lnTo>
                      <a:pt x="685" y="803"/>
                    </a:lnTo>
                    <a:lnTo>
                      <a:pt x="680" y="760"/>
                    </a:lnTo>
                    <a:lnTo>
                      <a:pt x="709" y="789"/>
                    </a:lnTo>
                    <a:lnTo>
                      <a:pt x="770" y="770"/>
                    </a:lnTo>
                    <a:lnTo>
                      <a:pt x="713" y="685"/>
                    </a:lnTo>
                    <a:lnTo>
                      <a:pt x="685" y="623"/>
                    </a:lnTo>
                    <a:lnTo>
                      <a:pt x="803" y="694"/>
                    </a:lnTo>
                    <a:lnTo>
                      <a:pt x="803" y="666"/>
                    </a:lnTo>
                    <a:lnTo>
                      <a:pt x="675" y="590"/>
                    </a:lnTo>
                    <a:lnTo>
                      <a:pt x="576" y="519"/>
                    </a:lnTo>
                    <a:lnTo>
                      <a:pt x="605" y="486"/>
                    </a:lnTo>
                    <a:lnTo>
                      <a:pt x="751" y="543"/>
                    </a:lnTo>
                    <a:lnTo>
                      <a:pt x="751" y="467"/>
                    </a:lnTo>
                    <a:lnTo>
                      <a:pt x="595" y="392"/>
                    </a:lnTo>
                    <a:lnTo>
                      <a:pt x="529" y="392"/>
                    </a:lnTo>
                    <a:lnTo>
                      <a:pt x="472" y="378"/>
                    </a:lnTo>
                    <a:lnTo>
                      <a:pt x="468" y="326"/>
                    </a:lnTo>
                    <a:lnTo>
                      <a:pt x="515" y="349"/>
                    </a:lnTo>
                    <a:lnTo>
                      <a:pt x="538" y="335"/>
                    </a:lnTo>
                    <a:lnTo>
                      <a:pt x="553" y="259"/>
                    </a:lnTo>
                    <a:lnTo>
                      <a:pt x="472" y="231"/>
                    </a:lnTo>
                    <a:lnTo>
                      <a:pt x="406" y="236"/>
                    </a:lnTo>
                    <a:lnTo>
                      <a:pt x="453" y="189"/>
                    </a:lnTo>
                    <a:lnTo>
                      <a:pt x="416" y="156"/>
                    </a:lnTo>
                    <a:lnTo>
                      <a:pt x="297" y="198"/>
                    </a:lnTo>
                    <a:lnTo>
                      <a:pt x="260" y="259"/>
                    </a:lnTo>
                    <a:lnTo>
                      <a:pt x="307" y="349"/>
                    </a:lnTo>
                    <a:lnTo>
                      <a:pt x="250" y="330"/>
                    </a:lnTo>
                    <a:lnTo>
                      <a:pt x="250" y="283"/>
                    </a:lnTo>
                    <a:lnTo>
                      <a:pt x="269" y="207"/>
                    </a:lnTo>
                    <a:lnTo>
                      <a:pt x="255" y="151"/>
                    </a:lnTo>
                    <a:lnTo>
                      <a:pt x="307" y="113"/>
                    </a:lnTo>
                    <a:lnTo>
                      <a:pt x="359" y="99"/>
                    </a:lnTo>
                    <a:lnTo>
                      <a:pt x="217" y="0"/>
                    </a:lnTo>
                    <a:lnTo>
                      <a:pt x="156" y="33"/>
                    </a:lnTo>
                    <a:lnTo>
                      <a:pt x="90" y="108"/>
                    </a:lnTo>
                    <a:lnTo>
                      <a:pt x="42" y="52"/>
                    </a:lnTo>
                    <a:lnTo>
                      <a:pt x="0"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6" name="Freeform 45"/>
              <p:cNvSpPr>
                <a:spLocks/>
              </p:cNvSpPr>
              <p:nvPr/>
            </p:nvSpPr>
            <p:spPr bwMode="gray">
              <a:xfrm>
                <a:off x="5721350" y="1247775"/>
                <a:ext cx="419100" cy="817563"/>
              </a:xfrm>
              <a:custGeom>
                <a:avLst/>
                <a:gdLst>
                  <a:gd name="T0" fmla="*/ 0 w 264"/>
                  <a:gd name="T1" fmla="*/ 0 h 515"/>
                  <a:gd name="T2" fmla="*/ 33 w 264"/>
                  <a:gd name="T3" fmla="*/ 161 h 515"/>
                  <a:gd name="T4" fmla="*/ 56 w 264"/>
                  <a:gd name="T5" fmla="*/ 251 h 515"/>
                  <a:gd name="T6" fmla="*/ 127 w 264"/>
                  <a:gd name="T7" fmla="*/ 317 h 515"/>
                  <a:gd name="T8" fmla="*/ 146 w 264"/>
                  <a:gd name="T9" fmla="*/ 373 h 515"/>
                  <a:gd name="T10" fmla="*/ 146 w 264"/>
                  <a:gd name="T11" fmla="*/ 444 h 515"/>
                  <a:gd name="T12" fmla="*/ 193 w 264"/>
                  <a:gd name="T13" fmla="*/ 515 h 515"/>
                  <a:gd name="T14" fmla="*/ 264 w 264"/>
                  <a:gd name="T15" fmla="*/ 510 h 515"/>
                  <a:gd name="T16" fmla="*/ 231 w 264"/>
                  <a:gd name="T17" fmla="*/ 416 h 515"/>
                  <a:gd name="T18" fmla="*/ 189 w 264"/>
                  <a:gd name="T19" fmla="*/ 350 h 515"/>
                  <a:gd name="T20" fmla="*/ 127 w 264"/>
                  <a:gd name="T21" fmla="*/ 232 h 515"/>
                  <a:gd name="T22" fmla="*/ 90 w 264"/>
                  <a:gd name="T23" fmla="*/ 166 h 515"/>
                  <a:gd name="T24" fmla="*/ 61 w 264"/>
                  <a:gd name="T25" fmla="*/ 95 h 515"/>
                  <a:gd name="T26" fmla="*/ 0 w 264"/>
                  <a:gd name="T27"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4" h="515">
                    <a:moveTo>
                      <a:pt x="0" y="0"/>
                    </a:moveTo>
                    <a:lnTo>
                      <a:pt x="33" y="161"/>
                    </a:lnTo>
                    <a:lnTo>
                      <a:pt x="56" y="251"/>
                    </a:lnTo>
                    <a:lnTo>
                      <a:pt x="127" y="317"/>
                    </a:lnTo>
                    <a:lnTo>
                      <a:pt x="146" y="373"/>
                    </a:lnTo>
                    <a:lnTo>
                      <a:pt x="146" y="444"/>
                    </a:lnTo>
                    <a:lnTo>
                      <a:pt x="193" y="515"/>
                    </a:lnTo>
                    <a:lnTo>
                      <a:pt x="264" y="510"/>
                    </a:lnTo>
                    <a:lnTo>
                      <a:pt x="231" y="416"/>
                    </a:lnTo>
                    <a:lnTo>
                      <a:pt x="189" y="350"/>
                    </a:lnTo>
                    <a:lnTo>
                      <a:pt x="127" y="232"/>
                    </a:lnTo>
                    <a:lnTo>
                      <a:pt x="90" y="166"/>
                    </a:lnTo>
                    <a:lnTo>
                      <a:pt x="61" y="9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7" name="Freeform 46"/>
              <p:cNvSpPr>
                <a:spLocks/>
              </p:cNvSpPr>
              <p:nvPr/>
            </p:nvSpPr>
            <p:spPr bwMode="gray">
              <a:xfrm>
                <a:off x="5975350" y="1158875"/>
                <a:ext cx="781050" cy="1184275"/>
              </a:xfrm>
              <a:custGeom>
                <a:avLst/>
                <a:gdLst>
                  <a:gd name="T0" fmla="*/ 251 w 492"/>
                  <a:gd name="T1" fmla="*/ 746 h 746"/>
                  <a:gd name="T2" fmla="*/ 284 w 492"/>
                  <a:gd name="T3" fmla="*/ 708 h 746"/>
                  <a:gd name="T4" fmla="*/ 222 w 492"/>
                  <a:gd name="T5" fmla="*/ 600 h 746"/>
                  <a:gd name="T6" fmla="*/ 218 w 492"/>
                  <a:gd name="T7" fmla="*/ 533 h 746"/>
                  <a:gd name="T8" fmla="*/ 312 w 492"/>
                  <a:gd name="T9" fmla="*/ 703 h 746"/>
                  <a:gd name="T10" fmla="*/ 411 w 492"/>
                  <a:gd name="T11" fmla="*/ 703 h 746"/>
                  <a:gd name="T12" fmla="*/ 397 w 492"/>
                  <a:gd name="T13" fmla="*/ 651 h 746"/>
                  <a:gd name="T14" fmla="*/ 397 w 492"/>
                  <a:gd name="T15" fmla="*/ 600 h 746"/>
                  <a:gd name="T16" fmla="*/ 350 w 492"/>
                  <a:gd name="T17" fmla="*/ 581 h 746"/>
                  <a:gd name="T18" fmla="*/ 274 w 492"/>
                  <a:gd name="T19" fmla="*/ 453 h 746"/>
                  <a:gd name="T20" fmla="*/ 369 w 492"/>
                  <a:gd name="T21" fmla="*/ 524 h 746"/>
                  <a:gd name="T22" fmla="*/ 440 w 492"/>
                  <a:gd name="T23" fmla="*/ 519 h 746"/>
                  <a:gd name="T24" fmla="*/ 440 w 492"/>
                  <a:gd name="T25" fmla="*/ 448 h 746"/>
                  <a:gd name="T26" fmla="*/ 411 w 492"/>
                  <a:gd name="T27" fmla="*/ 429 h 746"/>
                  <a:gd name="T28" fmla="*/ 317 w 492"/>
                  <a:gd name="T29" fmla="*/ 387 h 746"/>
                  <a:gd name="T30" fmla="*/ 293 w 492"/>
                  <a:gd name="T31" fmla="*/ 340 h 746"/>
                  <a:gd name="T32" fmla="*/ 411 w 492"/>
                  <a:gd name="T33" fmla="*/ 377 h 746"/>
                  <a:gd name="T34" fmla="*/ 445 w 492"/>
                  <a:gd name="T35" fmla="*/ 335 h 746"/>
                  <a:gd name="T36" fmla="*/ 492 w 492"/>
                  <a:gd name="T37" fmla="*/ 307 h 746"/>
                  <a:gd name="T38" fmla="*/ 397 w 492"/>
                  <a:gd name="T39" fmla="*/ 245 h 746"/>
                  <a:gd name="T40" fmla="*/ 364 w 492"/>
                  <a:gd name="T41" fmla="*/ 278 h 746"/>
                  <a:gd name="T42" fmla="*/ 350 w 492"/>
                  <a:gd name="T43" fmla="*/ 231 h 746"/>
                  <a:gd name="T44" fmla="*/ 298 w 492"/>
                  <a:gd name="T45" fmla="*/ 127 h 746"/>
                  <a:gd name="T46" fmla="*/ 293 w 492"/>
                  <a:gd name="T47" fmla="*/ 75 h 746"/>
                  <a:gd name="T48" fmla="*/ 213 w 492"/>
                  <a:gd name="T49" fmla="*/ 0 h 746"/>
                  <a:gd name="T50" fmla="*/ 152 w 492"/>
                  <a:gd name="T51" fmla="*/ 18 h 746"/>
                  <a:gd name="T52" fmla="*/ 222 w 492"/>
                  <a:gd name="T53" fmla="*/ 89 h 746"/>
                  <a:gd name="T54" fmla="*/ 237 w 492"/>
                  <a:gd name="T55" fmla="*/ 184 h 746"/>
                  <a:gd name="T56" fmla="*/ 298 w 492"/>
                  <a:gd name="T57" fmla="*/ 297 h 746"/>
                  <a:gd name="T58" fmla="*/ 194 w 492"/>
                  <a:gd name="T59" fmla="*/ 184 h 746"/>
                  <a:gd name="T60" fmla="*/ 185 w 492"/>
                  <a:gd name="T61" fmla="*/ 99 h 746"/>
                  <a:gd name="T62" fmla="*/ 142 w 492"/>
                  <a:gd name="T63" fmla="*/ 108 h 746"/>
                  <a:gd name="T64" fmla="*/ 133 w 492"/>
                  <a:gd name="T65" fmla="*/ 231 h 746"/>
                  <a:gd name="T66" fmla="*/ 175 w 492"/>
                  <a:gd name="T67" fmla="*/ 274 h 746"/>
                  <a:gd name="T68" fmla="*/ 170 w 492"/>
                  <a:gd name="T69" fmla="*/ 359 h 746"/>
                  <a:gd name="T70" fmla="*/ 133 w 492"/>
                  <a:gd name="T71" fmla="*/ 283 h 746"/>
                  <a:gd name="T72" fmla="*/ 85 w 492"/>
                  <a:gd name="T73" fmla="*/ 184 h 746"/>
                  <a:gd name="T74" fmla="*/ 85 w 492"/>
                  <a:gd name="T75" fmla="*/ 132 h 746"/>
                  <a:gd name="T76" fmla="*/ 29 w 492"/>
                  <a:gd name="T77" fmla="*/ 75 h 746"/>
                  <a:gd name="T78" fmla="*/ 0 w 492"/>
                  <a:gd name="T79" fmla="*/ 174 h 746"/>
                  <a:gd name="T80" fmla="*/ 48 w 492"/>
                  <a:gd name="T81" fmla="*/ 321 h 746"/>
                  <a:gd name="T82" fmla="*/ 104 w 492"/>
                  <a:gd name="T83" fmla="*/ 444 h 746"/>
                  <a:gd name="T84" fmla="*/ 123 w 492"/>
                  <a:gd name="T85" fmla="*/ 571 h 746"/>
                  <a:gd name="T86" fmla="*/ 251 w 492"/>
                  <a:gd name="T87" fmla="*/ 74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2" h="746">
                    <a:moveTo>
                      <a:pt x="251" y="746"/>
                    </a:moveTo>
                    <a:lnTo>
                      <a:pt x="284" y="708"/>
                    </a:lnTo>
                    <a:lnTo>
                      <a:pt x="222" y="600"/>
                    </a:lnTo>
                    <a:lnTo>
                      <a:pt x="218" y="533"/>
                    </a:lnTo>
                    <a:lnTo>
                      <a:pt x="312" y="703"/>
                    </a:lnTo>
                    <a:lnTo>
                      <a:pt x="411" y="703"/>
                    </a:lnTo>
                    <a:lnTo>
                      <a:pt x="397" y="651"/>
                    </a:lnTo>
                    <a:lnTo>
                      <a:pt x="397" y="600"/>
                    </a:lnTo>
                    <a:lnTo>
                      <a:pt x="350" y="581"/>
                    </a:lnTo>
                    <a:lnTo>
                      <a:pt x="274" y="453"/>
                    </a:lnTo>
                    <a:lnTo>
                      <a:pt x="369" y="524"/>
                    </a:lnTo>
                    <a:lnTo>
                      <a:pt x="440" y="519"/>
                    </a:lnTo>
                    <a:lnTo>
                      <a:pt x="440" y="448"/>
                    </a:lnTo>
                    <a:lnTo>
                      <a:pt x="411" y="429"/>
                    </a:lnTo>
                    <a:lnTo>
                      <a:pt x="317" y="387"/>
                    </a:lnTo>
                    <a:lnTo>
                      <a:pt x="293" y="340"/>
                    </a:lnTo>
                    <a:lnTo>
                      <a:pt x="411" y="377"/>
                    </a:lnTo>
                    <a:lnTo>
                      <a:pt x="445" y="335"/>
                    </a:lnTo>
                    <a:lnTo>
                      <a:pt x="492" y="307"/>
                    </a:lnTo>
                    <a:lnTo>
                      <a:pt x="397" y="245"/>
                    </a:lnTo>
                    <a:lnTo>
                      <a:pt x="364" y="278"/>
                    </a:lnTo>
                    <a:lnTo>
                      <a:pt x="350" y="231"/>
                    </a:lnTo>
                    <a:lnTo>
                      <a:pt x="298" y="127"/>
                    </a:lnTo>
                    <a:lnTo>
                      <a:pt x="293" y="75"/>
                    </a:lnTo>
                    <a:lnTo>
                      <a:pt x="213" y="0"/>
                    </a:lnTo>
                    <a:lnTo>
                      <a:pt x="152" y="18"/>
                    </a:lnTo>
                    <a:lnTo>
                      <a:pt x="222" y="89"/>
                    </a:lnTo>
                    <a:lnTo>
                      <a:pt x="237" y="184"/>
                    </a:lnTo>
                    <a:lnTo>
                      <a:pt x="298" y="297"/>
                    </a:lnTo>
                    <a:lnTo>
                      <a:pt x="194" y="184"/>
                    </a:lnTo>
                    <a:lnTo>
                      <a:pt x="185" y="99"/>
                    </a:lnTo>
                    <a:lnTo>
                      <a:pt x="142" y="108"/>
                    </a:lnTo>
                    <a:lnTo>
                      <a:pt x="133" y="231"/>
                    </a:lnTo>
                    <a:lnTo>
                      <a:pt x="175" y="274"/>
                    </a:lnTo>
                    <a:lnTo>
                      <a:pt x="170" y="359"/>
                    </a:lnTo>
                    <a:lnTo>
                      <a:pt x="133" y="283"/>
                    </a:lnTo>
                    <a:lnTo>
                      <a:pt x="85" y="184"/>
                    </a:lnTo>
                    <a:lnTo>
                      <a:pt x="85" y="132"/>
                    </a:lnTo>
                    <a:lnTo>
                      <a:pt x="29" y="75"/>
                    </a:lnTo>
                    <a:lnTo>
                      <a:pt x="0" y="174"/>
                    </a:lnTo>
                    <a:lnTo>
                      <a:pt x="48" y="321"/>
                    </a:lnTo>
                    <a:lnTo>
                      <a:pt x="104" y="444"/>
                    </a:lnTo>
                    <a:lnTo>
                      <a:pt x="123" y="571"/>
                    </a:lnTo>
                    <a:lnTo>
                      <a:pt x="251" y="7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8" name="Freeform 47"/>
              <p:cNvSpPr>
                <a:spLocks/>
              </p:cNvSpPr>
              <p:nvPr/>
            </p:nvSpPr>
            <p:spPr bwMode="gray">
              <a:xfrm>
                <a:off x="6710363" y="1570038"/>
                <a:ext cx="330200" cy="420688"/>
              </a:xfrm>
              <a:custGeom>
                <a:avLst/>
                <a:gdLst>
                  <a:gd name="T0" fmla="*/ 71 w 208"/>
                  <a:gd name="T1" fmla="*/ 265 h 265"/>
                  <a:gd name="T2" fmla="*/ 147 w 208"/>
                  <a:gd name="T3" fmla="*/ 232 h 265"/>
                  <a:gd name="T4" fmla="*/ 161 w 208"/>
                  <a:gd name="T5" fmla="*/ 142 h 265"/>
                  <a:gd name="T6" fmla="*/ 128 w 208"/>
                  <a:gd name="T7" fmla="*/ 104 h 265"/>
                  <a:gd name="T8" fmla="*/ 147 w 208"/>
                  <a:gd name="T9" fmla="*/ 85 h 265"/>
                  <a:gd name="T10" fmla="*/ 185 w 208"/>
                  <a:gd name="T11" fmla="*/ 118 h 265"/>
                  <a:gd name="T12" fmla="*/ 208 w 208"/>
                  <a:gd name="T13" fmla="*/ 57 h 265"/>
                  <a:gd name="T14" fmla="*/ 180 w 208"/>
                  <a:gd name="T15" fmla="*/ 24 h 265"/>
                  <a:gd name="T16" fmla="*/ 133 w 208"/>
                  <a:gd name="T17" fmla="*/ 48 h 265"/>
                  <a:gd name="T18" fmla="*/ 85 w 208"/>
                  <a:gd name="T19" fmla="*/ 0 h 265"/>
                  <a:gd name="T20" fmla="*/ 62 w 208"/>
                  <a:gd name="T21" fmla="*/ 114 h 265"/>
                  <a:gd name="T22" fmla="*/ 0 w 208"/>
                  <a:gd name="T23" fmla="*/ 104 h 265"/>
                  <a:gd name="T24" fmla="*/ 0 w 208"/>
                  <a:gd name="T25" fmla="*/ 142 h 265"/>
                  <a:gd name="T26" fmla="*/ 34 w 208"/>
                  <a:gd name="T27" fmla="*/ 170 h 265"/>
                  <a:gd name="T28" fmla="*/ 29 w 208"/>
                  <a:gd name="T29" fmla="*/ 251 h 265"/>
                  <a:gd name="T30" fmla="*/ 71 w 208"/>
                  <a:gd name="T31"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265">
                    <a:moveTo>
                      <a:pt x="71" y="265"/>
                    </a:moveTo>
                    <a:lnTo>
                      <a:pt x="147" y="232"/>
                    </a:lnTo>
                    <a:lnTo>
                      <a:pt x="161" y="142"/>
                    </a:lnTo>
                    <a:lnTo>
                      <a:pt x="128" y="104"/>
                    </a:lnTo>
                    <a:lnTo>
                      <a:pt x="147" y="85"/>
                    </a:lnTo>
                    <a:lnTo>
                      <a:pt x="185" y="118"/>
                    </a:lnTo>
                    <a:lnTo>
                      <a:pt x="208" y="57"/>
                    </a:lnTo>
                    <a:lnTo>
                      <a:pt x="180" y="24"/>
                    </a:lnTo>
                    <a:lnTo>
                      <a:pt x="133" y="48"/>
                    </a:lnTo>
                    <a:lnTo>
                      <a:pt x="85" y="0"/>
                    </a:lnTo>
                    <a:lnTo>
                      <a:pt x="62" y="114"/>
                    </a:lnTo>
                    <a:lnTo>
                      <a:pt x="0" y="104"/>
                    </a:lnTo>
                    <a:lnTo>
                      <a:pt x="0" y="142"/>
                    </a:lnTo>
                    <a:lnTo>
                      <a:pt x="34" y="170"/>
                    </a:lnTo>
                    <a:lnTo>
                      <a:pt x="29" y="251"/>
                    </a:lnTo>
                    <a:lnTo>
                      <a:pt x="71"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39" name="Freeform 48"/>
              <p:cNvSpPr>
                <a:spLocks/>
              </p:cNvSpPr>
              <p:nvPr/>
            </p:nvSpPr>
            <p:spPr bwMode="gray">
              <a:xfrm>
                <a:off x="6869113" y="1308100"/>
                <a:ext cx="217487" cy="239713"/>
              </a:xfrm>
              <a:custGeom>
                <a:avLst/>
                <a:gdLst>
                  <a:gd name="T0" fmla="*/ 104 w 137"/>
                  <a:gd name="T1" fmla="*/ 151 h 151"/>
                  <a:gd name="T2" fmla="*/ 42 w 137"/>
                  <a:gd name="T3" fmla="*/ 146 h 151"/>
                  <a:gd name="T4" fmla="*/ 0 w 137"/>
                  <a:gd name="T5" fmla="*/ 85 h 151"/>
                  <a:gd name="T6" fmla="*/ 28 w 137"/>
                  <a:gd name="T7" fmla="*/ 5 h 151"/>
                  <a:gd name="T8" fmla="*/ 71 w 137"/>
                  <a:gd name="T9" fmla="*/ 0 h 151"/>
                  <a:gd name="T10" fmla="*/ 123 w 137"/>
                  <a:gd name="T11" fmla="*/ 66 h 151"/>
                  <a:gd name="T12" fmla="*/ 137 w 137"/>
                  <a:gd name="T13" fmla="*/ 90 h 151"/>
                  <a:gd name="T14" fmla="*/ 104 w 137"/>
                  <a:gd name="T15" fmla="*/ 151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51">
                    <a:moveTo>
                      <a:pt x="104" y="151"/>
                    </a:moveTo>
                    <a:lnTo>
                      <a:pt x="42" y="146"/>
                    </a:lnTo>
                    <a:lnTo>
                      <a:pt x="0" y="85"/>
                    </a:lnTo>
                    <a:lnTo>
                      <a:pt x="28" y="5"/>
                    </a:lnTo>
                    <a:lnTo>
                      <a:pt x="71" y="0"/>
                    </a:lnTo>
                    <a:lnTo>
                      <a:pt x="123" y="66"/>
                    </a:lnTo>
                    <a:lnTo>
                      <a:pt x="137" y="90"/>
                    </a:lnTo>
                    <a:lnTo>
                      <a:pt x="104"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40" name="Freeform 49"/>
              <p:cNvSpPr>
                <a:spLocks/>
              </p:cNvSpPr>
              <p:nvPr/>
            </p:nvSpPr>
            <p:spPr bwMode="gray">
              <a:xfrm>
                <a:off x="5338763" y="3656013"/>
                <a:ext cx="831850" cy="876300"/>
              </a:xfrm>
              <a:custGeom>
                <a:avLst/>
                <a:gdLst>
                  <a:gd name="T0" fmla="*/ 0 w 524"/>
                  <a:gd name="T1" fmla="*/ 0 h 552"/>
                  <a:gd name="T2" fmla="*/ 85 w 524"/>
                  <a:gd name="T3" fmla="*/ 89 h 552"/>
                  <a:gd name="T4" fmla="*/ 85 w 524"/>
                  <a:gd name="T5" fmla="*/ 198 h 552"/>
                  <a:gd name="T6" fmla="*/ 160 w 524"/>
                  <a:gd name="T7" fmla="*/ 345 h 552"/>
                  <a:gd name="T8" fmla="*/ 170 w 524"/>
                  <a:gd name="T9" fmla="*/ 288 h 552"/>
                  <a:gd name="T10" fmla="*/ 217 w 524"/>
                  <a:gd name="T11" fmla="*/ 260 h 552"/>
                  <a:gd name="T12" fmla="*/ 250 w 524"/>
                  <a:gd name="T13" fmla="*/ 297 h 552"/>
                  <a:gd name="T14" fmla="*/ 283 w 524"/>
                  <a:gd name="T15" fmla="*/ 274 h 552"/>
                  <a:gd name="T16" fmla="*/ 326 w 524"/>
                  <a:gd name="T17" fmla="*/ 345 h 552"/>
                  <a:gd name="T18" fmla="*/ 316 w 524"/>
                  <a:gd name="T19" fmla="*/ 378 h 552"/>
                  <a:gd name="T20" fmla="*/ 468 w 524"/>
                  <a:gd name="T21" fmla="*/ 552 h 552"/>
                  <a:gd name="T22" fmla="*/ 491 w 524"/>
                  <a:gd name="T23" fmla="*/ 496 h 552"/>
                  <a:gd name="T24" fmla="*/ 472 w 524"/>
                  <a:gd name="T25" fmla="*/ 439 h 552"/>
                  <a:gd name="T26" fmla="*/ 486 w 524"/>
                  <a:gd name="T27" fmla="*/ 378 h 552"/>
                  <a:gd name="T28" fmla="*/ 468 w 524"/>
                  <a:gd name="T29" fmla="*/ 330 h 552"/>
                  <a:gd name="T30" fmla="*/ 524 w 524"/>
                  <a:gd name="T31" fmla="*/ 288 h 552"/>
                  <a:gd name="T32" fmla="*/ 482 w 524"/>
                  <a:gd name="T33" fmla="*/ 274 h 552"/>
                  <a:gd name="T34" fmla="*/ 444 w 524"/>
                  <a:gd name="T35" fmla="*/ 226 h 552"/>
                  <a:gd name="T36" fmla="*/ 411 w 524"/>
                  <a:gd name="T37" fmla="*/ 170 h 552"/>
                  <a:gd name="T38" fmla="*/ 368 w 524"/>
                  <a:gd name="T39" fmla="*/ 146 h 552"/>
                  <a:gd name="T40" fmla="*/ 307 w 524"/>
                  <a:gd name="T41" fmla="*/ 127 h 552"/>
                  <a:gd name="T42" fmla="*/ 236 w 524"/>
                  <a:gd name="T43" fmla="*/ 61 h 552"/>
                  <a:gd name="T44" fmla="*/ 175 w 524"/>
                  <a:gd name="T45" fmla="*/ 61 h 552"/>
                  <a:gd name="T46" fmla="*/ 118 w 524"/>
                  <a:gd name="T47" fmla="*/ 28 h 552"/>
                  <a:gd name="T48" fmla="*/ 0 w 524"/>
                  <a:gd name="T49" fmla="*/ 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4" h="552">
                    <a:moveTo>
                      <a:pt x="0" y="0"/>
                    </a:moveTo>
                    <a:lnTo>
                      <a:pt x="85" y="89"/>
                    </a:lnTo>
                    <a:lnTo>
                      <a:pt x="85" y="198"/>
                    </a:lnTo>
                    <a:lnTo>
                      <a:pt x="160" y="345"/>
                    </a:lnTo>
                    <a:lnTo>
                      <a:pt x="170" y="288"/>
                    </a:lnTo>
                    <a:lnTo>
                      <a:pt x="217" y="260"/>
                    </a:lnTo>
                    <a:lnTo>
                      <a:pt x="250" y="297"/>
                    </a:lnTo>
                    <a:lnTo>
                      <a:pt x="283" y="274"/>
                    </a:lnTo>
                    <a:lnTo>
                      <a:pt x="326" y="345"/>
                    </a:lnTo>
                    <a:lnTo>
                      <a:pt x="316" y="378"/>
                    </a:lnTo>
                    <a:lnTo>
                      <a:pt x="468" y="552"/>
                    </a:lnTo>
                    <a:lnTo>
                      <a:pt x="491" y="496"/>
                    </a:lnTo>
                    <a:lnTo>
                      <a:pt x="472" y="439"/>
                    </a:lnTo>
                    <a:lnTo>
                      <a:pt x="486" y="378"/>
                    </a:lnTo>
                    <a:lnTo>
                      <a:pt x="468" y="330"/>
                    </a:lnTo>
                    <a:lnTo>
                      <a:pt x="524" y="288"/>
                    </a:lnTo>
                    <a:lnTo>
                      <a:pt x="482" y="274"/>
                    </a:lnTo>
                    <a:lnTo>
                      <a:pt x="444" y="226"/>
                    </a:lnTo>
                    <a:lnTo>
                      <a:pt x="411" y="170"/>
                    </a:lnTo>
                    <a:lnTo>
                      <a:pt x="368" y="146"/>
                    </a:lnTo>
                    <a:lnTo>
                      <a:pt x="307" y="127"/>
                    </a:lnTo>
                    <a:lnTo>
                      <a:pt x="236" y="61"/>
                    </a:lnTo>
                    <a:lnTo>
                      <a:pt x="175" y="61"/>
                    </a:lnTo>
                    <a:lnTo>
                      <a:pt x="118" y="2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41" name="Freeform 50"/>
              <p:cNvSpPr>
                <a:spLocks/>
              </p:cNvSpPr>
              <p:nvPr/>
            </p:nvSpPr>
            <p:spPr bwMode="gray">
              <a:xfrm>
                <a:off x="5608638" y="4338638"/>
                <a:ext cx="217487" cy="231775"/>
              </a:xfrm>
              <a:custGeom>
                <a:avLst/>
                <a:gdLst>
                  <a:gd name="T0" fmla="*/ 52 w 137"/>
                  <a:gd name="T1" fmla="*/ 146 h 146"/>
                  <a:gd name="T2" fmla="*/ 137 w 137"/>
                  <a:gd name="T3" fmla="*/ 122 h 146"/>
                  <a:gd name="T4" fmla="*/ 80 w 137"/>
                  <a:gd name="T5" fmla="*/ 37 h 146"/>
                  <a:gd name="T6" fmla="*/ 0 w 137"/>
                  <a:gd name="T7" fmla="*/ 0 h 146"/>
                  <a:gd name="T8" fmla="*/ 9 w 137"/>
                  <a:gd name="T9" fmla="*/ 70 h 146"/>
                  <a:gd name="T10" fmla="*/ 52 w 137"/>
                  <a:gd name="T11" fmla="*/ 146 h 146"/>
                </a:gdLst>
                <a:ahLst/>
                <a:cxnLst>
                  <a:cxn ang="0">
                    <a:pos x="T0" y="T1"/>
                  </a:cxn>
                  <a:cxn ang="0">
                    <a:pos x="T2" y="T3"/>
                  </a:cxn>
                  <a:cxn ang="0">
                    <a:pos x="T4" y="T5"/>
                  </a:cxn>
                  <a:cxn ang="0">
                    <a:pos x="T6" y="T7"/>
                  </a:cxn>
                  <a:cxn ang="0">
                    <a:pos x="T8" y="T9"/>
                  </a:cxn>
                  <a:cxn ang="0">
                    <a:pos x="T10" y="T11"/>
                  </a:cxn>
                </a:cxnLst>
                <a:rect l="0" t="0" r="r" b="b"/>
                <a:pathLst>
                  <a:path w="137" h="146">
                    <a:moveTo>
                      <a:pt x="52" y="146"/>
                    </a:moveTo>
                    <a:lnTo>
                      <a:pt x="137" y="122"/>
                    </a:lnTo>
                    <a:lnTo>
                      <a:pt x="80" y="37"/>
                    </a:lnTo>
                    <a:lnTo>
                      <a:pt x="0" y="0"/>
                    </a:lnTo>
                    <a:lnTo>
                      <a:pt x="9" y="70"/>
                    </a:lnTo>
                    <a:lnTo>
                      <a:pt x="52"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42" name="Freeform 51"/>
              <p:cNvSpPr>
                <a:spLocks/>
              </p:cNvSpPr>
              <p:nvPr/>
            </p:nvSpPr>
            <p:spPr bwMode="gray">
              <a:xfrm>
                <a:off x="5834063" y="4721225"/>
                <a:ext cx="88900" cy="104775"/>
              </a:xfrm>
              <a:custGeom>
                <a:avLst/>
                <a:gdLst>
                  <a:gd name="T0" fmla="*/ 23 w 56"/>
                  <a:gd name="T1" fmla="*/ 0 h 66"/>
                  <a:gd name="T2" fmla="*/ 0 w 56"/>
                  <a:gd name="T3" fmla="*/ 61 h 66"/>
                  <a:gd name="T4" fmla="*/ 56 w 56"/>
                  <a:gd name="T5" fmla="*/ 66 h 66"/>
                  <a:gd name="T6" fmla="*/ 23 w 56"/>
                  <a:gd name="T7" fmla="*/ 0 h 66"/>
                </a:gdLst>
                <a:ahLst/>
                <a:cxnLst>
                  <a:cxn ang="0">
                    <a:pos x="T0" y="T1"/>
                  </a:cxn>
                  <a:cxn ang="0">
                    <a:pos x="T2" y="T3"/>
                  </a:cxn>
                  <a:cxn ang="0">
                    <a:pos x="T4" y="T5"/>
                  </a:cxn>
                  <a:cxn ang="0">
                    <a:pos x="T6" y="T7"/>
                  </a:cxn>
                </a:cxnLst>
                <a:rect l="0" t="0" r="r" b="b"/>
                <a:pathLst>
                  <a:path w="56" h="66">
                    <a:moveTo>
                      <a:pt x="23" y="0"/>
                    </a:moveTo>
                    <a:lnTo>
                      <a:pt x="0" y="61"/>
                    </a:lnTo>
                    <a:lnTo>
                      <a:pt x="56" y="66"/>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43" name="Freeform 52"/>
              <p:cNvSpPr>
                <a:spLocks/>
              </p:cNvSpPr>
              <p:nvPr/>
            </p:nvSpPr>
            <p:spPr bwMode="gray">
              <a:xfrm>
                <a:off x="5256213" y="4997450"/>
                <a:ext cx="839787" cy="1395413"/>
              </a:xfrm>
              <a:custGeom>
                <a:avLst/>
                <a:gdLst>
                  <a:gd name="T0" fmla="*/ 28 w 529"/>
                  <a:gd name="T1" fmla="*/ 14 h 879"/>
                  <a:gd name="T2" fmla="*/ 94 w 529"/>
                  <a:gd name="T3" fmla="*/ 0 h 879"/>
                  <a:gd name="T4" fmla="*/ 189 w 529"/>
                  <a:gd name="T5" fmla="*/ 52 h 879"/>
                  <a:gd name="T6" fmla="*/ 85 w 529"/>
                  <a:gd name="T7" fmla="*/ 90 h 879"/>
                  <a:gd name="T8" fmla="*/ 189 w 529"/>
                  <a:gd name="T9" fmla="*/ 95 h 879"/>
                  <a:gd name="T10" fmla="*/ 118 w 529"/>
                  <a:gd name="T11" fmla="*/ 161 h 879"/>
                  <a:gd name="T12" fmla="*/ 104 w 529"/>
                  <a:gd name="T13" fmla="*/ 199 h 879"/>
                  <a:gd name="T14" fmla="*/ 113 w 529"/>
                  <a:gd name="T15" fmla="*/ 237 h 879"/>
                  <a:gd name="T16" fmla="*/ 227 w 529"/>
                  <a:gd name="T17" fmla="*/ 203 h 879"/>
                  <a:gd name="T18" fmla="*/ 279 w 529"/>
                  <a:gd name="T19" fmla="*/ 241 h 879"/>
                  <a:gd name="T20" fmla="*/ 368 w 529"/>
                  <a:gd name="T21" fmla="*/ 246 h 879"/>
                  <a:gd name="T22" fmla="*/ 383 w 529"/>
                  <a:gd name="T23" fmla="*/ 317 h 879"/>
                  <a:gd name="T24" fmla="*/ 420 w 529"/>
                  <a:gd name="T25" fmla="*/ 369 h 879"/>
                  <a:gd name="T26" fmla="*/ 340 w 529"/>
                  <a:gd name="T27" fmla="*/ 383 h 879"/>
                  <a:gd name="T28" fmla="*/ 274 w 529"/>
                  <a:gd name="T29" fmla="*/ 326 h 879"/>
                  <a:gd name="T30" fmla="*/ 307 w 529"/>
                  <a:gd name="T31" fmla="*/ 392 h 879"/>
                  <a:gd name="T32" fmla="*/ 349 w 529"/>
                  <a:gd name="T33" fmla="*/ 421 h 879"/>
                  <a:gd name="T34" fmla="*/ 406 w 529"/>
                  <a:gd name="T35" fmla="*/ 430 h 879"/>
                  <a:gd name="T36" fmla="*/ 434 w 529"/>
                  <a:gd name="T37" fmla="*/ 501 h 879"/>
                  <a:gd name="T38" fmla="*/ 368 w 529"/>
                  <a:gd name="T39" fmla="*/ 515 h 879"/>
                  <a:gd name="T40" fmla="*/ 397 w 529"/>
                  <a:gd name="T41" fmla="*/ 534 h 879"/>
                  <a:gd name="T42" fmla="*/ 477 w 529"/>
                  <a:gd name="T43" fmla="*/ 534 h 879"/>
                  <a:gd name="T44" fmla="*/ 416 w 529"/>
                  <a:gd name="T45" fmla="*/ 586 h 879"/>
                  <a:gd name="T46" fmla="*/ 368 w 529"/>
                  <a:gd name="T47" fmla="*/ 638 h 879"/>
                  <a:gd name="T48" fmla="*/ 288 w 529"/>
                  <a:gd name="T49" fmla="*/ 600 h 879"/>
                  <a:gd name="T50" fmla="*/ 345 w 529"/>
                  <a:gd name="T51" fmla="*/ 662 h 879"/>
                  <a:gd name="T52" fmla="*/ 383 w 529"/>
                  <a:gd name="T53" fmla="*/ 662 h 879"/>
                  <a:gd name="T54" fmla="*/ 439 w 529"/>
                  <a:gd name="T55" fmla="*/ 652 h 879"/>
                  <a:gd name="T56" fmla="*/ 486 w 529"/>
                  <a:gd name="T57" fmla="*/ 695 h 879"/>
                  <a:gd name="T58" fmla="*/ 486 w 529"/>
                  <a:gd name="T59" fmla="*/ 756 h 879"/>
                  <a:gd name="T60" fmla="*/ 529 w 529"/>
                  <a:gd name="T61" fmla="*/ 813 h 879"/>
                  <a:gd name="T62" fmla="*/ 515 w 529"/>
                  <a:gd name="T63" fmla="*/ 879 h 879"/>
                  <a:gd name="T64" fmla="*/ 340 w 529"/>
                  <a:gd name="T65" fmla="*/ 789 h 879"/>
                  <a:gd name="T66" fmla="*/ 354 w 529"/>
                  <a:gd name="T67" fmla="*/ 747 h 879"/>
                  <a:gd name="T68" fmla="*/ 194 w 529"/>
                  <a:gd name="T69" fmla="*/ 586 h 879"/>
                  <a:gd name="T70" fmla="*/ 146 w 529"/>
                  <a:gd name="T71" fmla="*/ 473 h 879"/>
                  <a:gd name="T72" fmla="*/ 165 w 529"/>
                  <a:gd name="T73" fmla="*/ 411 h 879"/>
                  <a:gd name="T74" fmla="*/ 104 w 529"/>
                  <a:gd name="T75" fmla="*/ 340 h 879"/>
                  <a:gd name="T76" fmla="*/ 80 w 529"/>
                  <a:gd name="T77" fmla="*/ 293 h 879"/>
                  <a:gd name="T78" fmla="*/ 23 w 529"/>
                  <a:gd name="T79" fmla="*/ 265 h 879"/>
                  <a:gd name="T80" fmla="*/ 38 w 529"/>
                  <a:gd name="T81" fmla="*/ 222 h 879"/>
                  <a:gd name="T82" fmla="*/ 9 w 529"/>
                  <a:gd name="T83" fmla="*/ 185 h 879"/>
                  <a:gd name="T84" fmla="*/ 42 w 529"/>
                  <a:gd name="T85" fmla="*/ 147 h 879"/>
                  <a:gd name="T86" fmla="*/ 0 w 529"/>
                  <a:gd name="T87" fmla="*/ 118 h 879"/>
                  <a:gd name="T88" fmla="*/ 23 w 529"/>
                  <a:gd name="T89" fmla="*/ 62 h 879"/>
                  <a:gd name="T90" fmla="*/ 28 w 529"/>
                  <a:gd name="T91" fmla="*/ 14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9" h="879">
                    <a:moveTo>
                      <a:pt x="28" y="14"/>
                    </a:moveTo>
                    <a:lnTo>
                      <a:pt x="94" y="0"/>
                    </a:lnTo>
                    <a:lnTo>
                      <a:pt x="189" y="52"/>
                    </a:lnTo>
                    <a:lnTo>
                      <a:pt x="85" y="90"/>
                    </a:lnTo>
                    <a:lnTo>
                      <a:pt x="189" y="95"/>
                    </a:lnTo>
                    <a:lnTo>
                      <a:pt x="118" y="161"/>
                    </a:lnTo>
                    <a:lnTo>
                      <a:pt x="104" y="199"/>
                    </a:lnTo>
                    <a:lnTo>
                      <a:pt x="113" y="237"/>
                    </a:lnTo>
                    <a:lnTo>
                      <a:pt x="227" y="203"/>
                    </a:lnTo>
                    <a:lnTo>
                      <a:pt x="279" y="241"/>
                    </a:lnTo>
                    <a:lnTo>
                      <a:pt x="368" y="246"/>
                    </a:lnTo>
                    <a:lnTo>
                      <a:pt x="383" y="317"/>
                    </a:lnTo>
                    <a:lnTo>
                      <a:pt x="420" y="369"/>
                    </a:lnTo>
                    <a:lnTo>
                      <a:pt x="340" y="383"/>
                    </a:lnTo>
                    <a:lnTo>
                      <a:pt x="274" y="326"/>
                    </a:lnTo>
                    <a:lnTo>
                      <a:pt x="307" y="392"/>
                    </a:lnTo>
                    <a:lnTo>
                      <a:pt x="349" y="421"/>
                    </a:lnTo>
                    <a:lnTo>
                      <a:pt x="406" y="430"/>
                    </a:lnTo>
                    <a:lnTo>
                      <a:pt x="434" y="501"/>
                    </a:lnTo>
                    <a:lnTo>
                      <a:pt x="368" y="515"/>
                    </a:lnTo>
                    <a:lnTo>
                      <a:pt x="397" y="534"/>
                    </a:lnTo>
                    <a:lnTo>
                      <a:pt x="477" y="534"/>
                    </a:lnTo>
                    <a:lnTo>
                      <a:pt x="416" y="586"/>
                    </a:lnTo>
                    <a:lnTo>
                      <a:pt x="368" y="638"/>
                    </a:lnTo>
                    <a:lnTo>
                      <a:pt x="288" y="600"/>
                    </a:lnTo>
                    <a:lnTo>
                      <a:pt x="345" y="662"/>
                    </a:lnTo>
                    <a:lnTo>
                      <a:pt x="383" y="662"/>
                    </a:lnTo>
                    <a:lnTo>
                      <a:pt x="439" y="652"/>
                    </a:lnTo>
                    <a:lnTo>
                      <a:pt x="486" y="695"/>
                    </a:lnTo>
                    <a:lnTo>
                      <a:pt x="486" y="756"/>
                    </a:lnTo>
                    <a:lnTo>
                      <a:pt x="529" y="813"/>
                    </a:lnTo>
                    <a:lnTo>
                      <a:pt x="515" y="879"/>
                    </a:lnTo>
                    <a:lnTo>
                      <a:pt x="340" y="789"/>
                    </a:lnTo>
                    <a:lnTo>
                      <a:pt x="354" y="747"/>
                    </a:lnTo>
                    <a:lnTo>
                      <a:pt x="194" y="586"/>
                    </a:lnTo>
                    <a:lnTo>
                      <a:pt x="146" y="473"/>
                    </a:lnTo>
                    <a:lnTo>
                      <a:pt x="165" y="411"/>
                    </a:lnTo>
                    <a:lnTo>
                      <a:pt x="104" y="340"/>
                    </a:lnTo>
                    <a:lnTo>
                      <a:pt x="80" y="293"/>
                    </a:lnTo>
                    <a:lnTo>
                      <a:pt x="23" y="265"/>
                    </a:lnTo>
                    <a:lnTo>
                      <a:pt x="38" y="222"/>
                    </a:lnTo>
                    <a:lnTo>
                      <a:pt x="9" y="185"/>
                    </a:lnTo>
                    <a:lnTo>
                      <a:pt x="42" y="147"/>
                    </a:lnTo>
                    <a:lnTo>
                      <a:pt x="0" y="118"/>
                    </a:lnTo>
                    <a:lnTo>
                      <a:pt x="23" y="62"/>
                    </a:lnTo>
                    <a:lnTo>
                      <a:pt x="2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44" name="Freeform 53"/>
              <p:cNvSpPr>
                <a:spLocks/>
              </p:cNvSpPr>
              <p:nvPr/>
            </p:nvSpPr>
            <p:spPr bwMode="gray">
              <a:xfrm>
                <a:off x="5953125" y="5080000"/>
                <a:ext cx="60325" cy="82550"/>
              </a:xfrm>
              <a:custGeom>
                <a:avLst/>
                <a:gdLst>
                  <a:gd name="T0" fmla="*/ 0 w 38"/>
                  <a:gd name="T1" fmla="*/ 38 h 52"/>
                  <a:gd name="T2" fmla="*/ 0 w 38"/>
                  <a:gd name="T3" fmla="*/ 14 h 52"/>
                  <a:gd name="T4" fmla="*/ 19 w 38"/>
                  <a:gd name="T5" fmla="*/ 0 h 52"/>
                  <a:gd name="T6" fmla="*/ 38 w 38"/>
                  <a:gd name="T7" fmla="*/ 52 h 52"/>
                  <a:gd name="T8" fmla="*/ 0 w 38"/>
                  <a:gd name="T9" fmla="*/ 38 h 52"/>
                </a:gdLst>
                <a:ahLst/>
                <a:cxnLst>
                  <a:cxn ang="0">
                    <a:pos x="T0" y="T1"/>
                  </a:cxn>
                  <a:cxn ang="0">
                    <a:pos x="T2" y="T3"/>
                  </a:cxn>
                  <a:cxn ang="0">
                    <a:pos x="T4" y="T5"/>
                  </a:cxn>
                  <a:cxn ang="0">
                    <a:pos x="T6" y="T7"/>
                  </a:cxn>
                  <a:cxn ang="0">
                    <a:pos x="T8" y="T9"/>
                  </a:cxn>
                </a:cxnLst>
                <a:rect l="0" t="0" r="r" b="b"/>
                <a:pathLst>
                  <a:path w="38" h="52">
                    <a:moveTo>
                      <a:pt x="0" y="38"/>
                    </a:moveTo>
                    <a:lnTo>
                      <a:pt x="0" y="14"/>
                    </a:lnTo>
                    <a:lnTo>
                      <a:pt x="19" y="0"/>
                    </a:lnTo>
                    <a:lnTo>
                      <a:pt x="38" y="52"/>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647" name="グループ化 1646"/>
            <p:cNvGrpSpPr>
              <a:grpSpLocks noChangeAspect="1"/>
            </p:cNvGrpSpPr>
            <p:nvPr/>
          </p:nvGrpSpPr>
          <p:grpSpPr bwMode="gray">
            <a:xfrm>
              <a:off x="9077937" y="5339384"/>
              <a:ext cx="261284" cy="1411563"/>
              <a:chOff x="9077938" y="5339384"/>
              <a:chExt cx="261284" cy="1411560"/>
            </a:xfrm>
            <a:grpFill/>
          </p:grpSpPr>
          <p:sp>
            <p:nvSpPr>
              <p:cNvPr id="1690" name="Freeform 1254"/>
              <p:cNvSpPr>
                <a:spLocks/>
              </p:cNvSpPr>
              <p:nvPr/>
            </p:nvSpPr>
            <p:spPr bwMode="gray">
              <a:xfrm>
                <a:off x="9176716" y="6661726"/>
                <a:ext cx="31864" cy="25491"/>
              </a:xfrm>
              <a:custGeom>
                <a:avLst/>
                <a:gdLst>
                  <a:gd name="T0" fmla="*/ 3 w 10"/>
                  <a:gd name="T1" fmla="*/ 0 h 8"/>
                  <a:gd name="T2" fmla="*/ 3 w 10"/>
                  <a:gd name="T3" fmla="*/ 0 h 8"/>
                  <a:gd name="T4" fmla="*/ 3 w 10"/>
                  <a:gd name="T5" fmla="*/ 1 h 8"/>
                  <a:gd name="T6" fmla="*/ 4 w 10"/>
                  <a:gd name="T7" fmla="*/ 1 h 8"/>
                  <a:gd name="T8" fmla="*/ 4 w 10"/>
                  <a:gd name="T9" fmla="*/ 1 h 8"/>
                  <a:gd name="T10" fmla="*/ 4 w 10"/>
                  <a:gd name="T11" fmla="*/ 2 h 8"/>
                  <a:gd name="T12" fmla="*/ 4 w 10"/>
                  <a:gd name="T13" fmla="*/ 2 h 8"/>
                  <a:gd name="T14" fmla="*/ 4 w 10"/>
                  <a:gd name="T15" fmla="*/ 4 h 8"/>
                  <a:gd name="T16" fmla="*/ 4 w 10"/>
                  <a:gd name="T17" fmla="*/ 2 h 8"/>
                  <a:gd name="T18" fmla="*/ 6 w 10"/>
                  <a:gd name="T19" fmla="*/ 1 h 8"/>
                  <a:gd name="T20" fmla="*/ 6 w 10"/>
                  <a:gd name="T21" fmla="*/ 1 h 8"/>
                  <a:gd name="T22" fmla="*/ 7 w 10"/>
                  <a:gd name="T23" fmla="*/ 2 h 8"/>
                  <a:gd name="T24" fmla="*/ 7 w 10"/>
                  <a:gd name="T25" fmla="*/ 2 h 8"/>
                  <a:gd name="T26" fmla="*/ 8 w 10"/>
                  <a:gd name="T27" fmla="*/ 5 h 8"/>
                  <a:gd name="T28" fmla="*/ 8 w 10"/>
                  <a:gd name="T29" fmla="*/ 4 h 8"/>
                  <a:gd name="T30" fmla="*/ 10 w 10"/>
                  <a:gd name="T31" fmla="*/ 4 h 8"/>
                  <a:gd name="T32" fmla="*/ 10 w 10"/>
                  <a:gd name="T33" fmla="*/ 5 h 8"/>
                  <a:gd name="T34" fmla="*/ 10 w 10"/>
                  <a:gd name="T35" fmla="*/ 6 h 8"/>
                  <a:gd name="T36" fmla="*/ 10 w 10"/>
                  <a:gd name="T37" fmla="*/ 8 h 8"/>
                  <a:gd name="T38" fmla="*/ 8 w 10"/>
                  <a:gd name="T39" fmla="*/ 8 h 8"/>
                  <a:gd name="T40" fmla="*/ 7 w 10"/>
                  <a:gd name="T41" fmla="*/ 5 h 8"/>
                  <a:gd name="T42" fmla="*/ 4 w 10"/>
                  <a:gd name="T43" fmla="*/ 5 h 8"/>
                  <a:gd name="T44" fmla="*/ 4 w 10"/>
                  <a:gd name="T45" fmla="*/ 6 h 8"/>
                  <a:gd name="T46" fmla="*/ 4 w 10"/>
                  <a:gd name="T47" fmla="*/ 6 h 8"/>
                  <a:gd name="T48" fmla="*/ 4 w 10"/>
                  <a:gd name="T49" fmla="*/ 6 h 8"/>
                  <a:gd name="T50" fmla="*/ 3 w 10"/>
                  <a:gd name="T51" fmla="*/ 6 h 8"/>
                  <a:gd name="T52" fmla="*/ 2 w 10"/>
                  <a:gd name="T53" fmla="*/ 5 h 8"/>
                  <a:gd name="T54" fmla="*/ 2 w 10"/>
                  <a:gd name="T55" fmla="*/ 5 h 8"/>
                  <a:gd name="T56" fmla="*/ 0 w 10"/>
                  <a:gd name="T57" fmla="*/ 4 h 8"/>
                  <a:gd name="T58" fmla="*/ 0 w 10"/>
                  <a:gd name="T59" fmla="*/ 4 h 8"/>
                  <a:gd name="T60" fmla="*/ 0 w 10"/>
                  <a:gd name="T61" fmla="*/ 1 h 8"/>
                  <a:gd name="T62" fmla="*/ 0 w 10"/>
                  <a:gd name="T63" fmla="*/ 1 h 8"/>
                  <a:gd name="T64" fmla="*/ 2 w 10"/>
                  <a:gd name="T65" fmla="*/ 1 h 8"/>
                  <a:gd name="T66" fmla="*/ 2 w 10"/>
                  <a:gd name="T67" fmla="*/ 0 h 8"/>
                  <a:gd name="T68" fmla="*/ 3 w 10"/>
                  <a:gd name="T6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8">
                    <a:moveTo>
                      <a:pt x="3" y="0"/>
                    </a:moveTo>
                    <a:lnTo>
                      <a:pt x="3" y="0"/>
                    </a:lnTo>
                    <a:lnTo>
                      <a:pt x="3" y="1"/>
                    </a:lnTo>
                    <a:lnTo>
                      <a:pt x="4" y="1"/>
                    </a:lnTo>
                    <a:lnTo>
                      <a:pt x="4" y="1"/>
                    </a:lnTo>
                    <a:lnTo>
                      <a:pt x="4" y="2"/>
                    </a:lnTo>
                    <a:lnTo>
                      <a:pt x="4" y="2"/>
                    </a:lnTo>
                    <a:lnTo>
                      <a:pt x="4" y="4"/>
                    </a:lnTo>
                    <a:lnTo>
                      <a:pt x="4" y="2"/>
                    </a:lnTo>
                    <a:lnTo>
                      <a:pt x="6" y="1"/>
                    </a:lnTo>
                    <a:lnTo>
                      <a:pt x="6" y="1"/>
                    </a:lnTo>
                    <a:lnTo>
                      <a:pt x="7" y="2"/>
                    </a:lnTo>
                    <a:lnTo>
                      <a:pt x="7" y="2"/>
                    </a:lnTo>
                    <a:lnTo>
                      <a:pt x="8" y="5"/>
                    </a:lnTo>
                    <a:lnTo>
                      <a:pt x="8" y="4"/>
                    </a:lnTo>
                    <a:lnTo>
                      <a:pt x="10" y="4"/>
                    </a:lnTo>
                    <a:lnTo>
                      <a:pt x="10" y="5"/>
                    </a:lnTo>
                    <a:lnTo>
                      <a:pt x="10" y="6"/>
                    </a:lnTo>
                    <a:lnTo>
                      <a:pt x="10" y="8"/>
                    </a:lnTo>
                    <a:lnTo>
                      <a:pt x="8" y="8"/>
                    </a:lnTo>
                    <a:lnTo>
                      <a:pt x="7" y="5"/>
                    </a:lnTo>
                    <a:lnTo>
                      <a:pt x="4" y="5"/>
                    </a:lnTo>
                    <a:lnTo>
                      <a:pt x="4" y="6"/>
                    </a:lnTo>
                    <a:lnTo>
                      <a:pt x="4" y="6"/>
                    </a:lnTo>
                    <a:lnTo>
                      <a:pt x="4" y="6"/>
                    </a:lnTo>
                    <a:lnTo>
                      <a:pt x="3" y="6"/>
                    </a:lnTo>
                    <a:lnTo>
                      <a:pt x="2" y="5"/>
                    </a:lnTo>
                    <a:lnTo>
                      <a:pt x="2" y="5"/>
                    </a:lnTo>
                    <a:lnTo>
                      <a:pt x="0" y="4"/>
                    </a:lnTo>
                    <a:lnTo>
                      <a:pt x="0" y="4"/>
                    </a:lnTo>
                    <a:lnTo>
                      <a:pt x="0" y="1"/>
                    </a:lnTo>
                    <a:lnTo>
                      <a:pt x="0" y="1"/>
                    </a:lnTo>
                    <a:lnTo>
                      <a:pt x="2" y="1"/>
                    </a:lnTo>
                    <a:lnTo>
                      <a:pt x="2" y="0"/>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1" name="Freeform 1255"/>
              <p:cNvSpPr>
                <a:spLocks/>
              </p:cNvSpPr>
              <p:nvPr/>
            </p:nvSpPr>
            <p:spPr bwMode="gray">
              <a:xfrm>
                <a:off x="9211766" y="6648980"/>
                <a:ext cx="19118" cy="31864"/>
              </a:xfrm>
              <a:custGeom>
                <a:avLst/>
                <a:gdLst>
                  <a:gd name="T0" fmla="*/ 3 w 6"/>
                  <a:gd name="T1" fmla="*/ 0 h 10"/>
                  <a:gd name="T2" fmla="*/ 4 w 6"/>
                  <a:gd name="T3" fmla="*/ 0 h 10"/>
                  <a:gd name="T4" fmla="*/ 4 w 6"/>
                  <a:gd name="T5" fmla="*/ 2 h 10"/>
                  <a:gd name="T6" fmla="*/ 4 w 6"/>
                  <a:gd name="T7" fmla="*/ 5 h 10"/>
                  <a:gd name="T8" fmla="*/ 4 w 6"/>
                  <a:gd name="T9" fmla="*/ 6 h 10"/>
                  <a:gd name="T10" fmla="*/ 4 w 6"/>
                  <a:gd name="T11" fmla="*/ 8 h 10"/>
                  <a:gd name="T12" fmla="*/ 4 w 6"/>
                  <a:gd name="T13" fmla="*/ 6 h 10"/>
                  <a:gd name="T14" fmla="*/ 3 w 6"/>
                  <a:gd name="T15" fmla="*/ 6 h 10"/>
                  <a:gd name="T16" fmla="*/ 3 w 6"/>
                  <a:gd name="T17" fmla="*/ 5 h 10"/>
                  <a:gd name="T18" fmla="*/ 3 w 6"/>
                  <a:gd name="T19" fmla="*/ 6 h 10"/>
                  <a:gd name="T20" fmla="*/ 3 w 6"/>
                  <a:gd name="T21" fmla="*/ 9 h 10"/>
                  <a:gd name="T22" fmla="*/ 4 w 6"/>
                  <a:gd name="T23" fmla="*/ 9 h 10"/>
                  <a:gd name="T24" fmla="*/ 4 w 6"/>
                  <a:gd name="T25" fmla="*/ 9 h 10"/>
                  <a:gd name="T26" fmla="*/ 6 w 6"/>
                  <a:gd name="T27" fmla="*/ 10 h 10"/>
                  <a:gd name="T28" fmla="*/ 4 w 6"/>
                  <a:gd name="T29" fmla="*/ 10 h 10"/>
                  <a:gd name="T30" fmla="*/ 3 w 6"/>
                  <a:gd name="T31" fmla="*/ 9 h 10"/>
                  <a:gd name="T32" fmla="*/ 2 w 6"/>
                  <a:gd name="T33" fmla="*/ 8 h 10"/>
                  <a:gd name="T34" fmla="*/ 0 w 6"/>
                  <a:gd name="T35" fmla="*/ 6 h 10"/>
                  <a:gd name="T36" fmla="*/ 0 w 6"/>
                  <a:gd name="T37" fmla="*/ 5 h 10"/>
                  <a:gd name="T38" fmla="*/ 0 w 6"/>
                  <a:gd name="T39" fmla="*/ 4 h 10"/>
                  <a:gd name="T40" fmla="*/ 2 w 6"/>
                  <a:gd name="T41" fmla="*/ 4 h 10"/>
                  <a:gd name="T42" fmla="*/ 3 w 6"/>
                  <a:gd name="T43" fmla="*/ 4 h 10"/>
                  <a:gd name="T44" fmla="*/ 3 w 6"/>
                  <a:gd name="T45" fmla="*/ 4 h 10"/>
                  <a:gd name="T46" fmla="*/ 3 w 6"/>
                  <a:gd name="T47" fmla="*/ 2 h 10"/>
                  <a:gd name="T48" fmla="*/ 2 w 6"/>
                  <a:gd name="T49" fmla="*/ 2 h 10"/>
                  <a:gd name="T50" fmla="*/ 3 w 6"/>
                  <a:gd name="T5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 h="10">
                    <a:moveTo>
                      <a:pt x="3" y="0"/>
                    </a:moveTo>
                    <a:lnTo>
                      <a:pt x="4" y="0"/>
                    </a:lnTo>
                    <a:lnTo>
                      <a:pt x="4" y="2"/>
                    </a:lnTo>
                    <a:lnTo>
                      <a:pt x="4" y="5"/>
                    </a:lnTo>
                    <a:lnTo>
                      <a:pt x="4" y="6"/>
                    </a:lnTo>
                    <a:lnTo>
                      <a:pt x="4" y="8"/>
                    </a:lnTo>
                    <a:lnTo>
                      <a:pt x="4" y="6"/>
                    </a:lnTo>
                    <a:lnTo>
                      <a:pt x="3" y="6"/>
                    </a:lnTo>
                    <a:lnTo>
                      <a:pt x="3" y="5"/>
                    </a:lnTo>
                    <a:lnTo>
                      <a:pt x="3" y="6"/>
                    </a:lnTo>
                    <a:lnTo>
                      <a:pt x="3" y="9"/>
                    </a:lnTo>
                    <a:lnTo>
                      <a:pt x="4" y="9"/>
                    </a:lnTo>
                    <a:lnTo>
                      <a:pt x="4" y="9"/>
                    </a:lnTo>
                    <a:lnTo>
                      <a:pt x="6" y="10"/>
                    </a:lnTo>
                    <a:lnTo>
                      <a:pt x="4" y="10"/>
                    </a:lnTo>
                    <a:lnTo>
                      <a:pt x="3" y="9"/>
                    </a:lnTo>
                    <a:lnTo>
                      <a:pt x="2" y="8"/>
                    </a:lnTo>
                    <a:lnTo>
                      <a:pt x="0" y="6"/>
                    </a:lnTo>
                    <a:lnTo>
                      <a:pt x="0" y="5"/>
                    </a:lnTo>
                    <a:lnTo>
                      <a:pt x="0" y="4"/>
                    </a:lnTo>
                    <a:lnTo>
                      <a:pt x="2" y="4"/>
                    </a:lnTo>
                    <a:lnTo>
                      <a:pt x="3" y="4"/>
                    </a:lnTo>
                    <a:lnTo>
                      <a:pt x="3" y="4"/>
                    </a:lnTo>
                    <a:lnTo>
                      <a:pt x="3" y="2"/>
                    </a:lnTo>
                    <a:lnTo>
                      <a:pt x="2" y="2"/>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2" name="Freeform 1256"/>
              <p:cNvSpPr>
                <a:spLocks/>
              </p:cNvSpPr>
              <p:nvPr/>
            </p:nvSpPr>
            <p:spPr bwMode="gray">
              <a:xfrm>
                <a:off x="9208580" y="6715895"/>
                <a:ext cx="9560" cy="9560"/>
              </a:xfrm>
              <a:custGeom>
                <a:avLst/>
                <a:gdLst>
                  <a:gd name="T0" fmla="*/ 0 w 3"/>
                  <a:gd name="T1" fmla="*/ 2 h 3"/>
                  <a:gd name="T2" fmla="*/ 0 w 3"/>
                  <a:gd name="T3" fmla="*/ 2 h 3"/>
                  <a:gd name="T4" fmla="*/ 0 w 3"/>
                  <a:gd name="T5" fmla="*/ 0 h 3"/>
                  <a:gd name="T6" fmla="*/ 1 w 3"/>
                  <a:gd name="T7" fmla="*/ 0 h 3"/>
                  <a:gd name="T8" fmla="*/ 3 w 3"/>
                  <a:gd name="T9" fmla="*/ 0 h 3"/>
                  <a:gd name="T10" fmla="*/ 3 w 3"/>
                  <a:gd name="T11" fmla="*/ 2 h 3"/>
                  <a:gd name="T12" fmla="*/ 3 w 3"/>
                  <a:gd name="T13" fmla="*/ 2 h 3"/>
                  <a:gd name="T14" fmla="*/ 3 w 3"/>
                  <a:gd name="T15" fmla="*/ 3 h 3"/>
                  <a:gd name="T16" fmla="*/ 1 w 3"/>
                  <a:gd name="T17" fmla="*/ 3 h 3"/>
                  <a:gd name="T18" fmla="*/ 0 w 3"/>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2"/>
                    </a:moveTo>
                    <a:lnTo>
                      <a:pt x="0" y="2"/>
                    </a:lnTo>
                    <a:lnTo>
                      <a:pt x="0" y="0"/>
                    </a:lnTo>
                    <a:lnTo>
                      <a:pt x="1" y="0"/>
                    </a:lnTo>
                    <a:lnTo>
                      <a:pt x="3" y="0"/>
                    </a:lnTo>
                    <a:lnTo>
                      <a:pt x="3" y="2"/>
                    </a:lnTo>
                    <a:lnTo>
                      <a:pt x="3" y="2"/>
                    </a:lnTo>
                    <a:lnTo>
                      <a:pt x="3" y="3"/>
                    </a:lnTo>
                    <a:lnTo>
                      <a:pt x="1" y="3"/>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3" name="Freeform 1257"/>
              <p:cNvSpPr>
                <a:spLocks/>
              </p:cNvSpPr>
              <p:nvPr/>
            </p:nvSpPr>
            <p:spPr bwMode="gray">
              <a:xfrm>
                <a:off x="9221326" y="6722268"/>
                <a:ext cx="9560" cy="9560"/>
              </a:xfrm>
              <a:custGeom>
                <a:avLst/>
                <a:gdLst>
                  <a:gd name="T0" fmla="*/ 1 w 3"/>
                  <a:gd name="T1" fmla="*/ 3 h 3"/>
                  <a:gd name="T2" fmla="*/ 1 w 3"/>
                  <a:gd name="T3" fmla="*/ 3 h 3"/>
                  <a:gd name="T4" fmla="*/ 0 w 3"/>
                  <a:gd name="T5" fmla="*/ 1 h 3"/>
                  <a:gd name="T6" fmla="*/ 0 w 3"/>
                  <a:gd name="T7" fmla="*/ 1 h 3"/>
                  <a:gd name="T8" fmla="*/ 0 w 3"/>
                  <a:gd name="T9" fmla="*/ 0 h 3"/>
                  <a:gd name="T10" fmla="*/ 0 w 3"/>
                  <a:gd name="T11" fmla="*/ 0 h 3"/>
                  <a:gd name="T12" fmla="*/ 1 w 3"/>
                  <a:gd name="T13" fmla="*/ 1 h 3"/>
                  <a:gd name="T14" fmla="*/ 1 w 3"/>
                  <a:gd name="T15" fmla="*/ 0 h 3"/>
                  <a:gd name="T16" fmla="*/ 3 w 3"/>
                  <a:gd name="T17" fmla="*/ 1 h 3"/>
                  <a:gd name="T18" fmla="*/ 1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3"/>
                    </a:moveTo>
                    <a:lnTo>
                      <a:pt x="1" y="3"/>
                    </a:lnTo>
                    <a:lnTo>
                      <a:pt x="0" y="1"/>
                    </a:lnTo>
                    <a:lnTo>
                      <a:pt x="0" y="1"/>
                    </a:lnTo>
                    <a:lnTo>
                      <a:pt x="0" y="0"/>
                    </a:lnTo>
                    <a:lnTo>
                      <a:pt x="0" y="0"/>
                    </a:lnTo>
                    <a:lnTo>
                      <a:pt x="1" y="1"/>
                    </a:lnTo>
                    <a:lnTo>
                      <a:pt x="1" y="0"/>
                    </a:lnTo>
                    <a:lnTo>
                      <a:pt x="3" y="1"/>
                    </a:lnTo>
                    <a:lnTo>
                      <a:pt x="1"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4" name="Freeform 1258"/>
              <p:cNvSpPr>
                <a:spLocks/>
              </p:cNvSpPr>
              <p:nvPr/>
            </p:nvSpPr>
            <p:spPr bwMode="gray">
              <a:xfrm>
                <a:off x="9243629" y="6712708"/>
                <a:ext cx="15933" cy="9560"/>
              </a:xfrm>
              <a:custGeom>
                <a:avLst/>
                <a:gdLst>
                  <a:gd name="T0" fmla="*/ 5 w 5"/>
                  <a:gd name="T1" fmla="*/ 1 h 3"/>
                  <a:gd name="T2" fmla="*/ 5 w 5"/>
                  <a:gd name="T3" fmla="*/ 1 h 3"/>
                  <a:gd name="T4" fmla="*/ 3 w 5"/>
                  <a:gd name="T5" fmla="*/ 1 h 3"/>
                  <a:gd name="T6" fmla="*/ 0 w 5"/>
                  <a:gd name="T7" fmla="*/ 3 h 3"/>
                  <a:gd name="T8" fmla="*/ 0 w 5"/>
                  <a:gd name="T9" fmla="*/ 3 h 3"/>
                  <a:gd name="T10" fmla="*/ 0 w 5"/>
                  <a:gd name="T11" fmla="*/ 1 h 3"/>
                  <a:gd name="T12" fmla="*/ 0 w 5"/>
                  <a:gd name="T13" fmla="*/ 0 h 3"/>
                  <a:gd name="T14" fmla="*/ 0 w 5"/>
                  <a:gd name="T15" fmla="*/ 0 h 3"/>
                  <a:gd name="T16" fmla="*/ 1 w 5"/>
                  <a:gd name="T17" fmla="*/ 0 h 3"/>
                  <a:gd name="T18" fmla="*/ 3 w 5"/>
                  <a:gd name="T19" fmla="*/ 0 h 3"/>
                  <a:gd name="T20" fmla="*/ 5 w 5"/>
                  <a:gd name="T21" fmla="*/ 0 h 3"/>
                  <a:gd name="T22" fmla="*/ 5 w 5"/>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5" y="1"/>
                    </a:moveTo>
                    <a:lnTo>
                      <a:pt x="5" y="1"/>
                    </a:lnTo>
                    <a:lnTo>
                      <a:pt x="3" y="1"/>
                    </a:lnTo>
                    <a:lnTo>
                      <a:pt x="0" y="3"/>
                    </a:lnTo>
                    <a:lnTo>
                      <a:pt x="0" y="3"/>
                    </a:lnTo>
                    <a:lnTo>
                      <a:pt x="0" y="1"/>
                    </a:lnTo>
                    <a:lnTo>
                      <a:pt x="0" y="0"/>
                    </a:lnTo>
                    <a:lnTo>
                      <a:pt x="0" y="0"/>
                    </a:lnTo>
                    <a:lnTo>
                      <a:pt x="1" y="0"/>
                    </a:lnTo>
                    <a:lnTo>
                      <a:pt x="3" y="0"/>
                    </a:lnTo>
                    <a:lnTo>
                      <a:pt x="5" y="0"/>
                    </a:lnTo>
                    <a:lnTo>
                      <a:pt x="5"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5" name="Freeform 1259"/>
              <p:cNvSpPr>
                <a:spLocks/>
              </p:cNvSpPr>
              <p:nvPr/>
            </p:nvSpPr>
            <p:spPr bwMode="gray">
              <a:xfrm>
                <a:off x="9237256" y="6712708"/>
                <a:ext cx="63727" cy="38236"/>
              </a:xfrm>
              <a:custGeom>
                <a:avLst/>
                <a:gdLst>
                  <a:gd name="T0" fmla="*/ 0 w 20"/>
                  <a:gd name="T1" fmla="*/ 4 h 12"/>
                  <a:gd name="T2" fmla="*/ 0 w 20"/>
                  <a:gd name="T3" fmla="*/ 4 h 12"/>
                  <a:gd name="T4" fmla="*/ 3 w 20"/>
                  <a:gd name="T5" fmla="*/ 3 h 12"/>
                  <a:gd name="T6" fmla="*/ 7 w 20"/>
                  <a:gd name="T7" fmla="*/ 1 h 12"/>
                  <a:gd name="T8" fmla="*/ 11 w 20"/>
                  <a:gd name="T9" fmla="*/ 1 h 12"/>
                  <a:gd name="T10" fmla="*/ 13 w 20"/>
                  <a:gd name="T11" fmla="*/ 0 h 12"/>
                  <a:gd name="T12" fmla="*/ 14 w 20"/>
                  <a:gd name="T13" fmla="*/ 1 h 12"/>
                  <a:gd name="T14" fmla="*/ 15 w 20"/>
                  <a:gd name="T15" fmla="*/ 1 h 12"/>
                  <a:gd name="T16" fmla="*/ 15 w 20"/>
                  <a:gd name="T17" fmla="*/ 3 h 12"/>
                  <a:gd name="T18" fmla="*/ 14 w 20"/>
                  <a:gd name="T19" fmla="*/ 4 h 12"/>
                  <a:gd name="T20" fmla="*/ 13 w 20"/>
                  <a:gd name="T21" fmla="*/ 4 h 12"/>
                  <a:gd name="T22" fmla="*/ 10 w 20"/>
                  <a:gd name="T23" fmla="*/ 3 h 12"/>
                  <a:gd name="T24" fmla="*/ 10 w 20"/>
                  <a:gd name="T25" fmla="*/ 3 h 12"/>
                  <a:gd name="T26" fmla="*/ 11 w 20"/>
                  <a:gd name="T27" fmla="*/ 4 h 12"/>
                  <a:gd name="T28" fmla="*/ 15 w 20"/>
                  <a:gd name="T29" fmla="*/ 4 h 12"/>
                  <a:gd name="T30" fmla="*/ 17 w 20"/>
                  <a:gd name="T31" fmla="*/ 6 h 12"/>
                  <a:gd name="T32" fmla="*/ 17 w 20"/>
                  <a:gd name="T33" fmla="*/ 6 h 12"/>
                  <a:gd name="T34" fmla="*/ 17 w 20"/>
                  <a:gd name="T35" fmla="*/ 6 h 12"/>
                  <a:gd name="T36" fmla="*/ 14 w 20"/>
                  <a:gd name="T37" fmla="*/ 6 h 12"/>
                  <a:gd name="T38" fmla="*/ 14 w 20"/>
                  <a:gd name="T39" fmla="*/ 7 h 12"/>
                  <a:gd name="T40" fmla="*/ 14 w 20"/>
                  <a:gd name="T41" fmla="*/ 7 h 12"/>
                  <a:gd name="T42" fmla="*/ 17 w 20"/>
                  <a:gd name="T43" fmla="*/ 7 h 12"/>
                  <a:gd name="T44" fmla="*/ 17 w 20"/>
                  <a:gd name="T45" fmla="*/ 8 h 12"/>
                  <a:gd name="T46" fmla="*/ 18 w 20"/>
                  <a:gd name="T47" fmla="*/ 10 h 12"/>
                  <a:gd name="T48" fmla="*/ 18 w 20"/>
                  <a:gd name="T49" fmla="*/ 10 h 12"/>
                  <a:gd name="T50" fmla="*/ 18 w 20"/>
                  <a:gd name="T51" fmla="*/ 11 h 12"/>
                  <a:gd name="T52" fmla="*/ 20 w 20"/>
                  <a:gd name="T53" fmla="*/ 12 h 12"/>
                  <a:gd name="T54" fmla="*/ 20 w 20"/>
                  <a:gd name="T55" fmla="*/ 12 h 12"/>
                  <a:gd name="T56" fmla="*/ 18 w 20"/>
                  <a:gd name="T57" fmla="*/ 12 h 12"/>
                  <a:gd name="T58" fmla="*/ 18 w 20"/>
                  <a:gd name="T59" fmla="*/ 11 h 12"/>
                  <a:gd name="T60" fmla="*/ 17 w 20"/>
                  <a:gd name="T61" fmla="*/ 11 h 12"/>
                  <a:gd name="T62" fmla="*/ 17 w 20"/>
                  <a:gd name="T63" fmla="*/ 10 h 12"/>
                  <a:gd name="T64" fmla="*/ 15 w 20"/>
                  <a:gd name="T65" fmla="*/ 10 h 12"/>
                  <a:gd name="T66" fmla="*/ 15 w 20"/>
                  <a:gd name="T67" fmla="*/ 8 h 12"/>
                  <a:gd name="T68" fmla="*/ 13 w 20"/>
                  <a:gd name="T69" fmla="*/ 10 h 12"/>
                  <a:gd name="T70" fmla="*/ 11 w 20"/>
                  <a:gd name="T71" fmla="*/ 8 h 12"/>
                  <a:gd name="T72" fmla="*/ 11 w 20"/>
                  <a:gd name="T73" fmla="*/ 7 h 12"/>
                  <a:gd name="T74" fmla="*/ 10 w 20"/>
                  <a:gd name="T75" fmla="*/ 7 h 12"/>
                  <a:gd name="T76" fmla="*/ 10 w 20"/>
                  <a:gd name="T77" fmla="*/ 6 h 12"/>
                  <a:gd name="T78" fmla="*/ 9 w 20"/>
                  <a:gd name="T79" fmla="*/ 6 h 12"/>
                  <a:gd name="T80" fmla="*/ 7 w 20"/>
                  <a:gd name="T81" fmla="*/ 6 h 12"/>
                  <a:gd name="T82" fmla="*/ 7 w 20"/>
                  <a:gd name="T83" fmla="*/ 7 h 12"/>
                  <a:gd name="T84" fmla="*/ 7 w 20"/>
                  <a:gd name="T85" fmla="*/ 7 h 12"/>
                  <a:gd name="T86" fmla="*/ 9 w 20"/>
                  <a:gd name="T87" fmla="*/ 10 h 12"/>
                  <a:gd name="T88" fmla="*/ 6 w 20"/>
                  <a:gd name="T89" fmla="*/ 10 h 12"/>
                  <a:gd name="T90" fmla="*/ 6 w 20"/>
                  <a:gd name="T91" fmla="*/ 8 h 12"/>
                  <a:gd name="T92" fmla="*/ 6 w 20"/>
                  <a:gd name="T93" fmla="*/ 8 h 12"/>
                  <a:gd name="T94" fmla="*/ 3 w 20"/>
                  <a:gd name="T95" fmla="*/ 7 h 12"/>
                  <a:gd name="T96" fmla="*/ 3 w 20"/>
                  <a:gd name="T97" fmla="*/ 7 h 12"/>
                  <a:gd name="T98" fmla="*/ 6 w 20"/>
                  <a:gd name="T99" fmla="*/ 6 h 12"/>
                  <a:gd name="T100" fmla="*/ 6 w 20"/>
                  <a:gd name="T101" fmla="*/ 4 h 12"/>
                  <a:gd name="T102" fmla="*/ 6 w 20"/>
                  <a:gd name="T103" fmla="*/ 4 h 12"/>
                  <a:gd name="T104" fmla="*/ 5 w 20"/>
                  <a:gd name="T105" fmla="*/ 4 h 12"/>
                  <a:gd name="T106" fmla="*/ 5 w 20"/>
                  <a:gd name="T107" fmla="*/ 6 h 12"/>
                  <a:gd name="T108" fmla="*/ 2 w 20"/>
                  <a:gd name="T109" fmla="*/ 6 h 12"/>
                  <a:gd name="T110" fmla="*/ 0 w 20"/>
                  <a:gd name="T111" fmla="*/ 6 h 12"/>
                  <a:gd name="T112" fmla="*/ 0 w 20"/>
                  <a:gd name="T113" fmla="*/ 4 h 12"/>
                  <a:gd name="T114" fmla="*/ 0 w 20"/>
                  <a:gd name="T115"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 h="12">
                    <a:moveTo>
                      <a:pt x="0" y="4"/>
                    </a:moveTo>
                    <a:lnTo>
                      <a:pt x="0" y="4"/>
                    </a:lnTo>
                    <a:lnTo>
                      <a:pt x="3" y="3"/>
                    </a:lnTo>
                    <a:lnTo>
                      <a:pt x="7" y="1"/>
                    </a:lnTo>
                    <a:lnTo>
                      <a:pt x="11" y="1"/>
                    </a:lnTo>
                    <a:lnTo>
                      <a:pt x="13" y="0"/>
                    </a:lnTo>
                    <a:lnTo>
                      <a:pt x="14" y="1"/>
                    </a:lnTo>
                    <a:lnTo>
                      <a:pt x="15" y="1"/>
                    </a:lnTo>
                    <a:lnTo>
                      <a:pt x="15" y="3"/>
                    </a:lnTo>
                    <a:lnTo>
                      <a:pt x="14" y="4"/>
                    </a:lnTo>
                    <a:lnTo>
                      <a:pt x="13" y="4"/>
                    </a:lnTo>
                    <a:lnTo>
                      <a:pt x="10" y="3"/>
                    </a:lnTo>
                    <a:lnTo>
                      <a:pt x="10" y="3"/>
                    </a:lnTo>
                    <a:lnTo>
                      <a:pt x="11" y="4"/>
                    </a:lnTo>
                    <a:lnTo>
                      <a:pt x="15" y="4"/>
                    </a:lnTo>
                    <a:lnTo>
                      <a:pt x="17" y="6"/>
                    </a:lnTo>
                    <a:lnTo>
                      <a:pt x="17" y="6"/>
                    </a:lnTo>
                    <a:lnTo>
                      <a:pt x="17" y="6"/>
                    </a:lnTo>
                    <a:lnTo>
                      <a:pt x="14" y="6"/>
                    </a:lnTo>
                    <a:lnTo>
                      <a:pt x="14" y="7"/>
                    </a:lnTo>
                    <a:lnTo>
                      <a:pt x="14" y="7"/>
                    </a:lnTo>
                    <a:lnTo>
                      <a:pt x="17" y="7"/>
                    </a:lnTo>
                    <a:lnTo>
                      <a:pt x="17" y="8"/>
                    </a:lnTo>
                    <a:lnTo>
                      <a:pt x="18" y="10"/>
                    </a:lnTo>
                    <a:lnTo>
                      <a:pt x="18" y="10"/>
                    </a:lnTo>
                    <a:lnTo>
                      <a:pt x="18" y="11"/>
                    </a:lnTo>
                    <a:lnTo>
                      <a:pt x="20" y="12"/>
                    </a:lnTo>
                    <a:lnTo>
                      <a:pt x="20" y="12"/>
                    </a:lnTo>
                    <a:lnTo>
                      <a:pt x="18" y="12"/>
                    </a:lnTo>
                    <a:lnTo>
                      <a:pt x="18" y="11"/>
                    </a:lnTo>
                    <a:lnTo>
                      <a:pt x="17" y="11"/>
                    </a:lnTo>
                    <a:lnTo>
                      <a:pt x="17" y="10"/>
                    </a:lnTo>
                    <a:lnTo>
                      <a:pt x="15" y="10"/>
                    </a:lnTo>
                    <a:lnTo>
                      <a:pt x="15" y="8"/>
                    </a:lnTo>
                    <a:lnTo>
                      <a:pt x="13" y="10"/>
                    </a:lnTo>
                    <a:lnTo>
                      <a:pt x="11" y="8"/>
                    </a:lnTo>
                    <a:lnTo>
                      <a:pt x="11" y="7"/>
                    </a:lnTo>
                    <a:lnTo>
                      <a:pt x="10" y="7"/>
                    </a:lnTo>
                    <a:lnTo>
                      <a:pt x="10" y="6"/>
                    </a:lnTo>
                    <a:lnTo>
                      <a:pt x="9" y="6"/>
                    </a:lnTo>
                    <a:lnTo>
                      <a:pt x="7" y="6"/>
                    </a:lnTo>
                    <a:lnTo>
                      <a:pt x="7" y="7"/>
                    </a:lnTo>
                    <a:lnTo>
                      <a:pt x="7" y="7"/>
                    </a:lnTo>
                    <a:lnTo>
                      <a:pt x="9" y="10"/>
                    </a:lnTo>
                    <a:lnTo>
                      <a:pt x="6" y="10"/>
                    </a:lnTo>
                    <a:lnTo>
                      <a:pt x="6" y="8"/>
                    </a:lnTo>
                    <a:lnTo>
                      <a:pt x="6" y="8"/>
                    </a:lnTo>
                    <a:lnTo>
                      <a:pt x="3" y="7"/>
                    </a:lnTo>
                    <a:lnTo>
                      <a:pt x="3" y="7"/>
                    </a:lnTo>
                    <a:lnTo>
                      <a:pt x="6" y="6"/>
                    </a:lnTo>
                    <a:lnTo>
                      <a:pt x="6" y="4"/>
                    </a:lnTo>
                    <a:lnTo>
                      <a:pt x="6" y="4"/>
                    </a:lnTo>
                    <a:lnTo>
                      <a:pt x="5" y="4"/>
                    </a:lnTo>
                    <a:lnTo>
                      <a:pt x="5" y="6"/>
                    </a:lnTo>
                    <a:lnTo>
                      <a:pt x="2" y="6"/>
                    </a:lnTo>
                    <a:lnTo>
                      <a:pt x="0" y="6"/>
                    </a:lnTo>
                    <a:lnTo>
                      <a:pt x="0" y="4"/>
                    </a:lnTo>
                    <a:lnTo>
                      <a:pt x="0"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6" name="Freeform 1260"/>
              <p:cNvSpPr>
                <a:spLocks/>
              </p:cNvSpPr>
              <p:nvPr/>
            </p:nvSpPr>
            <p:spPr bwMode="gray">
              <a:xfrm>
                <a:off x="9285053" y="6712708"/>
                <a:ext cx="35051" cy="22306"/>
              </a:xfrm>
              <a:custGeom>
                <a:avLst/>
                <a:gdLst>
                  <a:gd name="T0" fmla="*/ 2 w 11"/>
                  <a:gd name="T1" fmla="*/ 1 h 7"/>
                  <a:gd name="T2" fmla="*/ 2 w 11"/>
                  <a:gd name="T3" fmla="*/ 1 h 7"/>
                  <a:gd name="T4" fmla="*/ 0 w 11"/>
                  <a:gd name="T5" fmla="*/ 1 h 7"/>
                  <a:gd name="T6" fmla="*/ 0 w 11"/>
                  <a:gd name="T7" fmla="*/ 0 h 7"/>
                  <a:gd name="T8" fmla="*/ 5 w 11"/>
                  <a:gd name="T9" fmla="*/ 0 h 7"/>
                  <a:gd name="T10" fmla="*/ 7 w 11"/>
                  <a:gd name="T11" fmla="*/ 0 h 7"/>
                  <a:gd name="T12" fmla="*/ 10 w 11"/>
                  <a:gd name="T13" fmla="*/ 1 h 7"/>
                  <a:gd name="T14" fmla="*/ 11 w 11"/>
                  <a:gd name="T15" fmla="*/ 1 h 7"/>
                  <a:gd name="T16" fmla="*/ 11 w 11"/>
                  <a:gd name="T17" fmla="*/ 4 h 7"/>
                  <a:gd name="T18" fmla="*/ 11 w 11"/>
                  <a:gd name="T19" fmla="*/ 4 h 7"/>
                  <a:gd name="T20" fmla="*/ 11 w 11"/>
                  <a:gd name="T21" fmla="*/ 6 h 7"/>
                  <a:gd name="T22" fmla="*/ 11 w 11"/>
                  <a:gd name="T23" fmla="*/ 6 h 7"/>
                  <a:gd name="T24" fmla="*/ 10 w 11"/>
                  <a:gd name="T25" fmla="*/ 7 h 7"/>
                  <a:gd name="T26" fmla="*/ 9 w 11"/>
                  <a:gd name="T27" fmla="*/ 7 h 7"/>
                  <a:gd name="T28" fmla="*/ 9 w 11"/>
                  <a:gd name="T29" fmla="*/ 6 h 7"/>
                  <a:gd name="T30" fmla="*/ 9 w 11"/>
                  <a:gd name="T31" fmla="*/ 6 h 7"/>
                  <a:gd name="T32" fmla="*/ 7 w 11"/>
                  <a:gd name="T33" fmla="*/ 4 h 7"/>
                  <a:gd name="T34" fmla="*/ 7 w 11"/>
                  <a:gd name="T35" fmla="*/ 4 h 7"/>
                  <a:gd name="T36" fmla="*/ 7 w 11"/>
                  <a:gd name="T37" fmla="*/ 6 h 7"/>
                  <a:gd name="T38" fmla="*/ 6 w 11"/>
                  <a:gd name="T39" fmla="*/ 6 h 7"/>
                  <a:gd name="T40" fmla="*/ 6 w 11"/>
                  <a:gd name="T41" fmla="*/ 6 h 7"/>
                  <a:gd name="T42" fmla="*/ 6 w 11"/>
                  <a:gd name="T43" fmla="*/ 6 h 7"/>
                  <a:gd name="T44" fmla="*/ 3 w 11"/>
                  <a:gd name="T45" fmla="*/ 4 h 7"/>
                  <a:gd name="T46" fmla="*/ 3 w 11"/>
                  <a:gd name="T47" fmla="*/ 3 h 7"/>
                  <a:gd name="T48" fmla="*/ 2 w 11"/>
                  <a:gd name="T4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7">
                    <a:moveTo>
                      <a:pt x="2" y="1"/>
                    </a:moveTo>
                    <a:lnTo>
                      <a:pt x="2" y="1"/>
                    </a:lnTo>
                    <a:lnTo>
                      <a:pt x="0" y="1"/>
                    </a:lnTo>
                    <a:lnTo>
                      <a:pt x="0" y="0"/>
                    </a:lnTo>
                    <a:lnTo>
                      <a:pt x="5" y="0"/>
                    </a:lnTo>
                    <a:lnTo>
                      <a:pt x="7" y="0"/>
                    </a:lnTo>
                    <a:lnTo>
                      <a:pt x="10" y="1"/>
                    </a:lnTo>
                    <a:lnTo>
                      <a:pt x="11" y="1"/>
                    </a:lnTo>
                    <a:lnTo>
                      <a:pt x="11" y="4"/>
                    </a:lnTo>
                    <a:lnTo>
                      <a:pt x="11" y="4"/>
                    </a:lnTo>
                    <a:lnTo>
                      <a:pt x="11" y="6"/>
                    </a:lnTo>
                    <a:lnTo>
                      <a:pt x="11" y="6"/>
                    </a:lnTo>
                    <a:lnTo>
                      <a:pt x="10" y="7"/>
                    </a:lnTo>
                    <a:lnTo>
                      <a:pt x="9" y="7"/>
                    </a:lnTo>
                    <a:lnTo>
                      <a:pt x="9" y="6"/>
                    </a:lnTo>
                    <a:lnTo>
                      <a:pt x="9" y="6"/>
                    </a:lnTo>
                    <a:lnTo>
                      <a:pt x="7" y="4"/>
                    </a:lnTo>
                    <a:lnTo>
                      <a:pt x="7" y="4"/>
                    </a:lnTo>
                    <a:lnTo>
                      <a:pt x="7" y="6"/>
                    </a:lnTo>
                    <a:lnTo>
                      <a:pt x="6" y="6"/>
                    </a:lnTo>
                    <a:lnTo>
                      <a:pt x="6" y="6"/>
                    </a:lnTo>
                    <a:lnTo>
                      <a:pt x="6" y="6"/>
                    </a:lnTo>
                    <a:lnTo>
                      <a:pt x="3" y="4"/>
                    </a:lnTo>
                    <a:lnTo>
                      <a:pt x="3" y="3"/>
                    </a:lnTo>
                    <a:lnTo>
                      <a:pt x="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7" name="Freeform 1261"/>
              <p:cNvSpPr>
                <a:spLocks/>
              </p:cNvSpPr>
              <p:nvPr/>
            </p:nvSpPr>
            <p:spPr bwMode="gray">
              <a:xfrm>
                <a:off x="9336035" y="6725453"/>
                <a:ext cx="3187" cy="6373"/>
              </a:xfrm>
              <a:custGeom>
                <a:avLst/>
                <a:gdLst>
                  <a:gd name="T0" fmla="*/ 0 w 1"/>
                  <a:gd name="T1" fmla="*/ 0 h 2"/>
                  <a:gd name="T2" fmla="*/ 1 w 1"/>
                  <a:gd name="T3" fmla="*/ 0 h 2"/>
                  <a:gd name="T4" fmla="*/ 1 w 1"/>
                  <a:gd name="T5" fmla="*/ 2 h 2"/>
                  <a:gd name="T6" fmla="*/ 1 w 1"/>
                  <a:gd name="T7" fmla="*/ 2 h 2"/>
                  <a:gd name="T8" fmla="*/ 1 w 1"/>
                  <a:gd name="T9" fmla="*/ 2 h 2"/>
                  <a:gd name="T10" fmla="*/ 0 w 1"/>
                  <a:gd name="T11" fmla="*/ 2 h 2"/>
                  <a:gd name="T12" fmla="*/ 0 w 1"/>
                  <a:gd name="T13" fmla="*/ 2 h 2"/>
                  <a:gd name="T14" fmla="*/ 0 w 1"/>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0"/>
                    </a:moveTo>
                    <a:lnTo>
                      <a:pt x="1" y="0"/>
                    </a:lnTo>
                    <a:lnTo>
                      <a:pt x="1" y="2"/>
                    </a:lnTo>
                    <a:lnTo>
                      <a:pt x="1" y="2"/>
                    </a:lnTo>
                    <a:lnTo>
                      <a:pt x="1" y="2"/>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8" name="Freeform 1262"/>
              <p:cNvSpPr>
                <a:spLocks/>
              </p:cNvSpPr>
              <p:nvPr/>
            </p:nvSpPr>
            <p:spPr bwMode="gray">
              <a:xfrm>
                <a:off x="9320102" y="6715895"/>
                <a:ext cx="9560" cy="6373"/>
              </a:xfrm>
              <a:custGeom>
                <a:avLst/>
                <a:gdLst>
                  <a:gd name="T0" fmla="*/ 3 w 3"/>
                  <a:gd name="T1" fmla="*/ 2 h 2"/>
                  <a:gd name="T2" fmla="*/ 3 w 3"/>
                  <a:gd name="T3" fmla="*/ 2 h 2"/>
                  <a:gd name="T4" fmla="*/ 2 w 3"/>
                  <a:gd name="T5" fmla="*/ 2 h 2"/>
                  <a:gd name="T6" fmla="*/ 0 w 3"/>
                  <a:gd name="T7" fmla="*/ 0 h 2"/>
                  <a:gd name="T8" fmla="*/ 0 w 3"/>
                  <a:gd name="T9" fmla="*/ 0 h 2"/>
                  <a:gd name="T10" fmla="*/ 3 w 3"/>
                  <a:gd name="T11" fmla="*/ 0 h 2"/>
                  <a:gd name="T12" fmla="*/ 3 w 3"/>
                  <a:gd name="T13" fmla="*/ 2 h 2"/>
                  <a:gd name="T14" fmla="*/ 3 w 3"/>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
                    <a:moveTo>
                      <a:pt x="3" y="2"/>
                    </a:moveTo>
                    <a:lnTo>
                      <a:pt x="3" y="2"/>
                    </a:lnTo>
                    <a:lnTo>
                      <a:pt x="2" y="2"/>
                    </a:lnTo>
                    <a:lnTo>
                      <a:pt x="0" y="0"/>
                    </a:lnTo>
                    <a:lnTo>
                      <a:pt x="0" y="0"/>
                    </a:lnTo>
                    <a:lnTo>
                      <a:pt x="3" y="0"/>
                    </a:lnTo>
                    <a:lnTo>
                      <a:pt x="3" y="2"/>
                    </a:lnTo>
                    <a:lnTo>
                      <a:pt x="3"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99" name="Freeform 1263"/>
              <p:cNvSpPr>
                <a:spLocks/>
              </p:cNvSpPr>
              <p:nvPr/>
            </p:nvSpPr>
            <p:spPr bwMode="gray">
              <a:xfrm>
                <a:off x="9320102" y="6731826"/>
                <a:ext cx="9560" cy="3187"/>
              </a:xfrm>
              <a:custGeom>
                <a:avLst/>
                <a:gdLst>
                  <a:gd name="T0" fmla="*/ 3 w 3"/>
                  <a:gd name="T1" fmla="*/ 1 h 1"/>
                  <a:gd name="T2" fmla="*/ 2 w 3"/>
                  <a:gd name="T3" fmla="*/ 1 h 1"/>
                  <a:gd name="T4" fmla="*/ 0 w 3"/>
                  <a:gd name="T5" fmla="*/ 1 h 1"/>
                  <a:gd name="T6" fmla="*/ 0 w 3"/>
                  <a:gd name="T7" fmla="*/ 0 h 1"/>
                  <a:gd name="T8" fmla="*/ 2 w 3"/>
                  <a:gd name="T9" fmla="*/ 0 h 1"/>
                  <a:gd name="T10" fmla="*/ 3 w 3"/>
                  <a:gd name="T11" fmla="*/ 0 h 1"/>
                  <a:gd name="T12" fmla="*/ 3 w 3"/>
                  <a:gd name="T13" fmla="*/ 0 h 1"/>
                  <a:gd name="T14" fmla="*/ 3 w 3"/>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3" y="1"/>
                    </a:moveTo>
                    <a:lnTo>
                      <a:pt x="2" y="1"/>
                    </a:lnTo>
                    <a:lnTo>
                      <a:pt x="0" y="1"/>
                    </a:lnTo>
                    <a:lnTo>
                      <a:pt x="0" y="0"/>
                    </a:lnTo>
                    <a:lnTo>
                      <a:pt x="2" y="0"/>
                    </a:lnTo>
                    <a:lnTo>
                      <a:pt x="3" y="0"/>
                    </a:lnTo>
                    <a:lnTo>
                      <a:pt x="3" y="0"/>
                    </a:lnTo>
                    <a:lnTo>
                      <a:pt x="3"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0" name="Freeform 1264"/>
              <p:cNvSpPr>
                <a:spLocks/>
              </p:cNvSpPr>
              <p:nvPr/>
            </p:nvSpPr>
            <p:spPr bwMode="gray">
              <a:xfrm>
                <a:off x="9112989" y="6142349"/>
                <a:ext cx="28678" cy="63727"/>
              </a:xfrm>
              <a:custGeom>
                <a:avLst/>
                <a:gdLst>
                  <a:gd name="T0" fmla="*/ 4 w 9"/>
                  <a:gd name="T1" fmla="*/ 0 h 20"/>
                  <a:gd name="T2" fmla="*/ 5 w 9"/>
                  <a:gd name="T3" fmla="*/ 0 h 20"/>
                  <a:gd name="T4" fmla="*/ 5 w 9"/>
                  <a:gd name="T5" fmla="*/ 1 h 20"/>
                  <a:gd name="T6" fmla="*/ 7 w 9"/>
                  <a:gd name="T7" fmla="*/ 1 h 20"/>
                  <a:gd name="T8" fmla="*/ 7 w 9"/>
                  <a:gd name="T9" fmla="*/ 1 h 20"/>
                  <a:gd name="T10" fmla="*/ 8 w 9"/>
                  <a:gd name="T11" fmla="*/ 4 h 20"/>
                  <a:gd name="T12" fmla="*/ 8 w 9"/>
                  <a:gd name="T13" fmla="*/ 5 h 20"/>
                  <a:gd name="T14" fmla="*/ 9 w 9"/>
                  <a:gd name="T15" fmla="*/ 7 h 20"/>
                  <a:gd name="T16" fmla="*/ 9 w 9"/>
                  <a:gd name="T17" fmla="*/ 8 h 20"/>
                  <a:gd name="T18" fmla="*/ 8 w 9"/>
                  <a:gd name="T19" fmla="*/ 8 h 20"/>
                  <a:gd name="T20" fmla="*/ 7 w 9"/>
                  <a:gd name="T21" fmla="*/ 9 h 20"/>
                  <a:gd name="T22" fmla="*/ 7 w 9"/>
                  <a:gd name="T23" fmla="*/ 9 h 20"/>
                  <a:gd name="T24" fmla="*/ 5 w 9"/>
                  <a:gd name="T25" fmla="*/ 11 h 20"/>
                  <a:gd name="T26" fmla="*/ 5 w 9"/>
                  <a:gd name="T27" fmla="*/ 11 h 20"/>
                  <a:gd name="T28" fmla="*/ 7 w 9"/>
                  <a:gd name="T29" fmla="*/ 12 h 20"/>
                  <a:gd name="T30" fmla="*/ 7 w 9"/>
                  <a:gd name="T31" fmla="*/ 12 h 20"/>
                  <a:gd name="T32" fmla="*/ 8 w 9"/>
                  <a:gd name="T33" fmla="*/ 13 h 20"/>
                  <a:gd name="T34" fmla="*/ 7 w 9"/>
                  <a:gd name="T35" fmla="*/ 13 h 20"/>
                  <a:gd name="T36" fmla="*/ 7 w 9"/>
                  <a:gd name="T37" fmla="*/ 15 h 20"/>
                  <a:gd name="T38" fmla="*/ 7 w 9"/>
                  <a:gd name="T39" fmla="*/ 16 h 20"/>
                  <a:gd name="T40" fmla="*/ 7 w 9"/>
                  <a:gd name="T41" fmla="*/ 17 h 20"/>
                  <a:gd name="T42" fmla="*/ 5 w 9"/>
                  <a:gd name="T43" fmla="*/ 17 h 20"/>
                  <a:gd name="T44" fmla="*/ 7 w 9"/>
                  <a:gd name="T45" fmla="*/ 20 h 20"/>
                  <a:gd name="T46" fmla="*/ 5 w 9"/>
                  <a:gd name="T47" fmla="*/ 20 h 20"/>
                  <a:gd name="T48" fmla="*/ 4 w 9"/>
                  <a:gd name="T49" fmla="*/ 20 h 20"/>
                  <a:gd name="T50" fmla="*/ 1 w 9"/>
                  <a:gd name="T51" fmla="*/ 20 h 20"/>
                  <a:gd name="T52" fmla="*/ 0 w 9"/>
                  <a:gd name="T53" fmla="*/ 17 h 20"/>
                  <a:gd name="T54" fmla="*/ 1 w 9"/>
                  <a:gd name="T55" fmla="*/ 16 h 20"/>
                  <a:gd name="T56" fmla="*/ 1 w 9"/>
                  <a:gd name="T57" fmla="*/ 12 h 20"/>
                  <a:gd name="T58" fmla="*/ 1 w 9"/>
                  <a:gd name="T59" fmla="*/ 7 h 20"/>
                  <a:gd name="T60" fmla="*/ 3 w 9"/>
                  <a:gd name="T61" fmla="*/ 4 h 20"/>
                  <a:gd name="T62" fmla="*/ 3 w 9"/>
                  <a:gd name="T63" fmla="*/ 2 h 20"/>
                  <a:gd name="T64" fmla="*/ 3 w 9"/>
                  <a:gd name="T65" fmla="*/ 1 h 20"/>
                  <a:gd name="T66" fmla="*/ 4 w 9"/>
                  <a:gd name="T67" fmla="*/ 1 h 20"/>
                  <a:gd name="T68" fmla="*/ 4 w 9"/>
                  <a:gd name="T6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0">
                    <a:moveTo>
                      <a:pt x="4" y="0"/>
                    </a:moveTo>
                    <a:lnTo>
                      <a:pt x="5" y="0"/>
                    </a:lnTo>
                    <a:lnTo>
                      <a:pt x="5" y="1"/>
                    </a:lnTo>
                    <a:lnTo>
                      <a:pt x="7" y="1"/>
                    </a:lnTo>
                    <a:lnTo>
                      <a:pt x="7" y="1"/>
                    </a:lnTo>
                    <a:lnTo>
                      <a:pt x="8" y="4"/>
                    </a:lnTo>
                    <a:lnTo>
                      <a:pt x="8" y="5"/>
                    </a:lnTo>
                    <a:lnTo>
                      <a:pt x="9" y="7"/>
                    </a:lnTo>
                    <a:lnTo>
                      <a:pt x="9" y="8"/>
                    </a:lnTo>
                    <a:lnTo>
                      <a:pt x="8" y="8"/>
                    </a:lnTo>
                    <a:lnTo>
                      <a:pt x="7" y="9"/>
                    </a:lnTo>
                    <a:lnTo>
                      <a:pt x="7" y="9"/>
                    </a:lnTo>
                    <a:lnTo>
                      <a:pt x="5" y="11"/>
                    </a:lnTo>
                    <a:lnTo>
                      <a:pt x="5" y="11"/>
                    </a:lnTo>
                    <a:lnTo>
                      <a:pt x="7" y="12"/>
                    </a:lnTo>
                    <a:lnTo>
                      <a:pt x="7" y="12"/>
                    </a:lnTo>
                    <a:lnTo>
                      <a:pt x="8" y="13"/>
                    </a:lnTo>
                    <a:lnTo>
                      <a:pt x="7" y="13"/>
                    </a:lnTo>
                    <a:lnTo>
                      <a:pt x="7" y="15"/>
                    </a:lnTo>
                    <a:lnTo>
                      <a:pt x="7" y="16"/>
                    </a:lnTo>
                    <a:lnTo>
                      <a:pt x="7" y="17"/>
                    </a:lnTo>
                    <a:lnTo>
                      <a:pt x="5" y="17"/>
                    </a:lnTo>
                    <a:lnTo>
                      <a:pt x="7" y="20"/>
                    </a:lnTo>
                    <a:lnTo>
                      <a:pt x="5" y="20"/>
                    </a:lnTo>
                    <a:lnTo>
                      <a:pt x="4" y="20"/>
                    </a:lnTo>
                    <a:lnTo>
                      <a:pt x="1" y="20"/>
                    </a:lnTo>
                    <a:lnTo>
                      <a:pt x="0" y="17"/>
                    </a:lnTo>
                    <a:lnTo>
                      <a:pt x="1" y="16"/>
                    </a:lnTo>
                    <a:lnTo>
                      <a:pt x="1" y="12"/>
                    </a:lnTo>
                    <a:lnTo>
                      <a:pt x="1" y="7"/>
                    </a:lnTo>
                    <a:lnTo>
                      <a:pt x="3" y="4"/>
                    </a:lnTo>
                    <a:lnTo>
                      <a:pt x="3" y="2"/>
                    </a:lnTo>
                    <a:lnTo>
                      <a:pt x="3" y="1"/>
                    </a:lnTo>
                    <a:lnTo>
                      <a:pt x="4" y="1"/>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1" name="Freeform 1265"/>
              <p:cNvSpPr>
                <a:spLocks/>
              </p:cNvSpPr>
              <p:nvPr/>
            </p:nvSpPr>
            <p:spPr bwMode="gray">
              <a:xfrm>
                <a:off x="9138480" y="6247498"/>
                <a:ext cx="22306" cy="19118"/>
              </a:xfrm>
              <a:custGeom>
                <a:avLst/>
                <a:gdLst>
                  <a:gd name="T0" fmla="*/ 4 w 7"/>
                  <a:gd name="T1" fmla="*/ 0 h 6"/>
                  <a:gd name="T2" fmla="*/ 4 w 7"/>
                  <a:gd name="T3" fmla="*/ 0 h 6"/>
                  <a:gd name="T4" fmla="*/ 5 w 7"/>
                  <a:gd name="T5" fmla="*/ 1 h 6"/>
                  <a:gd name="T6" fmla="*/ 7 w 7"/>
                  <a:gd name="T7" fmla="*/ 1 h 6"/>
                  <a:gd name="T8" fmla="*/ 7 w 7"/>
                  <a:gd name="T9" fmla="*/ 2 h 6"/>
                  <a:gd name="T10" fmla="*/ 5 w 7"/>
                  <a:gd name="T11" fmla="*/ 4 h 6"/>
                  <a:gd name="T12" fmla="*/ 5 w 7"/>
                  <a:gd name="T13" fmla="*/ 5 h 6"/>
                  <a:gd name="T14" fmla="*/ 4 w 7"/>
                  <a:gd name="T15" fmla="*/ 6 h 6"/>
                  <a:gd name="T16" fmla="*/ 3 w 7"/>
                  <a:gd name="T17" fmla="*/ 6 h 6"/>
                  <a:gd name="T18" fmla="*/ 1 w 7"/>
                  <a:gd name="T19" fmla="*/ 6 h 6"/>
                  <a:gd name="T20" fmla="*/ 1 w 7"/>
                  <a:gd name="T21" fmla="*/ 5 h 6"/>
                  <a:gd name="T22" fmla="*/ 0 w 7"/>
                  <a:gd name="T23" fmla="*/ 4 h 6"/>
                  <a:gd name="T24" fmla="*/ 0 w 7"/>
                  <a:gd name="T25" fmla="*/ 2 h 6"/>
                  <a:gd name="T26" fmla="*/ 1 w 7"/>
                  <a:gd name="T27" fmla="*/ 1 h 6"/>
                  <a:gd name="T28" fmla="*/ 4 w 7"/>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4" y="0"/>
                    </a:moveTo>
                    <a:lnTo>
                      <a:pt x="4" y="0"/>
                    </a:lnTo>
                    <a:lnTo>
                      <a:pt x="5" y="1"/>
                    </a:lnTo>
                    <a:lnTo>
                      <a:pt x="7" y="1"/>
                    </a:lnTo>
                    <a:lnTo>
                      <a:pt x="7" y="2"/>
                    </a:lnTo>
                    <a:lnTo>
                      <a:pt x="5" y="4"/>
                    </a:lnTo>
                    <a:lnTo>
                      <a:pt x="5" y="5"/>
                    </a:lnTo>
                    <a:lnTo>
                      <a:pt x="4" y="6"/>
                    </a:lnTo>
                    <a:lnTo>
                      <a:pt x="3" y="6"/>
                    </a:lnTo>
                    <a:lnTo>
                      <a:pt x="1" y="6"/>
                    </a:lnTo>
                    <a:lnTo>
                      <a:pt x="1" y="5"/>
                    </a:lnTo>
                    <a:lnTo>
                      <a:pt x="0" y="4"/>
                    </a:lnTo>
                    <a:lnTo>
                      <a:pt x="0" y="2"/>
                    </a:lnTo>
                    <a:lnTo>
                      <a:pt x="1" y="1"/>
                    </a:lnTo>
                    <a:lnTo>
                      <a:pt x="4"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2" name="Freeform 1266"/>
              <p:cNvSpPr>
                <a:spLocks/>
              </p:cNvSpPr>
              <p:nvPr/>
            </p:nvSpPr>
            <p:spPr bwMode="gray">
              <a:xfrm>
                <a:off x="9116175" y="6253871"/>
                <a:ext cx="9560" cy="6373"/>
              </a:xfrm>
              <a:custGeom>
                <a:avLst/>
                <a:gdLst>
                  <a:gd name="T0" fmla="*/ 0 w 3"/>
                  <a:gd name="T1" fmla="*/ 0 h 2"/>
                  <a:gd name="T2" fmla="*/ 2 w 3"/>
                  <a:gd name="T3" fmla="*/ 0 h 2"/>
                  <a:gd name="T4" fmla="*/ 3 w 3"/>
                  <a:gd name="T5" fmla="*/ 2 h 2"/>
                  <a:gd name="T6" fmla="*/ 3 w 3"/>
                  <a:gd name="T7" fmla="*/ 2 h 2"/>
                  <a:gd name="T8" fmla="*/ 0 w 3"/>
                  <a:gd name="T9" fmla="*/ 2 h 2"/>
                  <a:gd name="T10" fmla="*/ 0 w 3"/>
                  <a:gd name="T11" fmla="*/ 2 h 2"/>
                  <a:gd name="T12" fmla="*/ 0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0"/>
                    </a:moveTo>
                    <a:lnTo>
                      <a:pt x="2" y="0"/>
                    </a:lnTo>
                    <a:lnTo>
                      <a:pt x="3" y="2"/>
                    </a:lnTo>
                    <a:lnTo>
                      <a:pt x="3" y="2"/>
                    </a:lnTo>
                    <a:lnTo>
                      <a:pt x="0" y="2"/>
                    </a:lnTo>
                    <a:lnTo>
                      <a:pt x="0" y="2"/>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3" name="Freeform 1267"/>
              <p:cNvSpPr>
                <a:spLocks/>
              </p:cNvSpPr>
              <p:nvPr/>
            </p:nvSpPr>
            <p:spPr bwMode="gray">
              <a:xfrm>
                <a:off x="9112989" y="6266616"/>
                <a:ext cx="12745" cy="6373"/>
              </a:xfrm>
              <a:custGeom>
                <a:avLst/>
                <a:gdLst>
                  <a:gd name="T0" fmla="*/ 1 w 4"/>
                  <a:gd name="T1" fmla="*/ 2 h 2"/>
                  <a:gd name="T2" fmla="*/ 0 w 4"/>
                  <a:gd name="T3" fmla="*/ 2 h 2"/>
                  <a:gd name="T4" fmla="*/ 1 w 4"/>
                  <a:gd name="T5" fmla="*/ 0 h 2"/>
                  <a:gd name="T6" fmla="*/ 3 w 4"/>
                  <a:gd name="T7" fmla="*/ 0 h 2"/>
                  <a:gd name="T8" fmla="*/ 4 w 4"/>
                  <a:gd name="T9" fmla="*/ 0 h 2"/>
                  <a:gd name="T10" fmla="*/ 4 w 4"/>
                  <a:gd name="T11" fmla="*/ 0 h 2"/>
                  <a:gd name="T12" fmla="*/ 4 w 4"/>
                  <a:gd name="T13" fmla="*/ 0 h 2"/>
                  <a:gd name="T14" fmla="*/ 1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1" y="2"/>
                    </a:moveTo>
                    <a:lnTo>
                      <a:pt x="0" y="2"/>
                    </a:lnTo>
                    <a:lnTo>
                      <a:pt x="1" y="0"/>
                    </a:lnTo>
                    <a:lnTo>
                      <a:pt x="3" y="0"/>
                    </a:lnTo>
                    <a:lnTo>
                      <a:pt x="4" y="0"/>
                    </a:lnTo>
                    <a:lnTo>
                      <a:pt x="4" y="0"/>
                    </a:lnTo>
                    <a:lnTo>
                      <a:pt x="4" y="0"/>
                    </a:lnTo>
                    <a:lnTo>
                      <a:pt x="1"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4" name="Freeform 1268"/>
              <p:cNvSpPr>
                <a:spLocks/>
              </p:cNvSpPr>
              <p:nvPr/>
            </p:nvSpPr>
            <p:spPr bwMode="gray">
              <a:xfrm>
                <a:off x="9116175" y="6272989"/>
                <a:ext cx="12745" cy="6373"/>
              </a:xfrm>
              <a:custGeom>
                <a:avLst/>
                <a:gdLst>
                  <a:gd name="T0" fmla="*/ 2 w 4"/>
                  <a:gd name="T1" fmla="*/ 1 h 2"/>
                  <a:gd name="T2" fmla="*/ 0 w 4"/>
                  <a:gd name="T3" fmla="*/ 1 h 2"/>
                  <a:gd name="T4" fmla="*/ 0 w 4"/>
                  <a:gd name="T5" fmla="*/ 0 h 2"/>
                  <a:gd name="T6" fmla="*/ 4 w 4"/>
                  <a:gd name="T7" fmla="*/ 0 h 2"/>
                  <a:gd name="T8" fmla="*/ 4 w 4"/>
                  <a:gd name="T9" fmla="*/ 1 h 2"/>
                  <a:gd name="T10" fmla="*/ 4 w 4"/>
                  <a:gd name="T11" fmla="*/ 2 h 2"/>
                  <a:gd name="T12" fmla="*/ 3 w 4"/>
                  <a:gd name="T13" fmla="*/ 2 h 2"/>
                  <a:gd name="T14" fmla="*/ 3 w 4"/>
                  <a:gd name="T15" fmla="*/ 1 h 2"/>
                  <a:gd name="T16" fmla="*/ 2 w 4"/>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2" y="1"/>
                    </a:moveTo>
                    <a:lnTo>
                      <a:pt x="0" y="1"/>
                    </a:lnTo>
                    <a:lnTo>
                      <a:pt x="0" y="0"/>
                    </a:lnTo>
                    <a:lnTo>
                      <a:pt x="4" y="0"/>
                    </a:lnTo>
                    <a:lnTo>
                      <a:pt x="4" y="1"/>
                    </a:lnTo>
                    <a:lnTo>
                      <a:pt x="4" y="2"/>
                    </a:lnTo>
                    <a:lnTo>
                      <a:pt x="3" y="2"/>
                    </a:lnTo>
                    <a:lnTo>
                      <a:pt x="3" y="1"/>
                    </a:lnTo>
                    <a:lnTo>
                      <a:pt x="2"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5" name="Freeform 1270"/>
              <p:cNvSpPr>
                <a:spLocks/>
              </p:cNvSpPr>
              <p:nvPr/>
            </p:nvSpPr>
            <p:spPr bwMode="gray">
              <a:xfrm>
                <a:off x="9122547" y="6279363"/>
                <a:ext cx="6373" cy="6373"/>
              </a:xfrm>
              <a:custGeom>
                <a:avLst/>
                <a:gdLst>
                  <a:gd name="T0" fmla="*/ 0 w 2"/>
                  <a:gd name="T1" fmla="*/ 0 h 2"/>
                  <a:gd name="T2" fmla="*/ 1 w 2"/>
                  <a:gd name="T3" fmla="*/ 0 h 2"/>
                  <a:gd name="T4" fmla="*/ 2 w 2"/>
                  <a:gd name="T5" fmla="*/ 2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1" y="0"/>
                    </a:lnTo>
                    <a:lnTo>
                      <a:pt x="2" y="2"/>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6" name="Freeform 1271"/>
              <p:cNvSpPr>
                <a:spLocks/>
              </p:cNvSpPr>
              <p:nvPr/>
            </p:nvSpPr>
            <p:spPr bwMode="gray">
              <a:xfrm>
                <a:off x="9125735" y="6301664"/>
                <a:ext cx="3187" cy="6373"/>
              </a:xfrm>
              <a:custGeom>
                <a:avLst/>
                <a:gdLst>
                  <a:gd name="T0" fmla="*/ 0 w 1"/>
                  <a:gd name="T1" fmla="*/ 0 h 2"/>
                  <a:gd name="T2" fmla="*/ 0 w 1"/>
                  <a:gd name="T3" fmla="*/ 0 h 2"/>
                  <a:gd name="T4" fmla="*/ 1 w 1"/>
                  <a:gd name="T5" fmla="*/ 2 h 2"/>
                  <a:gd name="T6" fmla="*/ 1 w 1"/>
                  <a:gd name="T7" fmla="*/ 2 h 2"/>
                  <a:gd name="T8" fmla="*/ 1 w 1"/>
                  <a:gd name="T9" fmla="*/ 0 h 2"/>
                  <a:gd name="T10" fmla="*/ 1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0" y="0"/>
                    </a:lnTo>
                    <a:lnTo>
                      <a:pt x="1" y="2"/>
                    </a:lnTo>
                    <a:lnTo>
                      <a:pt x="1" y="2"/>
                    </a:lnTo>
                    <a:lnTo>
                      <a:pt x="1" y="0"/>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7" name="Freeform 1272"/>
              <p:cNvSpPr>
                <a:spLocks/>
              </p:cNvSpPr>
              <p:nvPr/>
            </p:nvSpPr>
            <p:spPr bwMode="gray">
              <a:xfrm>
                <a:off x="9106617" y="6378139"/>
                <a:ext cx="9560" cy="6373"/>
              </a:xfrm>
              <a:custGeom>
                <a:avLst/>
                <a:gdLst>
                  <a:gd name="T0" fmla="*/ 3 w 3"/>
                  <a:gd name="T1" fmla="*/ 2 h 2"/>
                  <a:gd name="T2" fmla="*/ 2 w 3"/>
                  <a:gd name="T3" fmla="*/ 2 h 2"/>
                  <a:gd name="T4" fmla="*/ 0 w 3"/>
                  <a:gd name="T5" fmla="*/ 1 h 2"/>
                  <a:gd name="T6" fmla="*/ 0 w 3"/>
                  <a:gd name="T7" fmla="*/ 0 h 2"/>
                  <a:gd name="T8" fmla="*/ 0 w 3"/>
                  <a:gd name="T9" fmla="*/ 0 h 2"/>
                  <a:gd name="T10" fmla="*/ 2 w 3"/>
                  <a:gd name="T11" fmla="*/ 0 h 2"/>
                  <a:gd name="T12" fmla="*/ 3 w 3"/>
                  <a:gd name="T13" fmla="*/ 1 h 2"/>
                  <a:gd name="T14" fmla="*/ 3 w 3"/>
                  <a:gd name="T15" fmla="*/ 2 h 2"/>
                  <a:gd name="T16" fmla="*/ 3 w 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3" y="2"/>
                    </a:moveTo>
                    <a:lnTo>
                      <a:pt x="2" y="2"/>
                    </a:lnTo>
                    <a:lnTo>
                      <a:pt x="0" y="1"/>
                    </a:lnTo>
                    <a:lnTo>
                      <a:pt x="0" y="0"/>
                    </a:lnTo>
                    <a:lnTo>
                      <a:pt x="0" y="0"/>
                    </a:lnTo>
                    <a:lnTo>
                      <a:pt x="2" y="0"/>
                    </a:lnTo>
                    <a:lnTo>
                      <a:pt x="3" y="1"/>
                    </a:lnTo>
                    <a:lnTo>
                      <a:pt x="3" y="2"/>
                    </a:lnTo>
                    <a:lnTo>
                      <a:pt x="3"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8" name="Freeform 1273"/>
              <p:cNvSpPr>
                <a:spLocks/>
              </p:cNvSpPr>
              <p:nvPr/>
            </p:nvSpPr>
            <p:spPr bwMode="gray">
              <a:xfrm>
                <a:off x="9087498" y="6381326"/>
                <a:ext cx="6373" cy="9560"/>
              </a:xfrm>
              <a:custGeom>
                <a:avLst/>
                <a:gdLst>
                  <a:gd name="T0" fmla="*/ 2 w 2"/>
                  <a:gd name="T1" fmla="*/ 0 h 3"/>
                  <a:gd name="T2" fmla="*/ 2 w 2"/>
                  <a:gd name="T3" fmla="*/ 1 h 3"/>
                  <a:gd name="T4" fmla="*/ 2 w 2"/>
                  <a:gd name="T5" fmla="*/ 1 h 3"/>
                  <a:gd name="T6" fmla="*/ 1 w 2"/>
                  <a:gd name="T7" fmla="*/ 3 h 3"/>
                  <a:gd name="T8" fmla="*/ 0 w 2"/>
                  <a:gd name="T9" fmla="*/ 1 h 3"/>
                  <a:gd name="T10" fmla="*/ 0 w 2"/>
                  <a:gd name="T11" fmla="*/ 1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2" y="1"/>
                    </a:lnTo>
                    <a:lnTo>
                      <a:pt x="2" y="1"/>
                    </a:lnTo>
                    <a:lnTo>
                      <a:pt x="1" y="3"/>
                    </a:lnTo>
                    <a:lnTo>
                      <a:pt x="0" y="1"/>
                    </a:lnTo>
                    <a:lnTo>
                      <a:pt x="0" y="1"/>
                    </a:lnTo>
                    <a:lnTo>
                      <a:pt x="2"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09" name="Freeform 1274"/>
              <p:cNvSpPr>
                <a:spLocks/>
              </p:cNvSpPr>
              <p:nvPr/>
            </p:nvSpPr>
            <p:spPr bwMode="gray">
              <a:xfrm>
                <a:off x="9090684" y="6397255"/>
                <a:ext cx="9560" cy="9560"/>
              </a:xfrm>
              <a:custGeom>
                <a:avLst/>
                <a:gdLst>
                  <a:gd name="T0" fmla="*/ 0 w 3"/>
                  <a:gd name="T1" fmla="*/ 0 h 3"/>
                  <a:gd name="T2" fmla="*/ 0 w 3"/>
                  <a:gd name="T3" fmla="*/ 0 h 3"/>
                  <a:gd name="T4" fmla="*/ 3 w 3"/>
                  <a:gd name="T5" fmla="*/ 2 h 3"/>
                  <a:gd name="T6" fmla="*/ 3 w 3"/>
                  <a:gd name="T7" fmla="*/ 2 h 3"/>
                  <a:gd name="T8" fmla="*/ 3 w 3"/>
                  <a:gd name="T9" fmla="*/ 3 h 3"/>
                  <a:gd name="T10" fmla="*/ 3 w 3"/>
                  <a:gd name="T11" fmla="*/ 3 h 3"/>
                  <a:gd name="T12" fmla="*/ 1 w 3"/>
                  <a:gd name="T13" fmla="*/ 3 h 3"/>
                  <a:gd name="T14" fmla="*/ 0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0"/>
                    </a:moveTo>
                    <a:lnTo>
                      <a:pt x="0" y="0"/>
                    </a:lnTo>
                    <a:lnTo>
                      <a:pt x="3" y="2"/>
                    </a:lnTo>
                    <a:lnTo>
                      <a:pt x="3" y="2"/>
                    </a:lnTo>
                    <a:lnTo>
                      <a:pt x="3" y="3"/>
                    </a:lnTo>
                    <a:lnTo>
                      <a:pt x="3" y="3"/>
                    </a:lnTo>
                    <a:lnTo>
                      <a:pt x="1"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0" name="Freeform 1275"/>
              <p:cNvSpPr>
                <a:spLocks/>
              </p:cNvSpPr>
              <p:nvPr/>
            </p:nvSpPr>
            <p:spPr bwMode="gray">
              <a:xfrm>
                <a:off x="9081125" y="6394072"/>
                <a:ext cx="12746" cy="25491"/>
              </a:xfrm>
              <a:custGeom>
                <a:avLst/>
                <a:gdLst>
                  <a:gd name="T0" fmla="*/ 0 w 4"/>
                  <a:gd name="T1" fmla="*/ 3 h 8"/>
                  <a:gd name="T2" fmla="*/ 0 w 4"/>
                  <a:gd name="T3" fmla="*/ 1 h 8"/>
                  <a:gd name="T4" fmla="*/ 2 w 4"/>
                  <a:gd name="T5" fmla="*/ 0 h 8"/>
                  <a:gd name="T6" fmla="*/ 3 w 4"/>
                  <a:gd name="T7" fmla="*/ 6 h 8"/>
                  <a:gd name="T8" fmla="*/ 4 w 4"/>
                  <a:gd name="T9" fmla="*/ 7 h 8"/>
                  <a:gd name="T10" fmla="*/ 4 w 4"/>
                  <a:gd name="T11" fmla="*/ 8 h 8"/>
                  <a:gd name="T12" fmla="*/ 3 w 4"/>
                  <a:gd name="T13" fmla="*/ 8 h 8"/>
                  <a:gd name="T14" fmla="*/ 3 w 4"/>
                  <a:gd name="T15" fmla="*/ 7 h 8"/>
                  <a:gd name="T16" fmla="*/ 3 w 4"/>
                  <a:gd name="T17" fmla="*/ 6 h 8"/>
                  <a:gd name="T18" fmla="*/ 2 w 4"/>
                  <a:gd name="T19" fmla="*/ 4 h 8"/>
                  <a:gd name="T20" fmla="*/ 0 w 4"/>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8">
                    <a:moveTo>
                      <a:pt x="0" y="3"/>
                    </a:moveTo>
                    <a:lnTo>
                      <a:pt x="0" y="1"/>
                    </a:lnTo>
                    <a:lnTo>
                      <a:pt x="2" y="0"/>
                    </a:lnTo>
                    <a:lnTo>
                      <a:pt x="3" y="6"/>
                    </a:lnTo>
                    <a:lnTo>
                      <a:pt x="4" y="7"/>
                    </a:lnTo>
                    <a:lnTo>
                      <a:pt x="4" y="8"/>
                    </a:lnTo>
                    <a:lnTo>
                      <a:pt x="3" y="8"/>
                    </a:lnTo>
                    <a:lnTo>
                      <a:pt x="3" y="7"/>
                    </a:lnTo>
                    <a:lnTo>
                      <a:pt x="3" y="6"/>
                    </a:lnTo>
                    <a:lnTo>
                      <a:pt x="2" y="4"/>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1" name="Freeform 1276"/>
              <p:cNvSpPr>
                <a:spLocks/>
              </p:cNvSpPr>
              <p:nvPr/>
            </p:nvSpPr>
            <p:spPr bwMode="gray">
              <a:xfrm>
                <a:off x="9093871" y="6413190"/>
                <a:ext cx="12746" cy="6373"/>
              </a:xfrm>
              <a:custGeom>
                <a:avLst/>
                <a:gdLst>
                  <a:gd name="T0" fmla="*/ 2 w 4"/>
                  <a:gd name="T1" fmla="*/ 0 h 2"/>
                  <a:gd name="T2" fmla="*/ 3 w 4"/>
                  <a:gd name="T3" fmla="*/ 0 h 2"/>
                  <a:gd name="T4" fmla="*/ 3 w 4"/>
                  <a:gd name="T5" fmla="*/ 1 h 2"/>
                  <a:gd name="T6" fmla="*/ 4 w 4"/>
                  <a:gd name="T7" fmla="*/ 2 h 2"/>
                  <a:gd name="T8" fmla="*/ 4 w 4"/>
                  <a:gd name="T9" fmla="*/ 2 h 2"/>
                  <a:gd name="T10" fmla="*/ 3 w 4"/>
                  <a:gd name="T11" fmla="*/ 2 h 2"/>
                  <a:gd name="T12" fmla="*/ 2 w 4"/>
                  <a:gd name="T13" fmla="*/ 1 h 2"/>
                  <a:gd name="T14" fmla="*/ 0 w 4"/>
                  <a:gd name="T15" fmla="*/ 1 h 2"/>
                  <a:gd name="T16" fmla="*/ 0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lnTo>
                      <a:pt x="3" y="0"/>
                    </a:lnTo>
                    <a:lnTo>
                      <a:pt x="3" y="1"/>
                    </a:lnTo>
                    <a:lnTo>
                      <a:pt x="4" y="2"/>
                    </a:lnTo>
                    <a:lnTo>
                      <a:pt x="4" y="2"/>
                    </a:lnTo>
                    <a:lnTo>
                      <a:pt x="3" y="2"/>
                    </a:lnTo>
                    <a:lnTo>
                      <a:pt x="2" y="1"/>
                    </a:lnTo>
                    <a:lnTo>
                      <a:pt x="0" y="1"/>
                    </a:lnTo>
                    <a:lnTo>
                      <a:pt x="0" y="0"/>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2" name="Freeform 1277"/>
              <p:cNvSpPr>
                <a:spLocks/>
              </p:cNvSpPr>
              <p:nvPr/>
            </p:nvSpPr>
            <p:spPr bwMode="gray">
              <a:xfrm>
                <a:off x="9081125" y="6413190"/>
                <a:ext cx="6373" cy="12745"/>
              </a:xfrm>
              <a:custGeom>
                <a:avLst/>
                <a:gdLst>
                  <a:gd name="T0" fmla="*/ 0 w 2"/>
                  <a:gd name="T1" fmla="*/ 2 h 4"/>
                  <a:gd name="T2" fmla="*/ 0 w 2"/>
                  <a:gd name="T3" fmla="*/ 1 h 4"/>
                  <a:gd name="T4" fmla="*/ 2 w 2"/>
                  <a:gd name="T5" fmla="*/ 0 h 4"/>
                  <a:gd name="T6" fmla="*/ 2 w 2"/>
                  <a:gd name="T7" fmla="*/ 1 h 4"/>
                  <a:gd name="T8" fmla="*/ 2 w 2"/>
                  <a:gd name="T9" fmla="*/ 2 h 4"/>
                  <a:gd name="T10" fmla="*/ 2 w 2"/>
                  <a:gd name="T11" fmla="*/ 4 h 4"/>
                  <a:gd name="T12" fmla="*/ 0 w 2"/>
                  <a:gd name="T13" fmla="*/ 4 h 4"/>
                  <a:gd name="T14" fmla="*/ 0 w 2"/>
                  <a:gd name="T15" fmla="*/ 4 h 4"/>
                  <a:gd name="T16" fmla="*/ 0 w 2"/>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2"/>
                    </a:moveTo>
                    <a:lnTo>
                      <a:pt x="0" y="1"/>
                    </a:lnTo>
                    <a:lnTo>
                      <a:pt x="2" y="0"/>
                    </a:lnTo>
                    <a:lnTo>
                      <a:pt x="2" y="1"/>
                    </a:lnTo>
                    <a:lnTo>
                      <a:pt x="2" y="2"/>
                    </a:lnTo>
                    <a:lnTo>
                      <a:pt x="2" y="4"/>
                    </a:lnTo>
                    <a:lnTo>
                      <a:pt x="0" y="4"/>
                    </a:lnTo>
                    <a:lnTo>
                      <a:pt x="0" y="4"/>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3" name="Freeform 1278"/>
              <p:cNvSpPr>
                <a:spLocks/>
              </p:cNvSpPr>
              <p:nvPr/>
            </p:nvSpPr>
            <p:spPr bwMode="gray">
              <a:xfrm>
                <a:off x="9090684" y="6425935"/>
                <a:ext cx="22306" cy="54169"/>
              </a:xfrm>
              <a:custGeom>
                <a:avLst/>
                <a:gdLst>
                  <a:gd name="T0" fmla="*/ 1 w 7"/>
                  <a:gd name="T1" fmla="*/ 4 h 17"/>
                  <a:gd name="T2" fmla="*/ 1 w 7"/>
                  <a:gd name="T3" fmla="*/ 4 h 17"/>
                  <a:gd name="T4" fmla="*/ 1 w 7"/>
                  <a:gd name="T5" fmla="*/ 2 h 17"/>
                  <a:gd name="T6" fmla="*/ 1 w 7"/>
                  <a:gd name="T7" fmla="*/ 1 h 17"/>
                  <a:gd name="T8" fmla="*/ 3 w 7"/>
                  <a:gd name="T9" fmla="*/ 0 h 17"/>
                  <a:gd name="T10" fmla="*/ 3 w 7"/>
                  <a:gd name="T11" fmla="*/ 0 h 17"/>
                  <a:gd name="T12" fmla="*/ 4 w 7"/>
                  <a:gd name="T13" fmla="*/ 0 h 17"/>
                  <a:gd name="T14" fmla="*/ 5 w 7"/>
                  <a:gd name="T15" fmla="*/ 1 h 17"/>
                  <a:gd name="T16" fmla="*/ 5 w 7"/>
                  <a:gd name="T17" fmla="*/ 2 h 17"/>
                  <a:gd name="T18" fmla="*/ 7 w 7"/>
                  <a:gd name="T19" fmla="*/ 5 h 17"/>
                  <a:gd name="T20" fmla="*/ 7 w 7"/>
                  <a:gd name="T21" fmla="*/ 9 h 17"/>
                  <a:gd name="T22" fmla="*/ 7 w 7"/>
                  <a:gd name="T23" fmla="*/ 15 h 17"/>
                  <a:gd name="T24" fmla="*/ 7 w 7"/>
                  <a:gd name="T25" fmla="*/ 16 h 17"/>
                  <a:gd name="T26" fmla="*/ 5 w 7"/>
                  <a:gd name="T27" fmla="*/ 17 h 17"/>
                  <a:gd name="T28" fmla="*/ 4 w 7"/>
                  <a:gd name="T29" fmla="*/ 17 h 17"/>
                  <a:gd name="T30" fmla="*/ 3 w 7"/>
                  <a:gd name="T31" fmla="*/ 16 h 17"/>
                  <a:gd name="T32" fmla="*/ 3 w 7"/>
                  <a:gd name="T33" fmla="*/ 12 h 17"/>
                  <a:gd name="T34" fmla="*/ 3 w 7"/>
                  <a:gd name="T35" fmla="*/ 11 h 17"/>
                  <a:gd name="T36" fmla="*/ 3 w 7"/>
                  <a:gd name="T37" fmla="*/ 11 h 17"/>
                  <a:gd name="T38" fmla="*/ 1 w 7"/>
                  <a:gd name="T39" fmla="*/ 9 h 17"/>
                  <a:gd name="T40" fmla="*/ 0 w 7"/>
                  <a:gd name="T41" fmla="*/ 8 h 17"/>
                  <a:gd name="T42" fmla="*/ 0 w 7"/>
                  <a:gd name="T43" fmla="*/ 7 h 17"/>
                  <a:gd name="T44" fmla="*/ 0 w 7"/>
                  <a:gd name="T45" fmla="*/ 8 h 17"/>
                  <a:gd name="T46" fmla="*/ 1 w 7"/>
                  <a:gd name="T47" fmla="*/ 8 h 17"/>
                  <a:gd name="T48" fmla="*/ 1 w 7"/>
                  <a:gd name="T49" fmla="*/ 7 h 17"/>
                  <a:gd name="T50" fmla="*/ 1 w 7"/>
                  <a:gd name="T51" fmla="*/ 7 h 17"/>
                  <a:gd name="T52" fmla="*/ 0 w 7"/>
                  <a:gd name="T53" fmla="*/ 5 h 17"/>
                  <a:gd name="T54" fmla="*/ 0 w 7"/>
                  <a:gd name="T55" fmla="*/ 4 h 17"/>
                  <a:gd name="T56" fmla="*/ 1 w 7"/>
                  <a:gd name="T5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 h="17">
                    <a:moveTo>
                      <a:pt x="1" y="4"/>
                    </a:moveTo>
                    <a:lnTo>
                      <a:pt x="1" y="4"/>
                    </a:lnTo>
                    <a:lnTo>
                      <a:pt x="1" y="2"/>
                    </a:lnTo>
                    <a:lnTo>
                      <a:pt x="1" y="1"/>
                    </a:lnTo>
                    <a:lnTo>
                      <a:pt x="3" y="0"/>
                    </a:lnTo>
                    <a:lnTo>
                      <a:pt x="3" y="0"/>
                    </a:lnTo>
                    <a:lnTo>
                      <a:pt x="4" y="0"/>
                    </a:lnTo>
                    <a:lnTo>
                      <a:pt x="5" y="1"/>
                    </a:lnTo>
                    <a:lnTo>
                      <a:pt x="5" y="2"/>
                    </a:lnTo>
                    <a:lnTo>
                      <a:pt x="7" y="5"/>
                    </a:lnTo>
                    <a:lnTo>
                      <a:pt x="7" y="9"/>
                    </a:lnTo>
                    <a:lnTo>
                      <a:pt x="7" y="15"/>
                    </a:lnTo>
                    <a:lnTo>
                      <a:pt x="7" y="16"/>
                    </a:lnTo>
                    <a:lnTo>
                      <a:pt x="5" y="17"/>
                    </a:lnTo>
                    <a:lnTo>
                      <a:pt x="4" y="17"/>
                    </a:lnTo>
                    <a:lnTo>
                      <a:pt x="3" y="16"/>
                    </a:lnTo>
                    <a:lnTo>
                      <a:pt x="3" y="12"/>
                    </a:lnTo>
                    <a:lnTo>
                      <a:pt x="3" y="11"/>
                    </a:lnTo>
                    <a:lnTo>
                      <a:pt x="3" y="11"/>
                    </a:lnTo>
                    <a:lnTo>
                      <a:pt x="1" y="9"/>
                    </a:lnTo>
                    <a:lnTo>
                      <a:pt x="0" y="8"/>
                    </a:lnTo>
                    <a:lnTo>
                      <a:pt x="0" y="7"/>
                    </a:lnTo>
                    <a:lnTo>
                      <a:pt x="0" y="8"/>
                    </a:lnTo>
                    <a:lnTo>
                      <a:pt x="1" y="8"/>
                    </a:lnTo>
                    <a:lnTo>
                      <a:pt x="1" y="7"/>
                    </a:lnTo>
                    <a:lnTo>
                      <a:pt x="1" y="7"/>
                    </a:lnTo>
                    <a:lnTo>
                      <a:pt x="0" y="5"/>
                    </a:lnTo>
                    <a:lnTo>
                      <a:pt x="0" y="4"/>
                    </a:lnTo>
                    <a:lnTo>
                      <a:pt x="1"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4" name="Freeform 1279"/>
              <p:cNvSpPr>
                <a:spLocks/>
              </p:cNvSpPr>
              <p:nvPr/>
            </p:nvSpPr>
            <p:spPr bwMode="gray">
              <a:xfrm>
                <a:off x="9077938" y="6464172"/>
                <a:ext cx="12746" cy="12745"/>
              </a:xfrm>
              <a:custGeom>
                <a:avLst/>
                <a:gdLst>
                  <a:gd name="T0" fmla="*/ 1 w 4"/>
                  <a:gd name="T1" fmla="*/ 1 h 4"/>
                  <a:gd name="T2" fmla="*/ 0 w 4"/>
                  <a:gd name="T3" fmla="*/ 0 h 4"/>
                  <a:gd name="T4" fmla="*/ 1 w 4"/>
                  <a:gd name="T5" fmla="*/ 0 h 4"/>
                  <a:gd name="T6" fmla="*/ 3 w 4"/>
                  <a:gd name="T7" fmla="*/ 0 h 4"/>
                  <a:gd name="T8" fmla="*/ 3 w 4"/>
                  <a:gd name="T9" fmla="*/ 1 h 4"/>
                  <a:gd name="T10" fmla="*/ 4 w 4"/>
                  <a:gd name="T11" fmla="*/ 3 h 4"/>
                  <a:gd name="T12" fmla="*/ 3 w 4"/>
                  <a:gd name="T13" fmla="*/ 4 h 4"/>
                  <a:gd name="T14" fmla="*/ 1 w 4"/>
                  <a:gd name="T15" fmla="*/ 3 h 4"/>
                  <a:gd name="T16" fmla="*/ 1 w 4"/>
                  <a:gd name="T17" fmla="*/ 3 h 4"/>
                  <a:gd name="T18" fmla="*/ 1 w 4"/>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1" y="1"/>
                    </a:moveTo>
                    <a:lnTo>
                      <a:pt x="0" y="0"/>
                    </a:lnTo>
                    <a:lnTo>
                      <a:pt x="1" y="0"/>
                    </a:lnTo>
                    <a:lnTo>
                      <a:pt x="3" y="0"/>
                    </a:lnTo>
                    <a:lnTo>
                      <a:pt x="3" y="1"/>
                    </a:lnTo>
                    <a:lnTo>
                      <a:pt x="4" y="3"/>
                    </a:lnTo>
                    <a:lnTo>
                      <a:pt x="3" y="4"/>
                    </a:lnTo>
                    <a:lnTo>
                      <a:pt x="1" y="3"/>
                    </a:lnTo>
                    <a:lnTo>
                      <a:pt x="1" y="3"/>
                    </a:lnTo>
                    <a:lnTo>
                      <a:pt x="1"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5" name="Freeform 1280"/>
              <p:cNvSpPr>
                <a:spLocks/>
              </p:cNvSpPr>
              <p:nvPr/>
            </p:nvSpPr>
            <p:spPr bwMode="gray">
              <a:xfrm>
                <a:off x="9087498" y="6486475"/>
                <a:ext cx="12746" cy="15933"/>
              </a:xfrm>
              <a:custGeom>
                <a:avLst/>
                <a:gdLst>
                  <a:gd name="T0" fmla="*/ 0 w 4"/>
                  <a:gd name="T1" fmla="*/ 3 h 5"/>
                  <a:gd name="T2" fmla="*/ 0 w 4"/>
                  <a:gd name="T3" fmla="*/ 3 h 5"/>
                  <a:gd name="T4" fmla="*/ 0 w 4"/>
                  <a:gd name="T5" fmla="*/ 1 h 5"/>
                  <a:gd name="T6" fmla="*/ 1 w 4"/>
                  <a:gd name="T7" fmla="*/ 1 h 5"/>
                  <a:gd name="T8" fmla="*/ 2 w 4"/>
                  <a:gd name="T9" fmla="*/ 1 h 5"/>
                  <a:gd name="T10" fmla="*/ 4 w 4"/>
                  <a:gd name="T11" fmla="*/ 0 h 5"/>
                  <a:gd name="T12" fmla="*/ 4 w 4"/>
                  <a:gd name="T13" fmla="*/ 1 h 5"/>
                  <a:gd name="T14" fmla="*/ 2 w 4"/>
                  <a:gd name="T15" fmla="*/ 3 h 5"/>
                  <a:gd name="T16" fmla="*/ 2 w 4"/>
                  <a:gd name="T17" fmla="*/ 5 h 5"/>
                  <a:gd name="T18" fmla="*/ 1 w 4"/>
                  <a:gd name="T19" fmla="*/ 4 h 5"/>
                  <a:gd name="T20" fmla="*/ 1 w 4"/>
                  <a:gd name="T21" fmla="*/ 4 h 5"/>
                  <a:gd name="T22" fmla="*/ 0 w 4"/>
                  <a:gd name="T23" fmla="*/ 4 h 5"/>
                  <a:gd name="T24" fmla="*/ 0 w 4"/>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0" y="3"/>
                    </a:moveTo>
                    <a:lnTo>
                      <a:pt x="0" y="3"/>
                    </a:lnTo>
                    <a:lnTo>
                      <a:pt x="0" y="1"/>
                    </a:lnTo>
                    <a:lnTo>
                      <a:pt x="1" y="1"/>
                    </a:lnTo>
                    <a:lnTo>
                      <a:pt x="2" y="1"/>
                    </a:lnTo>
                    <a:lnTo>
                      <a:pt x="4" y="0"/>
                    </a:lnTo>
                    <a:lnTo>
                      <a:pt x="4" y="1"/>
                    </a:lnTo>
                    <a:lnTo>
                      <a:pt x="2" y="3"/>
                    </a:lnTo>
                    <a:lnTo>
                      <a:pt x="2" y="5"/>
                    </a:lnTo>
                    <a:lnTo>
                      <a:pt x="1" y="4"/>
                    </a:lnTo>
                    <a:lnTo>
                      <a:pt x="1" y="4"/>
                    </a:lnTo>
                    <a:lnTo>
                      <a:pt x="0" y="4"/>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6" name="Freeform 1281"/>
              <p:cNvSpPr>
                <a:spLocks/>
              </p:cNvSpPr>
              <p:nvPr/>
            </p:nvSpPr>
            <p:spPr bwMode="gray">
              <a:xfrm>
                <a:off x="9103429" y="6499221"/>
                <a:ext cx="19118" cy="15933"/>
              </a:xfrm>
              <a:custGeom>
                <a:avLst/>
                <a:gdLst>
                  <a:gd name="T0" fmla="*/ 3 w 6"/>
                  <a:gd name="T1" fmla="*/ 4 h 5"/>
                  <a:gd name="T2" fmla="*/ 1 w 6"/>
                  <a:gd name="T3" fmla="*/ 4 h 5"/>
                  <a:gd name="T4" fmla="*/ 1 w 6"/>
                  <a:gd name="T5" fmla="*/ 3 h 5"/>
                  <a:gd name="T6" fmla="*/ 0 w 6"/>
                  <a:gd name="T7" fmla="*/ 0 h 5"/>
                  <a:gd name="T8" fmla="*/ 0 w 6"/>
                  <a:gd name="T9" fmla="*/ 0 h 5"/>
                  <a:gd name="T10" fmla="*/ 1 w 6"/>
                  <a:gd name="T11" fmla="*/ 0 h 5"/>
                  <a:gd name="T12" fmla="*/ 1 w 6"/>
                  <a:gd name="T13" fmla="*/ 1 h 5"/>
                  <a:gd name="T14" fmla="*/ 3 w 6"/>
                  <a:gd name="T15" fmla="*/ 3 h 5"/>
                  <a:gd name="T16" fmla="*/ 4 w 6"/>
                  <a:gd name="T17" fmla="*/ 3 h 5"/>
                  <a:gd name="T18" fmla="*/ 6 w 6"/>
                  <a:gd name="T19" fmla="*/ 5 h 5"/>
                  <a:gd name="T20" fmla="*/ 4 w 6"/>
                  <a:gd name="T21" fmla="*/ 5 h 5"/>
                  <a:gd name="T22" fmla="*/ 3 w 6"/>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3" y="4"/>
                    </a:moveTo>
                    <a:lnTo>
                      <a:pt x="1" y="4"/>
                    </a:lnTo>
                    <a:lnTo>
                      <a:pt x="1" y="3"/>
                    </a:lnTo>
                    <a:lnTo>
                      <a:pt x="0" y="0"/>
                    </a:lnTo>
                    <a:lnTo>
                      <a:pt x="0" y="0"/>
                    </a:lnTo>
                    <a:lnTo>
                      <a:pt x="1" y="0"/>
                    </a:lnTo>
                    <a:lnTo>
                      <a:pt x="1" y="1"/>
                    </a:lnTo>
                    <a:lnTo>
                      <a:pt x="3" y="3"/>
                    </a:lnTo>
                    <a:lnTo>
                      <a:pt x="4" y="3"/>
                    </a:lnTo>
                    <a:lnTo>
                      <a:pt x="6" y="5"/>
                    </a:lnTo>
                    <a:lnTo>
                      <a:pt x="4" y="5"/>
                    </a:lnTo>
                    <a:lnTo>
                      <a:pt x="3"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7" name="Freeform 1282"/>
              <p:cNvSpPr>
                <a:spLocks/>
              </p:cNvSpPr>
              <p:nvPr/>
            </p:nvSpPr>
            <p:spPr bwMode="gray">
              <a:xfrm>
                <a:off x="9100244" y="6511966"/>
                <a:ext cx="12746" cy="22306"/>
              </a:xfrm>
              <a:custGeom>
                <a:avLst/>
                <a:gdLst>
                  <a:gd name="T0" fmla="*/ 4 w 4"/>
                  <a:gd name="T1" fmla="*/ 4 h 7"/>
                  <a:gd name="T2" fmla="*/ 2 w 4"/>
                  <a:gd name="T3" fmla="*/ 6 h 7"/>
                  <a:gd name="T4" fmla="*/ 4 w 4"/>
                  <a:gd name="T5" fmla="*/ 7 h 7"/>
                  <a:gd name="T6" fmla="*/ 2 w 4"/>
                  <a:gd name="T7" fmla="*/ 7 h 7"/>
                  <a:gd name="T8" fmla="*/ 0 w 4"/>
                  <a:gd name="T9" fmla="*/ 3 h 7"/>
                  <a:gd name="T10" fmla="*/ 0 w 4"/>
                  <a:gd name="T11" fmla="*/ 0 h 7"/>
                  <a:gd name="T12" fmla="*/ 0 w 4"/>
                  <a:gd name="T13" fmla="*/ 0 h 7"/>
                  <a:gd name="T14" fmla="*/ 2 w 4"/>
                  <a:gd name="T15" fmla="*/ 1 h 7"/>
                  <a:gd name="T16" fmla="*/ 4 w 4"/>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4" y="4"/>
                    </a:moveTo>
                    <a:lnTo>
                      <a:pt x="2" y="6"/>
                    </a:lnTo>
                    <a:lnTo>
                      <a:pt x="4" y="7"/>
                    </a:lnTo>
                    <a:lnTo>
                      <a:pt x="2" y="7"/>
                    </a:lnTo>
                    <a:lnTo>
                      <a:pt x="0" y="3"/>
                    </a:lnTo>
                    <a:lnTo>
                      <a:pt x="0" y="0"/>
                    </a:lnTo>
                    <a:lnTo>
                      <a:pt x="0" y="0"/>
                    </a:lnTo>
                    <a:lnTo>
                      <a:pt x="2" y="1"/>
                    </a:lnTo>
                    <a:lnTo>
                      <a:pt x="4"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8" name="Freeform 1283"/>
              <p:cNvSpPr>
                <a:spLocks/>
              </p:cNvSpPr>
              <p:nvPr/>
            </p:nvSpPr>
            <p:spPr bwMode="gray">
              <a:xfrm>
                <a:off x="9100244" y="6534272"/>
                <a:ext cx="6373" cy="12745"/>
              </a:xfrm>
              <a:custGeom>
                <a:avLst/>
                <a:gdLst>
                  <a:gd name="T0" fmla="*/ 0 w 2"/>
                  <a:gd name="T1" fmla="*/ 4 h 4"/>
                  <a:gd name="T2" fmla="*/ 0 w 2"/>
                  <a:gd name="T3" fmla="*/ 3 h 4"/>
                  <a:gd name="T4" fmla="*/ 1 w 2"/>
                  <a:gd name="T5" fmla="*/ 0 h 4"/>
                  <a:gd name="T6" fmla="*/ 2 w 2"/>
                  <a:gd name="T7" fmla="*/ 0 h 4"/>
                  <a:gd name="T8" fmla="*/ 2 w 2"/>
                  <a:gd name="T9" fmla="*/ 3 h 4"/>
                  <a:gd name="T10" fmla="*/ 1 w 2"/>
                  <a:gd name="T11" fmla="*/ 4 h 4"/>
                  <a:gd name="T12" fmla="*/ 0 w 2"/>
                  <a:gd name="T13" fmla="*/ 4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lnTo>
                      <a:pt x="0" y="3"/>
                    </a:lnTo>
                    <a:lnTo>
                      <a:pt x="1" y="0"/>
                    </a:lnTo>
                    <a:lnTo>
                      <a:pt x="2" y="0"/>
                    </a:lnTo>
                    <a:lnTo>
                      <a:pt x="2" y="3"/>
                    </a:lnTo>
                    <a:lnTo>
                      <a:pt x="1" y="4"/>
                    </a:lnTo>
                    <a:lnTo>
                      <a:pt x="0" y="4"/>
                    </a:lnTo>
                    <a:lnTo>
                      <a:pt x="0"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19" name="Freeform 1284"/>
              <p:cNvSpPr>
                <a:spLocks/>
              </p:cNvSpPr>
              <p:nvPr/>
            </p:nvSpPr>
            <p:spPr bwMode="gray">
              <a:xfrm>
                <a:off x="9093871" y="6556575"/>
                <a:ext cx="6373" cy="22306"/>
              </a:xfrm>
              <a:custGeom>
                <a:avLst/>
                <a:gdLst>
                  <a:gd name="T0" fmla="*/ 2 w 2"/>
                  <a:gd name="T1" fmla="*/ 7 h 7"/>
                  <a:gd name="T2" fmla="*/ 0 w 2"/>
                  <a:gd name="T3" fmla="*/ 7 h 7"/>
                  <a:gd name="T4" fmla="*/ 0 w 2"/>
                  <a:gd name="T5" fmla="*/ 4 h 7"/>
                  <a:gd name="T6" fmla="*/ 0 w 2"/>
                  <a:gd name="T7" fmla="*/ 3 h 7"/>
                  <a:gd name="T8" fmla="*/ 2 w 2"/>
                  <a:gd name="T9" fmla="*/ 3 h 7"/>
                  <a:gd name="T10" fmla="*/ 2 w 2"/>
                  <a:gd name="T11" fmla="*/ 0 h 7"/>
                  <a:gd name="T12" fmla="*/ 2 w 2"/>
                  <a:gd name="T13" fmla="*/ 1 h 7"/>
                  <a:gd name="T14" fmla="*/ 2 w 2"/>
                  <a:gd name="T15" fmla="*/ 4 h 7"/>
                  <a:gd name="T16" fmla="*/ 2 w 2"/>
                  <a:gd name="T17" fmla="*/ 7 h 7"/>
                  <a:gd name="T18" fmla="*/ 2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2" y="7"/>
                    </a:moveTo>
                    <a:lnTo>
                      <a:pt x="0" y="7"/>
                    </a:lnTo>
                    <a:lnTo>
                      <a:pt x="0" y="4"/>
                    </a:lnTo>
                    <a:lnTo>
                      <a:pt x="0" y="3"/>
                    </a:lnTo>
                    <a:lnTo>
                      <a:pt x="2" y="3"/>
                    </a:lnTo>
                    <a:lnTo>
                      <a:pt x="2" y="0"/>
                    </a:lnTo>
                    <a:lnTo>
                      <a:pt x="2" y="1"/>
                    </a:lnTo>
                    <a:lnTo>
                      <a:pt x="2" y="4"/>
                    </a:lnTo>
                    <a:lnTo>
                      <a:pt x="2" y="7"/>
                    </a:lnTo>
                    <a:lnTo>
                      <a:pt x="2"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0" name="Freeform 1285"/>
              <p:cNvSpPr>
                <a:spLocks/>
              </p:cNvSpPr>
              <p:nvPr/>
            </p:nvSpPr>
            <p:spPr bwMode="gray">
              <a:xfrm>
                <a:off x="9122547" y="6550202"/>
                <a:ext cx="3187" cy="15933"/>
              </a:xfrm>
              <a:custGeom>
                <a:avLst/>
                <a:gdLst>
                  <a:gd name="T0" fmla="*/ 0 w 1"/>
                  <a:gd name="T1" fmla="*/ 2 h 5"/>
                  <a:gd name="T2" fmla="*/ 1 w 1"/>
                  <a:gd name="T3" fmla="*/ 5 h 5"/>
                  <a:gd name="T4" fmla="*/ 1 w 1"/>
                  <a:gd name="T5" fmla="*/ 5 h 5"/>
                  <a:gd name="T6" fmla="*/ 0 w 1"/>
                  <a:gd name="T7" fmla="*/ 5 h 5"/>
                  <a:gd name="T8" fmla="*/ 0 w 1"/>
                  <a:gd name="T9" fmla="*/ 3 h 5"/>
                  <a:gd name="T10" fmla="*/ 0 w 1"/>
                  <a:gd name="T11" fmla="*/ 0 h 5"/>
                  <a:gd name="T12" fmla="*/ 0 w 1"/>
                  <a:gd name="T13" fmla="*/ 0 h 5"/>
                  <a:gd name="T14" fmla="*/ 0 w 1"/>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5">
                    <a:moveTo>
                      <a:pt x="0" y="2"/>
                    </a:moveTo>
                    <a:lnTo>
                      <a:pt x="1" y="5"/>
                    </a:lnTo>
                    <a:lnTo>
                      <a:pt x="1" y="5"/>
                    </a:lnTo>
                    <a:lnTo>
                      <a:pt x="0" y="5"/>
                    </a:lnTo>
                    <a:lnTo>
                      <a:pt x="0" y="3"/>
                    </a:lnTo>
                    <a:lnTo>
                      <a:pt x="0" y="0"/>
                    </a:lnTo>
                    <a:lnTo>
                      <a:pt x="0" y="0"/>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1" name="Freeform 1286"/>
              <p:cNvSpPr>
                <a:spLocks/>
              </p:cNvSpPr>
              <p:nvPr/>
            </p:nvSpPr>
            <p:spPr bwMode="gray">
              <a:xfrm>
                <a:off x="9125735" y="6547017"/>
                <a:ext cx="9560" cy="12745"/>
              </a:xfrm>
              <a:custGeom>
                <a:avLst/>
                <a:gdLst>
                  <a:gd name="T0" fmla="*/ 1 w 3"/>
                  <a:gd name="T1" fmla="*/ 1 h 4"/>
                  <a:gd name="T2" fmla="*/ 3 w 3"/>
                  <a:gd name="T3" fmla="*/ 1 h 4"/>
                  <a:gd name="T4" fmla="*/ 3 w 3"/>
                  <a:gd name="T5" fmla="*/ 4 h 4"/>
                  <a:gd name="T6" fmla="*/ 1 w 3"/>
                  <a:gd name="T7" fmla="*/ 1 h 4"/>
                  <a:gd name="T8" fmla="*/ 0 w 3"/>
                  <a:gd name="T9" fmla="*/ 0 h 4"/>
                  <a:gd name="T10" fmla="*/ 0 w 3"/>
                  <a:gd name="T11" fmla="*/ 0 h 4"/>
                  <a:gd name="T12" fmla="*/ 1 w 3"/>
                  <a:gd name="T13" fmla="*/ 1 h 4"/>
                  <a:gd name="T14" fmla="*/ 1 w 3"/>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1"/>
                    </a:moveTo>
                    <a:lnTo>
                      <a:pt x="3" y="1"/>
                    </a:lnTo>
                    <a:lnTo>
                      <a:pt x="3" y="4"/>
                    </a:lnTo>
                    <a:lnTo>
                      <a:pt x="1" y="1"/>
                    </a:lnTo>
                    <a:lnTo>
                      <a:pt x="0" y="0"/>
                    </a:lnTo>
                    <a:lnTo>
                      <a:pt x="0" y="0"/>
                    </a:lnTo>
                    <a:lnTo>
                      <a:pt x="1" y="1"/>
                    </a:lnTo>
                    <a:lnTo>
                      <a:pt x="1"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2" name="Freeform 1287"/>
              <p:cNvSpPr>
                <a:spLocks/>
              </p:cNvSpPr>
              <p:nvPr/>
            </p:nvSpPr>
            <p:spPr bwMode="gray">
              <a:xfrm>
                <a:off x="9135293" y="6572508"/>
                <a:ext cx="60542" cy="70100"/>
              </a:xfrm>
              <a:custGeom>
                <a:avLst/>
                <a:gdLst>
                  <a:gd name="T0" fmla="*/ 1 w 19"/>
                  <a:gd name="T1" fmla="*/ 3 h 22"/>
                  <a:gd name="T2" fmla="*/ 1 w 19"/>
                  <a:gd name="T3" fmla="*/ 2 h 22"/>
                  <a:gd name="T4" fmla="*/ 2 w 19"/>
                  <a:gd name="T5" fmla="*/ 3 h 22"/>
                  <a:gd name="T6" fmla="*/ 5 w 19"/>
                  <a:gd name="T7" fmla="*/ 2 h 22"/>
                  <a:gd name="T8" fmla="*/ 5 w 19"/>
                  <a:gd name="T9" fmla="*/ 4 h 22"/>
                  <a:gd name="T10" fmla="*/ 6 w 19"/>
                  <a:gd name="T11" fmla="*/ 4 h 22"/>
                  <a:gd name="T12" fmla="*/ 6 w 19"/>
                  <a:gd name="T13" fmla="*/ 2 h 22"/>
                  <a:gd name="T14" fmla="*/ 6 w 19"/>
                  <a:gd name="T15" fmla="*/ 0 h 22"/>
                  <a:gd name="T16" fmla="*/ 9 w 19"/>
                  <a:gd name="T17" fmla="*/ 3 h 22"/>
                  <a:gd name="T18" fmla="*/ 6 w 19"/>
                  <a:gd name="T19" fmla="*/ 7 h 22"/>
                  <a:gd name="T20" fmla="*/ 8 w 19"/>
                  <a:gd name="T21" fmla="*/ 10 h 22"/>
                  <a:gd name="T22" fmla="*/ 9 w 19"/>
                  <a:gd name="T23" fmla="*/ 13 h 22"/>
                  <a:gd name="T24" fmla="*/ 13 w 19"/>
                  <a:gd name="T25" fmla="*/ 10 h 22"/>
                  <a:gd name="T26" fmla="*/ 16 w 19"/>
                  <a:gd name="T27" fmla="*/ 11 h 22"/>
                  <a:gd name="T28" fmla="*/ 19 w 19"/>
                  <a:gd name="T29" fmla="*/ 11 h 22"/>
                  <a:gd name="T30" fmla="*/ 15 w 19"/>
                  <a:gd name="T31" fmla="*/ 17 h 22"/>
                  <a:gd name="T32" fmla="*/ 13 w 19"/>
                  <a:gd name="T33" fmla="*/ 17 h 22"/>
                  <a:gd name="T34" fmla="*/ 12 w 19"/>
                  <a:gd name="T35" fmla="*/ 18 h 22"/>
                  <a:gd name="T36" fmla="*/ 11 w 19"/>
                  <a:gd name="T37" fmla="*/ 18 h 22"/>
                  <a:gd name="T38" fmla="*/ 11 w 19"/>
                  <a:gd name="T39" fmla="*/ 19 h 22"/>
                  <a:gd name="T40" fmla="*/ 9 w 19"/>
                  <a:gd name="T41" fmla="*/ 21 h 22"/>
                  <a:gd name="T42" fmla="*/ 9 w 19"/>
                  <a:gd name="T43" fmla="*/ 22 h 22"/>
                  <a:gd name="T44" fmla="*/ 4 w 19"/>
                  <a:gd name="T45" fmla="*/ 18 h 22"/>
                  <a:gd name="T46" fmla="*/ 6 w 19"/>
                  <a:gd name="T47" fmla="*/ 18 h 22"/>
                  <a:gd name="T48" fmla="*/ 8 w 19"/>
                  <a:gd name="T49" fmla="*/ 17 h 22"/>
                  <a:gd name="T50" fmla="*/ 6 w 19"/>
                  <a:gd name="T51" fmla="*/ 14 h 22"/>
                  <a:gd name="T52" fmla="*/ 5 w 19"/>
                  <a:gd name="T53" fmla="*/ 15 h 22"/>
                  <a:gd name="T54" fmla="*/ 4 w 19"/>
                  <a:gd name="T55" fmla="*/ 14 h 22"/>
                  <a:gd name="T56" fmla="*/ 1 w 19"/>
                  <a:gd name="T57" fmla="*/ 13 h 22"/>
                  <a:gd name="T58" fmla="*/ 1 w 19"/>
                  <a:gd name="T59" fmla="*/ 11 h 22"/>
                  <a:gd name="T60" fmla="*/ 0 w 19"/>
                  <a:gd name="T61" fmla="*/ 11 h 22"/>
                  <a:gd name="T62" fmla="*/ 0 w 19"/>
                  <a:gd name="T63" fmla="*/ 8 h 22"/>
                  <a:gd name="T64" fmla="*/ 1 w 19"/>
                  <a:gd name="T6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22">
                    <a:moveTo>
                      <a:pt x="1" y="3"/>
                    </a:moveTo>
                    <a:lnTo>
                      <a:pt x="1" y="3"/>
                    </a:lnTo>
                    <a:lnTo>
                      <a:pt x="1" y="3"/>
                    </a:lnTo>
                    <a:lnTo>
                      <a:pt x="1" y="2"/>
                    </a:lnTo>
                    <a:lnTo>
                      <a:pt x="2" y="3"/>
                    </a:lnTo>
                    <a:lnTo>
                      <a:pt x="2" y="3"/>
                    </a:lnTo>
                    <a:lnTo>
                      <a:pt x="4" y="2"/>
                    </a:lnTo>
                    <a:lnTo>
                      <a:pt x="5" y="2"/>
                    </a:lnTo>
                    <a:lnTo>
                      <a:pt x="5" y="3"/>
                    </a:lnTo>
                    <a:lnTo>
                      <a:pt x="5" y="4"/>
                    </a:lnTo>
                    <a:lnTo>
                      <a:pt x="5" y="4"/>
                    </a:lnTo>
                    <a:lnTo>
                      <a:pt x="6" y="4"/>
                    </a:lnTo>
                    <a:lnTo>
                      <a:pt x="8" y="2"/>
                    </a:lnTo>
                    <a:lnTo>
                      <a:pt x="6" y="2"/>
                    </a:lnTo>
                    <a:lnTo>
                      <a:pt x="6" y="0"/>
                    </a:lnTo>
                    <a:lnTo>
                      <a:pt x="6" y="0"/>
                    </a:lnTo>
                    <a:lnTo>
                      <a:pt x="8" y="2"/>
                    </a:lnTo>
                    <a:lnTo>
                      <a:pt x="9" y="3"/>
                    </a:lnTo>
                    <a:lnTo>
                      <a:pt x="9" y="4"/>
                    </a:lnTo>
                    <a:lnTo>
                      <a:pt x="6" y="7"/>
                    </a:lnTo>
                    <a:lnTo>
                      <a:pt x="6" y="10"/>
                    </a:lnTo>
                    <a:lnTo>
                      <a:pt x="8" y="10"/>
                    </a:lnTo>
                    <a:lnTo>
                      <a:pt x="8" y="11"/>
                    </a:lnTo>
                    <a:lnTo>
                      <a:pt x="9" y="13"/>
                    </a:lnTo>
                    <a:lnTo>
                      <a:pt x="11" y="14"/>
                    </a:lnTo>
                    <a:lnTo>
                      <a:pt x="13" y="10"/>
                    </a:lnTo>
                    <a:lnTo>
                      <a:pt x="15" y="10"/>
                    </a:lnTo>
                    <a:lnTo>
                      <a:pt x="16" y="11"/>
                    </a:lnTo>
                    <a:lnTo>
                      <a:pt x="19" y="10"/>
                    </a:lnTo>
                    <a:lnTo>
                      <a:pt x="19" y="11"/>
                    </a:lnTo>
                    <a:lnTo>
                      <a:pt x="19" y="13"/>
                    </a:lnTo>
                    <a:lnTo>
                      <a:pt x="15" y="17"/>
                    </a:lnTo>
                    <a:lnTo>
                      <a:pt x="15" y="17"/>
                    </a:lnTo>
                    <a:lnTo>
                      <a:pt x="13" y="17"/>
                    </a:lnTo>
                    <a:lnTo>
                      <a:pt x="12" y="17"/>
                    </a:lnTo>
                    <a:lnTo>
                      <a:pt x="12" y="18"/>
                    </a:lnTo>
                    <a:lnTo>
                      <a:pt x="12" y="18"/>
                    </a:lnTo>
                    <a:lnTo>
                      <a:pt x="11" y="18"/>
                    </a:lnTo>
                    <a:lnTo>
                      <a:pt x="11" y="18"/>
                    </a:lnTo>
                    <a:lnTo>
                      <a:pt x="11" y="19"/>
                    </a:lnTo>
                    <a:lnTo>
                      <a:pt x="9" y="19"/>
                    </a:lnTo>
                    <a:lnTo>
                      <a:pt x="9" y="21"/>
                    </a:lnTo>
                    <a:lnTo>
                      <a:pt x="11" y="22"/>
                    </a:lnTo>
                    <a:lnTo>
                      <a:pt x="9" y="22"/>
                    </a:lnTo>
                    <a:lnTo>
                      <a:pt x="5" y="18"/>
                    </a:lnTo>
                    <a:lnTo>
                      <a:pt x="4" y="18"/>
                    </a:lnTo>
                    <a:lnTo>
                      <a:pt x="5" y="17"/>
                    </a:lnTo>
                    <a:lnTo>
                      <a:pt x="6" y="18"/>
                    </a:lnTo>
                    <a:lnTo>
                      <a:pt x="8" y="18"/>
                    </a:lnTo>
                    <a:lnTo>
                      <a:pt x="8" y="17"/>
                    </a:lnTo>
                    <a:lnTo>
                      <a:pt x="8" y="15"/>
                    </a:lnTo>
                    <a:lnTo>
                      <a:pt x="6" y="14"/>
                    </a:lnTo>
                    <a:lnTo>
                      <a:pt x="6" y="15"/>
                    </a:lnTo>
                    <a:lnTo>
                      <a:pt x="5" y="15"/>
                    </a:lnTo>
                    <a:lnTo>
                      <a:pt x="2" y="15"/>
                    </a:lnTo>
                    <a:lnTo>
                      <a:pt x="4" y="14"/>
                    </a:lnTo>
                    <a:lnTo>
                      <a:pt x="4" y="14"/>
                    </a:lnTo>
                    <a:lnTo>
                      <a:pt x="1" y="13"/>
                    </a:lnTo>
                    <a:lnTo>
                      <a:pt x="1" y="13"/>
                    </a:lnTo>
                    <a:lnTo>
                      <a:pt x="1" y="11"/>
                    </a:lnTo>
                    <a:lnTo>
                      <a:pt x="1" y="11"/>
                    </a:lnTo>
                    <a:lnTo>
                      <a:pt x="0" y="11"/>
                    </a:lnTo>
                    <a:lnTo>
                      <a:pt x="0" y="10"/>
                    </a:lnTo>
                    <a:lnTo>
                      <a:pt x="0" y="8"/>
                    </a:lnTo>
                    <a:lnTo>
                      <a:pt x="1" y="7"/>
                    </a:lnTo>
                    <a:lnTo>
                      <a:pt x="1" y="6"/>
                    </a:lnTo>
                    <a:lnTo>
                      <a:pt x="1"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3" name="Freeform 1288"/>
              <p:cNvSpPr>
                <a:spLocks/>
              </p:cNvSpPr>
              <p:nvPr/>
            </p:nvSpPr>
            <p:spPr bwMode="gray">
              <a:xfrm>
                <a:off x="9125735" y="6594811"/>
                <a:ext cx="9560" cy="9560"/>
              </a:xfrm>
              <a:custGeom>
                <a:avLst/>
                <a:gdLst>
                  <a:gd name="T0" fmla="*/ 1 w 3"/>
                  <a:gd name="T1" fmla="*/ 0 h 3"/>
                  <a:gd name="T2" fmla="*/ 3 w 3"/>
                  <a:gd name="T3" fmla="*/ 0 h 3"/>
                  <a:gd name="T4" fmla="*/ 3 w 3"/>
                  <a:gd name="T5" fmla="*/ 3 h 3"/>
                  <a:gd name="T6" fmla="*/ 1 w 3"/>
                  <a:gd name="T7" fmla="*/ 3 h 3"/>
                  <a:gd name="T8" fmla="*/ 1 w 3"/>
                  <a:gd name="T9" fmla="*/ 3 h 3"/>
                  <a:gd name="T10" fmla="*/ 0 w 3"/>
                  <a:gd name="T11" fmla="*/ 3 h 3"/>
                  <a:gd name="T12" fmla="*/ 1 w 3"/>
                  <a:gd name="T13" fmla="*/ 1 h 3"/>
                  <a:gd name="T14" fmla="*/ 1 w 3"/>
                  <a:gd name="T15" fmla="*/ 1 h 3"/>
                  <a:gd name="T16" fmla="*/ 1 w 3"/>
                  <a:gd name="T17" fmla="*/ 1 h 3"/>
                  <a:gd name="T18" fmla="*/ 0 w 3"/>
                  <a:gd name="T19" fmla="*/ 1 h 3"/>
                  <a:gd name="T20" fmla="*/ 0 w 3"/>
                  <a:gd name="T21" fmla="*/ 1 h 3"/>
                  <a:gd name="T22" fmla="*/ 0 w 3"/>
                  <a:gd name="T23" fmla="*/ 0 h 3"/>
                  <a:gd name="T24" fmla="*/ 1 w 3"/>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1" y="0"/>
                    </a:moveTo>
                    <a:lnTo>
                      <a:pt x="3" y="0"/>
                    </a:lnTo>
                    <a:lnTo>
                      <a:pt x="3" y="3"/>
                    </a:lnTo>
                    <a:lnTo>
                      <a:pt x="1" y="3"/>
                    </a:lnTo>
                    <a:lnTo>
                      <a:pt x="1" y="3"/>
                    </a:lnTo>
                    <a:lnTo>
                      <a:pt x="0" y="3"/>
                    </a:lnTo>
                    <a:lnTo>
                      <a:pt x="1" y="1"/>
                    </a:lnTo>
                    <a:lnTo>
                      <a:pt x="1" y="1"/>
                    </a:lnTo>
                    <a:lnTo>
                      <a:pt x="1" y="1"/>
                    </a:lnTo>
                    <a:lnTo>
                      <a:pt x="0" y="1"/>
                    </a:lnTo>
                    <a:lnTo>
                      <a:pt x="0" y="1"/>
                    </a:lnTo>
                    <a:lnTo>
                      <a:pt x="0"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4" name="Freeform 1289"/>
              <p:cNvSpPr>
                <a:spLocks/>
              </p:cNvSpPr>
              <p:nvPr/>
            </p:nvSpPr>
            <p:spPr bwMode="gray">
              <a:xfrm>
                <a:off x="9103429" y="6607557"/>
                <a:ext cx="44609" cy="31864"/>
              </a:xfrm>
              <a:custGeom>
                <a:avLst/>
                <a:gdLst>
                  <a:gd name="T0" fmla="*/ 0 w 14"/>
                  <a:gd name="T1" fmla="*/ 0 h 10"/>
                  <a:gd name="T2" fmla="*/ 1 w 14"/>
                  <a:gd name="T3" fmla="*/ 0 h 10"/>
                  <a:gd name="T4" fmla="*/ 3 w 14"/>
                  <a:gd name="T5" fmla="*/ 3 h 10"/>
                  <a:gd name="T6" fmla="*/ 11 w 14"/>
                  <a:gd name="T7" fmla="*/ 6 h 10"/>
                  <a:gd name="T8" fmla="*/ 11 w 14"/>
                  <a:gd name="T9" fmla="*/ 7 h 10"/>
                  <a:gd name="T10" fmla="*/ 11 w 14"/>
                  <a:gd name="T11" fmla="*/ 7 h 10"/>
                  <a:gd name="T12" fmla="*/ 11 w 14"/>
                  <a:gd name="T13" fmla="*/ 7 h 10"/>
                  <a:gd name="T14" fmla="*/ 12 w 14"/>
                  <a:gd name="T15" fmla="*/ 7 h 10"/>
                  <a:gd name="T16" fmla="*/ 12 w 14"/>
                  <a:gd name="T17" fmla="*/ 7 h 10"/>
                  <a:gd name="T18" fmla="*/ 14 w 14"/>
                  <a:gd name="T19" fmla="*/ 8 h 10"/>
                  <a:gd name="T20" fmla="*/ 14 w 14"/>
                  <a:gd name="T21" fmla="*/ 10 h 10"/>
                  <a:gd name="T22" fmla="*/ 12 w 14"/>
                  <a:gd name="T23" fmla="*/ 10 h 10"/>
                  <a:gd name="T24" fmla="*/ 11 w 14"/>
                  <a:gd name="T25" fmla="*/ 8 h 10"/>
                  <a:gd name="T26" fmla="*/ 10 w 14"/>
                  <a:gd name="T27" fmla="*/ 7 h 10"/>
                  <a:gd name="T28" fmla="*/ 8 w 14"/>
                  <a:gd name="T29" fmla="*/ 6 h 10"/>
                  <a:gd name="T30" fmla="*/ 8 w 14"/>
                  <a:gd name="T31" fmla="*/ 6 h 10"/>
                  <a:gd name="T32" fmla="*/ 8 w 14"/>
                  <a:gd name="T33" fmla="*/ 7 h 10"/>
                  <a:gd name="T34" fmla="*/ 7 w 14"/>
                  <a:gd name="T35" fmla="*/ 7 h 10"/>
                  <a:gd name="T36" fmla="*/ 6 w 14"/>
                  <a:gd name="T37" fmla="*/ 6 h 10"/>
                  <a:gd name="T38" fmla="*/ 3 w 14"/>
                  <a:gd name="T39" fmla="*/ 4 h 10"/>
                  <a:gd name="T40" fmla="*/ 1 w 14"/>
                  <a:gd name="T41" fmla="*/ 3 h 10"/>
                  <a:gd name="T42" fmla="*/ 0 w 14"/>
                  <a:gd name="T4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0">
                    <a:moveTo>
                      <a:pt x="0" y="0"/>
                    </a:moveTo>
                    <a:lnTo>
                      <a:pt x="1" y="0"/>
                    </a:lnTo>
                    <a:lnTo>
                      <a:pt x="3" y="3"/>
                    </a:lnTo>
                    <a:lnTo>
                      <a:pt x="11" y="6"/>
                    </a:lnTo>
                    <a:lnTo>
                      <a:pt x="11" y="7"/>
                    </a:lnTo>
                    <a:lnTo>
                      <a:pt x="11" y="7"/>
                    </a:lnTo>
                    <a:lnTo>
                      <a:pt x="11" y="7"/>
                    </a:lnTo>
                    <a:lnTo>
                      <a:pt x="12" y="7"/>
                    </a:lnTo>
                    <a:lnTo>
                      <a:pt x="12" y="7"/>
                    </a:lnTo>
                    <a:lnTo>
                      <a:pt x="14" y="8"/>
                    </a:lnTo>
                    <a:lnTo>
                      <a:pt x="14" y="10"/>
                    </a:lnTo>
                    <a:lnTo>
                      <a:pt x="12" y="10"/>
                    </a:lnTo>
                    <a:lnTo>
                      <a:pt x="11" y="8"/>
                    </a:lnTo>
                    <a:lnTo>
                      <a:pt x="10" y="7"/>
                    </a:lnTo>
                    <a:lnTo>
                      <a:pt x="8" y="6"/>
                    </a:lnTo>
                    <a:lnTo>
                      <a:pt x="8" y="6"/>
                    </a:lnTo>
                    <a:lnTo>
                      <a:pt x="8" y="7"/>
                    </a:lnTo>
                    <a:lnTo>
                      <a:pt x="7" y="7"/>
                    </a:lnTo>
                    <a:lnTo>
                      <a:pt x="6" y="6"/>
                    </a:lnTo>
                    <a:lnTo>
                      <a:pt x="3" y="4"/>
                    </a:lnTo>
                    <a:lnTo>
                      <a:pt x="1"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5" name="Freeform 1290"/>
              <p:cNvSpPr>
                <a:spLocks/>
              </p:cNvSpPr>
              <p:nvPr/>
            </p:nvSpPr>
            <p:spPr bwMode="gray">
              <a:xfrm>
                <a:off x="9103429" y="6559762"/>
                <a:ext cx="3187" cy="19118"/>
              </a:xfrm>
              <a:custGeom>
                <a:avLst/>
                <a:gdLst>
                  <a:gd name="T0" fmla="*/ 1 w 1"/>
                  <a:gd name="T1" fmla="*/ 0 h 6"/>
                  <a:gd name="T2" fmla="*/ 1 w 1"/>
                  <a:gd name="T3" fmla="*/ 2 h 6"/>
                  <a:gd name="T4" fmla="*/ 1 w 1"/>
                  <a:gd name="T5" fmla="*/ 4 h 6"/>
                  <a:gd name="T6" fmla="*/ 1 w 1"/>
                  <a:gd name="T7" fmla="*/ 6 h 6"/>
                  <a:gd name="T8" fmla="*/ 0 w 1"/>
                  <a:gd name="T9" fmla="*/ 6 h 6"/>
                  <a:gd name="T10" fmla="*/ 0 w 1"/>
                  <a:gd name="T11" fmla="*/ 6 h 6"/>
                  <a:gd name="T12" fmla="*/ 0 w 1"/>
                  <a:gd name="T13" fmla="*/ 3 h 6"/>
                  <a:gd name="T14" fmla="*/ 0 w 1"/>
                  <a:gd name="T15" fmla="*/ 3 h 6"/>
                  <a:gd name="T16" fmla="*/ 0 w 1"/>
                  <a:gd name="T17" fmla="*/ 2 h 6"/>
                  <a:gd name="T18" fmla="*/ 0 w 1"/>
                  <a:gd name="T19" fmla="*/ 2 h 6"/>
                  <a:gd name="T20" fmla="*/ 0 w 1"/>
                  <a:gd name="T21" fmla="*/ 0 h 6"/>
                  <a:gd name="T22" fmla="*/ 0 w 1"/>
                  <a:gd name="T23" fmla="*/ 0 h 6"/>
                  <a:gd name="T24" fmla="*/ 1 w 1"/>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1" y="0"/>
                    </a:moveTo>
                    <a:lnTo>
                      <a:pt x="1" y="2"/>
                    </a:lnTo>
                    <a:lnTo>
                      <a:pt x="1" y="4"/>
                    </a:lnTo>
                    <a:lnTo>
                      <a:pt x="1" y="6"/>
                    </a:lnTo>
                    <a:lnTo>
                      <a:pt x="0" y="6"/>
                    </a:lnTo>
                    <a:lnTo>
                      <a:pt x="0" y="6"/>
                    </a:lnTo>
                    <a:lnTo>
                      <a:pt x="0" y="3"/>
                    </a:lnTo>
                    <a:lnTo>
                      <a:pt x="0" y="3"/>
                    </a:lnTo>
                    <a:lnTo>
                      <a:pt x="0" y="2"/>
                    </a:lnTo>
                    <a:lnTo>
                      <a:pt x="0" y="2"/>
                    </a:lnTo>
                    <a:lnTo>
                      <a:pt x="0" y="0"/>
                    </a:lnTo>
                    <a:lnTo>
                      <a:pt x="0" y="0"/>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6" name="Freeform 1291"/>
              <p:cNvSpPr>
                <a:spLocks/>
              </p:cNvSpPr>
              <p:nvPr/>
            </p:nvSpPr>
            <p:spPr bwMode="gray">
              <a:xfrm>
                <a:off x="9135293" y="6639420"/>
                <a:ext cx="38237" cy="35051"/>
              </a:xfrm>
              <a:custGeom>
                <a:avLst/>
                <a:gdLst>
                  <a:gd name="T0" fmla="*/ 0 w 12"/>
                  <a:gd name="T1" fmla="*/ 0 h 11"/>
                  <a:gd name="T2" fmla="*/ 1 w 12"/>
                  <a:gd name="T3" fmla="*/ 0 h 11"/>
                  <a:gd name="T4" fmla="*/ 1 w 12"/>
                  <a:gd name="T5" fmla="*/ 0 h 11"/>
                  <a:gd name="T6" fmla="*/ 1 w 12"/>
                  <a:gd name="T7" fmla="*/ 1 h 11"/>
                  <a:gd name="T8" fmla="*/ 4 w 12"/>
                  <a:gd name="T9" fmla="*/ 1 h 11"/>
                  <a:gd name="T10" fmla="*/ 4 w 12"/>
                  <a:gd name="T11" fmla="*/ 1 h 11"/>
                  <a:gd name="T12" fmla="*/ 5 w 12"/>
                  <a:gd name="T13" fmla="*/ 1 h 11"/>
                  <a:gd name="T14" fmla="*/ 5 w 12"/>
                  <a:gd name="T15" fmla="*/ 0 h 11"/>
                  <a:gd name="T16" fmla="*/ 5 w 12"/>
                  <a:gd name="T17" fmla="*/ 0 h 11"/>
                  <a:gd name="T18" fmla="*/ 5 w 12"/>
                  <a:gd name="T19" fmla="*/ 0 h 11"/>
                  <a:gd name="T20" fmla="*/ 6 w 12"/>
                  <a:gd name="T21" fmla="*/ 1 h 11"/>
                  <a:gd name="T22" fmla="*/ 6 w 12"/>
                  <a:gd name="T23" fmla="*/ 1 h 11"/>
                  <a:gd name="T24" fmla="*/ 8 w 12"/>
                  <a:gd name="T25" fmla="*/ 3 h 11"/>
                  <a:gd name="T26" fmla="*/ 9 w 12"/>
                  <a:gd name="T27" fmla="*/ 3 h 11"/>
                  <a:gd name="T28" fmla="*/ 11 w 12"/>
                  <a:gd name="T29" fmla="*/ 3 h 11"/>
                  <a:gd name="T30" fmla="*/ 11 w 12"/>
                  <a:gd name="T31" fmla="*/ 4 h 11"/>
                  <a:gd name="T32" fmla="*/ 11 w 12"/>
                  <a:gd name="T33" fmla="*/ 4 h 11"/>
                  <a:gd name="T34" fmla="*/ 12 w 12"/>
                  <a:gd name="T35" fmla="*/ 5 h 11"/>
                  <a:gd name="T36" fmla="*/ 12 w 12"/>
                  <a:gd name="T37" fmla="*/ 5 h 11"/>
                  <a:gd name="T38" fmla="*/ 12 w 12"/>
                  <a:gd name="T39" fmla="*/ 7 h 11"/>
                  <a:gd name="T40" fmla="*/ 11 w 12"/>
                  <a:gd name="T41" fmla="*/ 7 h 11"/>
                  <a:gd name="T42" fmla="*/ 11 w 12"/>
                  <a:gd name="T43" fmla="*/ 9 h 11"/>
                  <a:gd name="T44" fmla="*/ 11 w 12"/>
                  <a:gd name="T45" fmla="*/ 9 h 11"/>
                  <a:gd name="T46" fmla="*/ 9 w 12"/>
                  <a:gd name="T47" fmla="*/ 9 h 11"/>
                  <a:gd name="T48" fmla="*/ 9 w 12"/>
                  <a:gd name="T49" fmla="*/ 9 h 11"/>
                  <a:gd name="T50" fmla="*/ 9 w 12"/>
                  <a:gd name="T51" fmla="*/ 9 h 11"/>
                  <a:gd name="T52" fmla="*/ 9 w 12"/>
                  <a:gd name="T53" fmla="*/ 11 h 11"/>
                  <a:gd name="T54" fmla="*/ 8 w 12"/>
                  <a:gd name="T55" fmla="*/ 11 h 11"/>
                  <a:gd name="T56" fmla="*/ 6 w 12"/>
                  <a:gd name="T57" fmla="*/ 11 h 11"/>
                  <a:gd name="T58" fmla="*/ 6 w 12"/>
                  <a:gd name="T59" fmla="*/ 11 h 11"/>
                  <a:gd name="T60" fmla="*/ 5 w 12"/>
                  <a:gd name="T61" fmla="*/ 11 h 11"/>
                  <a:gd name="T62" fmla="*/ 6 w 12"/>
                  <a:gd name="T63" fmla="*/ 9 h 11"/>
                  <a:gd name="T64" fmla="*/ 5 w 12"/>
                  <a:gd name="T65" fmla="*/ 9 h 11"/>
                  <a:gd name="T66" fmla="*/ 4 w 12"/>
                  <a:gd name="T67" fmla="*/ 9 h 11"/>
                  <a:gd name="T68" fmla="*/ 2 w 12"/>
                  <a:gd name="T69" fmla="*/ 8 h 11"/>
                  <a:gd name="T70" fmla="*/ 2 w 12"/>
                  <a:gd name="T71" fmla="*/ 7 h 11"/>
                  <a:gd name="T72" fmla="*/ 2 w 12"/>
                  <a:gd name="T73" fmla="*/ 5 h 11"/>
                  <a:gd name="T74" fmla="*/ 1 w 12"/>
                  <a:gd name="T75" fmla="*/ 5 h 11"/>
                  <a:gd name="T76" fmla="*/ 1 w 12"/>
                  <a:gd name="T77" fmla="*/ 3 h 11"/>
                  <a:gd name="T78" fmla="*/ 0 w 12"/>
                  <a:gd name="T79" fmla="*/ 1 h 11"/>
                  <a:gd name="T80" fmla="*/ 0 w 12"/>
                  <a:gd name="T81" fmla="*/ 0 h 11"/>
                  <a:gd name="T82" fmla="*/ 0 w 12"/>
                  <a:gd name="T8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 h="11">
                    <a:moveTo>
                      <a:pt x="0" y="0"/>
                    </a:moveTo>
                    <a:lnTo>
                      <a:pt x="1" y="0"/>
                    </a:lnTo>
                    <a:lnTo>
                      <a:pt x="1" y="0"/>
                    </a:lnTo>
                    <a:lnTo>
                      <a:pt x="1" y="1"/>
                    </a:lnTo>
                    <a:lnTo>
                      <a:pt x="4" y="1"/>
                    </a:lnTo>
                    <a:lnTo>
                      <a:pt x="4" y="1"/>
                    </a:lnTo>
                    <a:lnTo>
                      <a:pt x="5" y="1"/>
                    </a:lnTo>
                    <a:lnTo>
                      <a:pt x="5" y="0"/>
                    </a:lnTo>
                    <a:lnTo>
                      <a:pt x="5" y="0"/>
                    </a:lnTo>
                    <a:lnTo>
                      <a:pt x="5" y="0"/>
                    </a:lnTo>
                    <a:lnTo>
                      <a:pt x="6" y="1"/>
                    </a:lnTo>
                    <a:lnTo>
                      <a:pt x="6" y="1"/>
                    </a:lnTo>
                    <a:lnTo>
                      <a:pt x="8" y="3"/>
                    </a:lnTo>
                    <a:lnTo>
                      <a:pt x="9" y="3"/>
                    </a:lnTo>
                    <a:lnTo>
                      <a:pt x="11" y="3"/>
                    </a:lnTo>
                    <a:lnTo>
                      <a:pt x="11" y="4"/>
                    </a:lnTo>
                    <a:lnTo>
                      <a:pt x="11" y="4"/>
                    </a:lnTo>
                    <a:lnTo>
                      <a:pt x="12" y="5"/>
                    </a:lnTo>
                    <a:lnTo>
                      <a:pt x="12" y="5"/>
                    </a:lnTo>
                    <a:lnTo>
                      <a:pt x="12" y="7"/>
                    </a:lnTo>
                    <a:lnTo>
                      <a:pt x="11" y="7"/>
                    </a:lnTo>
                    <a:lnTo>
                      <a:pt x="11" y="9"/>
                    </a:lnTo>
                    <a:lnTo>
                      <a:pt x="11" y="9"/>
                    </a:lnTo>
                    <a:lnTo>
                      <a:pt x="9" y="9"/>
                    </a:lnTo>
                    <a:lnTo>
                      <a:pt x="9" y="9"/>
                    </a:lnTo>
                    <a:lnTo>
                      <a:pt x="9" y="9"/>
                    </a:lnTo>
                    <a:lnTo>
                      <a:pt x="9" y="11"/>
                    </a:lnTo>
                    <a:lnTo>
                      <a:pt x="8" y="11"/>
                    </a:lnTo>
                    <a:lnTo>
                      <a:pt x="6" y="11"/>
                    </a:lnTo>
                    <a:lnTo>
                      <a:pt x="6" y="11"/>
                    </a:lnTo>
                    <a:lnTo>
                      <a:pt x="5" y="11"/>
                    </a:lnTo>
                    <a:lnTo>
                      <a:pt x="6" y="9"/>
                    </a:lnTo>
                    <a:lnTo>
                      <a:pt x="5" y="9"/>
                    </a:lnTo>
                    <a:lnTo>
                      <a:pt x="4" y="9"/>
                    </a:lnTo>
                    <a:lnTo>
                      <a:pt x="2" y="8"/>
                    </a:lnTo>
                    <a:lnTo>
                      <a:pt x="2" y="7"/>
                    </a:lnTo>
                    <a:lnTo>
                      <a:pt x="2" y="5"/>
                    </a:lnTo>
                    <a:lnTo>
                      <a:pt x="1" y="5"/>
                    </a:lnTo>
                    <a:lnTo>
                      <a:pt x="1" y="3"/>
                    </a:lnTo>
                    <a:lnTo>
                      <a:pt x="0" y="1"/>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7" name="Freeform 1292"/>
              <p:cNvSpPr>
                <a:spLocks/>
              </p:cNvSpPr>
              <p:nvPr/>
            </p:nvSpPr>
            <p:spPr bwMode="gray">
              <a:xfrm>
                <a:off x="9077938" y="5339384"/>
                <a:ext cx="242163" cy="1322344"/>
              </a:xfrm>
              <a:custGeom>
                <a:avLst/>
                <a:gdLst>
                  <a:gd name="T0" fmla="*/ 61 w 76"/>
                  <a:gd name="T1" fmla="*/ 15 h 415"/>
                  <a:gd name="T2" fmla="*/ 60 w 76"/>
                  <a:gd name="T3" fmla="*/ 24 h 415"/>
                  <a:gd name="T4" fmla="*/ 65 w 76"/>
                  <a:gd name="T5" fmla="*/ 34 h 415"/>
                  <a:gd name="T6" fmla="*/ 71 w 76"/>
                  <a:gd name="T7" fmla="*/ 50 h 415"/>
                  <a:gd name="T8" fmla="*/ 71 w 76"/>
                  <a:gd name="T9" fmla="*/ 63 h 415"/>
                  <a:gd name="T10" fmla="*/ 64 w 76"/>
                  <a:gd name="T11" fmla="*/ 83 h 415"/>
                  <a:gd name="T12" fmla="*/ 55 w 76"/>
                  <a:gd name="T13" fmla="*/ 102 h 415"/>
                  <a:gd name="T14" fmla="*/ 49 w 76"/>
                  <a:gd name="T15" fmla="*/ 126 h 415"/>
                  <a:gd name="T16" fmla="*/ 46 w 76"/>
                  <a:gd name="T17" fmla="*/ 141 h 415"/>
                  <a:gd name="T18" fmla="*/ 49 w 76"/>
                  <a:gd name="T19" fmla="*/ 170 h 415"/>
                  <a:gd name="T20" fmla="*/ 44 w 76"/>
                  <a:gd name="T21" fmla="*/ 187 h 415"/>
                  <a:gd name="T22" fmla="*/ 39 w 76"/>
                  <a:gd name="T23" fmla="*/ 211 h 415"/>
                  <a:gd name="T24" fmla="*/ 34 w 76"/>
                  <a:gd name="T25" fmla="*/ 235 h 415"/>
                  <a:gd name="T26" fmla="*/ 31 w 76"/>
                  <a:gd name="T27" fmla="*/ 261 h 415"/>
                  <a:gd name="T28" fmla="*/ 34 w 76"/>
                  <a:gd name="T29" fmla="*/ 285 h 415"/>
                  <a:gd name="T30" fmla="*/ 35 w 76"/>
                  <a:gd name="T31" fmla="*/ 293 h 415"/>
                  <a:gd name="T32" fmla="*/ 35 w 76"/>
                  <a:gd name="T33" fmla="*/ 313 h 415"/>
                  <a:gd name="T34" fmla="*/ 29 w 76"/>
                  <a:gd name="T35" fmla="*/ 332 h 415"/>
                  <a:gd name="T36" fmla="*/ 23 w 76"/>
                  <a:gd name="T37" fmla="*/ 350 h 415"/>
                  <a:gd name="T38" fmla="*/ 22 w 76"/>
                  <a:gd name="T39" fmla="*/ 371 h 415"/>
                  <a:gd name="T40" fmla="*/ 30 w 76"/>
                  <a:gd name="T41" fmla="*/ 374 h 415"/>
                  <a:gd name="T42" fmla="*/ 50 w 76"/>
                  <a:gd name="T43" fmla="*/ 387 h 415"/>
                  <a:gd name="T44" fmla="*/ 59 w 76"/>
                  <a:gd name="T45" fmla="*/ 390 h 415"/>
                  <a:gd name="T46" fmla="*/ 44 w 76"/>
                  <a:gd name="T47" fmla="*/ 398 h 415"/>
                  <a:gd name="T48" fmla="*/ 35 w 76"/>
                  <a:gd name="T49" fmla="*/ 413 h 415"/>
                  <a:gd name="T50" fmla="*/ 34 w 76"/>
                  <a:gd name="T51" fmla="*/ 405 h 415"/>
                  <a:gd name="T52" fmla="*/ 31 w 76"/>
                  <a:gd name="T53" fmla="*/ 395 h 415"/>
                  <a:gd name="T54" fmla="*/ 29 w 76"/>
                  <a:gd name="T55" fmla="*/ 389 h 415"/>
                  <a:gd name="T56" fmla="*/ 26 w 76"/>
                  <a:gd name="T57" fmla="*/ 385 h 415"/>
                  <a:gd name="T58" fmla="*/ 20 w 76"/>
                  <a:gd name="T59" fmla="*/ 383 h 415"/>
                  <a:gd name="T60" fmla="*/ 14 w 76"/>
                  <a:gd name="T61" fmla="*/ 374 h 415"/>
                  <a:gd name="T62" fmla="*/ 14 w 76"/>
                  <a:gd name="T63" fmla="*/ 367 h 415"/>
                  <a:gd name="T64" fmla="*/ 12 w 76"/>
                  <a:gd name="T65" fmla="*/ 356 h 415"/>
                  <a:gd name="T66" fmla="*/ 16 w 76"/>
                  <a:gd name="T67" fmla="*/ 346 h 415"/>
                  <a:gd name="T68" fmla="*/ 12 w 76"/>
                  <a:gd name="T69" fmla="*/ 339 h 415"/>
                  <a:gd name="T70" fmla="*/ 9 w 76"/>
                  <a:gd name="T71" fmla="*/ 334 h 415"/>
                  <a:gd name="T72" fmla="*/ 18 w 76"/>
                  <a:gd name="T73" fmla="*/ 332 h 415"/>
                  <a:gd name="T74" fmla="*/ 11 w 76"/>
                  <a:gd name="T75" fmla="*/ 324 h 415"/>
                  <a:gd name="T76" fmla="*/ 11 w 76"/>
                  <a:gd name="T77" fmla="*/ 315 h 415"/>
                  <a:gd name="T78" fmla="*/ 3 w 76"/>
                  <a:gd name="T79" fmla="*/ 316 h 415"/>
                  <a:gd name="T80" fmla="*/ 8 w 76"/>
                  <a:gd name="T81" fmla="*/ 306 h 415"/>
                  <a:gd name="T82" fmla="*/ 12 w 76"/>
                  <a:gd name="T83" fmla="*/ 304 h 415"/>
                  <a:gd name="T84" fmla="*/ 15 w 76"/>
                  <a:gd name="T85" fmla="*/ 309 h 415"/>
                  <a:gd name="T86" fmla="*/ 19 w 76"/>
                  <a:gd name="T87" fmla="*/ 308 h 415"/>
                  <a:gd name="T88" fmla="*/ 19 w 76"/>
                  <a:gd name="T89" fmla="*/ 302 h 415"/>
                  <a:gd name="T90" fmla="*/ 19 w 76"/>
                  <a:gd name="T91" fmla="*/ 298 h 415"/>
                  <a:gd name="T92" fmla="*/ 20 w 76"/>
                  <a:gd name="T93" fmla="*/ 295 h 415"/>
                  <a:gd name="T94" fmla="*/ 24 w 76"/>
                  <a:gd name="T95" fmla="*/ 285 h 415"/>
                  <a:gd name="T96" fmla="*/ 24 w 76"/>
                  <a:gd name="T97" fmla="*/ 276 h 415"/>
                  <a:gd name="T98" fmla="*/ 26 w 76"/>
                  <a:gd name="T99" fmla="*/ 263 h 415"/>
                  <a:gd name="T100" fmla="*/ 26 w 76"/>
                  <a:gd name="T101" fmla="*/ 254 h 415"/>
                  <a:gd name="T102" fmla="*/ 23 w 76"/>
                  <a:gd name="T103" fmla="*/ 249 h 415"/>
                  <a:gd name="T104" fmla="*/ 15 w 76"/>
                  <a:gd name="T105" fmla="*/ 246 h 415"/>
                  <a:gd name="T106" fmla="*/ 19 w 76"/>
                  <a:gd name="T107" fmla="*/ 217 h 415"/>
                  <a:gd name="T108" fmla="*/ 20 w 76"/>
                  <a:gd name="T109" fmla="*/ 200 h 415"/>
                  <a:gd name="T110" fmla="*/ 27 w 76"/>
                  <a:gd name="T111" fmla="*/ 180 h 415"/>
                  <a:gd name="T112" fmla="*/ 37 w 76"/>
                  <a:gd name="T113" fmla="*/ 152 h 415"/>
                  <a:gd name="T114" fmla="*/ 37 w 76"/>
                  <a:gd name="T115" fmla="*/ 117 h 415"/>
                  <a:gd name="T116" fmla="*/ 42 w 76"/>
                  <a:gd name="T117" fmla="*/ 93 h 415"/>
                  <a:gd name="T118" fmla="*/ 45 w 76"/>
                  <a:gd name="T119" fmla="*/ 75 h 415"/>
                  <a:gd name="T120" fmla="*/ 46 w 76"/>
                  <a:gd name="T121" fmla="*/ 52 h 415"/>
                  <a:gd name="T122" fmla="*/ 48 w 76"/>
                  <a:gd name="T123" fmla="*/ 23 h 415"/>
                  <a:gd name="T124" fmla="*/ 52 w 76"/>
                  <a:gd name="T125" fmla="*/ 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 h="415">
                    <a:moveTo>
                      <a:pt x="53" y="0"/>
                    </a:moveTo>
                    <a:lnTo>
                      <a:pt x="55" y="0"/>
                    </a:lnTo>
                    <a:lnTo>
                      <a:pt x="56" y="2"/>
                    </a:lnTo>
                    <a:lnTo>
                      <a:pt x="56" y="2"/>
                    </a:lnTo>
                    <a:lnTo>
                      <a:pt x="57" y="4"/>
                    </a:lnTo>
                    <a:lnTo>
                      <a:pt x="57" y="7"/>
                    </a:lnTo>
                    <a:lnTo>
                      <a:pt x="59" y="11"/>
                    </a:lnTo>
                    <a:lnTo>
                      <a:pt x="59" y="12"/>
                    </a:lnTo>
                    <a:lnTo>
                      <a:pt x="60" y="13"/>
                    </a:lnTo>
                    <a:lnTo>
                      <a:pt x="61" y="15"/>
                    </a:lnTo>
                    <a:lnTo>
                      <a:pt x="63" y="16"/>
                    </a:lnTo>
                    <a:lnTo>
                      <a:pt x="63" y="17"/>
                    </a:lnTo>
                    <a:lnTo>
                      <a:pt x="63" y="19"/>
                    </a:lnTo>
                    <a:lnTo>
                      <a:pt x="63" y="20"/>
                    </a:lnTo>
                    <a:lnTo>
                      <a:pt x="63" y="20"/>
                    </a:lnTo>
                    <a:lnTo>
                      <a:pt x="63" y="22"/>
                    </a:lnTo>
                    <a:lnTo>
                      <a:pt x="63" y="22"/>
                    </a:lnTo>
                    <a:lnTo>
                      <a:pt x="61" y="22"/>
                    </a:lnTo>
                    <a:lnTo>
                      <a:pt x="61" y="23"/>
                    </a:lnTo>
                    <a:lnTo>
                      <a:pt x="60" y="24"/>
                    </a:lnTo>
                    <a:lnTo>
                      <a:pt x="60" y="26"/>
                    </a:lnTo>
                    <a:lnTo>
                      <a:pt x="61" y="26"/>
                    </a:lnTo>
                    <a:lnTo>
                      <a:pt x="63" y="27"/>
                    </a:lnTo>
                    <a:lnTo>
                      <a:pt x="63" y="28"/>
                    </a:lnTo>
                    <a:lnTo>
                      <a:pt x="63" y="30"/>
                    </a:lnTo>
                    <a:lnTo>
                      <a:pt x="63" y="30"/>
                    </a:lnTo>
                    <a:lnTo>
                      <a:pt x="64" y="30"/>
                    </a:lnTo>
                    <a:lnTo>
                      <a:pt x="65" y="31"/>
                    </a:lnTo>
                    <a:lnTo>
                      <a:pt x="65" y="33"/>
                    </a:lnTo>
                    <a:lnTo>
                      <a:pt x="65" y="34"/>
                    </a:lnTo>
                    <a:lnTo>
                      <a:pt x="65" y="35"/>
                    </a:lnTo>
                    <a:lnTo>
                      <a:pt x="67" y="37"/>
                    </a:lnTo>
                    <a:lnTo>
                      <a:pt x="67" y="41"/>
                    </a:lnTo>
                    <a:lnTo>
                      <a:pt x="67" y="44"/>
                    </a:lnTo>
                    <a:lnTo>
                      <a:pt x="68" y="48"/>
                    </a:lnTo>
                    <a:lnTo>
                      <a:pt x="68" y="48"/>
                    </a:lnTo>
                    <a:lnTo>
                      <a:pt x="68" y="50"/>
                    </a:lnTo>
                    <a:lnTo>
                      <a:pt x="68" y="50"/>
                    </a:lnTo>
                    <a:lnTo>
                      <a:pt x="70" y="50"/>
                    </a:lnTo>
                    <a:lnTo>
                      <a:pt x="71" y="50"/>
                    </a:lnTo>
                    <a:lnTo>
                      <a:pt x="72" y="50"/>
                    </a:lnTo>
                    <a:lnTo>
                      <a:pt x="74" y="50"/>
                    </a:lnTo>
                    <a:lnTo>
                      <a:pt x="75" y="50"/>
                    </a:lnTo>
                    <a:lnTo>
                      <a:pt x="75" y="50"/>
                    </a:lnTo>
                    <a:lnTo>
                      <a:pt x="75" y="50"/>
                    </a:lnTo>
                    <a:lnTo>
                      <a:pt x="75" y="52"/>
                    </a:lnTo>
                    <a:lnTo>
                      <a:pt x="76" y="52"/>
                    </a:lnTo>
                    <a:lnTo>
                      <a:pt x="76" y="54"/>
                    </a:lnTo>
                    <a:lnTo>
                      <a:pt x="75" y="61"/>
                    </a:lnTo>
                    <a:lnTo>
                      <a:pt x="71" y="63"/>
                    </a:lnTo>
                    <a:lnTo>
                      <a:pt x="64" y="67"/>
                    </a:lnTo>
                    <a:lnTo>
                      <a:pt x="64" y="68"/>
                    </a:lnTo>
                    <a:lnTo>
                      <a:pt x="64" y="70"/>
                    </a:lnTo>
                    <a:lnTo>
                      <a:pt x="64" y="71"/>
                    </a:lnTo>
                    <a:lnTo>
                      <a:pt x="64" y="72"/>
                    </a:lnTo>
                    <a:lnTo>
                      <a:pt x="63" y="74"/>
                    </a:lnTo>
                    <a:lnTo>
                      <a:pt x="63" y="74"/>
                    </a:lnTo>
                    <a:lnTo>
                      <a:pt x="63" y="76"/>
                    </a:lnTo>
                    <a:lnTo>
                      <a:pt x="64" y="79"/>
                    </a:lnTo>
                    <a:lnTo>
                      <a:pt x="64" y="83"/>
                    </a:lnTo>
                    <a:lnTo>
                      <a:pt x="64" y="85"/>
                    </a:lnTo>
                    <a:lnTo>
                      <a:pt x="64" y="87"/>
                    </a:lnTo>
                    <a:lnTo>
                      <a:pt x="65" y="90"/>
                    </a:lnTo>
                    <a:lnTo>
                      <a:pt x="65" y="90"/>
                    </a:lnTo>
                    <a:lnTo>
                      <a:pt x="64" y="90"/>
                    </a:lnTo>
                    <a:lnTo>
                      <a:pt x="63" y="91"/>
                    </a:lnTo>
                    <a:lnTo>
                      <a:pt x="60" y="94"/>
                    </a:lnTo>
                    <a:lnTo>
                      <a:pt x="60" y="94"/>
                    </a:lnTo>
                    <a:lnTo>
                      <a:pt x="59" y="98"/>
                    </a:lnTo>
                    <a:lnTo>
                      <a:pt x="55" y="102"/>
                    </a:lnTo>
                    <a:lnTo>
                      <a:pt x="53" y="107"/>
                    </a:lnTo>
                    <a:lnTo>
                      <a:pt x="52" y="111"/>
                    </a:lnTo>
                    <a:lnTo>
                      <a:pt x="52" y="112"/>
                    </a:lnTo>
                    <a:lnTo>
                      <a:pt x="50" y="113"/>
                    </a:lnTo>
                    <a:lnTo>
                      <a:pt x="50" y="115"/>
                    </a:lnTo>
                    <a:lnTo>
                      <a:pt x="50" y="119"/>
                    </a:lnTo>
                    <a:lnTo>
                      <a:pt x="50" y="120"/>
                    </a:lnTo>
                    <a:lnTo>
                      <a:pt x="50" y="123"/>
                    </a:lnTo>
                    <a:lnTo>
                      <a:pt x="50" y="124"/>
                    </a:lnTo>
                    <a:lnTo>
                      <a:pt x="49" y="126"/>
                    </a:lnTo>
                    <a:lnTo>
                      <a:pt x="49" y="126"/>
                    </a:lnTo>
                    <a:lnTo>
                      <a:pt x="49" y="127"/>
                    </a:lnTo>
                    <a:lnTo>
                      <a:pt x="48" y="128"/>
                    </a:lnTo>
                    <a:lnTo>
                      <a:pt x="48" y="130"/>
                    </a:lnTo>
                    <a:lnTo>
                      <a:pt x="46" y="133"/>
                    </a:lnTo>
                    <a:lnTo>
                      <a:pt x="46" y="133"/>
                    </a:lnTo>
                    <a:lnTo>
                      <a:pt x="45" y="135"/>
                    </a:lnTo>
                    <a:lnTo>
                      <a:pt x="45" y="138"/>
                    </a:lnTo>
                    <a:lnTo>
                      <a:pt x="45" y="139"/>
                    </a:lnTo>
                    <a:lnTo>
                      <a:pt x="46" y="141"/>
                    </a:lnTo>
                    <a:lnTo>
                      <a:pt x="46" y="146"/>
                    </a:lnTo>
                    <a:lnTo>
                      <a:pt x="49" y="152"/>
                    </a:lnTo>
                    <a:lnTo>
                      <a:pt x="49" y="153"/>
                    </a:lnTo>
                    <a:lnTo>
                      <a:pt x="49" y="154"/>
                    </a:lnTo>
                    <a:lnTo>
                      <a:pt x="50" y="156"/>
                    </a:lnTo>
                    <a:lnTo>
                      <a:pt x="50" y="157"/>
                    </a:lnTo>
                    <a:lnTo>
                      <a:pt x="50" y="160"/>
                    </a:lnTo>
                    <a:lnTo>
                      <a:pt x="50" y="163"/>
                    </a:lnTo>
                    <a:lnTo>
                      <a:pt x="50" y="165"/>
                    </a:lnTo>
                    <a:lnTo>
                      <a:pt x="49" y="170"/>
                    </a:lnTo>
                    <a:lnTo>
                      <a:pt x="48" y="171"/>
                    </a:lnTo>
                    <a:lnTo>
                      <a:pt x="48" y="172"/>
                    </a:lnTo>
                    <a:lnTo>
                      <a:pt x="48" y="176"/>
                    </a:lnTo>
                    <a:lnTo>
                      <a:pt x="46" y="176"/>
                    </a:lnTo>
                    <a:lnTo>
                      <a:pt x="45" y="178"/>
                    </a:lnTo>
                    <a:lnTo>
                      <a:pt x="45" y="183"/>
                    </a:lnTo>
                    <a:lnTo>
                      <a:pt x="46" y="186"/>
                    </a:lnTo>
                    <a:lnTo>
                      <a:pt x="46" y="187"/>
                    </a:lnTo>
                    <a:lnTo>
                      <a:pt x="45" y="187"/>
                    </a:lnTo>
                    <a:lnTo>
                      <a:pt x="44" y="187"/>
                    </a:lnTo>
                    <a:lnTo>
                      <a:pt x="44" y="189"/>
                    </a:lnTo>
                    <a:lnTo>
                      <a:pt x="44" y="190"/>
                    </a:lnTo>
                    <a:lnTo>
                      <a:pt x="44" y="190"/>
                    </a:lnTo>
                    <a:lnTo>
                      <a:pt x="42" y="190"/>
                    </a:lnTo>
                    <a:lnTo>
                      <a:pt x="42" y="190"/>
                    </a:lnTo>
                    <a:lnTo>
                      <a:pt x="41" y="191"/>
                    </a:lnTo>
                    <a:lnTo>
                      <a:pt x="39" y="194"/>
                    </a:lnTo>
                    <a:lnTo>
                      <a:pt x="39" y="201"/>
                    </a:lnTo>
                    <a:lnTo>
                      <a:pt x="39" y="206"/>
                    </a:lnTo>
                    <a:lnTo>
                      <a:pt x="39" y="211"/>
                    </a:lnTo>
                    <a:lnTo>
                      <a:pt x="41" y="213"/>
                    </a:lnTo>
                    <a:lnTo>
                      <a:pt x="41" y="215"/>
                    </a:lnTo>
                    <a:lnTo>
                      <a:pt x="39" y="216"/>
                    </a:lnTo>
                    <a:lnTo>
                      <a:pt x="38" y="217"/>
                    </a:lnTo>
                    <a:lnTo>
                      <a:pt x="38" y="219"/>
                    </a:lnTo>
                    <a:lnTo>
                      <a:pt x="38" y="220"/>
                    </a:lnTo>
                    <a:lnTo>
                      <a:pt x="37" y="223"/>
                    </a:lnTo>
                    <a:lnTo>
                      <a:pt x="34" y="232"/>
                    </a:lnTo>
                    <a:lnTo>
                      <a:pt x="34" y="232"/>
                    </a:lnTo>
                    <a:lnTo>
                      <a:pt x="34" y="235"/>
                    </a:lnTo>
                    <a:lnTo>
                      <a:pt x="33" y="242"/>
                    </a:lnTo>
                    <a:lnTo>
                      <a:pt x="33" y="248"/>
                    </a:lnTo>
                    <a:lnTo>
                      <a:pt x="33" y="250"/>
                    </a:lnTo>
                    <a:lnTo>
                      <a:pt x="34" y="250"/>
                    </a:lnTo>
                    <a:lnTo>
                      <a:pt x="34" y="252"/>
                    </a:lnTo>
                    <a:lnTo>
                      <a:pt x="34" y="253"/>
                    </a:lnTo>
                    <a:lnTo>
                      <a:pt x="34" y="254"/>
                    </a:lnTo>
                    <a:lnTo>
                      <a:pt x="34" y="256"/>
                    </a:lnTo>
                    <a:lnTo>
                      <a:pt x="33" y="259"/>
                    </a:lnTo>
                    <a:lnTo>
                      <a:pt x="31" y="261"/>
                    </a:lnTo>
                    <a:lnTo>
                      <a:pt x="31" y="267"/>
                    </a:lnTo>
                    <a:lnTo>
                      <a:pt x="31" y="268"/>
                    </a:lnTo>
                    <a:lnTo>
                      <a:pt x="33" y="269"/>
                    </a:lnTo>
                    <a:lnTo>
                      <a:pt x="33" y="269"/>
                    </a:lnTo>
                    <a:lnTo>
                      <a:pt x="33" y="274"/>
                    </a:lnTo>
                    <a:lnTo>
                      <a:pt x="33" y="275"/>
                    </a:lnTo>
                    <a:lnTo>
                      <a:pt x="34" y="276"/>
                    </a:lnTo>
                    <a:lnTo>
                      <a:pt x="34" y="279"/>
                    </a:lnTo>
                    <a:lnTo>
                      <a:pt x="33" y="283"/>
                    </a:lnTo>
                    <a:lnTo>
                      <a:pt x="34" y="285"/>
                    </a:lnTo>
                    <a:lnTo>
                      <a:pt x="34" y="285"/>
                    </a:lnTo>
                    <a:lnTo>
                      <a:pt x="37" y="286"/>
                    </a:lnTo>
                    <a:lnTo>
                      <a:pt x="38" y="286"/>
                    </a:lnTo>
                    <a:lnTo>
                      <a:pt x="38" y="289"/>
                    </a:lnTo>
                    <a:lnTo>
                      <a:pt x="38" y="290"/>
                    </a:lnTo>
                    <a:lnTo>
                      <a:pt x="35" y="290"/>
                    </a:lnTo>
                    <a:lnTo>
                      <a:pt x="33" y="289"/>
                    </a:lnTo>
                    <a:lnTo>
                      <a:pt x="33" y="290"/>
                    </a:lnTo>
                    <a:lnTo>
                      <a:pt x="33" y="291"/>
                    </a:lnTo>
                    <a:lnTo>
                      <a:pt x="35" y="293"/>
                    </a:lnTo>
                    <a:lnTo>
                      <a:pt x="37" y="294"/>
                    </a:lnTo>
                    <a:lnTo>
                      <a:pt x="37" y="295"/>
                    </a:lnTo>
                    <a:lnTo>
                      <a:pt x="37" y="297"/>
                    </a:lnTo>
                    <a:lnTo>
                      <a:pt x="35" y="297"/>
                    </a:lnTo>
                    <a:lnTo>
                      <a:pt x="35" y="300"/>
                    </a:lnTo>
                    <a:lnTo>
                      <a:pt x="35" y="304"/>
                    </a:lnTo>
                    <a:lnTo>
                      <a:pt x="35" y="304"/>
                    </a:lnTo>
                    <a:lnTo>
                      <a:pt x="35" y="306"/>
                    </a:lnTo>
                    <a:lnTo>
                      <a:pt x="35" y="308"/>
                    </a:lnTo>
                    <a:lnTo>
                      <a:pt x="35" y="313"/>
                    </a:lnTo>
                    <a:lnTo>
                      <a:pt x="34" y="316"/>
                    </a:lnTo>
                    <a:lnTo>
                      <a:pt x="33" y="319"/>
                    </a:lnTo>
                    <a:lnTo>
                      <a:pt x="33" y="320"/>
                    </a:lnTo>
                    <a:lnTo>
                      <a:pt x="31" y="323"/>
                    </a:lnTo>
                    <a:lnTo>
                      <a:pt x="29" y="326"/>
                    </a:lnTo>
                    <a:lnTo>
                      <a:pt x="29" y="327"/>
                    </a:lnTo>
                    <a:lnTo>
                      <a:pt x="29" y="328"/>
                    </a:lnTo>
                    <a:lnTo>
                      <a:pt x="29" y="331"/>
                    </a:lnTo>
                    <a:lnTo>
                      <a:pt x="29" y="331"/>
                    </a:lnTo>
                    <a:lnTo>
                      <a:pt x="29" y="332"/>
                    </a:lnTo>
                    <a:lnTo>
                      <a:pt x="29" y="332"/>
                    </a:lnTo>
                    <a:lnTo>
                      <a:pt x="29" y="335"/>
                    </a:lnTo>
                    <a:lnTo>
                      <a:pt x="29" y="337"/>
                    </a:lnTo>
                    <a:lnTo>
                      <a:pt x="29" y="337"/>
                    </a:lnTo>
                    <a:lnTo>
                      <a:pt x="29" y="337"/>
                    </a:lnTo>
                    <a:lnTo>
                      <a:pt x="27" y="341"/>
                    </a:lnTo>
                    <a:lnTo>
                      <a:pt x="27" y="342"/>
                    </a:lnTo>
                    <a:lnTo>
                      <a:pt x="27" y="343"/>
                    </a:lnTo>
                    <a:lnTo>
                      <a:pt x="24" y="346"/>
                    </a:lnTo>
                    <a:lnTo>
                      <a:pt x="23" y="350"/>
                    </a:lnTo>
                    <a:lnTo>
                      <a:pt x="22" y="350"/>
                    </a:lnTo>
                    <a:lnTo>
                      <a:pt x="22" y="353"/>
                    </a:lnTo>
                    <a:lnTo>
                      <a:pt x="20" y="358"/>
                    </a:lnTo>
                    <a:lnTo>
                      <a:pt x="20" y="360"/>
                    </a:lnTo>
                    <a:lnTo>
                      <a:pt x="20" y="361"/>
                    </a:lnTo>
                    <a:lnTo>
                      <a:pt x="20" y="367"/>
                    </a:lnTo>
                    <a:lnTo>
                      <a:pt x="20" y="367"/>
                    </a:lnTo>
                    <a:lnTo>
                      <a:pt x="20" y="369"/>
                    </a:lnTo>
                    <a:lnTo>
                      <a:pt x="20" y="371"/>
                    </a:lnTo>
                    <a:lnTo>
                      <a:pt x="22" y="371"/>
                    </a:lnTo>
                    <a:lnTo>
                      <a:pt x="22" y="369"/>
                    </a:lnTo>
                    <a:lnTo>
                      <a:pt x="23" y="369"/>
                    </a:lnTo>
                    <a:lnTo>
                      <a:pt x="24" y="368"/>
                    </a:lnTo>
                    <a:lnTo>
                      <a:pt x="27" y="368"/>
                    </a:lnTo>
                    <a:lnTo>
                      <a:pt x="27" y="368"/>
                    </a:lnTo>
                    <a:lnTo>
                      <a:pt x="29" y="368"/>
                    </a:lnTo>
                    <a:lnTo>
                      <a:pt x="29" y="368"/>
                    </a:lnTo>
                    <a:lnTo>
                      <a:pt x="29" y="368"/>
                    </a:lnTo>
                    <a:lnTo>
                      <a:pt x="30" y="371"/>
                    </a:lnTo>
                    <a:lnTo>
                      <a:pt x="30" y="374"/>
                    </a:lnTo>
                    <a:lnTo>
                      <a:pt x="30" y="383"/>
                    </a:lnTo>
                    <a:lnTo>
                      <a:pt x="30" y="385"/>
                    </a:lnTo>
                    <a:lnTo>
                      <a:pt x="31" y="386"/>
                    </a:lnTo>
                    <a:lnTo>
                      <a:pt x="31" y="387"/>
                    </a:lnTo>
                    <a:lnTo>
                      <a:pt x="34" y="389"/>
                    </a:lnTo>
                    <a:lnTo>
                      <a:pt x="42" y="389"/>
                    </a:lnTo>
                    <a:lnTo>
                      <a:pt x="44" y="389"/>
                    </a:lnTo>
                    <a:lnTo>
                      <a:pt x="45" y="389"/>
                    </a:lnTo>
                    <a:lnTo>
                      <a:pt x="48" y="389"/>
                    </a:lnTo>
                    <a:lnTo>
                      <a:pt x="50" y="387"/>
                    </a:lnTo>
                    <a:lnTo>
                      <a:pt x="52" y="387"/>
                    </a:lnTo>
                    <a:lnTo>
                      <a:pt x="56" y="389"/>
                    </a:lnTo>
                    <a:lnTo>
                      <a:pt x="61" y="390"/>
                    </a:lnTo>
                    <a:lnTo>
                      <a:pt x="64" y="391"/>
                    </a:lnTo>
                    <a:lnTo>
                      <a:pt x="65" y="391"/>
                    </a:lnTo>
                    <a:lnTo>
                      <a:pt x="65" y="393"/>
                    </a:lnTo>
                    <a:lnTo>
                      <a:pt x="64" y="393"/>
                    </a:lnTo>
                    <a:lnTo>
                      <a:pt x="63" y="391"/>
                    </a:lnTo>
                    <a:lnTo>
                      <a:pt x="60" y="391"/>
                    </a:lnTo>
                    <a:lnTo>
                      <a:pt x="59" y="390"/>
                    </a:lnTo>
                    <a:lnTo>
                      <a:pt x="57" y="390"/>
                    </a:lnTo>
                    <a:lnTo>
                      <a:pt x="55" y="391"/>
                    </a:lnTo>
                    <a:lnTo>
                      <a:pt x="55" y="393"/>
                    </a:lnTo>
                    <a:lnTo>
                      <a:pt x="53" y="394"/>
                    </a:lnTo>
                    <a:lnTo>
                      <a:pt x="50" y="394"/>
                    </a:lnTo>
                    <a:lnTo>
                      <a:pt x="49" y="395"/>
                    </a:lnTo>
                    <a:lnTo>
                      <a:pt x="48" y="397"/>
                    </a:lnTo>
                    <a:lnTo>
                      <a:pt x="46" y="397"/>
                    </a:lnTo>
                    <a:lnTo>
                      <a:pt x="45" y="397"/>
                    </a:lnTo>
                    <a:lnTo>
                      <a:pt x="44" y="398"/>
                    </a:lnTo>
                    <a:lnTo>
                      <a:pt x="42" y="398"/>
                    </a:lnTo>
                    <a:lnTo>
                      <a:pt x="42" y="402"/>
                    </a:lnTo>
                    <a:lnTo>
                      <a:pt x="42" y="406"/>
                    </a:lnTo>
                    <a:lnTo>
                      <a:pt x="41" y="412"/>
                    </a:lnTo>
                    <a:lnTo>
                      <a:pt x="41" y="413"/>
                    </a:lnTo>
                    <a:lnTo>
                      <a:pt x="41" y="413"/>
                    </a:lnTo>
                    <a:lnTo>
                      <a:pt x="39" y="415"/>
                    </a:lnTo>
                    <a:lnTo>
                      <a:pt x="39" y="415"/>
                    </a:lnTo>
                    <a:lnTo>
                      <a:pt x="37" y="413"/>
                    </a:lnTo>
                    <a:lnTo>
                      <a:pt x="35" y="413"/>
                    </a:lnTo>
                    <a:lnTo>
                      <a:pt x="33" y="412"/>
                    </a:lnTo>
                    <a:lnTo>
                      <a:pt x="30" y="411"/>
                    </a:lnTo>
                    <a:lnTo>
                      <a:pt x="30" y="409"/>
                    </a:lnTo>
                    <a:lnTo>
                      <a:pt x="30" y="406"/>
                    </a:lnTo>
                    <a:lnTo>
                      <a:pt x="31" y="406"/>
                    </a:lnTo>
                    <a:lnTo>
                      <a:pt x="31" y="408"/>
                    </a:lnTo>
                    <a:lnTo>
                      <a:pt x="31" y="408"/>
                    </a:lnTo>
                    <a:lnTo>
                      <a:pt x="33" y="408"/>
                    </a:lnTo>
                    <a:lnTo>
                      <a:pt x="33" y="406"/>
                    </a:lnTo>
                    <a:lnTo>
                      <a:pt x="34" y="405"/>
                    </a:lnTo>
                    <a:lnTo>
                      <a:pt x="37" y="405"/>
                    </a:lnTo>
                    <a:lnTo>
                      <a:pt x="38" y="404"/>
                    </a:lnTo>
                    <a:lnTo>
                      <a:pt x="39" y="402"/>
                    </a:lnTo>
                    <a:lnTo>
                      <a:pt x="39" y="401"/>
                    </a:lnTo>
                    <a:lnTo>
                      <a:pt x="41" y="400"/>
                    </a:lnTo>
                    <a:lnTo>
                      <a:pt x="38" y="398"/>
                    </a:lnTo>
                    <a:lnTo>
                      <a:pt x="38" y="398"/>
                    </a:lnTo>
                    <a:lnTo>
                      <a:pt x="37" y="395"/>
                    </a:lnTo>
                    <a:lnTo>
                      <a:pt x="35" y="395"/>
                    </a:lnTo>
                    <a:lnTo>
                      <a:pt x="31" y="395"/>
                    </a:lnTo>
                    <a:lnTo>
                      <a:pt x="29" y="395"/>
                    </a:lnTo>
                    <a:lnTo>
                      <a:pt x="29" y="397"/>
                    </a:lnTo>
                    <a:lnTo>
                      <a:pt x="29" y="395"/>
                    </a:lnTo>
                    <a:lnTo>
                      <a:pt x="29" y="395"/>
                    </a:lnTo>
                    <a:lnTo>
                      <a:pt x="26" y="395"/>
                    </a:lnTo>
                    <a:lnTo>
                      <a:pt x="26" y="394"/>
                    </a:lnTo>
                    <a:lnTo>
                      <a:pt x="26" y="394"/>
                    </a:lnTo>
                    <a:lnTo>
                      <a:pt x="27" y="393"/>
                    </a:lnTo>
                    <a:lnTo>
                      <a:pt x="29" y="391"/>
                    </a:lnTo>
                    <a:lnTo>
                      <a:pt x="29" y="389"/>
                    </a:lnTo>
                    <a:lnTo>
                      <a:pt x="26" y="387"/>
                    </a:lnTo>
                    <a:lnTo>
                      <a:pt x="29" y="386"/>
                    </a:lnTo>
                    <a:lnTo>
                      <a:pt x="29" y="386"/>
                    </a:lnTo>
                    <a:lnTo>
                      <a:pt x="27" y="385"/>
                    </a:lnTo>
                    <a:lnTo>
                      <a:pt x="26" y="382"/>
                    </a:lnTo>
                    <a:lnTo>
                      <a:pt x="24" y="380"/>
                    </a:lnTo>
                    <a:lnTo>
                      <a:pt x="22" y="379"/>
                    </a:lnTo>
                    <a:lnTo>
                      <a:pt x="22" y="379"/>
                    </a:lnTo>
                    <a:lnTo>
                      <a:pt x="26" y="383"/>
                    </a:lnTo>
                    <a:lnTo>
                      <a:pt x="26" y="385"/>
                    </a:lnTo>
                    <a:lnTo>
                      <a:pt x="26" y="385"/>
                    </a:lnTo>
                    <a:lnTo>
                      <a:pt x="24" y="383"/>
                    </a:lnTo>
                    <a:lnTo>
                      <a:pt x="23" y="383"/>
                    </a:lnTo>
                    <a:lnTo>
                      <a:pt x="23" y="383"/>
                    </a:lnTo>
                    <a:lnTo>
                      <a:pt x="23" y="385"/>
                    </a:lnTo>
                    <a:lnTo>
                      <a:pt x="23" y="386"/>
                    </a:lnTo>
                    <a:lnTo>
                      <a:pt x="22" y="387"/>
                    </a:lnTo>
                    <a:lnTo>
                      <a:pt x="22" y="386"/>
                    </a:lnTo>
                    <a:lnTo>
                      <a:pt x="22" y="385"/>
                    </a:lnTo>
                    <a:lnTo>
                      <a:pt x="20" y="383"/>
                    </a:lnTo>
                    <a:lnTo>
                      <a:pt x="20" y="382"/>
                    </a:lnTo>
                    <a:lnTo>
                      <a:pt x="20" y="385"/>
                    </a:lnTo>
                    <a:lnTo>
                      <a:pt x="20" y="386"/>
                    </a:lnTo>
                    <a:lnTo>
                      <a:pt x="20" y="389"/>
                    </a:lnTo>
                    <a:lnTo>
                      <a:pt x="20" y="389"/>
                    </a:lnTo>
                    <a:lnTo>
                      <a:pt x="19" y="387"/>
                    </a:lnTo>
                    <a:lnTo>
                      <a:pt x="19" y="386"/>
                    </a:lnTo>
                    <a:lnTo>
                      <a:pt x="19" y="382"/>
                    </a:lnTo>
                    <a:lnTo>
                      <a:pt x="18" y="379"/>
                    </a:lnTo>
                    <a:lnTo>
                      <a:pt x="14" y="374"/>
                    </a:lnTo>
                    <a:lnTo>
                      <a:pt x="14" y="372"/>
                    </a:lnTo>
                    <a:lnTo>
                      <a:pt x="14" y="371"/>
                    </a:lnTo>
                    <a:lnTo>
                      <a:pt x="15" y="371"/>
                    </a:lnTo>
                    <a:lnTo>
                      <a:pt x="18" y="371"/>
                    </a:lnTo>
                    <a:lnTo>
                      <a:pt x="16" y="368"/>
                    </a:lnTo>
                    <a:lnTo>
                      <a:pt x="16" y="368"/>
                    </a:lnTo>
                    <a:lnTo>
                      <a:pt x="16" y="369"/>
                    </a:lnTo>
                    <a:lnTo>
                      <a:pt x="15" y="369"/>
                    </a:lnTo>
                    <a:lnTo>
                      <a:pt x="14" y="368"/>
                    </a:lnTo>
                    <a:lnTo>
                      <a:pt x="14" y="367"/>
                    </a:lnTo>
                    <a:lnTo>
                      <a:pt x="14" y="365"/>
                    </a:lnTo>
                    <a:lnTo>
                      <a:pt x="16" y="367"/>
                    </a:lnTo>
                    <a:lnTo>
                      <a:pt x="15" y="365"/>
                    </a:lnTo>
                    <a:lnTo>
                      <a:pt x="15" y="365"/>
                    </a:lnTo>
                    <a:lnTo>
                      <a:pt x="12" y="364"/>
                    </a:lnTo>
                    <a:lnTo>
                      <a:pt x="11" y="364"/>
                    </a:lnTo>
                    <a:lnTo>
                      <a:pt x="11" y="363"/>
                    </a:lnTo>
                    <a:lnTo>
                      <a:pt x="9" y="361"/>
                    </a:lnTo>
                    <a:lnTo>
                      <a:pt x="12" y="358"/>
                    </a:lnTo>
                    <a:lnTo>
                      <a:pt x="12" y="356"/>
                    </a:lnTo>
                    <a:lnTo>
                      <a:pt x="12" y="356"/>
                    </a:lnTo>
                    <a:lnTo>
                      <a:pt x="12" y="354"/>
                    </a:lnTo>
                    <a:lnTo>
                      <a:pt x="15" y="353"/>
                    </a:lnTo>
                    <a:lnTo>
                      <a:pt x="16" y="353"/>
                    </a:lnTo>
                    <a:lnTo>
                      <a:pt x="16" y="353"/>
                    </a:lnTo>
                    <a:lnTo>
                      <a:pt x="16" y="353"/>
                    </a:lnTo>
                    <a:lnTo>
                      <a:pt x="15" y="352"/>
                    </a:lnTo>
                    <a:lnTo>
                      <a:pt x="15" y="352"/>
                    </a:lnTo>
                    <a:lnTo>
                      <a:pt x="16" y="346"/>
                    </a:lnTo>
                    <a:lnTo>
                      <a:pt x="16" y="346"/>
                    </a:lnTo>
                    <a:lnTo>
                      <a:pt x="14" y="348"/>
                    </a:lnTo>
                    <a:lnTo>
                      <a:pt x="14" y="349"/>
                    </a:lnTo>
                    <a:lnTo>
                      <a:pt x="14" y="352"/>
                    </a:lnTo>
                    <a:lnTo>
                      <a:pt x="12" y="350"/>
                    </a:lnTo>
                    <a:lnTo>
                      <a:pt x="12" y="349"/>
                    </a:lnTo>
                    <a:lnTo>
                      <a:pt x="12" y="348"/>
                    </a:lnTo>
                    <a:lnTo>
                      <a:pt x="12" y="342"/>
                    </a:lnTo>
                    <a:lnTo>
                      <a:pt x="12" y="341"/>
                    </a:lnTo>
                    <a:lnTo>
                      <a:pt x="14" y="341"/>
                    </a:lnTo>
                    <a:lnTo>
                      <a:pt x="12" y="339"/>
                    </a:lnTo>
                    <a:lnTo>
                      <a:pt x="12" y="338"/>
                    </a:lnTo>
                    <a:lnTo>
                      <a:pt x="15" y="338"/>
                    </a:lnTo>
                    <a:lnTo>
                      <a:pt x="16" y="339"/>
                    </a:lnTo>
                    <a:lnTo>
                      <a:pt x="16" y="338"/>
                    </a:lnTo>
                    <a:lnTo>
                      <a:pt x="16" y="337"/>
                    </a:lnTo>
                    <a:lnTo>
                      <a:pt x="15" y="337"/>
                    </a:lnTo>
                    <a:lnTo>
                      <a:pt x="12" y="338"/>
                    </a:lnTo>
                    <a:lnTo>
                      <a:pt x="11" y="337"/>
                    </a:lnTo>
                    <a:lnTo>
                      <a:pt x="11" y="335"/>
                    </a:lnTo>
                    <a:lnTo>
                      <a:pt x="9" y="334"/>
                    </a:lnTo>
                    <a:lnTo>
                      <a:pt x="9" y="331"/>
                    </a:lnTo>
                    <a:lnTo>
                      <a:pt x="11" y="331"/>
                    </a:lnTo>
                    <a:lnTo>
                      <a:pt x="12" y="332"/>
                    </a:lnTo>
                    <a:lnTo>
                      <a:pt x="12" y="334"/>
                    </a:lnTo>
                    <a:lnTo>
                      <a:pt x="12" y="332"/>
                    </a:lnTo>
                    <a:lnTo>
                      <a:pt x="14" y="331"/>
                    </a:lnTo>
                    <a:lnTo>
                      <a:pt x="16" y="332"/>
                    </a:lnTo>
                    <a:lnTo>
                      <a:pt x="19" y="334"/>
                    </a:lnTo>
                    <a:lnTo>
                      <a:pt x="20" y="334"/>
                    </a:lnTo>
                    <a:lnTo>
                      <a:pt x="18" y="332"/>
                    </a:lnTo>
                    <a:lnTo>
                      <a:pt x="18" y="331"/>
                    </a:lnTo>
                    <a:lnTo>
                      <a:pt x="16" y="328"/>
                    </a:lnTo>
                    <a:lnTo>
                      <a:pt x="16" y="327"/>
                    </a:lnTo>
                    <a:lnTo>
                      <a:pt x="16" y="328"/>
                    </a:lnTo>
                    <a:lnTo>
                      <a:pt x="14" y="328"/>
                    </a:lnTo>
                    <a:lnTo>
                      <a:pt x="14" y="327"/>
                    </a:lnTo>
                    <a:lnTo>
                      <a:pt x="14" y="327"/>
                    </a:lnTo>
                    <a:lnTo>
                      <a:pt x="14" y="326"/>
                    </a:lnTo>
                    <a:lnTo>
                      <a:pt x="12" y="326"/>
                    </a:lnTo>
                    <a:lnTo>
                      <a:pt x="11" y="324"/>
                    </a:lnTo>
                    <a:lnTo>
                      <a:pt x="11" y="323"/>
                    </a:lnTo>
                    <a:lnTo>
                      <a:pt x="11" y="322"/>
                    </a:lnTo>
                    <a:lnTo>
                      <a:pt x="12" y="322"/>
                    </a:lnTo>
                    <a:lnTo>
                      <a:pt x="14" y="320"/>
                    </a:lnTo>
                    <a:lnTo>
                      <a:pt x="14" y="319"/>
                    </a:lnTo>
                    <a:lnTo>
                      <a:pt x="15" y="317"/>
                    </a:lnTo>
                    <a:lnTo>
                      <a:pt x="14" y="317"/>
                    </a:lnTo>
                    <a:lnTo>
                      <a:pt x="14" y="316"/>
                    </a:lnTo>
                    <a:lnTo>
                      <a:pt x="12" y="315"/>
                    </a:lnTo>
                    <a:lnTo>
                      <a:pt x="11" y="315"/>
                    </a:lnTo>
                    <a:lnTo>
                      <a:pt x="9" y="315"/>
                    </a:lnTo>
                    <a:lnTo>
                      <a:pt x="9" y="316"/>
                    </a:lnTo>
                    <a:lnTo>
                      <a:pt x="8" y="316"/>
                    </a:lnTo>
                    <a:lnTo>
                      <a:pt x="5" y="315"/>
                    </a:lnTo>
                    <a:lnTo>
                      <a:pt x="5" y="313"/>
                    </a:lnTo>
                    <a:lnTo>
                      <a:pt x="4" y="313"/>
                    </a:lnTo>
                    <a:lnTo>
                      <a:pt x="3" y="313"/>
                    </a:lnTo>
                    <a:lnTo>
                      <a:pt x="1" y="315"/>
                    </a:lnTo>
                    <a:lnTo>
                      <a:pt x="3" y="315"/>
                    </a:lnTo>
                    <a:lnTo>
                      <a:pt x="3" y="316"/>
                    </a:lnTo>
                    <a:lnTo>
                      <a:pt x="3" y="317"/>
                    </a:lnTo>
                    <a:lnTo>
                      <a:pt x="1" y="317"/>
                    </a:lnTo>
                    <a:lnTo>
                      <a:pt x="0" y="316"/>
                    </a:lnTo>
                    <a:lnTo>
                      <a:pt x="1" y="312"/>
                    </a:lnTo>
                    <a:lnTo>
                      <a:pt x="3" y="312"/>
                    </a:lnTo>
                    <a:lnTo>
                      <a:pt x="4" y="311"/>
                    </a:lnTo>
                    <a:lnTo>
                      <a:pt x="5" y="309"/>
                    </a:lnTo>
                    <a:lnTo>
                      <a:pt x="7" y="308"/>
                    </a:lnTo>
                    <a:lnTo>
                      <a:pt x="8" y="308"/>
                    </a:lnTo>
                    <a:lnTo>
                      <a:pt x="8" y="306"/>
                    </a:lnTo>
                    <a:lnTo>
                      <a:pt x="7" y="306"/>
                    </a:lnTo>
                    <a:lnTo>
                      <a:pt x="7" y="306"/>
                    </a:lnTo>
                    <a:lnTo>
                      <a:pt x="5" y="306"/>
                    </a:lnTo>
                    <a:lnTo>
                      <a:pt x="5" y="305"/>
                    </a:lnTo>
                    <a:lnTo>
                      <a:pt x="5" y="304"/>
                    </a:lnTo>
                    <a:lnTo>
                      <a:pt x="8" y="304"/>
                    </a:lnTo>
                    <a:lnTo>
                      <a:pt x="9" y="304"/>
                    </a:lnTo>
                    <a:lnTo>
                      <a:pt x="11" y="304"/>
                    </a:lnTo>
                    <a:lnTo>
                      <a:pt x="11" y="304"/>
                    </a:lnTo>
                    <a:lnTo>
                      <a:pt x="12" y="304"/>
                    </a:lnTo>
                    <a:lnTo>
                      <a:pt x="14" y="305"/>
                    </a:lnTo>
                    <a:lnTo>
                      <a:pt x="14" y="306"/>
                    </a:lnTo>
                    <a:lnTo>
                      <a:pt x="14" y="306"/>
                    </a:lnTo>
                    <a:lnTo>
                      <a:pt x="14" y="306"/>
                    </a:lnTo>
                    <a:lnTo>
                      <a:pt x="14" y="308"/>
                    </a:lnTo>
                    <a:lnTo>
                      <a:pt x="14" y="308"/>
                    </a:lnTo>
                    <a:lnTo>
                      <a:pt x="12" y="309"/>
                    </a:lnTo>
                    <a:lnTo>
                      <a:pt x="14" y="311"/>
                    </a:lnTo>
                    <a:lnTo>
                      <a:pt x="15" y="311"/>
                    </a:lnTo>
                    <a:lnTo>
                      <a:pt x="15" y="309"/>
                    </a:lnTo>
                    <a:lnTo>
                      <a:pt x="16" y="308"/>
                    </a:lnTo>
                    <a:lnTo>
                      <a:pt x="16" y="309"/>
                    </a:lnTo>
                    <a:lnTo>
                      <a:pt x="16" y="311"/>
                    </a:lnTo>
                    <a:lnTo>
                      <a:pt x="16" y="312"/>
                    </a:lnTo>
                    <a:lnTo>
                      <a:pt x="16" y="312"/>
                    </a:lnTo>
                    <a:lnTo>
                      <a:pt x="16" y="311"/>
                    </a:lnTo>
                    <a:lnTo>
                      <a:pt x="18" y="309"/>
                    </a:lnTo>
                    <a:lnTo>
                      <a:pt x="19" y="309"/>
                    </a:lnTo>
                    <a:lnTo>
                      <a:pt x="19" y="308"/>
                    </a:lnTo>
                    <a:lnTo>
                      <a:pt x="19" y="308"/>
                    </a:lnTo>
                    <a:lnTo>
                      <a:pt x="20" y="306"/>
                    </a:lnTo>
                    <a:lnTo>
                      <a:pt x="20" y="304"/>
                    </a:lnTo>
                    <a:lnTo>
                      <a:pt x="20" y="304"/>
                    </a:lnTo>
                    <a:lnTo>
                      <a:pt x="20" y="304"/>
                    </a:lnTo>
                    <a:lnTo>
                      <a:pt x="19" y="305"/>
                    </a:lnTo>
                    <a:lnTo>
                      <a:pt x="19" y="305"/>
                    </a:lnTo>
                    <a:lnTo>
                      <a:pt x="18" y="308"/>
                    </a:lnTo>
                    <a:lnTo>
                      <a:pt x="19" y="304"/>
                    </a:lnTo>
                    <a:lnTo>
                      <a:pt x="19" y="302"/>
                    </a:lnTo>
                    <a:lnTo>
                      <a:pt x="19" y="302"/>
                    </a:lnTo>
                    <a:lnTo>
                      <a:pt x="22" y="302"/>
                    </a:lnTo>
                    <a:lnTo>
                      <a:pt x="20" y="302"/>
                    </a:lnTo>
                    <a:lnTo>
                      <a:pt x="20" y="301"/>
                    </a:lnTo>
                    <a:lnTo>
                      <a:pt x="20" y="301"/>
                    </a:lnTo>
                    <a:lnTo>
                      <a:pt x="22" y="300"/>
                    </a:lnTo>
                    <a:lnTo>
                      <a:pt x="22" y="300"/>
                    </a:lnTo>
                    <a:lnTo>
                      <a:pt x="20" y="300"/>
                    </a:lnTo>
                    <a:lnTo>
                      <a:pt x="19" y="300"/>
                    </a:lnTo>
                    <a:lnTo>
                      <a:pt x="19" y="298"/>
                    </a:lnTo>
                    <a:lnTo>
                      <a:pt x="19" y="298"/>
                    </a:lnTo>
                    <a:lnTo>
                      <a:pt x="20" y="297"/>
                    </a:lnTo>
                    <a:lnTo>
                      <a:pt x="20" y="297"/>
                    </a:lnTo>
                    <a:lnTo>
                      <a:pt x="22" y="298"/>
                    </a:lnTo>
                    <a:lnTo>
                      <a:pt x="23" y="298"/>
                    </a:lnTo>
                    <a:lnTo>
                      <a:pt x="24" y="298"/>
                    </a:lnTo>
                    <a:lnTo>
                      <a:pt x="24" y="298"/>
                    </a:lnTo>
                    <a:lnTo>
                      <a:pt x="24" y="297"/>
                    </a:lnTo>
                    <a:lnTo>
                      <a:pt x="23" y="297"/>
                    </a:lnTo>
                    <a:lnTo>
                      <a:pt x="22" y="295"/>
                    </a:lnTo>
                    <a:lnTo>
                      <a:pt x="20" y="295"/>
                    </a:lnTo>
                    <a:lnTo>
                      <a:pt x="20" y="294"/>
                    </a:lnTo>
                    <a:lnTo>
                      <a:pt x="20" y="293"/>
                    </a:lnTo>
                    <a:lnTo>
                      <a:pt x="22" y="293"/>
                    </a:lnTo>
                    <a:lnTo>
                      <a:pt x="23" y="293"/>
                    </a:lnTo>
                    <a:lnTo>
                      <a:pt x="24" y="293"/>
                    </a:lnTo>
                    <a:lnTo>
                      <a:pt x="26" y="290"/>
                    </a:lnTo>
                    <a:lnTo>
                      <a:pt x="26" y="289"/>
                    </a:lnTo>
                    <a:lnTo>
                      <a:pt x="26" y="286"/>
                    </a:lnTo>
                    <a:lnTo>
                      <a:pt x="26" y="285"/>
                    </a:lnTo>
                    <a:lnTo>
                      <a:pt x="24" y="285"/>
                    </a:lnTo>
                    <a:lnTo>
                      <a:pt x="23" y="283"/>
                    </a:lnTo>
                    <a:lnTo>
                      <a:pt x="22" y="283"/>
                    </a:lnTo>
                    <a:lnTo>
                      <a:pt x="22" y="282"/>
                    </a:lnTo>
                    <a:lnTo>
                      <a:pt x="22" y="282"/>
                    </a:lnTo>
                    <a:lnTo>
                      <a:pt x="22" y="282"/>
                    </a:lnTo>
                    <a:lnTo>
                      <a:pt x="22" y="280"/>
                    </a:lnTo>
                    <a:lnTo>
                      <a:pt x="23" y="280"/>
                    </a:lnTo>
                    <a:lnTo>
                      <a:pt x="23" y="279"/>
                    </a:lnTo>
                    <a:lnTo>
                      <a:pt x="23" y="278"/>
                    </a:lnTo>
                    <a:lnTo>
                      <a:pt x="24" y="276"/>
                    </a:lnTo>
                    <a:lnTo>
                      <a:pt x="24" y="276"/>
                    </a:lnTo>
                    <a:lnTo>
                      <a:pt x="24" y="275"/>
                    </a:lnTo>
                    <a:lnTo>
                      <a:pt x="23" y="274"/>
                    </a:lnTo>
                    <a:lnTo>
                      <a:pt x="23" y="274"/>
                    </a:lnTo>
                    <a:lnTo>
                      <a:pt x="23" y="272"/>
                    </a:lnTo>
                    <a:lnTo>
                      <a:pt x="23" y="271"/>
                    </a:lnTo>
                    <a:lnTo>
                      <a:pt x="24" y="271"/>
                    </a:lnTo>
                    <a:lnTo>
                      <a:pt x="26" y="267"/>
                    </a:lnTo>
                    <a:lnTo>
                      <a:pt x="24" y="264"/>
                    </a:lnTo>
                    <a:lnTo>
                      <a:pt x="26" y="263"/>
                    </a:lnTo>
                    <a:lnTo>
                      <a:pt x="27" y="263"/>
                    </a:lnTo>
                    <a:lnTo>
                      <a:pt x="27" y="261"/>
                    </a:lnTo>
                    <a:lnTo>
                      <a:pt x="26" y="260"/>
                    </a:lnTo>
                    <a:lnTo>
                      <a:pt x="26" y="259"/>
                    </a:lnTo>
                    <a:lnTo>
                      <a:pt x="27" y="259"/>
                    </a:lnTo>
                    <a:lnTo>
                      <a:pt x="29" y="261"/>
                    </a:lnTo>
                    <a:lnTo>
                      <a:pt x="29" y="259"/>
                    </a:lnTo>
                    <a:lnTo>
                      <a:pt x="29" y="256"/>
                    </a:lnTo>
                    <a:lnTo>
                      <a:pt x="27" y="256"/>
                    </a:lnTo>
                    <a:lnTo>
                      <a:pt x="26" y="254"/>
                    </a:lnTo>
                    <a:lnTo>
                      <a:pt x="26" y="253"/>
                    </a:lnTo>
                    <a:lnTo>
                      <a:pt x="27" y="252"/>
                    </a:lnTo>
                    <a:lnTo>
                      <a:pt x="29" y="252"/>
                    </a:lnTo>
                    <a:lnTo>
                      <a:pt x="30" y="252"/>
                    </a:lnTo>
                    <a:lnTo>
                      <a:pt x="30" y="250"/>
                    </a:lnTo>
                    <a:lnTo>
                      <a:pt x="29" y="252"/>
                    </a:lnTo>
                    <a:lnTo>
                      <a:pt x="27" y="252"/>
                    </a:lnTo>
                    <a:lnTo>
                      <a:pt x="26" y="250"/>
                    </a:lnTo>
                    <a:lnTo>
                      <a:pt x="24" y="250"/>
                    </a:lnTo>
                    <a:lnTo>
                      <a:pt x="23" y="249"/>
                    </a:lnTo>
                    <a:lnTo>
                      <a:pt x="23" y="250"/>
                    </a:lnTo>
                    <a:lnTo>
                      <a:pt x="22" y="252"/>
                    </a:lnTo>
                    <a:lnTo>
                      <a:pt x="22" y="252"/>
                    </a:lnTo>
                    <a:lnTo>
                      <a:pt x="19" y="253"/>
                    </a:lnTo>
                    <a:lnTo>
                      <a:pt x="18" y="252"/>
                    </a:lnTo>
                    <a:lnTo>
                      <a:pt x="18" y="250"/>
                    </a:lnTo>
                    <a:lnTo>
                      <a:pt x="16" y="250"/>
                    </a:lnTo>
                    <a:lnTo>
                      <a:pt x="16" y="249"/>
                    </a:lnTo>
                    <a:lnTo>
                      <a:pt x="16" y="248"/>
                    </a:lnTo>
                    <a:lnTo>
                      <a:pt x="15" y="246"/>
                    </a:lnTo>
                    <a:lnTo>
                      <a:pt x="15" y="243"/>
                    </a:lnTo>
                    <a:lnTo>
                      <a:pt x="16" y="239"/>
                    </a:lnTo>
                    <a:lnTo>
                      <a:pt x="16" y="238"/>
                    </a:lnTo>
                    <a:lnTo>
                      <a:pt x="18" y="230"/>
                    </a:lnTo>
                    <a:lnTo>
                      <a:pt x="19" y="230"/>
                    </a:lnTo>
                    <a:lnTo>
                      <a:pt x="19" y="228"/>
                    </a:lnTo>
                    <a:lnTo>
                      <a:pt x="20" y="227"/>
                    </a:lnTo>
                    <a:lnTo>
                      <a:pt x="20" y="226"/>
                    </a:lnTo>
                    <a:lnTo>
                      <a:pt x="20" y="220"/>
                    </a:lnTo>
                    <a:lnTo>
                      <a:pt x="19" y="217"/>
                    </a:lnTo>
                    <a:lnTo>
                      <a:pt x="18" y="215"/>
                    </a:lnTo>
                    <a:lnTo>
                      <a:pt x="18" y="215"/>
                    </a:lnTo>
                    <a:lnTo>
                      <a:pt x="19" y="215"/>
                    </a:lnTo>
                    <a:lnTo>
                      <a:pt x="19" y="211"/>
                    </a:lnTo>
                    <a:lnTo>
                      <a:pt x="19" y="209"/>
                    </a:lnTo>
                    <a:lnTo>
                      <a:pt x="18" y="206"/>
                    </a:lnTo>
                    <a:lnTo>
                      <a:pt x="18" y="204"/>
                    </a:lnTo>
                    <a:lnTo>
                      <a:pt x="18" y="201"/>
                    </a:lnTo>
                    <a:lnTo>
                      <a:pt x="19" y="200"/>
                    </a:lnTo>
                    <a:lnTo>
                      <a:pt x="20" y="200"/>
                    </a:lnTo>
                    <a:lnTo>
                      <a:pt x="22" y="200"/>
                    </a:lnTo>
                    <a:lnTo>
                      <a:pt x="22" y="194"/>
                    </a:lnTo>
                    <a:lnTo>
                      <a:pt x="22" y="193"/>
                    </a:lnTo>
                    <a:lnTo>
                      <a:pt x="23" y="194"/>
                    </a:lnTo>
                    <a:lnTo>
                      <a:pt x="23" y="193"/>
                    </a:lnTo>
                    <a:lnTo>
                      <a:pt x="24" y="190"/>
                    </a:lnTo>
                    <a:lnTo>
                      <a:pt x="26" y="186"/>
                    </a:lnTo>
                    <a:lnTo>
                      <a:pt x="26" y="186"/>
                    </a:lnTo>
                    <a:lnTo>
                      <a:pt x="27" y="183"/>
                    </a:lnTo>
                    <a:lnTo>
                      <a:pt x="27" y="180"/>
                    </a:lnTo>
                    <a:lnTo>
                      <a:pt x="30" y="176"/>
                    </a:lnTo>
                    <a:lnTo>
                      <a:pt x="30" y="175"/>
                    </a:lnTo>
                    <a:lnTo>
                      <a:pt x="33" y="170"/>
                    </a:lnTo>
                    <a:lnTo>
                      <a:pt x="33" y="168"/>
                    </a:lnTo>
                    <a:lnTo>
                      <a:pt x="33" y="168"/>
                    </a:lnTo>
                    <a:lnTo>
                      <a:pt x="34" y="163"/>
                    </a:lnTo>
                    <a:lnTo>
                      <a:pt x="35" y="161"/>
                    </a:lnTo>
                    <a:lnTo>
                      <a:pt x="35" y="156"/>
                    </a:lnTo>
                    <a:lnTo>
                      <a:pt x="35" y="153"/>
                    </a:lnTo>
                    <a:lnTo>
                      <a:pt x="37" y="152"/>
                    </a:lnTo>
                    <a:lnTo>
                      <a:pt x="37" y="148"/>
                    </a:lnTo>
                    <a:lnTo>
                      <a:pt x="35" y="145"/>
                    </a:lnTo>
                    <a:lnTo>
                      <a:pt x="35" y="139"/>
                    </a:lnTo>
                    <a:lnTo>
                      <a:pt x="35" y="134"/>
                    </a:lnTo>
                    <a:lnTo>
                      <a:pt x="34" y="128"/>
                    </a:lnTo>
                    <a:lnTo>
                      <a:pt x="35" y="124"/>
                    </a:lnTo>
                    <a:lnTo>
                      <a:pt x="37" y="124"/>
                    </a:lnTo>
                    <a:lnTo>
                      <a:pt x="38" y="120"/>
                    </a:lnTo>
                    <a:lnTo>
                      <a:pt x="37" y="120"/>
                    </a:lnTo>
                    <a:lnTo>
                      <a:pt x="37" y="117"/>
                    </a:lnTo>
                    <a:lnTo>
                      <a:pt x="37" y="115"/>
                    </a:lnTo>
                    <a:lnTo>
                      <a:pt x="35" y="113"/>
                    </a:lnTo>
                    <a:lnTo>
                      <a:pt x="35" y="112"/>
                    </a:lnTo>
                    <a:lnTo>
                      <a:pt x="37" y="111"/>
                    </a:lnTo>
                    <a:lnTo>
                      <a:pt x="38" y="108"/>
                    </a:lnTo>
                    <a:lnTo>
                      <a:pt x="39" y="105"/>
                    </a:lnTo>
                    <a:lnTo>
                      <a:pt x="39" y="100"/>
                    </a:lnTo>
                    <a:lnTo>
                      <a:pt x="41" y="97"/>
                    </a:lnTo>
                    <a:lnTo>
                      <a:pt x="41" y="93"/>
                    </a:lnTo>
                    <a:lnTo>
                      <a:pt x="42" y="93"/>
                    </a:lnTo>
                    <a:lnTo>
                      <a:pt x="42" y="91"/>
                    </a:lnTo>
                    <a:lnTo>
                      <a:pt x="44" y="90"/>
                    </a:lnTo>
                    <a:lnTo>
                      <a:pt x="44" y="86"/>
                    </a:lnTo>
                    <a:lnTo>
                      <a:pt x="44" y="85"/>
                    </a:lnTo>
                    <a:lnTo>
                      <a:pt x="44" y="83"/>
                    </a:lnTo>
                    <a:lnTo>
                      <a:pt x="44" y="82"/>
                    </a:lnTo>
                    <a:lnTo>
                      <a:pt x="44" y="79"/>
                    </a:lnTo>
                    <a:lnTo>
                      <a:pt x="44" y="78"/>
                    </a:lnTo>
                    <a:lnTo>
                      <a:pt x="44" y="76"/>
                    </a:lnTo>
                    <a:lnTo>
                      <a:pt x="45" y="75"/>
                    </a:lnTo>
                    <a:lnTo>
                      <a:pt x="45" y="74"/>
                    </a:lnTo>
                    <a:lnTo>
                      <a:pt x="45" y="71"/>
                    </a:lnTo>
                    <a:lnTo>
                      <a:pt x="45" y="70"/>
                    </a:lnTo>
                    <a:lnTo>
                      <a:pt x="45" y="61"/>
                    </a:lnTo>
                    <a:lnTo>
                      <a:pt x="45" y="60"/>
                    </a:lnTo>
                    <a:lnTo>
                      <a:pt x="45" y="57"/>
                    </a:lnTo>
                    <a:lnTo>
                      <a:pt x="45" y="56"/>
                    </a:lnTo>
                    <a:lnTo>
                      <a:pt x="45" y="54"/>
                    </a:lnTo>
                    <a:lnTo>
                      <a:pt x="45" y="53"/>
                    </a:lnTo>
                    <a:lnTo>
                      <a:pt x="46" y="52"/>
                    </a:lnTo>
                    <a:lnTo>
                      <a:pt x="46" y="52"/>
                    </a:lnTo>
                    <a:lnTo>
                      <a:pt x="48" y="50"/>
                    </a:lnTo>
                    <a:lnTo>
                      <a:pt x="48" y="44"/>
                    </a:lnTo>
                    <a:lnTo>
                      <a:pt x="48" y="42"/>
                    </a:lnTo>
                    <a:lnTo>
                      <a:pt x="48" y="39"/>
                    </a:lnTo>
                    <a:lnTo>
                      <a:pt x="49" y="38"/>
                    </a:lnTo>
                    <a:lnTo>
                      <a:pt x="49" y="37"/>
                    </a:lnTo>
                    <a:lnTo>
                      <a:pt x="49" y="37"/>
                    </a:lnTo>
                    <a:lnTo>
                      <a:pt x="48" y="31"/>
                    </a:lnTo>
                    <a:lnTo>
                      <a:pt x="48" y="23"/>
                    </a:lnTo>
                    <a:lnTo>
                      <a:pt x="48" y="22"/>
                    </a:lnTo>
                    <a:lnTo>
                      <a:pt x="48" y="20"/>
                    </a:lnTo>
                    <a:lnTo>
                      <a:pt x="46" y="15"/>
                    </a:lnTo>
                    <a:lnTo>
                      <a:pt x="46" y="9"/>
                    </a:lnTo>
                    <a:lnTo>
                      <a:pt x="45" y="7"/>
                    </a:lnTo>
                    <a:lnTo>
                      <a:pt x="46" y="5"/>
                    </a:lnTo>
                    <a:lnTo>
                      <a:pt x="48" y="5"/>
                    </a:lnTo>
                    <a:lnTo>
                      <a:pt x="50" y="5"/>
                    </a:lnTo>
                    <a:lnTo>
                      <a:pt x="50" y="4"/>
                    </a:lnTo>
                    <a:lnTo>
                      <a:pt x="52" y="4"/>
                    </a:lnTo>
                    <a:lnTo>
                      <a:pt x="52" y="2"/>
                    </a:lnTo>
                    <a:lnTo>
                      <a:pt x="52" y="1"/>
                    </a:lnTo>
                    <a:lnTo>
                      <a:pt x="53" y="0"/>
                    </a:lnTo>
                    <a:lnTo>
                      <a:pt x="5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728" name="Freeform 1293"/>
              <p:cNvSpPr>
                <a:spLocks/>
              </p:cNvSpPr>
              <p:nvPr/>
            </p:nvSpPr>
            <p:spPr bwMode="gray">
              <a:xfrm>
                <a:off x="9199021" y="6594811"/>
                <a:ext cx="79661" cy="121082"/>
              </a:xfrm>
              <a:custGeom>
                <a:avLst/>
                <a:gdLst>
                  <a:gd name="T0" fmla="*/ 23 w 25"/>
                  <a:gd name="T1" fmla="*/ 37 h 38"/>
                  <a:gd name="T2" fmla="*/ 22 w 25"/>
                  <a:gd name="T3" fmla="*/ 37 h 38"/>
                  <a:gd name="T4" fmla="*/ 19 w 25"/>
                  <a:gd name="T5" fmla="*/ 37 h 38"/>
                  <a:gd name="T6" fmla="*/ 12 w 25"/>
                  <a:gd name="T7" fmla="*/ 36 h 38"/>
                  <a:gd name="T8" fmla="*/ 10 w 25"/>
                  <a:gd name="T9" fmla="*/ 37 h 38"/>
                  <a:gd name="T10" fmla="*/ 6 w 25"/>
                  <a:gd name="T11" fmla="*/ 36 h 38"/>
                  <a:gd name="T12" fmla="*/ 6 w 25"/>
                  <a:gd name="T13" fmla="*/ 34 h 38"/>
                  <a:gd name="T14" fmla="*/ 4 w 25"/>
                  <a:gd name="T15" fmla="*/ 34 h 38"/>
                  <a:gd name="T16" fmla="*/ 6 w 25"/>
                  <a:gd name="T17" fmla="*/ 33 h 38"/>
                  <a:gd name="T18" fmla="*/ 1 w 25"/>
                  <a:gd name="T19" fmla="*/ 33 h 38"/>
                  <a:gd name="T20" fmla="*/ 0 w 25"/>
                  <a:gd name="T21" fmla="*/ 33 h 38"/>
                  <a:gd name="T22" fmla="*/ 0 w 25"/>
                  <a:gd name="T23" fmla="*/ 30 h 38"/>
                  <a:gd name="T24" fmla="*/ 3 w 25"/>
                  <a:gd name="T25" fmla="*/ 29 h 38"/>
                  <a:gd name="T26" fmla="*/ 4 w 25"/>
                  <a:gd name="T27" fmla="*/ 29 h 38"/>
                  <a:gd name="T28" fmla="*/ 6 w 25"/>
                  <a:gd name="T29" fmla="*/ 29 h 38"/>
                  <a:gd name="T30" fmla="*/ 4 w 25"/>
                  <a:gd name="T31" fmla="*/ 26 h 38"/>
                  <a:gd name="T32" fmla="*/ 6 w 25"/>
                  <a:gd name="T33" fmla="*/ 26 h 38"/>
                  <a:gd name="T34" fmla="*/ 11 w 25"/>
                  <a:gd name="T35" fmla="*/ 30 h 38"/>
                  <a:gd name="T36" fmla="*/ 12 w 25"/>
                  <a:gd name="T37" fmla="*/ 29 h 38"/>
                  <a:gd name="T38" fmla="*/ 10 w 25"/>
                  <a:gd name="T39" fmla="*/ 27 h 38"/>
                  <a:gd name="T40" fmla="*/ 14 w 25"/>
                  <a:gd name="T41" fmla="*/ 29 h 38"/>
                  <a:gd name="T42" fmla="*/ 15 w 25"/>
                  <a:gd name="T43" fmla="*/ 27 h 38"/>
                  <a:gd name="T44" fmla="*/ 17 w 25"/>
                  <a:gd name="T45" fmla="*/ 29 h 38"/>
                  <a:gd name="T46" fmla="*/ 18 w 25"/>
                  <a:gd name="T47" fmla="*/ 27 h 38"/>
                  <a:gd name="T48" fmla="*/ 11 w 25"/>
                  <a:gd name="T49" fmla="*/ 25 h 38"/>
                  <a:gd name="T50" fmla="*/ 11 w 25"/>
                  <a:gd name="T51" fmla="*/ 18 h 38"/>
                  <a:gd name="T52" fmla="*/ 14 w 25"/>
                  <a:gd name="T53" fmla="*/ 18 h 38"/>
                  <a:gd name="T54" fmla="*/ 18 w 25"/>
                  <a:gd name="T55" fmla="*/ 14 h 38"/>
                  <a:gd name="T56" fmla="*/ 17 w 25"/>
                  <a:gd name="T57" fmla="*/ 12 h 38"/>
                  <a:gd name="T58" fmla="*/ 11 w 25"/>
                  <a:gd name="T59" fmla="*/ 14 h 38"/>
                  <a:gd name="T60" fmla="*/ 8 w 25"/>
                  <a:gd name="T61" fmla="*/ 11 h 38"/>
                  <a:gd name="T62" fmla="*/ 8 w 25"/>
                  <a:gd name="T63" fmla="*/ 8 h 38"/>
                  <a:gd name="T64" fmla="*/ 10 w 25"/>
                  <a:gd name="T65" fmla="*/ 8 h 38"/>
                  <a:gd name="T66" fmla="*/ 11 w 25"/>
                  <a:gd name="T67" fmla="*/ 7 h 38"/>
                  <a:gd name="T68" fmla="*/ 10 w 25"/>
                  <a:gd name="T69" fmla="*/ 4 h 38"/>
                  <a:gd name="T70" fmla="*/ 11 w 25"/>
                  <a:gd name="T71" fmla="*/ 4 h 38"/>
                  <a:gd name="T72" fmla="*/ 12 w 25"/>
                  <a:gd name="T73" fmla="*/ 4 h 38"/>
                  <a:gd name="T74" fmla="*/ 15 w 25"/>
                  <a:gd name="T75" fmla="*/ 0 h 38"/>
                  <a:gd name="T76" fmla="*/ 19 w 25"/>
                  <a:gd name="T77" fmla="*/ 3 h 38"/>
                  <a:gd name="T78" fmla="*/ 22 w 25"/>
                  <a:gd name="T79" fmla="*/ 1 h 38"/>
                  <a:gd name="T80" fmla="*/ 25 w 25"/>
                  <a:gd name="T81" fmla="*/ 3 h 38"/>
                  <a:gd name="T82" fmla="*/ 25 w 25"/>
                  <a:gd name="T8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 h="38">
                    <a:moveTo>
                      <a:pt x="25" y="37"/>
                    </a:moveTo>
                    <a:lnTo>
                      <a:pt x="23" y="37"/>
                    </a:lnTo>
                    <a:lnTo>
                      <a:pt x="23" y="37"/>
                    </a:lnTo>
                    <a:lnTo>
                      <a:pt x="22" y="37"/>
                    </a:lnTo>
                    <a:lnTo>
                      <a:pt x="21" y="38"/>
                    </a:lnTo>
                    <a:lnTo>
                      <a:pt x="19" y="37"/>
                    </a:lnTo>
                    <a:lnTo>
                      <a:pt x="17" y="36"/>
                    </a:lnTo>
                    <a:lnTo>
                      <a:pt x="12" y="36"/>
                    </a:lnTo>
                    <a:lnTo>
                      <a:pt x="12" y="37"/>
                    </a:lnTo>
                    <a:lnTo>
                      <a:pt x="10" y="37"/>
                    </a:lnTo>
                    <a:lnTo>
                      <a:pt x="7" y="36"/>
                    </a:lnTo>
                    <a:lnTo>
                      <a:pt x="6" y="36"/>
                    </a:lnTo>
                    <a:lnTo>
                      <a:pt x="4" y="36"/>
                    </a:lnTo>
                    <a:lnTo>
                      <a:pt x="6" y="34"/>
                    </a:lnTo>
                    <a:lnTo>
                      <a:pt x="6" y="34"/>
                    </a:lnTo>
                    <a:lnTo>
                      <a:pt x="4" y="34"/>
                    </a:lnTo>
                    <a:lnTo>
                      <a:pt x="4" y="34"/>
                    </a:lnTo>
                    <a:lnTo>
                      <a:pt x="6" y="33"/>
                    </a:lnTo>
                    <a:lnTo>
                      <a:pt x="3" y="33"/>
                    </a:lnTo>
                    <a:lnTo>
                      <a:pt x="1" y="33"/>
                    </a:lnTo>
                    <a:lnTo>
                      <a:pt x="0" y="33"/>
                    </a:lnTo>
                    <a:lnTo>
                      <a:pt x="0" y="33"/>
                    </a:lnTo>
                    <a:lnTo>
                      <a:pt x="0" y="32"/>
                    </a:lnTo>
                    <a:lnTo>
                      <a:pt x="0" y="30"/>
                    </a:lnTo>
                    <a:lnTo>
                      <a:pt x="3" y="30"/>
                    </a:lnTo>
                    <a:lnTo>
                      <a:pt x="3" y="29"/>
                    </a:lnTo>
                    <a:lnTo>
                      <a:pt x="4" y="29"/>
                    </a:lnTo>
                    <a:lnTo>
                      <a:pt x="4" y="29"/>
                    </a:lnTo>
                    <a:lnTo>
                      <a:pt x="6" y="29"/>
                    </a:lnTo>
                    <a:lnTo>
                      <a:pt x="6" y="29"/>
                    </a:lnTo>
                    <a:lnTo>
                      <a:pt x="6" y="27"/>
                    </a:lnTo>
                    <a:lnTo>
                      <a:pt x="4" y="26"/>
                    </a:lnTo>
                    <a:lnTo>
                      <a:pt x="4" y="25"/>
                    </a:lnTo>
                    <a:lnTo>
                      <a:pt x="6" y="26"/>
                    </a:lnTo>
                    <a:lnTo>
                      <a:pt x="10" y="29"/>
                    </a:lnTo>
                    <a:lnTo>
                      <a:pt x="11" y="30"/>
                    </a:lnTo>
                    <a:lnTo>
                      <a:pt x="11" y="29"/>
                    </a:lnTo>
                    <a:lnTo>
                      <a:pt x="12" y="29"/>
                    </a:lnTo>
                    <a:lnTo>
                      <a:pt x="11" y="29"/>
                    </a:lnTo>
                    <a:lnTo>
                      <a:pt x="10" y="27"/>
                    </a:lnTo>
                    <a:lnTo>
                      <a:pt x="11" y="26"/>
                    </a:lnTo>
                    <a:lnTo>
                      <a:pt x="14" y="29"/>
                    </a:lnTo>
                    <a:lnTo>
                      <a:pt x="14" y="27"/>
                    </a:lnTo>
                    <a:lnTo>
                      <a:pt x="15" y="27"/>
                    </a:lnTo>
                    <a:lnTo>
                      <a:pt x="17" y="29"/>
                    </a:lnTo>
                    <a:lnTo>
                      <a:pt x="17" y="29"/>
                    </a:lnTo>
                    <a:lnTo>
                      <a:pt x="18" y="29"/>
                    </a:lnTo>
                    <a:lnTo>
                      <a:pt x="18" y="27"/>
                    </a:lnTo>
                    <a:lnTo>
                      <a:pt x="12" y="25"/>
                    </a:lnTo>
                    <a:lnTo>
                      <a:pt x="11" y="25"/>
                    </a:lnTo>
                    <a:lnTo>
                      <a:pt x="11" y="19"/>
                    </a:lnTo>
                    <a:lnTo>
                      <a:pt x="11" y="18"/>
                    </a:lnTo>
                    <a:lnTo>
                      <a:pt x="12" y="18"/>
                    </a:lnTo>
                    <a:lnTo>
                      <a:pt x="14" y="18"/>
                    </a:lnTo>
                    <a:lnTo>
                      <a:pt x="18" y="17"/>
                    </a:lnTo>
                    <a:lnTo>
                      <a:pt x="18" y="14"/>
                    </a:lnTo>
                    <a:lnTo>
                      <a:pt x="18" y="12"/>
                    </a:lnTo>
                    <a:lnTo>
                      <a:pt x="17" y="12"/>
                    </a:lnTo>
                    <a:lnTo>
                      <a:pt x="14" y="12"/>
                    </a:lnTo>
                    <a:lnTo>
                      <a:pt x="11" y="14"/>
                    </a:lnTo>
                    <a:lnTo>
                      <a:pt x="8" y="12"/>
                    </a:lnTo>
                    <a:lnTo>
                      <a:pt x="8" y="11"/>
                    </a:lnTo>
                    <a:lnTo>
                      <a:pt x="8" y="10"/>
                    </a:lnTo>
                    <a:lnTo>
                      <a:pt x="8" y="8"/>
                    </a:lnTo>
                    <a:lnTo>
                      <a:pt x="8" y="7"/>
                    </a:lnTo>
                    <a:lnTo>
                      <a:pt x="10" y="8"/>
                    </a:lnTo>
                    <a:lnTo>
                      <a:pt x="11" y="8"/>
                    </a:lnTo>
                    <a:lnTo>
                      <a:pt x="11" y="7"/>
                    </a:lnTo>
                    <a:lnTo>
                      <a:pt x="11" y="6"/>
                    </a:lnTo>
                    <a:lnTo>
                      <a:pt x="10" y="4"/>
                    </a:lnTo>
                    <a:lnTo>
                      <a:pt x="8" y="4"/>
                    </a:lnTo>
                    <a:lnTo>
                      <a:pt x="11" y="4"/>
                    </a:lnTo>
                    <a:lnTo>
                      <a:pt x="12" y="4"/>
                    </a:lnTo>
                    <a:lnTo>
                      <a:pt x="12" y="4"/>
                    </a:lnTo>
                    <a:lnTo>
                      <a:pt x="14" y="4"/>
                    </a:lnTo>
                    <a:lnTo>
                      <a:pt x="15" y="0"/>
                    </a:lnTo>
                    <a:lnTo>
                      <a:pt x="18" y="0"/>
                    </a:lnTo>
                    <a:lnTo>
                      <a:pt x="19" y="3"/>
                    </a:lnTo>
                    <a:lnTo>
                      <a:pt x="21" y="3"/>
                    </a:lnTo>
                    <a:lnTo>
                      <a:pt x="22" y="1"/>
                    </a:lnTo>
                    <a:lnTo>
                      <a:pt x="23" y="1"/>
                    </a:lnTo>
                    <a:lnTo>
                      <a:pt x="25" y="3"/>
                    </a:lnTo>
                    <a:lnTo>
                      <a:pt x="25" y="34"/>
                    </a:lnTo>
                    <a:lnTo>
                      <a:pt x="25" y="34"/>
                    </a:lnTo>
                    <a:lnTo>
                      <a:pt x="25" y="3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nvGrpSpPr>
            <p:cNvPr id="1648" name="グループ化 1647"/>
            <p:cNvGrpSpPr>
              <a:grpSpLocks noChangeAspect="1"/>
            </p:cNvGrpSpPr>
            <p:nvPr/>
          </p:nvGrpSpPr>
          <p:grpSpPr bwMode="gray">
            <a:xfrm>
              <a:off x="1507135" y="1187549"/>
              <a:ext cx="4881513" cy="2351538"/>
              <a:chOff x="1507135" y="1187549"/>
              <a:chExt cx="4881513" cy="2351538"/>
            </a:xfrm>
            <a:grpFill/>
          </p:grpSpPr>
          <p:sp>
            <p:nvSpPr>
              <p:cNvPr id="1649" name="Freeform 762"/>
              <p:cNvSpPr>
                <a:spLocks/>
              </p:cNvSpPr>
              <p:nvPr/>
            </p:nvSpPr>
            <p:spPr bwMode="gray">
              <a:xfrm>
                <a:off x="5617546" y="2729750"/>
                <a:ext cx="35051" cy="38236"/>
              </a:xfrm>
              <a:custGeom>
                <a:avLst/>
                <a:gdLst>
                  <a:gd name="T0" fmla="*/ 10 w 11"/>
                  <a:gd name="T1" fmla="*/ 0 h 12"/>
                  <a:gd name="T2" fmla="*/ 8 w 11"/>
                  <a:gd name="T3" fmla="*/ 1 h 12"/>
                  <a:gd name="T4" fmla="*/ 4 w 11"/>
                  <a:gd name="T5" fmla="*/ 3 h 12"/>
                  <a:gd name="T6" fmla="*/ 3 w 11"/>
                  <a:gd name="T7" fmla="*/ 4 h 12"/>
                  <a:gd name="T8" fmla="*/ 4 w 11"/>
                  <a:gd name="T9" fmla="*/ 4 h 12"/>
                  <a:gd name="T10" fmla="*/ 3 w 11"/>
                  <a:gd name="T11" fmla="*/ 7 h 12"/>
                  <a:gd name="T12" fmla="*/ 0 w 11"/>
                  <a:gd name="T13" fmla="*/ 12 h 12"/>
                  <a:gd name="T14" fmla="*/ 4 w 11"/>
                  <a:gd name="T15" fmla="*/ 9 h 12"/>
                  <a:gd name="T16" fmla="*/ 7 w 11"/>
                  <a:gd name="T17" fmla="*/ 7 h 12"/>
                  <a:gd name="T18" fmla="*/ 10 w 11"/>
                  <a:gd name="T19" fmla="*/ 5 h 12"/>
                  <a:gd name="T20" fmla="*/ 11 w 11"/>
                  <a:gd name="T21" fmla="*/ 4 h 12"/>
                  <a:gd name="T22" fmla="*/ 11 w 11"/>
                  <a:gd name="T23" fmla="*/ 1 h 12"/>
                  <a:gd name="T24" fmla="*/ 11 w 11"/>
                  <a:gd name="T25" fmla="*/ 0 h 12"/>
                  <a:gd name="T26" fmla="*/ 10 w 11"/>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2">
                    <a:moveTo>
                      <a:pt x="10" y="0"/>
                    </a:moveTo>
                    <a:lnTo>
                      <a:pt x="8" y="1"/>
                    </a:lnTo>
                    <a:lnTo>
                      <a:pt x="4" y="3"/>
                    </a:lnTo>
                    <a:lnTo>
                      <a:pt x="3" y="4"/>
                    </a:lnTo>
                    <a:lnTo>
                      <a:pt x="4" y="4"/>
                    </a:lnTo>
                    <a:lnTo>
                      <a:pt x="3" y="7"/>
                    </a:lnTo>
                    <a:lnTo>
                      <a:pt x="0" y="12"/>
                    </a:lnTo>
                    <a:lnTo>
                      <a:pt x="4" y="9"/>
                    </a:lnTo>
                    <a:lnTo>
                      <a:pt x="7" y="7"/>
                    </a:lnTo>
                    <a:lnTo>
                      <a:pt x="10" y="5"/>
                    </a:lnTo>
                    <a:lnTo>
                      <a:pt x="11" y="4"/>
                    </a:lnTo>
                    <a:lnTo>
                      <a:pt x="11" y="1"/>
                    </a:lnTo>
                    <a:lnTo>
                      <a:pt x="11" y="0"/>
                    </a:lnTo>
                    <a:lnTo>
                      <a:pt x="1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0" name="Freeform 735"/>
              <p:cNvSpPr>
                <a:spLocks/>
              </p:cNvSpPr>
              <p:nvPr/>
            </p:nvSpPr>
            <p:spPr bwMode="gray">
              <a:xfrm>
                <a:off x="4871936" y="2940050"/>
                <a:ext cx="25491" cy="28678"/>
              </a:xfrm>
              <a:custGeom>
                <a:avLst/>
                <a:gdLst>
                  <a:gd name="T0" fmla="*/ 0 w 8"/>
                  <a:gd name="T1" fmla="*/ 6 h 9"/>
                  <a:gd name="T2" fmla="*/ 0 w 8"/>
                  <a:gd name="T3" fmla="*/ 8 h 9"/>
                  <a:gd name="T4" fmla="*/ 2 w 8"/>
                  <a:gd name="T5" fmla="*/ 6 h 9"/>
                  <a:gd name="T6" fmla="*/ 3 w 8"/>
                  <a:gd name="T7" fmla="*/ 6 h 9"/>
                  <a:gd name="T8" fmla="*/ 3 w 8"/>
                  <a:gd name="T9" fmla="*/ 8 h 9"/>
                  <a:gd name="T10" fmla="*/ 4 w 8"/>
                  <a:gd name="T11" fmla="*/ 9 h 9"/>
                  <a:gd name="T12" fmla="*/ 6 w 8"/>
                  <a:gd name="T13" fmla="*/ 8 h 9"/>
                  <a:gd name="T14" fmla="*/ 7 w 8"/>
                  <a:gd name="T15" fmla="*/ 6 h 9"/>
                  <a:gd name="T16" fmla="*/ 7 w 8"/>
                  <a:gd name="T17" fmla="*/ 4 h 9"/>
                  <a:gd name="T18" fmla="*/ 8 w 8"/>
                  <a:gd name="T19" fmla="*/ 2 h 9"/>
                  <a:gd name="T20" fmla="*/ 7 w 8"/>
                  <a:gd name="T21" fmla="*/ 1 h 9"/>
                  <a:gd name="T22" fmla="*/ 4 w 8"/>
                  <a:gd name="T23" fmla="*/ 0 h 9"/>
                  <a:gd name="T24" fmla="*/ 3 w 8"/>
                  <a:gd name="T25" fmla="*/ 4 h 9"/>
                  <a:gd name="T26" fmla="*/ 0 w 8"/>
                  <a:gd name="T2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0" y="6"/>
                    </a:moveTo>
                    <a:lnTo>
                      <a:pt x="0" y="8"/>
                    </a:lnTo>
                    <a:lnTo>
                      <a:pt x="2" y="6"/>
                    </a:lnTo>
                    <a:lnTo>
                      <a:pt x="3" y="6"/>
                    </a:lnTo>
                    <a:lnTo>
                      <a:pt x="3" y="8"/>
                    </a:lnTo>
                    <a:lnTo>
                      <a:pt x="4" y="9"/>
                    </a:lnTo>
                    <a:lnTo>
                      <a:pt x="6" y="8"/>
                    </a:lnTo>
                    <a:lnTo>
                      <a:pt x="7" y="6"/>
                    </a:lnTo>
                    <a:lnTo>
                      <a:pt x="7" y="4"/>
                    </a:lnTo>
                    <a:lnTo>
                      <a:pt x="8" y="2"/>
                    </a:lnTo>
                    <a:lnTo>
                      <a:pt x="7" y="1"/>
                    </a:lnTo>
                    <a:lnTo>
                      <a:pt x="4" y="0"/>
                    </a:lnTo>
                    <a:lnTo>
                      <a:pt x="3" y="4"/>
                    </a:lnTo>
                    <a:lnTo>
                      <a:pt x="0"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1" name="Freeform 857"/>
              <p:cNvSpPr>
                <a:spLocks noEditPoints="1"/>
              </p:cNvSpPr>
              <p:nvPr/>
            </p:nvSpPr>
            <p:spPr bwMode="gray">
              <a:xfrm>
                <a:off x="1733368" y="1187549"/>
                <a:ext cx="4655280" cy="2351538"/>
              </a:xfrm>
              <a:custGeom>
                <a:avLst/>
                <a:gdLst>
                  <a:gd name="T0" fmla="*/ 1419 w 1461"/>
                  <a:gd name="T1" fmla="*/ 339 h 738"/>
                  <a:gd name="T2" fmla="*/ 1368 w 1461"/>
                  <a:gd name="T3" fmla="*/ 282 h 738"/>
                  <a:gd name="T4" fmla="*/ 1234 w 1461"/>
                  <a:gd name="T5" fmla="*/ 265 h 738"/>
                  <a:gd name="T6" fmla="*/ 1136 w 1461"/>
                  <a:gd name="T7" fmla="*/ 229 h 738"/>
                  <a:gd name="T8" fmla="*/ 1034 w 1461"/>
                  <a:gd name="T9" fmla="*/ 178 h 738"/>
                  <a:gd name="T10" fmla="*/ 955 w 1461"/>
                  <a:gd name="T11" fmla="*/ 215 h 738"/>
                  <a:gd name="T12" fmla="*/ 915 w 1461"/>
                  <a:gd name="T13" fmla="*/ 192 h 738"/>
                  <a:gd name="T14" fmla="*/ 862 w 1461"/>
                  <a:gd name="T15" fmla="*/ 147 h 738"/>
                  <a:gd name="T16" fmla="*/ 772 w 1461"/>
                  <a:gd name="T17" fmla="*/ 159 h 738"/>
                  <a:gd name="T18" fmla="*/ 718 w 1461"/>
                  <a:gd name="T19" fmla="*/ 165 h 738"/>
                  <a:gd name="T20" fmla="*/ 751 w 1461"/>
                  <a:gd name="T21" fmla="*/ 117 h 738"/>
                  <a:gd name="T22" fmla="*/ 761 w 1461"/>
                  <a:gd name="T23" fmla="*/ 52 h 738"/>
                  <a:gd name="T24" fmla="*/ 705 w 1461"/>
                  <a:gd name="T25" fmla="*/ 28 h 738"/>
                  <a:gd name="T26" fmla="*/ 641 w 1461"/>
                  <a:gd name="T27" fmla="*/ 52 h 738"/>
                  <a:gd name="T28" fmla="*/ 591 w 1461"/>
                  <a:gd name="T29" fmla="*/ 67 h 738"/>
                  <a:gd name="T30" fmla="*/ 531 w 1461"/>
                  <a:gd name="T31" fmla="*/ 114 h 738"/>
                  <a:gd name="T32" fmla="*/ 478 w 1461"/>
                  <a:gd name="T33" fmla="*/ 155 h 738"/>
                  <a:gd name="T34" fmla="*/ 493 w 1461"/>
                  <a:gd name="T35" fmla="*/ 250 h 738"/>
                  <a:gd name="T36" fmla="*/ 455 w 1461"/>
                  <a:gd name="T37" fmla="*/ 229 h 738"/>
                  <a:gd name="T38" fmla="*/ 419 w 1461"/>
                  <a:gd name="T39" fmla="*/ 278 h 738"/>
                  <a:gd name="T40" fmla="*/ 422 w 1461"/>
                  <a:gd name="T41" fmla="*/ 293 h 738"/>
                  <a:gd name="T42" fmla="*/ 408 w 1461"/>
                  <a:gd name="T43" fmla="*/ 313 h 738"/>
                  <a:gd name="T44" fmla="*/ 375 w 1461"/>
                  <a:gd name="T45" fmla="*/ 176 h 738"/>
                  <a:gd name="T46" fmla="*/ 342 w 1461"/>
                  <a:gd name="T47" fmla="*/ 277 h 738"/>
                  <a:gd name="T48" fmla="*/ 238 w 1461"/>
                  <a:gd name="T49" fmla="*/ 292 h 738"/>
                  <a:gd name="T50" fmla="*/ 166 w 1461"/>
                  <a:gd name="T51" fmla="*/ 332 h 738"/>
                  <a:gd name="T52" fmla="*/ 118 w 1461"/>
                  <a:gd name="T53" fmla="*/ 352 h 738"/>
                  <a:gd name="T54" fmla="*/ 68 w 1461"/>
                  <a:gd name="T55" fmla="*/ 381 h 738"/>
                  <a:gd name="T56" fmla="*/ 124 w 1461"/>
                  <a:gd name="T57" fmla="*/ 324 h 738"/>
                  <a:gd name="T58" fmla="*/ 48 w 1461"/>
                  <a:gd name="T59" fmla="*/ 265 h 738"/>
                  <a:gd name="T60" fmla="*/ 21 w 1461"/>
                  <a:gd name="T61" fmla="*/ 371 h 738"/>
                  <a:gd name="T62" fmla="*/ 5 w 1461"/>
                  <a:gd name="T63" fmla="*/ 485 h 738"/>
                  <a:gd name="T64" fmla="*/ 33 w 1461"/>
                  <a:gd name="T65" fmla="*/ 556 h 738"/>
                  <a:gd name="T66" fmla="*/ 72 w 1461"/>
                  <a:gd name="T67" fmla="*/ 611 h 738"/>
                  <a:gd name="T68" fmla="*/ 107 w 1461"/>
                  <a:gd name="T69" fmla="*/ 665 h 738"/>
                  <a:gd name="T70" fmla="*/ 159 w 1461"/>
                  <a:gd name="T71" fmla="*/ 721 h 738"/>
                  <a:gd name="T72" fmla="*/ 189 w 1461"/>
                  <a:gd name="T73" fmla="*/ 674 h 738"/>
                  <a:gd name="T74" fmla="*/ 207 w 1461"/>
                  <a:gd name="T75" fmla="*/ 604 h 738"/>
                  <a:gd name="T76" fmla="*/ 281 w 1461"/>
                  <a:gd name="T77" fmla="*/ 615 h 738"/>
                  <a:gd name="T78" fmla="*/ 305 w 1461"/>
                  <a:gd name="T79" fmla="*/ 567 h 738"/>
                  <a:gd name="T80" fmla="*/ 393 w 1461"/>
                  <a:gd name="T81" fmla="*/ 560 h 738"/>
                  <a:gd name="T82" fmla="*/ 441 w 1461"/>
                  <a:gd name="T83" fmla="*/ 567 h 738"/>
                  <a:gd name="T84" fmla="*/ 552 w 1461"/>
                  <a:gd name="T85" fmla="*/ 632 h 738"/>
                  <a:gd name="T86" fmla="*/ 744 w 1461"/>
                  <a:gd name="T87" fmla="*/ 636 h 738"/>
                  <a:gd name="T88" fmla="*/ 891 w 1461"/>
                  <a:gd name="T89" fmla="*/ 607 h 738"/>
                  <a:gd name="T90" fmla="*/ 939 w 1461"/>
                  <a:gd name="T91" fmla="*/ 691 h 738"/>
                  <a:gd name="T92" fmla="*/ 1011 w 1461"/>
                  <a:gd name="T93" fmla="*/ 649 h 738"/>
                  <a:gd name="T94" fmla="*/ 999 w 1461"/>
                  <a:gd name="T95" fmla="*/ 571 h 738"/>
                  <a:gd name="T96" fmla="*/ 1010 w 1461"/>
                  <a:gd name="T97" fmla="*/ 511 h 738"/>
                  <a:gd name="T98" fmla="*/ 1115 w 1461"/>
                  <a:gd name="T99" fmla="*/ 489 h 738"/>
                  <a:gd name="T100" fmla="*/ 1164 w 1461"/>
                  <a:gd name="T101" fmla="*/ 439 h 738"/>
                  <a:gd name="T102" fmla="*/ 1223 w 1461"/>
                  <a:gd name="T103" fmla="*/ 440 h 738"/>
                  <a:gd name="T104" fmla="*/ 1159 w 1461"/>
                  <a:gd name="T105" fmla="*/ 607 h 738"/>
                  <a:gd name="T106" fmla="*/ 1214 w 1461"/>
                  <a:gd name="T107" fmla="*/ 518 h 738"/>
                  <a:gd name="T108" fmla="*/ 1255 w 1461"/>
                  <a:gd name="T109" fmla="*/ 462 h 738"/>
                  <a:gd name="T110" fmla="*/ 1324 w 1461"/>
                  <a:gd name="T111" fmla="*/ 432 h 738"/>
                  <a:gd name="T112" fmla="*/ 1349 w 1461"/>
                  <a:gd name="T113" fmla="*/ 387 h 738"/>
                  <a:gd name="T114" fmla="*/ 1404 w 1461"/>
                  <a:gd name="T115" fmla="*/ 362 h 738"/>
                  <a:gd name="T116" fmla="*/ 1439 w 1461"/>
                  <a:gd name="T117" fmla="*/ 369 h 738"/>
                  <a:gd name="T118" fmla="*/ 26 w 1461"/>
                  <a:gd name="T119" fmla="*/ 450 h 738"/>
                  <a:gd name="T120" fmla="*/ 76 w 1461"/>
                  <a:gd name="T121" fmla="*/ 422 h 738"/>
                  <a:gd name="T122" fmla="*/ 144 w 1461"/>
                  <a:gd name="T123" fmla="*/ 647 h 738"/>
                  <a:gd name="T124" fmla="*/ 702 w 1461"/>
                  <a:gd name="T125" fmla="*/ 604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61" h="738">
                    <a:moveTo>
                      <a:pt x="1460" y="347"/>
                    </a:moveTo>
                    <a:lnTo>
                      <a:pt x="1458" y="348"/>
                    </a:lnTo>
                    <a:lnTo>
                      <a:pt x="1457" y="347"/>
                    </a:lnTo>
                    <a:lnTo>
                      <a:pt x="1457" y="347"/>
                    </a:lnTo>
                    <a:lnTo>
                      <a:pt x="1457" y="345"/>
                    </a:lnTo>
                    <a:lnTo>
                      <a:pt x="1456" y="344"/>
                    </a:lnTo>
                    <a:lnTo>
                      <a:pt x="1453" y="345"/>
                    </a:lnTo>
                    <a:lnTo>
                      <a:pt x="1453" y="344"/>
                    </a:lnTo>
                    <a:lnTo>
                      <a:pt x="1454" y="344"/>
                    </a:lnTo>
                    <a:lnTo>
                      <a:pt x="1454" y="343"/>
                    </a:lnTo>
                    <a:lnTo>
                      <a:pt x="1451" y="341"/>
                    </a:lnTo>
                    <a:lnTo>
                      <a:pt x="1450" y="340"/>
                    </a:lnTo>
                    <a:lnTo>
                      <a:pt x="1449" y="339"/>
                    </a:lnTo>
                    <a:lnTo>
                      <a:pt x="1446" y="336"/>
                    </a:lnTo>
                    <a:lnTo>
                      <a:pt x="1446" y="335"/>
                    </a:lnTo>
                    <a:lnTo>
                      <a:pt x="1446" y="333"/>
                    </a:lnTo>
                    <a:lnTo>
                      <a:pt x="1443" y="332"/>
                    </a:lnTo>
                    <a:lnTo>
                      <a:pt x="1443" y="330"/>
                    </a:lnTo>
                    <a:lnTo>
                      <a:pt x="1443" y="329"/>
                    </a:lnTo>
                    <a:lnTo>
                      <a:pt x="1435" y="328"/>
                    </a:lnTo>
                    <a:lnTo>
                      <a:pt x="1434" y="328"/>
                    </a:lnTo>
                    <a:lnTo>
                      <a:pt x="1436" y="329"/>
                    </a:lnTo>
                    <a:lnTo>
                      <a:pt x="1436" y="330"/>
                    </a:lnTo>
                    <a:lnTo>
                      <a:pt x="1434" y="330"/>
                    </a:lnTo>
                    <a:lnTo>
                      <a:pt x="1432" y="330"/>
                    </a:lnTo>
                    <a:lnTo>
                      <a:pt x="1430" y="328"/>
                    </a:lnTo>
                    <a:lnTo>
                      <a:pt x="1430" y="330"/>
                    </a:lnTo>
                    <a:lnTo>
                      <a:pt x="1430" y="332"/>
                    </a:lnTo>
                    <a:lnTo>
                      <a:pt x="1428" y="332"/>
                    </a:lnTo>
                    <a:lnTo>
                      <a:pt x="1428" y="330"/>
                    </a:lnTo>
                    <a:lnTo>
                      <a:pt x="1427" y="329"/>
                    </a:lnTo>
                    <a:lnTo>
                      <a:pt x="1428" y="328"/>
                    </a:lnTo>
                    <a:lnTo>
                      <a:pt x="1430" y="326"/>
                    </a:lnTo>
                    <a:lnTo>
                      <a:pt x="1427" y="326"/>
                    </a:lnTo>
                    <a:lnTo>
                      <a:pt x="1427" y="326"/>
                    </a:lnTo>
                    <a:lnTo>
                      <a:pt x="1425" y="325"/>
                    </a:lnTo>
                    <a:lnTo>
                      <a:pt x="1424" y="325"/>
                    </a:lnTo>
                    <a:lnTo>
                      <a:pt x="1425" y="325"/>
                    </a:lnTo>
                    <a:lnTo>
                      <a:pt x="1424" y="328"/>
                    </a:lnTo>
                    <a:lnTo>
                      <a:pt x="1424" y="326"/>
                    </a:lnTo>
                    <a:lnTo>
                      <a:pt x="1423" y="326"/>
                    </a:lnTo>
                    <a:lnTo>
                      <a:pt x="1421" y="325"/>
                    </a:lnTo>
                    <a:lnTo>
                      <a:pt x="1419" y="325"/>
                    </a:lnTo>
                    <a:lnTo>
                      <a:pt x="1417" y="326"/>
                    </a:lnTo>
                    <a:lnTo>
                      <a:pt x="1419" y="328"/>
                    </a:lnTo>
                    <a:lnTo>
                      <a:pt x="1419" y="326"/>
                    </a:lnTo>
                    <a:lnTo>
                      <a:pt x="1420" y="326"/>
                    </a:lnTo>
                    <a:lnTo>
                      <a:pt x="1421" y="326"/>
                    </a:lnTo>
                    <a:lnTo>
                      <a:pt x="1420" y="328"/>
                    </a:lnTo>
                    <a:lnTo>
                      <a:pt x="1421" y="328"/>
                    </a:lnTo>
                    <a:lnTo>
                      <a:pt x="1421" y="332"/>
                    </a:lnTo>
                    <a:lnTo>
                      <a:pt x="1421" y="336"/>
                    </a:lnTo>
                    <a:lnTo>
                      <a:pt x="1423" y="336"/>
                    </a:lnTo>
                    <a:lnTo>
                      <a:pt x="1423" y="336"/>
                    </a:lnTo>
                    <a:lnTo>
                      <a:pt x="1424" y="336"/>
                    </a:lnTo>
                    <a:lnTo>
                      <a:pt x="1424" y="339"/>
                    </a:lnTo>
                    <a:lnTo>
                      <a:pt x="1424" y="340"/>
                    </a:lnTo>
                    <a:lnTo>
                      <a:pt x="1424" y="341"/>
                    </a:lnTo>
                    <a:lnTo>
                      <a:pt x="1423" y="341"/>
                    </a:lnTo>
                    <a:lnTo>
                      <a:pt x="1423" y="343"/>
                    </a:lnTo>
                    <a:lnTo>
                      <a:pt x="1423" y="341"/>
                    </a:lnTo>
                    <a:lnTo>
                      <a:pt x="1423" y="341"/>
                    </a:lnTo>
                    <a:lnTo>
                      <a:pt x="1423" y="339"/>
                    </a:lnTo>
                    <a:lnTo>
                      <a:pt x="1420" y="337"/>
                    </a:lnTo>
                    <a:lnTo>
                      <a:pt x="1419" y="339"/>
                    </a:lnTo>
                    <a:lnTo>
                      <a:pt x="1419" y="336"/>
                    </a:lnTo>
                    <a:lnTo>
                      <a:pt x="1419" y="336"/>
                    </a:lnTo>
                    <a:lnTo>
                      <a:pt x="1417" y="335"/>
                    </a:lnTo>
                    <a:lnTo>
                      <a:pt x="1416" y="333"/>
                    </a:lnTo>
                    <a:lnTo>
                      <a:pt x="1416" y="330"/>
                    </a:lnTo>
                    <a:lnTo>
                      <a:pt x="1416" y="329"/>
                    </a:lnTo>
                    <a:lnTo>
                      <a:pt x="1415" y="326"/>
                    </a:lnTo>
                    <a:lnTo>
                      <a:pt x="1415" y="324"/>
                    </a:lnTo>
                    <a:lnTo>
                      <a:pt x="1415" y="319"/>
                    </a:lnTo>
                    <a:lnTo>
                      <a:pt x="1413" y="318"/>
                    </a:lnTo>
                    <a:lnTo>
                      <a:pt x="1413" y="318"/>
                    </a:lnTo>
                    <a:lnTo>
                      <a:pt x="1415" y="318"/>
                    </a:lnTo>
                    <a:lnTo>
                      <a:pt x="1415" y="321"/>
                    </a:lnTo>
                    <a:lnTo>
                      <a:pt x="1416" y="319"/>
                    </a:lnTo>
                    <a:lnTo>
                      <a:pt x="1415" y="318"/>
                    </a:lnTo>
                    <a:lnTo>
                      <a:pt x="1410" y="315"/>
                    </a:lnTo>
                    <a:lnTo>
                      <a:pt x="1410" y="313"/>
                    </a:lnTo>
                    <a:lnTo>
                      <a:pt x="1410" y="311"/>
                    </a:lnTo>
                    <a:lnTo>
                      <a:pt x="1406" y="310"/>
                    </a:lnTo>
                    <a:lnTo>
                      <a:pt x="1405" y="310"/>
                    </a:lnTo>
                    <a:lnTo>
                      <a:pt x="1406" y="311"/>
                    </a:lnTo>
                    <a:lnTo>
                      <a:pt x="1408" y="314"/>
                    </a:lnTo>
                    <a:lnTo>
                      <a:pt x="1408" y="315"/>
                    </a:lnTo>
                    <a:lnTo>
                      <a:pt x="1409" y="315"/>
                    </a:lnTo>
                    <a:lnTo>
                      <a:pt x="1409" y="315"/>
                    </a:lnTo>
                    <a:lnTo>
                      <a:pt x="1409" y="318"/>
                    </a:lnTo>
                    <a:lnTo>
                      <a:pt x="1409" y="317"/>
                    </a:lnTo>
                    <a:lnTo>
                      <a:pt x="1404" y="313"/>
                    </a:lnTo>
                    <a:lnTo>
                      <a:pt x="1402" y="313"/>
                    </a:lnTo>
                    <a:lnTo>
                      <a:pt x="1401" y="311"/>
                    </a:lnTo>
                    <a:lnTo>
                      <a:pt x="1401" y="311"/>
                    </a:lnTo>
                    <a:lnTo>
                      <a:pt x="1402" y="310"/>
                    </a:lnTo>
                    <a:lnTo>
                      <a:pt x="1402" y="308"/>
                    </a:lnTo>
                    <a:lnTo>
                      <a:pt x="1404" y="307"/>
                    </a:lnTo>
                    <a:lnTo>
                      <a:pt x="1400" y="307"/>
                    </a:lnTo>
                    <a:lnTo>
                      <a:pt x="1398" y="307"/>
                    </a:lnTo>
                    <a:lnTo>
                      <a:pt x="1397" y="306"/>
                    </a:lnTo>
                    <a:lnTo>
                      <a:pt x="1395" y="306"/>
                    </a:lnTo>
                    <a:lnTo>
                      <a:pt x="1395" y="304"/>
                    </a:lnTo>
                    <a:lnTo>
                      <a:pt x="1397" y="304"/>
                    </a:lnTo>
                    <a:lnTo>
                      <a:pt x="1397" y="303"/>
                    </a:lnTo>
                    <a:lnTo>
                      <a:pt x="1395" y="302"/>
                    </a:lnTo>
                    <a:lnTo>
                      <a:pt x="1393" y="302"/>
                    </a:lnTo>
                    <a:lnTo>
                      <a:pt x="1394" y="300"/>
                    </a:lnTo>
                    <a:lnTo>
                      <a:pt x="1393" y="299"/>
                    </a:lnTo>
                    <a:lnTo>
                      <a:pt x="1391" y="299"/>
                    </a:lnTo>
                    <a:lnTo>
                      <a:pt x="1391" y="299"/>
                    </a:lnTo>
                    <a:lnTo>
                      <a:pt x="1389" y="298"/>
                    </a:lnTo>
                    <a:lnTo>
                      <a:pt x="1386" y="299"/>
                    </a:lnTo>
                    <a:lnTo>
                      <a:pt x="1386" y="298"/>
                    </a:lnTo>
                    <a:lnTo>
                      <a:pt x="1386" y="296"/>
                    </a:lnTo>
                    <a:lnTo>
                      <a:pt x="1386" y="295"/>
                    </a:lnTo>
                    <a:lnTo>
                      <a:pt x="1384" y="293"/>
                    </a:lnTo>
                    <a:lnTo>
                      <a:pt x="1383" y="292"/>
                    </a:lnTo>
                    <a:lnTo>
                      <a:pt x="1384" y="293"/>
                    </a:lnTo>
                    <a:lnTo>
                      <a:pt x="1382" y="293"/>
                    </a:lnTo>
                    <a:lnTo>
                      <a:pt x="1382" y="293"/>
                    </a:lnTo>
                    <a:lnTo>
                      <a:pt x="1380" y="291"/>
                    </a:lnTo>
                    <a:lnTo>
                      <a:pt x="1379" y="288"/>
                    </a:lnTo>
                    <a:lnTo>
                      <a:pt x="1379" y="287"/>
                    </a:lnTo>
                    <a:lnTo>
                      <a:pt x="1378" y="287"/>
                    </a:lnTo>
                    <a:lnTo>
                      <a:pt x="1374" y="284"/>
                    </a:lnTo>
                    <a:lnTo>
                      <a:pt x="1372" y="282"/>
                    </a:lnTo>
                    <a:lnTo>
                      <a:pt x="1371" y="282"/>
                    </a:lnTo>
                    <a:lnTo>
                      <a:pt x="1368" y="282"/>
                    </a:lnTo>
                    <a:lnTo>
                      <a:pt x="1361" y="274"/>
                    </a:lnTo>
                    <a:lnTo>
                      <a:pt x="1357" y="272"/>
                    </a:lnTo>
                    <a:lnTo>
                      <a:pt x="1356" y="270"/>
                    </a:lnTo>
                    <a:lnTo>
                      <a:pt x="1354" y="269"/>
                    </a:lnTo>
                    <a:lnTo>
                      <a:pt x="1353" y="270"/>
                    </a:lnTo>
                    <a:lnTo>
                      <a:pt x="1348" y="266"/>
                    </a:lnTo>
                    <a:lnTo>
                      <a:pt x="1345" y="263"/>
                    </a:lnTo>
                    <a:lnTo>
                      <a:pt x="1343" y="265"/>
                    </a:lnTo>
                    <a:lnTo>
                      <a:pt x="1341" y="263"/>
                    </a:lnTo>
                    <a:lnTo>
                      <a:pt x="1338" y="262"/>
                    </a:lnTo>
                    <a:lnTo>
                      <a:pt x="1334" y="258"/>
                    </a:lnTo>
                    <a:lnTo>
                      <a:pt x="1331" y="258"/>
                    </a:lnTo>
                    <a:lnTo>
                      <a:pt x="1323" y="258"/>
                    </a:lnTo>
                    <a:lnTo>
                      <a:pt x="1322" y="258"/>
                    </a:lnTo>
                    <a:lnTo>
                      <a:pt x="1320" y="259"/>
                    </a:lnTo>
                    <a:lnTo>
                      <a:pt x="1317" y="258"/>
                    </a:lnTo>
                    <a:lnTo>
                      <a:pt x="1316" y="256"/>
                    </a:lnTo>
                    <a:lnTo>
                      <a:pt x="1313" y="258"/>
                    </a:lnTo>
                    <a:lnTo>
                      <a:pt x="1309" y="256"/>
                    </a:lnTo>
                    <a:lnTo>
                      <a:pt x="1308" y="258"/>
                    </a:lnTo>
                    <a:lnTo>
                      <a:pt x="1305" y="258"/>
                    </a:lnTo>
                    <a:lnTo>
                      <a:pt x="1301" y="255"/>
                    </a:lnTo>
                    <a:lnTo>
                      <a:pt x="1300" y="255"/>
                    </a:lnTo>
                    <a:lnTo>
                      <a:pt x="1289" y="252"/>
                    </a:lnTo>
                    <a:lnTo>
                      <a:pt x="1285" y="252"/>
                    </a:lnTo>
                    <a:lnTo>
                      <a:pt x="1283" y="254"/>
                    </a:lnTo>
                    <a:lnTo>
                      <a:pt x="1282" y="256"/>
                    </a:lnTo>
                    <a:lnTo>
                      <a:pt x="1283" y="258"/>
                    </a:lnTo>
                    <a:lnTo>
                      <a:pt x="1283" y="261"/>
                    </a:lnTo>
                    <a:lnTo>
                      <a:pt x="1281" y="262"/>
                    </a:lnTo>
                    <a:lnTo>
                      <a:pt x="1279" y="265"/>
                    </a:lnTo>
                    <a:lnTo>
                      <a:pt x="1285" y="265"/>
                    </a:lnTo>
                    <a:lnTo>
                      <a:pt x="1286" y="272"/>
                    </a:lnTo>
                    <a:lnTo>
                      <a:pt x="1287" y="272"/>
                    </a:lnTo>
                    <a:lnTo>
                      <a:pt x="1287" y="274"/>
                    </a:lnTo>
                    <a:lnTo>
                      <a:pt x="1287" y="277"/>
                    </a:lnTo>
                    <a:lnTo>
                      <a:pt x="1283" y="284"/>
                    </a:lnTo>
                    <a:lnTo>
                      <a:pt x="1279" y="285"/>
                    </a:lnTo>
                    <a:lnTo>
                      <a:pt x="1275" y="285"/>
                    </a:lnTo>
                    <a:lnTo>
                      <a:pt x="1274" y="285"/>
                    </a:lnTo>
                    <a:lnTo>
                      <a:pt x="1274" y="281"/>
                    </a:lnTo>
                    <a:lnTo>
                      <a:pt x="1272" y="280"/>
                    </a:lnTo>
                    <a:lnTo>
                      <a:pt x="1270" y="277"/>
                    </a:lnTo>
                    <a:lnTo>
                      <a:pt x="1270" y="277"/>
                    </a:lnTo>
                    <a:lnTo>
                      <a:pt x="1268" y="276"/>
                    </a:lnTo>
                    <a:lnTo>
                      <a:pt x="1264" y="276"/>
                    </a:lnTo>
                    <a:lnTo>
                      <a:pt x="1263" y="274"/>
                    </a:lnTo>
                    <a:lnTo>
                      <a:pt x="1263" y="273"/>
                    </a:lnTo>
                    <a:lnTo>
                      <a:pt x="1263" y="272"/>
                    </a:lnTo>
                    <a:lnTo>
                      <a:pt x="1263" y="267"/>
                    </a:lnTo>
                    <a:lnTo>
                      <a:pt x="1263" y="265"/>
                    </a:lnTo>
                    <a:lnTo>
                      <a:pt x="1260" y="265"/>
                    </a:lnTo>
                    <a:lnTo>
                      <a:pt x="1260" y="262"/>
                    </a:lnTo>
                    <a:lnTo>
                      <a:pt x="1261" y="262"/>
                    </a:lnTo>
                    <a:lnTo>
                      <a:pt x="1260" y="262"/>
                    </a:lnTo>
                    <a:lnTo>
                      <a:pt x="1259" y="261"/>
                    </a:lnTo>
                    <a:lnTo>
                      <a:pt x="1257" y="261"/>
                    </a:lnTo>
                    <a:lnTo>
                      <a:pt x="1256" y="262"/>
                    </a:lnTo>
                    <a:lnTo>
                      <a:pt x="1252" y="267"/>
                    </a:lnTo>
                    <a:lnTo>
                      <a:pt x="1250" y="267"/>
                    </a:lnTo>
                    <a:lnTo>
                      <a:pt x="1249" y="267"/>
                    </a:lnTo>
                    <a:lnTo>
                      <a:pt x="1245" y="267"/>
                    </a:lnTo>
                    <a:lnTo>
                      <a:pt x="1242" y="265"/>
                    </a:lnTo>
                    <a:lnTo>
                      <a:pt x="1237" y="265"/>
                    </a:lnTo>
                    <a:lnTo>
                      <a:pt x="1234" y="265"/>
                    </a:lnTo>
                    <a:lnTo>
                      <a:pt x="1234" y="266"/>
                    </a:lnTo>
                    <a:lnTo>
                      <a:pt x="1234" y="265"/>
                    </a:lnTo>
                    <a:lnTo>
                      <a:pt x="1230" y="266"/>
                    </a:lnTo>
                    <a:lnTo>
                      <a:pt x="1227" y="263"/>
                    </a:lnTo>
                    <a:lnTo>
                      <a:pt x="1226" y="259"/>
                    </a:lnTo>
                    <a:lnTo>
                      <a:pt x="1222" y="262"/>
                    </a:lnTo>
                    <a:lnTo>
                      <a:pt x="1218" y="262"/>
                    </a:lnTo>
                    <a:lnTo>
                      <a:pt x="1214" y="263"/>
                    </a:lnTo>
                    <a:lnTo>
                      <a:pt x="1212" y="262"/>
                    </a:lnTo>
                    <a:lnTo>
                      <a:pt x="1211" y="262"/>
                    </a:lnTo>
                    <a:lnTo>
                      <a:pt x="1209" y="263"/>
                    </a:lnTo>
                    <a:lnTo>
                      <a:pt x="1209" y="263"/>
                    </a:lnTo>
                    <a:lnTo>
                      <a:pt x="1208" y="263"/>
                    </a:lnTo>
                    <a:lnTo>
                      <a:pt x="1207" y="266"/>
                    </a:lnTo>
                    <a:lnTo>
                      <a:pt x="1204" y="266"/>
                    </a:lnTo>
                    <a:lnTo>
                      <a:pt x="1204" y="269"/>
                    </a:lnTo>
                    <a:lnTo>
                      <a:pt x="1201" y="270"/>
                    </a:lnTo>
                    <a:lnTo>
                      <a:pt x="1200" y="270"/>
                    </a:lnTo>
                    <a:lnTo>
                      <a:pt x="1201" y="267"/>
                    </a:lnTo>
                    <a:lnTo>
                      <a:pt x="1200" y="266"/>
                    </a:lnTo>
                    <a:lnTo>
                      <a:pt x="1198" y="266"/>
                    </a:lnTo>
                    <a:lnTo>
                      <a:pt x="1198" y="266"/>
                    </a:lnTo>
                    <a:lnTo>
                      <a:pt x="1197" y="263"/>
                    </a:lnTo>
                    <a:lnTo>
                      <a:pt x="1196" y="262"/>
                    </a:lnTo>
                    <a:lnTo>
                      <a:pt x="1193" y="261"/>
                    </a:lnTo>
                    <a:lnTo>
                      <a:pt x="1192" y="262"/>
                    </a:lnTo>
                    <a:lnTo>
                      <a:pt x="1190" y="261"/>
                    </a:lnTo>
                    <a:lnTo>
                      <a:pt x="1189" y="259"/>
                    </a:lnTo>
                    <a:lnTo>
                      <a:pt x="1186" y="259"/>
                    </a:lnTo>
                    <a:lnTo>
                      <a:pt x="1186" y="258"/>
                    </a:lnTo>
                    <a:lnTo>
                      <a:pt x="1189" y="248"/>
                    </a:lnTo>
                    <a:lnTo>
                      <a:pt x="1189" y="245"/>
                    </a:lnTo>
                    <a:lnTo>
                      <a:pt x="1189" y="244"/>
                    </a:lnTo>
                    <a:lnTo>
                      <a:pt x="1189" y="243"/>
                    </a:lnTo>
                    <a:lnTo>
                      <a:pt x="1188" y="240"/>
                    </a:lnTo>
                    <a:lnTo>
                      <a:pt x="1188" y="239"/>
                    </a:lnTo>
                    <a:lnTo>
                      <a:pt x="1186" y="237"/>
                    </a:lnTo>
                    <a:lnTo>
                      <a:pt x="1185" y="235"/>
                    </a:lnTo>
                    <a:lnTo>
                      <a:pt x="1183" y="235"/>
                    </a:lnTo>
                    <a:lnTo>
                      <a:pt x="1182" y="232"/>
                    </a:lnTo>
                    <a:lnTo>
                      <a:pt x="1181" y="230"/>
                    </a:lnTo>
                    <a:lnTo>
                      <a:pt x="1179" y="229"/>
                    </a:lnTo>
                    <a:lnTo>
                      <a:pt x="1177" y="228"/>
                    </a:lnTo>
                    <a:lnTo>
                      <a:pt x="1170" y="228"/>
                    </a:lnTo>
                    <a:lnTo>
                      <a:pt x="1168" y="226"/>
                    </a:lnTo>
                    <a:lnTo>
                      <a:pt x="1163" y="226"/>
                    </a:lnTo>
                    <a:lnTo>
                      <a:pt x="1160" y="228"/>
                    </a:lnTo>
                    <a:lnTo>
                      <a:pt x="1156" y="226"/>
                    </a:lnTo>
                    <a:lnTo>
                      <a:pt x="1153" y="228"/>
                    </a:lnTo>
                    <a:lnTo>
                      <a:pt x="1153" y="228"/>
                    </a:lnTo>
                    <a:lnTo>
                      <a:pt x="1149" y="228"/>
                    </a:lnTo>
                    <a:lnTo>
                      <a:pt x="1149" y="228"/>
                    </a:lnTo>
                    <a:lnTo>
                      <a:pt x="1148" y="229"/>
                    </a:lnTo>
                    <a:lnTo>
                      <a:pt x="1148" y="229"/>
                    </a:lnTo>
                    <a:lnTo>
                      <a:pt x="1147" y="229"/>
                    </a:lnTo>
                    <a:lnTo>
                      <a:pt x="1142" y="228"/>
                    </a:lnTo>
                    <a:lnTo>
                      <a:pt x="1142" y="228"/>
                    </a:lnTo>
                    <a:lnTo>
                      <a:pt x="1141" y="228"/>
                    </a:lnTo>
                    <a:lnTo>
                      <a:pt x="1141" y="228"/>
                    </a:lnTo>
                    <a:lnTo>
                      <a:pt x="1141" y="229"/>
                    </a:lnTo>
                    <a:lnTo>
                      <a:pt x="1140" y="229"/>
                    </a:lnTo>
                    <a:lnTo>
                      <a:pt x="1138" y="230"/>
                    </a:lnTo>
                    <a:lnTo>
                      <a:pt x="1137" y="230"/>
                    </a:lnTo>
                    <a:lnTo>
                      <a:pt x="1137" y="230"/>
                    </a:lnTo>
                    <a:lnTo>
                      <a:pt x="1136" y="229"/>
                    </a:lnTo>
                    <a:lnTo>
                      <a:pt x="1136" y="229"/>
                    </a:lnTo>
                    <a:lnTo>
                      <a:pt x="1133" y="229"/>
                    </a:lnTo>
                    <a:lnTo>
                      <a:pt x="1131" y="230"/>
                    </a:lnTo>
                    <a:lnTo>
                      <a:pt x="1130" y="229"/>
                    </a:lnTo>
                    <a:lnTo>
                      <a:pt x="1130" y="229"/>
                    </a:lnTo>
                    <a:lnTo>
                      <a:pt x="1126" y="232"/>
                    </a:lnTo>
                    <a:lnTo>
                      <a:pt x="1125" y="232"/>
                    </a:lnTo>
                    <a:lnTo>
                      <a:pt x="1123" y="232"/>
                    </a:lnTo>
                    <a:lnTo>
                      <a:pt x="1123" y="232"/>
                    </a:lnTo>
                    <a:lnTo>
                      <a:pt x="1123" y="232"/>
                    </a:lnTo>
                    <a:lnTo>
                      <a:pt x="1123" y="233"/>
                    </a:lnTo>
                    <a:lnTo>
                      <a:pt x="1122" y="232"/>
                    </a:lnTo>
                    <a:lnTo>
                      <a:pt x="1118" y="229"/>
                    </a:lnTo>
                    <a:lnTo>
                      <a:pt x="1116" y="229"/>
                    </a:lnTo>
                    <a:lnTo>
                      <a:pt x="1115" y="228"/>
                    </a:lnTo>
                    <a:lnTo>
                      <a:pt x="1119" y="226"/>
                    </a:lnTo>
                    <a:lnTo>
                      <a:pt x="1121" y="225"/>
                    </a:lnTo>
                    <a:lnTo>
                      <a:pt x="1121" y="222"/>
                    </a:lnTo>
                    <a:lnTo>
                      <a:pt x="1115" y="217"/>
                    </a:lnTo>
                    <a:lnTo>
                      <a:pt x="1114" y="217"/>
                    </a:lnTo>
                    <a:lnTo>
                      <a:pt x="1114" y="215"/>
                    </a:lnTo>
                    <a:lnTo>
                      <a:pt x="1110" y="215"/>
                    </a:lnTo>
                    <a:lnTo>
                      <a:pt x="1107" y="217"/>
                    </a:lnTo>
                    <a:lnTo>
                      <a:pt x="1105" y="217"/>
                    </a:lnTo>
                    <a:lnTo>
                      <a:pt x="1105" y="215"/>
                    </a:lnTo>
                    <a:lnTo>
                      <a:pt x="1105" y="214"/>
                    </a:lnTo>
                    <a:lnTo>
                      <a:pt x="1103" y="211"/>
                    </a:lnTo>
                    <a:lnTo>
                      <a:pt x="1101" y="210"/>
                    </a:lnTo>
                    <a:lnTo>
                      <a:pt x="1100" y="210"/>
                    </a:lnTo>
                    <a:lnTo>
                      <a:pt x="1097" y="207"/>
                    </a:lnTo>
                    <a:lnTo>
                      <a:pt x="1096" y="209"/>
                    </a:lnTo>
                    <a:lnTo>
                      <a:pt x="1095" y="209"/>
                    </a:lnTo>
                    <a:lnTo>
                      <a:pt x="1093" y="209"/>
                    </a:lnTo>
                    <a:lnTo>
                      <a:pt x="1092" y="207"/>
                    </a:lnTo>
                    <a:lnTo>
                      <a:pt x="1090" y="209"/>
                    </a:lnTo>
                    <a:lnTo>
                      <a:pt x="1090" y="207"/>
                    </a:lnTo>
                    <a:lnTo>
                      <a:pt x="1093" y="203"/>
                    </a:lnTo>
                    <a:lnTo>
                      <a:pt x="1095" y="202"/>
                    </a:lnTo>
                    <a:lnTo>
                      <a:pt x="1097" y="203"/>
                    </a:lnTo>
                    <a:lnTo>
                      <a:pt x="1097" y="204"/>
                    </a:lnTo>
                    <a:lnTo>
                      <a:pt x="1100" y="203"/>
                    </a:lnTo>
                    <a:lnTo>
                      <a:pt x="1100" y="202"/>
                    </a:lnTo>
                    <a:lnTo>
                      <a:pt x="1100" y="200"/>
                    </a:lnTo>
                    <a:lnTo>
                      <a:pt x="1097" y="195"/>
                    </a:lnTo>
                    <a:lnTo>
                      <a:pt x="1095" y="192"/>
                    </a:lnTo>
                    <a:lnTo>
                      <a:pt x="1093" y="191"/>
                    </a:lnTo>
                    <a:lnTo>
                      <a:pt x="1090" y="191"/>
                    </a:lnTo>
                    <a:lnTo>
                      <a:pt x="1089" y="189"/>
                    </a:lnTo>
                    <a:lnTo>
                      <a:pt x="1086" y="188"/>
                    </a:lnTo>
                    <a:lnTo>
                      <a:pt x="1082" y="189"/>
                    </a:lnTo>
                    <a:lnTo>
                      <a:pt x="1082" y="189"/>
                    </a:lnTo>
                    <a:lnTo>
                      <a:pt x="1082" y="188"/>
                    </a:lnTo>
                    <a:lnTo>
                      <a:pt x="1081" y="188"/>
                    </a:lnTo>
                    <a:lnTo>
                      <a:pt x="1075" y="188"/>
                    </a:lnTo>
                    <a:lnTo>
                      <a:pt x="1074" y="189"/>
                    </a:lnTo>
                    <a:lnTo>
                      <a:pt x="1070" y="188"/>
                    </a:lnTo>
                    <a:lnTo>
                      <a:pt x="1069" y="187"/>
                    </a:lnTo>
                    <a:lnTo>
                      <a:pt x="1066" y="187"/>
                    </a:lnTo>
                    <a:lnTo>
                      <a:pt x="1062" y="182"/>
                    </a:lnTo>
                    <a:lnTo>
                      <a:pt x="1060" y="182"/>
                    </a:lnTo>
                    <a:lnTo>
                      <a:pt x="1055" y="182"/>
                    </a:lnTo>
                    <a:lnTo>
                      <a:pt x="1051" y="180"/>
                    </a:lnTo>
                    <a:lnTo>
                      <a:pt x="1044" y="180"/>
                    </a:lnTo>
                    <a:lnTo>
                      <a:pt x="1041" y="178"/>
                    </a:lnTo>
                    <a:lnTo>
                      <a:pt x="1034" y="178"/>
                    </a:lnTo>
                    <a:lnTo>
                      <a:pt x="1025" y="177"/>
                    </a:lnTo>
                    <a:lnTo>
                      <a:pt x="1023" y="177"/>
                    </a:lnTo>
                    <a:lnTo>
                      <a:pt x="1023" y="176"/>
                    </a:lnTo>
                    <a:lnTo>
                      <a:pt x="1021" y="174"/>
                    </a:lnTo>
                    <a:lnTo>
                      <a:pt x="1019" y="174"/>
                    </a:lnTo>
                    <a:lnTo>
                      <a:pt x="1018" y="174"/>
                    </a:lnTo>
                    <a:lnTo>
                      <a:pt x="1017" y="176"/>
                    </a:lnTo>
                    <a:lnTo>
                      <a:pt x="1017" y="177"/>
                    </a:lnTo>
                    <a:lnTo>
                      <a:pt x="1019" y="178"/>
                    </a:lnTo>
                    <a:lnTo>
                      <a:pt x="1019" y="180"/>
                    </a:lnTo>
                    <a:lnTo>
                      <a:pt x="1021" y="181"/>
                    </a:lnTo>
                    <a:lnTo>
                      <a:pt x="1019" y="182"/>
                    </a:lnTo>
                    <a:lnTo>
                      <a:pt x="1017" y="184"/>
                    </a:lnTo>
                    <a:lnTo>
                      <a:pt x="1017" y="185"/>
                    </a:lnTo>
                    <a:lnTo>
                      <a:pt x="1015" y="189"/>
                    </a:lnTo>
                    <a:lnTo>
                      <a:pt x="1014" y="192"/>
                    </a:lnTo>
                    <a:lnTo>
                      <a:pt x="1012" y="193"/>
                    </a:lnTo>
                    <a:lnTo>
                      <a:pt x="1011" y="193"/>
                    </a:lnTo>
                    <a:lnTo>
                      <a:pt x="1008" y="196"/>
                    </a:lnTo>
                    <a:lnTo>
                      <a:pt x="1007" y="198"/>
                    </a:lnTo>
                    <a:lnTo>
                      <a:pt x="1007" y="199"/>
                    </a:lnTo>
                    <a:lnTo>
                      <a:pt x="1008" y="202"/>
                    </a:lnTo>
                    <a:lnTo>
                      <a:pt x="1008" y="203"/>
                    </a:lnTo>
                    <a:lnTo>
                      <a:pt x="1007" y="203"/>
                    </a:lnTo>
                    <a:lnTo>
                      <a:pt x="1007" y="206"/>
                    </a:lnTo>
                    <a:lnTo>
                      <a:pt x="1008" y="209"/>
                    </a:lnTo>
                    <a:lnTo>
                      <a:pt x="1010" y="210"/>
                    </a:lnTo>
                    <a:lnTo>
                      <a:pt x="1010" y="211"/>
                    </a:lnTo>
                    <a:lnTo>
                      <a:pt x="1010" y="213"/>
                    </a:lnTo>
                    <a:lnTo>
                      <a:pt x="1010" y="215"/>
                    </a:lnTo>
                    <a:lnTo>
                      <a:pt x="1008" y="215"/>
                    </a:lnTo>
                    <a:lnTo>
                      <a:pt x="1004" y="213"/>
                    </a:lnTo>
                    <a:lnTo>
                      <a:pt x="1004" y="215"/>
                    </a:lnTo>
                    <a:lnTo>
                      <a:pt x="1002" y="215"/>
                    </a:lnTo>
                    <a:lnTo>
                      <a:pt x="1000" y="215"/>
                    </a:lnTo>
                    <a:lnTo>
                      <a:pt x="1000" y="215"/>
                    </a:lnTo>
                    <a:lnTo>
                      <a:pt x="997" y="218"/>
                    </a:lnTo>
                    <a:lnTo>
                      <a:pt x="996" y="219"/>
                    </a:lnTo>
                    <a:lnTo>
                      <a:pt x="995" y="221"/>
                    </a:lnTo>
                    <a:lnTo>
                      <a:pt x="995" y="222"/>
                    </a:lnTo>
                    <a:lnTo>
                      <a:pt x="992" y="222"/>
                    </a:lnTo>
                    <a:lnTo>
                      <a:pt x="992" y="224"/>
                    </a:lnTo>
                    <a:lnTo>
                      <a:pt x="991" y="222"/>
                    </a:lnTo>
                    <a:lnTo>
                      <a:pt x="989" y="222"/>
                    </a:lnTo>
                    <a:lnTo>
                      <a:pt x="988" y="221"/>
                    </a:lnTo>
                    <a:lnTo>
                      <a:pt x="988" y="219"/>
                    </a:lnTo>
                    <a:lnTo>
                      <a:pt x="987" y="219"/>
                    </a:lnTo>
                    <a:lnTo>
                      <a:pt x="987" y="217"/>
                    </a:lnTo>
                    <a:lnTo>
                      <a:pt x="985" y="217"/>
                    </a:lnTo>
                    <a:lnTo>
                      <a:pt x="984" y="215"/>
                    </a:lnTo>
                    <a:lnTo>
                      <a:pt x="980" y="213"/>
                    </a:lnTo>
                    <a:lnTo>
                      <a:pt x="977" y="213"/>
                    </a:lnTo>
                    <a:lnTo>
                      <a:pt x="974" y="211"/>
                    </a:lnTo>
                    <a:lnTo>
                      <a:pt x="973" y="210"/>
                    </a:lnTo>
                    <a:lnTo>
                      <a:pt x="971" y="210"/>
                    </a:lnTo>
                    <a:lnTo>
                      <a:pt x="970" y="209"/>
                    </a:lnTo>
                    <a:lnTo>
                      <a:pt x="965" y="210"/>
                    </a:lnTo>
                    <a:lnTo>
                      <a:pt x="963" y="213"/>
                    </a:lnTo>
                    <a:lnTo>
                      <a:pt x="963" y="214"/>
                    </a:lnTo>
                    <a:lnTo>
                      <a:pt x="963" y="217"/>
                    </a:lnTo>
                    <a:lnTo>
                      <a:pt x="963" y="218"/>
                    </a:lnTo>
                    <a:lnTo>
                      <a:pt x="962" y="215"/>
                    </a:lnTo>
                    <a:lnTo>
                      <a:pt x="961" y="215"/>
                    </a:lnTo>
                    <a:lnTo>
                      <a:pt x="956" y="215"/>
                    </a:lnTo>
                    <a:lnTo>
                      <a:pt x="955" y="215"/>
                    </a:lnTo>
                    <a:lnTo>
                      <a:pt x="954" y="215"/>
                    </a:lnTo>
                    <a:lnTo>
                      <a:pt x="951" y="213"/>
                    </a:lnTo>
                    <a:lnTo>
                      <a:pt x="950" y="211"/>
                    </a:lnTo>
                    <a:lnTo>
                      <a:pt x="948" y="207"/>
                    </a:lnTo>
                    <a:lnTo>
                      <a:pt x="945" y="206"/>
                    </a:lnTo>
                    <a:lnTo>
                      <a:pt x="945" y="203"/>
                    </a:lnTo>
                    <a:lnTo>
                      <a:pt x="945" y="200"/>
                    </a:lnTo>
                    <a:lnTo>
                      <a:pt x="944" y="200"/>
                    </a:lnTo>
                    <a:lnTo>
                      <a:pt x="944" y="200"/>
                    </a:lnTo>
                    <a:lnTo>
                      <a:pt x="943" y="203"/>
                    </a:lnTo>
                    <a:lnTo>
                      <a:pt x="940" y="210"/>
                    </a:lnTo>
                    <a:lnTo>
                      <a:pt x="939" y="211"/>
                    </a:lnTo>
                    <a:lnTo>
                      <a:pt x="939" y="215"/>
                    </a:lnTo>
                    <a:lnTo>
                      <a:pt x="939" y="217"/>
                    </a:lnTo>
                    <a:lnTo>
                      <a:pt x="939" y="222"/>
                    </a:lnTo>
                    <a:lnTo>
                      <a:pt x="937" y="224"/>
                    </a:lnTo>
                    <a:lnTo>
                      <a:pt x="936" y="226"/>
                    </a:lnTo>
                    <a:lnTo>
                      <a:pt x="935" y="228"/>
                    </a:lnTo>
                    <a:lnTo>
                      <a:pt x="935" y="230"/>
                    </a:lnTo>
                    <a:lnTo>
                      <a:pt x="933" y="233"/>
                    </a:lnTo>
                    <a:lnTo>
                      <a:pt x="932" y="236"/>
                    </a:lnTo>
                    <a:lnTo>
                      <a:pt x="930" y="235"/>
                    </a:lnTo>
                    <a:lnTo>
                      <a:pt x="929" y="229"/>
                    </a:lnTo>
                    <a:lnTo>
                      <a:pt x="928" y="229"/>
                    </a:lnTo>
                    <a:lnTo>
                      <a:pt x="928" y="230"/>
                    </a:lnTo>
                    <a:lnTo>
                      <a:pt x="926" y="230"/>
                    </a:lnTo>
                    <a:lnTo>
                      <a:pt x="925" y="229"/>
                    </a:lnTo>
                    <a:lnTo>
                      <a:pt x="924" y="230"/>
                    </a:lnTo>
                    <a:lnTo>
                      <a:pt x="924" y="229"/>
                    </a:lnTo>
                    <a:lnTo>
                      <a:pt x="922" y="228"/>
                    </a:lnTo>
                    <a:lnTo>
                      <a:pt x="922" y="226"/>
                    </a:lnTo>
                    <a:lnTo>
                      <a:pt x="921" y="225"/>
                    </a:lnTo>
                    <a:lnTo>
                      <a:pt x="919" y="226"/>
                    </a:lnTo>
                    <a:lnTo>
                      <a:pt x="919" y="225"/>
                    </a:lnTo>
                    <a:lnTo>
                      <a:pt x="918" y="224"/>
                    </a:lnTo>
                    <a:lnTo>
                      <a:pt x="918" y="222"/>
                    </a:lnTo>
                    <a:lnTo>
                      <a:pt x="917" y="221"/>
                    </a:lnTo>
                    <a:lnTo>
                      <a:pt x="917" y="219"/>
                    </a:lnTo>
                    <a:lnTo>
                      <a:pt x="915" y="219"/>
                    </a:lnTo>
                    <a:lnTo>
                      <a:pt x="915" y="219"/>
                    </a:lnTo>
                    <a:lnTo>
                      <a:pt x="914" y="217"/>
                    </a:lnTo>
                    <a:lnTo>
                      <a:pt x="914" y="214"/>
                    </a:lnTo>
                    <a:lnTo>
                      <a:pt x="914" y="214"/>
                    </a:lnTo>
                    <a:lnTo>
                      <a:pt x="914" y="211"/>
                    </a:lnTo>
                    <a:lnTo>
                      <a:pt x="913" y="211"/>
                    </a:lnTo>
                    <a:lnTo>
                      <a:pt x="913" y="209"/>
                    </a:lnTo>
                    <a:lnTo>
                      <a:pt x="913" y="210"/>
                    </a:lnTo>
                    <a:lnTo>
                      <a:pt x="911" y="210"/>
                    </a:lnTo>
                    <a:lnTo>
                      <a:pt x="910" y="209"/>
                    </a:lnTo>
                    <a:lnTo>
                      <a:pt x="910" y="207"/>
                    </a:lnTo>
                    <a:lnTo>
                      <a:pt x="910" y="206"/>
                    </a:lnTo>
                    <a:lnTo>
                      <a:pt x="909" y="206"/>
                    </a:lnTo>
                    <a:lnTo>
                      <a:pt x="909" y="204"/>
                    </a:lnTo>
                    <a:lnTo>
                      <a:pt x="909" y="202"/>
                    </a:lnTo>
                    <a:lnTo>
                      <a:pt x="911" y="198"/>
                    </a:lnTo>
                    <a:lnTo>
                      <a:pt x="913" y="198"/>
                    </a:lnTo>
                    <a:lnTo>
                      <a:pt x="914" y="198"/>
                    </a:lnTo>
                    <a:lnTo>
                      <a:pt x="913" y="198"/>
                    </a:lnTo>
                    <a:lnTo>
                      <a:pt x="913" y="196"/>
                    </a:lnTo>
                    <a:lnTo>
                      <a:pt x="915" y="195"/>
                    </a:lnTo>
                    <a:lnTo>
                      <a:pt x="915" y="193"/>
                    </a:lnTo>
                    <a:lnTo>
                      <a:pt x="915" y="195"/>
                    </a:lnTo>
                    <a:lnTo>
                      <a:pt x="915" y="193"/>
                    </a:lnTo>
                    <a:lnTo>
                      <a:pt x="915" y="193"/>
                    </a:lnTo>
                    <a:lnTo>
                      <a:pt x="915" y="192"/>
                    </a:lnTo>
                    <a:lnTo>
                      <a:pt x="915" y="191"/>
                    </a:lnTo>
                    <a:lnTo>
                      <a:pt x="917" y="188"/>
                    </a:lnTo>
                    <a:lnTo>
                      <a:pt x="913" y="185"/>
                    </a:lnTo>
                    <a:lnTo>
                      <a:pt x="914" y="184"/>
                    </a:lnTo>
                    <a:lnTo>
                      <a:pt x="914" y="182"/>
                    </a:lnTo>
                    <a:lnTo>
                      <a:pt x="913" y="181"/>
                    </a:lnTo>
                    <a:lnTo>
                      <a:pt x="914" y="180"/>
                    </a:lnTo>
                    <a:lnTo>
                      <a:pt x="914" y="180"/>
                    </a:lnTo>
                    <a:lnTo>
                      <a:pt x="914" y="177"/>
                    </a:lnTo>
                    <a:lnTo>
                      <a:pt x="915" y="177"/>
                    </a:lnTo>
                    <a:lnTo>
                      <a:pt x="914" y="177"/>
                    </a:lnTo>
                    <a:lnTo>
                      <a:pt x="914" y="176"/>
                    </a:lnTo>
                    <a:lnTo>
                      <a:pt x="914" y="174"/>
                    </a:lnTo>
                    <a:lnTo>
                      <a:pt x="914" y="173"/>
                    </a:lnTo>
                    <a:lnTo>
                      <a:pt x="915" y="173"/>
                    </a:lnTo>
                    <a:lnTo>
                      <a:pt x="915" y="172"/>
                    </a:lnTo>
                    <a:lnTo>
                      <a:pt x="915" y="170"/>
                    </a:lnTo>
                    <a:lnTo>
                      <a:pt x="915" y="170"/>
                    </a:lnTo>
                    <a:lnTo>
                      <a:pt x="915" y="169"/>
                    </a:lnTo>
                    <a:lnTo>
                      <a:pt x="915" y="169"/>
                    </a:lnTo>
                    <a:lnTo>
                      <a:pt x="913" y="166"/>
                    </a:lnTo>
                    <a:lnTo>
                      <a:pt x="911" y="165"/>
                    </a:lnTo>
                    <a:lnTo>
                      <a:pt x="910" y="163"/>
                    </a:lnTo>
                    <a:lnTo>
                      <a:pt x="910" y="162"/>
                    </a:lnTo>
                    <a:lnTo>
                      <a:pt x="907" y="161"/>
                    </a:lnTo>
                    <a:lnTo>
                      <a:pt x="907" y="159"/>
                    </a:lnTo>
                    <a:lnTo>
                      <a:pt x="907" y="158"/>
                    </a:lnTo>
                    <a:lnTo>
                      <a:pt x="904" y="158"/>
                    </a:lnTo>
                    <a:lnTo>
                      <a:pt x="904" y="156"/>
                    </a:lnTo>
                    <a:lnTo>
                      <a:pt x="904" y="156"/>
                    </a:lnTo>
                    <a:lnTo>
                      <a:pt x="903" y="155"/>
                    </a:lnTo>
                    <a:lnTo>
                      <a:pt x="900" y="154"/>
                    </a:lnTo>
                    <a:lnTo>
                      <a:pt x="899" y="154"/>
                    </a:lnTo>
                    <a:lnTo>
                      <a:pt x="896" y="154"/>
                    </a:lnTo>
                    <a:lnTo>
                      <a:pt x="894" y="152"/>
                    </a:lnTo>
                    <a:lnTo>
                      <a:pt x="894" y="152"/>
                    </a:lnTo>
                    <a:lnTo>
                      <a:pt x="892" y="154"/>
                    </a:lnTo>
                    <a:lnTo>
                      <a:pt x="891" y="155"/>
                    </a:lnTo>
                    <a:lnTo>
                      <a:pt x="889" y="156"/>
                    </a:lnTo>
                    <a:lnTo>
                      <a:pt x="889" y="155"/>
                    </a:lnTo>
                    <a:lnTo>
                      <a:pt x="889" y="155"/>
                    </a:lnTo>
                    <a:lnTo>
                      <a:pt x="887" y="151"/>
                    </a:lnTo>
                    <a:lnTo>
                      <a:pt x="885" y="152"/>
                    </a:lnTo>
                    <a:lnTo>
                      <a:pt x="884" y="151"/>
                    </a:lnTo>
                    <a:lnTo>
                      <a:pt x="883" y="152"/>
                    </a:lnTo>
                    <a:lnTo>
                      <a:pt x="881" y="150"/>
                    </a:lnTo>
                    <a:lnTo>
                      <a:pt x="880" y="151"/>
                    </a:lnTo>
                    <a:lnTo>
                      <a:pt x="880" y="150"/>
                    </a:lnTo>
                    <a:lnTo>
                      <a:pt x="878" y="151"/>
                    </a:lnTo>
                    <a:lnTo>
                      <a:pt x="877" y="150"/>
                    </a:lnTo>
                    <a:lnTo>
                      <a:pt x="877" y="148"/>
                    </a:lnTo>
                    <a:lnTo>
                      <a:pt x="877" y="147"/>
                    </a:lnTo>
                    <a:lnTo>
                      <a:pt x="876" y="147"/>
                    </a:lnTo>
                    <a:lnTo>
                      <a:pt x="876" y="148"/>
                    </a:lnTo>
                    <a:lnTo>
                      <a:pt x="873" y="146"/>
                    </a:lnTo>
                    <a:lnTo>
                      <a:pt x="873" y="146"/>
                    </a:lnTo>
                    <a:lnTo>
                      <a:pt x="872" y="144"/>
                    </a:lnTo>
                    <a:lnTo>
                      <a:pt x="868" y="144"/>
                    </a:lnTo>
                    <a:lnTo>
                      <a:pt x="866" y="143"/>
                    </a:lnTo>
                    <a:lnTo>
                      <a:pt x="865" y="143"/>
                    </a:lnTo>
                    <a:lnTo>
                      <a:pt x="865" y="144"/>
                    </a:lnTo>
                    <a:lnTo>
                      <a:pt x="865" y="146"/>
                    </a:lnTo>
                    <a:lnTo>
                      <a:pt x="865" y="147"/>
                    </a:lnTo>
                    <a:lnTo>
                      <a:pt x="865" y="147"/>
                    </a:lnTo>
                    <a:lnTo>
                      <a:pt x="862" y="147"/>
                    </a:lnTo>
                    <a:lnTo>
                      <a:pt x="861" y="144"/>
                    </a:lnTo>
                    <a:lnTo>
                      <a:pt x="861" y="146"/>
                    </a:lnTo>
                    <a:lnTo>
                      <a:pt x="859" y="148"/>
                    </a:lnTo>
                    <a:lnTo>
                      <a:pt x="858" y="155"/>
                    </a:lnTo>
                    <a:lnTo>
                      <a:pt x="859" y="155"/>
                    </a:lnTo>
                    <a:lnTo>
                      <a:pt x="859" y="156"/>
                    </a:lnTo>
                    <a:lnTo>
                      <a:pt x="859" y="158"/>
                    </a:lnTo>
                    <a:lnTo>
                      <a:pt x="859" y="159"/>
                    </a:lnTo>
                    <a:lnTo>
                      <a:pt x="861" y="165"/>
                    </a:lnTo>
                    <a:lnTo>
                      <a:pt x="861" y="166"/>
                    </a:lnTo>
                    <a:lnTo>
                      <a:pt x="859" y="167"/>
                    </a:lnTo>
                    <a:lnTo>
                      <a:pt x="855" y="169"/>
                    </a:lnTo>
                    <a:lnTo>
                      <a:pt x="852" y="170"/>
                    </a:lnTo>
                    <a:lnTo>
                      <a:pt x="851" y="170"/>
                    </a:lnTo>
                    <a:lnTo>
                      <a:pt x="851" y="170"/>
                    </a:lnTo>
                    <a:lnTo>
                      <a:pt x="850" y="170"/>
                    </a:lnTo>
                    <a:lnTo>
                      <a:pt x="847" y="170"/>
                    </a:lnTo>
                    <a:lnTo>
                      <a:pt x="846" y="170"/>
                    </a:lnTo>
                    <a:lnTo>
                      <a:pt x="844" y="170"/>
                    </a:lnTo>
                    <a:lnTo>
                      <a:pt x="840" y="170"/>
                    </a:lnTo>
                    <a:lnTo>
                      <a:pt x="840" y="172"/>
                    </a:lnTo>
                    <a:lnTo>
                      <a:pt x="836" y="169"/>
                    </a:lnTo>
                    <a:lnTo>
                      <a:pt x="832" y="169"/>
                    </a:lnTo>
                    <a:lnTo>
                      <a:pt x="831" y="169"/>
                    </a:lnTo>
                    <a:lnTo>
                      <a:pt x="831" y="169"/>
                    </a:lnTo>
                    <a:lnTo>
                      <a:pt x="829" y="170"/>
                    </a:lnTo>
                    <a:lnTo>
                      <a:pt x="825" y="167"/>
                    </a:lnTo>
                    <a:lnTo>
                      <a:pt x="822" y="166"/>
                    </a:lnTo>
                    <a:lnTo>
                      <a:pt x="817" y="163"/>
                    </a:lnTo>
                    <a:lnTo>
                      <a:pt x="817" y="162"/>
                    </a:lnTo>
                    <a:lnTo>
                      <a:pt x="817" y="162"/>
                    </a:lnTo>
                    <a:lnTo>
                      <a:pt x="817" y="161"/>
                    </a:lnTo>
                    <a:lnTo>
                      <a:pt x="817" y="159"/>
                    </a:lnTo>
                    <a:lnTo>
                      <a:pt x="816" y="158"/>
                    </a:lnTo>
                    <a:lnTo>
                      <a:pt x="817" y="156"/>
                    </a:lnTo>
                    <a:lnTo>
                      <a:pt x="817" y="155"/>
                    </a:lnTo>
                    <a:lnTo>
                      <a:pt x="820" y="155"/>
                    </a:lnTo>
                    <a:lnTo>
                      <a:pt x="820" y="155"/>
                    </a:lnTo>
                    <a:lnTo>
                      <a:pt x="821" y="155"/>
                    </a:lnTo>
                    <a:lnTo>
                      <a:pt x="820" y="154"/>
                    </a:lnTo>
                    <a:lnTo>
                      <a:pt x="818" y="152"/>
                    </a:lnTo>
                    <a:lnTo>
                      <a:pt x="814" y="152"/>
                    </a:lnTo>
                    <a:lnTo>
                      <a:pt x="813" y="151"/>
                    </a:lnTo>
                    <a:lnTo>
                      <a:pt x="810" y="152"/>
                    </a:lnTo>
                    <a:lnTo>
                      <a:pt x="806" y="151"/>
                    </a:lnTo>
                    <a:lnTo>
                      <a:pt x="803" y="150"/>
                    </a:lnTo>
                    <a:lnTo>
                      <a:pt x="802" y="150"/>
                    </a:lnTo>
                    <a:lnTo>
                      <a:pt x="801" y="150"/>
                    </a:lnTo>
                    <a:lnTo>
                      <a:pt x="798" y="150"/>
                    </a:lnTo>
                    <a:lnTo>
                      <a:pt x="795" y="148"/>
                    </a:lnTo>
                    <a:lnTo>
                      <a:pt x="791" y="147"/>
                    </a:lnTo>
                    <a:lnTo>
                      <a:pt x="788" y="148"/>
                    </a:lnTo>
                    <a:lnTo>
                      <a:pt x="788" y="150"/>
                    </a:lnTo>
                    <a:lnTo>
                      <a:pt x="784" y="151"/>
                    </a:lnTo>
                    <a:lnTo>
                      <a:pt x="781" y="151"/>
                    </a:lnTo>
                    <a:lnTo>
                      <a:pt x="779" y="151"/>
                    </a:lnTo>
                    <a:lnTo>
                      <a:pt x="773" y="154"/>
                    </a:lnTo>
                    <a:lnTo>
                      <a:pt x="775" y="158"/>
                    </a:lnTo>
                    <a:lnTo>
                      <a:pt x="776" y="159"/>
                    </a:lnTo>
                    <a:lnTo>
                      <a:pt x="775" y="161"/>
                    </a:lnTo>
                    <a:lnTo>
                      <a:pt x="772" y="163"/>
                    </a:lnTo>
                    <a:lnTo>
                      <a:pt x="769" y="162"/>
                    </a:lnTo>
                    <a:lnTo>
                      <a:pt x="769" y="161"/>
                    </a:lnTo>
                    <a:lnTo>
                      <a:pt x="772" y="161"/>
                    </a:lnTo>
                    <a:lnTo>
                      <a:pt x="772" y="159"/>
                    </a:lnTo>
                    <a:lnTo>
                      <a:pt x="769" y="159"/>
                    </a:lnTo>
                    <a:lnTo>
                      <a:pt x="770" y="158"/>
                    </a:lnTo>
                    <a:lnTo>
                      <a:pt x="769" y="155"/>
                    </a:lnTo>
                    <a:lnTo>
                      <a:pt x="770" y="152"/>
                    </a:lnTo>
                    <a:lnTo>
                      <a:pt x="770" y="150"/>
                    </a:lnTo>
                    <a:lnTo>
                      <a:pt x="770" y="147"/>
                    </a:lnTo>
                    <a:lnTo>
                      <a:pt x="769" y="147"/>
                    </a:lnTo>
                    <a:lnTo>
                      <a:pt x="769" y="144"/>
                    </a:lnTo>
                    <a:lnTo>
                      <a:pt x="768" y="141"/>
                    </a:lnTo>
                    <a:lnTo>
                      <a:pt x="765" y="137"/>
                    </a:lnTo>
                    <a:lnTo>
                      <a:pt x="766" y="141"/>
                    </a:lnTo>
                    <a:lnTo>
                      <a:pt x="766" y="144"/>
                    </a:lnTo>
                    <a:lnTo>
                      <a:pt x="765" y="147"/>
                    </a:lnTo>
                    <a:lnTo>
                      <a:pt x="762" y="148"/>
                    </a:lnTo>
                    <a:lnTo>
                      <a:pt x="757" y="147"/>
                    </a:lnTo>
                    <a:lnTo>
                      <a:pt x="755" y="148"/>
                    </a:lnTo>
                    <a:lnTo>
                      <a:pt x="755" y="147"/>
                    </a:lnTo>
                    <a:lnTo>
                      <a:pt x="753" y="144"/>
                    </a:lnTo>
                    <a:lnTo>
                      <a:pt x="751" y="141"/>
                    </a:lnTo>
                    <a:lnTo>
                      <a:pt x="751" y="140"/>
                    </a:lnTo>
                    <a:lnTo>
                      <a:pt x="753" y="137"/>
                    </a:lnTo>
                    <a:lnTo>
                      <a:pt x="753" y="140"/>
                    </a:lnTo>
                    <a:lnTo>
                      <a:pt x="754" y="137"/>
                    </a:lnTo>
                    <a:lnTo>
                      <a:pt x="754" y="136"/>
                    </a:lnTo>
                    <a:lnTo>
                      <a:pt x="750" y="137"/>
                    </a:lnTo>
                    <a:lnTo>
                      <a:pt x="749" y="139"/>
                    </a:lnTo>
                    <a:lnTo>
                      <a:pt x="749" y="140"/>
                    </a:lnTo>
                    <a:lnTo>
                      <a:pt x="747" y="141"/>
                    </a:lnTo>
                    <a:lnTo>
                      <a:pt x="747" y="139"/>
                    </a:lnTo>
                    <a:lnTo>
                      <a:pt x="744" y="139"/>
                    </a:lnTo>
                    <a:lnTo>
                      <a:pt x="743" y="137"/>
                    </a:lnTo>
                    <a:lnTo>
                      <a:pt x="740" y="137"/>
                    </a:lnTo>
                    <a:lnTo>
                      <a:pt x="739" y="139"/>
                    </a:lnTo>
                    <a:lnTo>
                      <a:pt x="739" y="140"/>
                    </a:lnTo>
                    <a:lnTo>
                      <a:pt x="736" y="144"/>
                    </a:lnTo>
                    <a:lnTo>
                      <a:pt x="736" y="146"/>
                    </a:lnTo>
                    <a:lnTo>
                      <a:pt x="736" y="148"/>
                    </a:lnTo>
                    <a:lnTo>
                      <a:pt x="738" y="150"/>
                    </a:lnTo>
                    <a:lnTo>
                      <a:pt x="739" y="150"/>
                    </a:lnTo>
                    <a:lnTo>
                      <a:pt x="738" y="148"/>
                    </a:lnTo>
                    <a:lnTo>
                      <a:pt x="738" y="148"/>
                    </a:lnTo>
                    <a:lnTo>
                      <a:pt x="739" y="148"/>
                    </a:lnTo>
                    <a:lnTo>
                      <a:pt x="742" y="148"/>
                    </a:lnTo>
                    <a:lnTo>
                      <a:pt x="743" y="147"/>
                    </a:lnTo>
                    <a:lnTo>
                      <a:pt x="744" y="146"/>
                    </a:lnTo>
                    <a:lnTo>
                      <a:pt x="746" y="144"/>
                    </a:lnTo>
                    <a:lnTo>
                      <a:pt x="747" y="146"/>
                    </a:lnTo>
                    <a:lnTo>
                      <a:pt x="749" y="148"/>
                    </a:lnTo>
                    <a:lnTo>
                      <a:pt x="743" y="151"/>
                    </a:lnTo>
                    <a:lnTo>
                      <a:pt x="742" y="152"/>
                    </a:lnTo>
                    <a:lnTo>
                      <a:pt x="742" y="152"/>
                    </a:lnTo>
                    <a:lnTo>
                      <a:pt x="738" y="156"/>
                    </a:lnTo>
                    <a:lnTo>
                      <a:pt x="736" y="156"/>
                    </a:lnTo>
                    <a:lnTo>
                      <a:pt x="732" y="152"/>
                    </a:lnTo>
                    <a:lnTo>
                      <a:pt x="735" y="156"/>
                    </a:lnTo>
                    <a:lnTo>
                      <a:pt x="734" y="156"/>
                    </a:lnTo>
                    <a:lnTo>
                      <a:pt x="734" y="155"/>
                    </a:lnTo>
                    <a:lnTo>
                      <a:pt x="734" y="156"/>
                    </a:lnTo>
                    <a:lnTo>
                      <a:pt x="734" y="158"/>
                    </a:lnTo>
                    <a:lnTo>
                      <a:pt x="727" y="159"/>
                    </a:lnTo>
                    <a:lnTo>
                      <a:pt x="725" y="159"/>
                    </a:lnTo>
                    <a:lnTo>
                      <a:pt x="725" y="161"/>
                    </a:lnTo>
                    <a:lnTo>
                      <a:pt x="725" y="162"/>
                    </a:lnTo>
                    <a:lnTo>
                      <a:pt x="723" y="162"/>
                    </a:lnTo>
                    <a:lnTo>
                      <a:pt x="718" y="165"/>
                    </a:lnTo>
                    <a:lnTo>
                      <a:pt x="718" y="165"/>
                    </a:lnTo>
                    <a:lnTo>
                      <a:pt x="713" y="163"/>
                    </a:lnTo>
                    <a:lnTo>
                      <a:pt x="713" y="165"/>
                    </a:lnTo>
                    <a:lnTo>
                      <a:pt x="708" y="163"/>
                    </a:lnTo>
                    <a:lnTo>
                      <a:pt x="706" y="165"/>
                    </a:lnTo>
                    <a:lnTo>
                      <a:pt x="706" y="167"/>
                    </a:lnTo>
                    <a:lnTo>
                      <a:pt x="708" y="170"/>
                    </a:lnTo>
                    <a:lnTo>
                      <a:pt x="713" y="173"/>
                    </a:lnTo>
                    <a:lnTo>
                      <a:pt x="712" y="174"/>
                    </a:lnTo>
                    <a:lnTo>
                      <a:pt x="710" y="173"/>
                    </a:lnTo>
                    <a:lnTo>
                      <a:pt x="706" y="172"/>
                    </a:lnTo>
                    <a:lnTo>
                      <a:pt x="705" y="170"/>
                    </a:lnTo>
                    <a:lnTo>
                      <a:pt x="703" y="173"/>
                    </a:lnTo>
                    <a:lnTo>
                      <a:pt x="702" y="173"/>
                    </a:lnTo>
                    <a:lnTo>
                      <a:pt x="702" y="176"/>
                    </a:lnTo>
                    <a:lnTo>
                      <a:pt x="701" y="176"/>
                    </a:lnTo>
                    <a:lnTo>
                      <a:pt x="698" y="176"/>
                    </a:lnTo>
                    <a:lnTo>
                      <a:pt x="697" y="178"/>
                    </a:lnTo>
                    <a:lnTo>
                      <a:pt x="694" y="180"/>
                    </a:lnTo>
                    <a:lnTo>
                      <a:pt x="692" y="182"/>
                    </a:lnTo>
                    <a:lnTo>
                      <a:pt x="692" y="181"/>
                    </a:lnTo>
                    <a:lnTo>
                      <a:pt x="692" y="181"/>
                    </a:lnTo>
                    <a:lnTo>
                      <a:pt x="690" y="181"/>
                    </a:lnTo>
                    <a:lnTo>
                      <a:pt x="690" y="182"/>
                    </a:lnTo>
                    <a:lnTo>
                      <a:pt x="688" y="182"/>
                    </a:lnTo>
                    <a:lnTo>
                      <a:pt x="688" y="181"/>
                    </a:lnTo>
                    <a:lnTo>
                      <a:pt x="691" y="178"/>
                    </a:lnTo>
                    <a:lnTo>
                      <a:pt x="694" y="177"/>
                    </a:lnTo>
                    <a:lnTo>
                      <a:pt x="694" y="176"/>
                    </a:lnTo>
                    <a:lnTo>
                      <a:pt x="695" y="176"/>
                    </a:lnTo>
                    <a:lnTo>
                      <a:pt x="698" y="176"/>
                    </a:lnTo>
                    <a:lnTo>
                      <a:pt x="699" y="173"/>
                    </a:lnTo>
                    <a:lnTo>
                      <a:pt x="701" y="172"/>
                    </a:lnTo>
                    <a:lnTo>
                      <a:pt x="703" y="166"/>
                    </a:lnTo>
                    <a:lnTo>
                      <a:pt x="705" y="165"/>
                    </a:lnTo>
                    <a:lnTo>
                      <a:pt x="705" y="163"/>
                    </a:lnTo>
                    <a:lnTo>
                      <a:pt x="705" y="162"/>
                    </a:lnTo>
                    <a:lnTo>
                      <a:pt x="706" y="161"/>
                    </a:lnTo>
                    <a:lnTo>
                      <a:pt x="708" y="161"/>
                    </a:lnTo>
                    <a:lnTo>
                      <a:pt x="712" y="159"/>
                    </a:lnTo>
                    <a:lnTo>
                      <a:pt x="712" y="156"/>
                    </a:lnTo>
                    <a:lnTo>
                      <a:pt x="714" y="152"/>
                    </a:lnTo>
                    <a:lnTo>
                      <a:pt x="714" y="150"/>
                    </a:lnTo>
                    <a:lnTo>
                      <a:pt x="721" y="150"/>
                    </a:lnTo>
                    <a:lnTo>
                      <a:pt x="723" y="150"/>
                    </a:lnTo>
                    <a:lnTo>
                      <a:pt x="724" y="151"/>
                    </a:lnTo>
                    <a:lnTo>
                      <a:pt x="727" y="144"/>
                    </a:lnTo>
                    <a:lnTo>
                      <a:pt x="728" y="143"/>
                    </a:lnTo>
                    <a:lnTo>
                      <a:pt x="729" y="140"/>
                    </a:lnTo>
                    <a:lnTo>
                      <a:pt x="734" y="135"/>
                    </a:lnTo>
                    <a:lnTo>
                      <a:pt x="736" y="135"/>
                    </a:lnTo>
                    <a:lnTo>
                      <a:pt x="738" y="132"/>
                    </a:lnTo>
                    <a:lnTo>
                      <a:pt x="740" y="130"/>
                    </a:lnTo>
                    <a:lnTo>
                      <a:pt x="740" y="126"/>
                    </a:lnTo>
                    <a:lnTo>
                      <a:pt x="744" y="124"/>
                    </a:lnTo>
                    <a:lnTo>
                      <a:pt x="744" y="122"/>
                    </a:lnTo>
                    <a:lnTo>
                      <a:pt x="744" y="121"/>
                    </a:lnTo>
                    <a:lnTo>
                      <a:pt x="746" y="121"/>
                    </a:lnTo>
                    <a:lnTo>
                      <a:pt x="747" y="120"/>
                    </a:lnTo>
                    <a:lnTo>
                      <a:pt x="747" y="120"/>
                    </a:lnTo>
                    <a:lnTo>
                      <a:pt x="747" y="120"/>
                    </a:lnTo>
                    <a:lnTo>
                      <a:pt x="749" y="120"/>
                    </a:lnTo>
                    <a:lnTo>
                      <a:pt x="750" y="120"/>
                    </a:lnTo>
                    <a:lnTo>
                      <a:pt x="750" y="117"/>
                    </a:lnTo>
                    <a:lnTo>
                      <a:pt x="751" y="117"/>
                    </a:lnTo>
                    <a:lnTo>
                      <a:pt x="754" y="114"/>
                    </a:lnTo>
                    <a:lnTo>
                      <a:pt x="757" y="115"/>
                    </a:lnTo>
                    <a:lnTo>
                      <a:pt x="757" y="114"/>
                    </a:lnTo>
                    <a:lnTo>
                      <a:pt x="758" y="113"/>
                    </a:lnTo>
                    <a:lnTo>
                      <a:pt x="757" y="111"/>
                    </a:lnTo>
                    <a:lnTo>
                      <a:pt x="762" y="110"/>
                    </a:lnTo>
                    <a:lnTo>
                      <a:pt x="759" y="109"/>
                    </a:lnTo>
                    <a:lnTo>
                      <a:pt x="759" y="109"/>
                    </a:lnTo>
                    <a:lnTo>
                      <a:pt x="764" y="106"/>
                    </a:lnTo>
                    <a:lnTo>
                      <a:pt x="764" y="109"/>
                    </a:lnTo>
                    <a:lnTo>
                      <a:pt x="765" y="106"/>
                    </a:lnTo>
                    <a:lnTo>
                      <a:pt x="765" y="106"/>
                    </a:lnTo>
                    <a:lnTo>
                      <a:pt x="766" y="104"/>
                    </a:lnTo>
                    <a:lnTo>
                      <a:pt x="766" y="104"/>
                    </a:lnTo>
                    <a:lnTo>
                      <a:pt x="768" y="103"/>
                    </a:lnTo>
                    <a:lnTo>
                      <a:pt x="769" y="103"/>
                    </a:lnTo>
                    <a:lnTo>
                      <a:pt x="770" y="100"/>
                    </a:lnTo>
                    <a:lnTo>
                      <a:pt x="770" y="99"/>
                    </a:lnTo>
                    <a:lnTo>
                      <a:pt x="770" y="99"/>
                    </a:lnTo>
                    <a:lnTo>
                      <a:pt x="772" y="96"/>
                    </a:lnTo>
                    <a:lnTo>
                      <a:pt x="773" y="95"/>
                    </a:lnTo>
                    <a:lnTo>
                      <a:pt x="773" y="93"/>
                    </a:lnTo>
                    <a:lnTo>
                      <a:pt x="773" y="91"/>
                    </a:lnTo>
                    <a:lnTo>
                      <a:pt x="773" y="91"/>
                    </a:lnTo>
                    <a:lnTo>
                      <a:pt x="773" y="88"/>
                    </a:lnTo>
                    <a:lnTo>
                      <a:pt x="775" y="89"/>
                    </a:lnTo>
                    <a:lnTo>
                      <a:pt x="775" y="85"/>
                    </a:lnTo>
                    <a:lnTo>
                      <a:pt x="772" y="85"/>
                    </a:lnTo>
                    <a:lnTo>
                      <a:pt x="769" y="84"/>
                    </a:lnTo>
                    <a:lnTo>
                      <a:pt x="769" y="81"/>
                    </a:lnTo>
                    <a:lnTo>
                      <a:pt x="768" y="81"/>
                    </a:lnTo>
                    <a:lnTo>
                      <a:pt x="768" y="83"/>
                    </a:lnTo>
                    <a:lnTo>
                      <a:pt x="766" y="84"/>
                    </a:lnTo>
                    <a:lnTo>
                      <a:pt x="766" y="83"/>
                    </a:lnTo>
                    <a:lnTo>
                      <a:pt x="766" y="81"/>
                    </a:lnTo>
                    <a:lnTo>
                      <a:pt x="765" y="80"/>
                    </a:lnTo>
                    <a:lnTo>
                      <a:pt x="766" y="78"/>
                    </a:lnTo>
                    <a:lnTo>
                      <a:pt x="764" y="77"/>
                    </a:lnTo>
                    <a:lnTo>
                      <a:pt x="762" y="76"/>
                    </a:lnTo>
                    <a:lnTo>
                      <a:pt x="762" y="74"/>
                    </a:lnTo>
                    <a:lnTo>
                      <a:pt x="764" y="74"/>
                    </a:lnTo>
                    <a:lnTo>
                      <a:pt x="766" y="78"/>
                    </a:lnTo>
                    <a:lnTo>
                      <a:pt x="772" y="81"/>
                    </a:lnTo>
                    <a:lnTo>
                      <a:pt x="770" y="84"/>
                    </a:lnTo>
                    <a:lnTo>
                      <a:pt x="772" y="84"/>
                    </a:lnTo>
                    <a:lnTo>
                      <a:pt x="773" y="81"/>
                    </a:lnTo>
                    <a:lnTo>
                      <a:pt x="775" y="76"/>
                    </a:lnTo>
                    <a:lnTo>
                      <a:pt x="775" y="73"/>
                    </a:lnTo>
                    <a:lnTo>
                      <a:pt x="775" y="72"/>
                    </a:lnTo>
                    <a:lnTo>
                      <a:pt x="773" y="72"/>
                    </a:lnTo>
                    <a:lnTo>
                      <a:pt x="772" y="72"/>
                    </a:lnTo>
                    <a:lnTo>
                      <a:pt x="772" y="66"/>
                    </a:lnTo>
                    <a:lnTo>
                      <a:pt x="772" y="65"/>
                    </a:lnTo>
                    <a:lnTo>
                      <a:pt x="769" y="59"/>
                    </a:lnTo>
                    <a:lnTo>
                      <a:pt x="768" y="61"/>
                    </a:lnTo>
                    <a:lnTo>
                      <a:pt x="768" y="62"/>
                    </a:lnTo>
                    <a:lnTo>
                      <a:pt x="766" y="65"/>
                    </a:lnTo>
                    <a:lnTo>
                      <a:pt x="766" y="65"/>
                    </a:lnTo>
                    <a:lnTo>
                      <a:pt x="766" y="65"/>
                    </a:lnTo>
                    <a:lnTo>
                      <a:pt x="765" y="62"/>
                    </a:lnTo>
                    <a:lnTo>
                      <a:pt x="764" y="61"/>
                    </a:lnTo>
                    <a:lnTo>
                      <a:pt x="764" y="59"/>
                    </a:lnTo>
                    <a:lnTo>
                      <a:pt x="765" y="58"/>
                    </a:lnTo>
                    <a:lnTo>
                      <a:pt x="765" y="57"/>
                    </a:lnTo>
                    <a:lnTo>
                      <a:pt x="761" y="52"/>
                    </a:lnTo>
                    <a:lnTo>
                      <a:pt x="759" y="52"/>
                    </a:lnTo>
                    <a:lnTo>
                      <a:pt x="759" y="51"/>
                    </a:lnTo>
                    <a:lnTo>
                      <a:pt x="757" y="47"/>
                    </a:lnTo>
                    <a:lnTo>
                      <a:pt x="753" y="46"/>
                    </a:lnTo>
                    <a:lnTo>
                      <a:pt x="754" y="44"/>
                    </a:lnTo>
                    <a:lnTo>
                      <a:pt x="753" y="43"/>
                    </a:lnTo>
                    <a:lnTo>
                      <a:pt x="751" y="43"/>
                    </a:lnTo>
                    <a:lnTo>
                      <a:pt x="751" y="44"/>
                    </a:lnTo>
                    <a:lnTo>
                      <a:pt x="750" y="43"/>
                    </a:lnTo>
                    <a:lnTo>
                      <a:pt x="750" y="40"/>
                    </a:lnTo>
                    <a:lnTo>
                      <a:pt x="747" y="41"/>
                    </a:lnTo>
                    <a:lnTo>
                      <a:pt x="743" y="40"/>
                    </a:lnTo>
                    <a:lnTo>
                      <a:pt x="740" y="43"/>
                    </a:lnTo>
                    <a:lnTo>
                      <a:pt x="739" y="43"/>
                    </a:lnTo>
                    <a:lnTo>
                      <a:pt x="738" y="43"/>
                    </a:lnTo>
                    <a:lnTo>
                      <a:pt x="735" y="40"/>
                    </a:lnTo>
                    <a:lnTo>
                      <a:pt x="732" y="41"/>
                    </a:lnTo>
                    <a:lnTo>
                      <a:pt x="731" y="41"/>
                    </a:lnTo>
                    <a:lnTo>
                      <a:pt x="727" y="43"/>
                    </a:lnTo>
                    <a:lnTo>
                      <a:pt x="725" y="41"/>
                    </a:lnTo>
                    <a:lnTo>
                      <a:pt x="724" y="43"/>
                    </a:lnTo>
                    <a:lnTo>
                      <a:pt x="724" y="41"/>
                    </a:lnTo>
                    <a:lnTo>
                      <a:pt x="725" y="40"/>
                    </a:lnTo>
                    <a:lnTo>
                      <a:pt x="725" y="40"/>
                    </a:lnTo>
                    <a:lnTo>
                      <a:pt x="724" y="40"/>
                    </a:lnTo>
                    <a:lnTo>
                      <a:pt x="724" y="40"/>
                    </a:lnTo>
                    <a:lnTo>
                      <a:pt x="721" y="41"/>
                    </a:lnTo>
                    <a:lnTo>
                      <a:pt x="721" y="43"/>
                    </a:lnTo>
                    <a:lnTo>
                      <a:pt x="721" y="44"/>
                    </a:lnTo>
                    <a:lnTo>
                      <a:pt x="723" y="44"/>
                    </a:lnTo>
                    <a:lnTo>
                      <a:pt x="721" y="46"/>
                    </a:lnTo>
                    <a:lnTo>
                      <a:pt x="720" y="46"/>
                    </a:lnTo>
                    <a:lnTo>
                      <a:pt x="720" y="47"/>
                    </a:lnTo>
                    <a:lnTo>
                      <a:pt x="720" y="48"/>
                    </a:lnTo>
                    <a:lnTo>
                      <a:pt x="718" y="50"/>
                    </a:lnTo>
                    <a:lnTo>
                      <a:pt x="717" y="50"/>
                    </a:lnTo>
                    <a:lnTo>
                      <a:pt x="717" y="51"/>
                    </a:lnTo>
                    <a:lnTo>
                      <a:pt x="713" y="51"/>
                    </a:lnTo>
                    <a:lnTo>
                      <a:pt x="712" y="52"/>
                    </a:lnTo>
                    <a:lnTo>
                      <a:pt x="709" y="51"/>
                    </a:lnTo>
                    <a:lnTo>
                      <a:pt x="706" y="51"/>
                    </a:lnTo>
                    <a:lnTo>
                      <a:pt x="706" y="50"/>
                    </a:lnTo>
                    <a:lnTo>
                      <a:pt x="706" y="50"/>
                    </a:lnTo>
                    <a:lnTo>
                      <a:pt x="709" y="48"/>
                    </a:lnTo>
                    <a:lnTo>
                      <a:pt x="709" y="48"/>
                    </a:lnTo>
                    <a:lnTo>
                      <a:pt x="710" y="44"/>
                    </a:lnTo>
                    <a:lnTo>
                      <a:pt x="712" y="43"/>
                    </a:lnTo>
                    <a:lnTo>
                      <a:pt x="713" y="40"/>
                    </a:lnTo>
                    <a:lnTo>
                      <a:pt x="714" y="40"/>
                    </a:lnTo>
                    <a:lnTo>
                      <a:pt x="716" y="36"/>
                    </a:lnTo>
                    <a:lnTo>
                      <a:pt x="716" y="36"/>
                    </a:lnTo>
                    <a:lnTo>
                      <a:pt x="716" y="35"/>
                    </a:lnTo>
                    <a:lnTo>
                      <a:pt x="716" y="35"/>
                    </a:lnTo>
                    <a:lnTo>
                      <a:pt x="717" y="35"/>
                    </a:lnTo>
                    <a:lnTo>
                      <a:pt x="717" y="33"/>
                    </a:lnTo>
                    <a:lnTo>
                      <a:pt x="716" y="33"/>
                    </a:lnTo>
                    <a:lnTo>
                      <a:pt x="716" y="32"/>
                    </a:lnTo>
                    <a:lnTo>
                      <a:pt x="716" y="30"/>
                    </a:lnTo>
                    <a:lnTo>
                      <a:pt x="712" y="29"/>
                    </a:lnTo>
                    <a:lnTo>
                      <a:pt x="710" y="30"/>
                    </a:lnTo>
                    <a:lnTo>
                      <a:pt x="710" y="28"/>
                    </a:lnTo>
                    <a:lnTo>
                      <a:pt x="709" y="28"/>
                    </a:lnTo>
                    <a:lnTo>
                      <a:pt x="708" y="28"/>
                    </a:lnTo>
                    <a:lnTo>
                      <a:pt x="706" y="29"/>
                    </a:lnTo>
                    <a:lnTo>
                      <a:pt x="705" y="28"/>
                    </a:lnTo>
                    <a:lnTo>
                      <a:pt x="702" y="29"/>
                    </a:lnTo>
                    <a:lnTo>
                      <a:pt x="702" y="26"/>
                    </a:lnTo>
                    <a:lnTo>
                      <a:pt x="702" y="24"/>
                    </a:lnTo>
                    <a:lnTo>
                      <a:pt x="702" y="28"/>
                    </a:lnTo>
                    <a:lnTo>
                      <a:pt x="698" y="26"/>
                    </a:lnTo>
                    <a:lnTo>
                      <a:pt x="690" y="32"/>
                    </a:lnTo>
                    <a:lnTo>
                      <a:pt x="691" y="28"/>
                    </a:lnTo>
                    <a:lnTo>
                      <a:pt x="692" y="28"/>
                    </a:lnTo>
                    <a:lnTo>
                      <a:pt x="697" y="21"/>
                    </a:lnTo>
                    <a:lnTo>
                      <a:pt x="698" y="20"/>
                    </a:lnTo>
                    <a:lnTo>
                      <a:pt x="699" y="20"/>
                    </a:lnTo>
                    <a:lnTo>
                      <a:pt x="702" y="17"/>
                    </a:lnTo>
                    <a:lnTo>
                      <a:pt x="702" y="15"/>
                    </a:lnTo>
                    <a:lnTo>
                      <a:pt x="703" y="15"/>
                    </a:lnTo>
                    <a:lnTo>
                      <a:pt x="705" y="17"/>
                    </a:lnTo>
                    <a:lnTo>
                      <a:pt x="703" y="14"/>
                    </a:lnTo>
                    <a:lnTo>
                      <a:pt x="702" y="7"/>
                    </a:lnTo>
                    <a:lnTo>
                      <a:pt x="701" y="7"/>
                    </a:lnTo>
                    <a:lnTo>
                      <a:pt x="699" y="9"/>
                    </a:lnTo>
                    <a:lnTo>
                      <a:pt x="697" y="9"/>
                    </a:lnTo>
                    <a:lnTo>
                      <a:pt x="694" y="6"/>
                    </a:lnTo>
                    <a:lnTo>
                      <a:pt x="691" y="2"/>
                    </a:lnTo>
                    <a:lnTo>
                      <a:pt x="691" y="3"/>
                    </a:lnTo>
                    <a:lnTo>
                      <a:pt x="690" y="3"/>
                    </a:lnTo>
                    <a:lnTo>
                      <a:pt x="690" y="3"/>
                    </a:lnTo>
                    <a:lnTo>
                      <a:pt x="690" y="2"/>
                    </a:lnTo>
                    <a:lnTo>
                      <a:pt x="688" y="0"/>
                    </a:lnTo>
                    <a:lnTo>
                      <a:pt x="686" y="2"/>
                    </a:lnTo>
                    <a:lnTo>
                      <a:pt x="684" y="3"/>
                    </a:lnTo>
                    <a:lnTo>
                      <a:pt x="683" y="4"/>
                    </a:lnTo>
                    <a:lnTo>
                      <a:pt x="682" y="4"/>
                    </a:lnTo>
                    <a:lnTo>
                      <a:pt x="677" y="4"/>
                    </a:lnTo>
                    <a:lnTo>
                      <a:pt x="677" y="6"/>
                    </a:lnTo>
                    <a:lnTo>
                      <a:pt x="675" y="9"/>
                    </a:lnTo>
                    <a:lnTo>
                      <a:pt x="671" y="15"/>
                    </a:lnTo>
                    <a:lnTo>
                      <a:pt x="669" y="17"/>
                    </a:lnTo>
                    <a:lnTo>
                      <a:pt x="666" y="21"/>
                    </a:lnTo>
                    <a:lnTo>
                      <a:pt x="666" y="21"/>
                    </a:lnTo>
                    <a:lnTo>
                      <a:pt x="662" y="26"/>
                    </a:lnTo>
                    <a:lnTo>
                      <a:pt x="662" y="28"/>
                    </a:lnTo>
                    <a:lnTo>
                      <a:pt x="661" y="30"/>
                    </a:lnTo>
                    <a:lnTo>
                      <a:pt x="661" y="30"/>
                    </a:lnTo>
                    <a:lnTo>
                      <a:pt x="661" y="32"/>
                    </a:lnTo>
                    <a:lnTo>
                      <a:pt x="660" y="32"/>
                    </a:lnTo>
                    <a:lnTo>
                      <a:pt x="660" y="33"/>
                    </a:lnTo>
                    <a:lnTo>
                      <a:pt x="658" y="37"/>
                    </a:lnTo>
                    <a:lnTo>
                      <a:pt x="658" y="37"/>
                    </a:lnTo>
                    <a:lnTo>
                      <a:pt x="658" y="39"/>
                    </a:lnTo>
                    <a:lnTo>
                      <a:pt x="660" y="40"/>
                    </a:lnTo>
                    <a:lnTo>
                      <a:pt x="661" y="40"/>
                    </a:lnTo>
                    <a:lnTo>
                      <a:pt x="662" y="43"/>
                    </a:lnTo>
                    <a:lnTo>
                      <a:pt x="662" y="44"/>
                    </a:lnTo>
                    <a:lnTo>
                      <a:pt x="662" y="44"/>
                    </a:lnTo>
                    <a:lnTo>
                      <a:pt x="661" y="44"/>
                    </a:lnTo>
                    <a:lnTo>
                      <a:pt x="661" y="43"/>
                    </a:lnTo>
                    <a:lnTo>
                      <a:pt x="661" y="47"/>
                    </a:lnTo>
                    <a:lnTo>
                      <a:pt x="661" y="47"/>
                    </a:lnTo>
                    <a:lnTo>
                      <a:pt x="661" y="48"/>
                    </a:lnTo>
                    <a:lnTo>
                      <a:pt x="657" y="51"/>
                    </a:lnTo>
                    <a:lnTo>
                      <a:pt x="654" y="51"/>
                    </a:lnTo>
                    <a:lnTo>
                      <a:pt x="650" y="51"/>
                    </a:lnTo>
                    <a:lnTo>
                      <a:pt x="649" y="52"/>
                    </a:lnTo>
                    <a:lnTo>
                      <a:pt x="641" y="50"/>
                    </a:lnTo>
                    <a:lnTo>
                      <a:pt x="641" y="51"/>
                    </a:lnTo>
                    <a:lnTo>
                      <a:pt x="641" y="52"/>
                    </a:lnTo>
                    <a:lnTo>
                      <a:pt x="642" y="54"/>
                    </a:lnTo>
                    <a:lnTo>
                      <a:pt x="642" y="55"/>
                    </a:lnTo>
                    <a:lnTo>
                      <a:pt x="643" y="55"/>
                    </a:lnTo>
                    <a:lnTo>
                      <a:pt x="645" y="57"/>
                    </a:lnTo>
                    <a:lnTo>
                      <a:pt x="645" y="58"/>
                    </a:lnTo>
                    <a:lnTo>
                      <a:pt x="647" y="58"/>
                    </a:lnTo>
                    <a:lnTo>
                      <a:pt x="649" y="59"/>
                    </a:lnTo>
                    <a:lnTo>
                      <a:pt x="649" y="61"/>
                    </a:lnTo>
                    <a:lnTo>
                      <a:pt x="649" y="62"/>
                    </a:lnTo>
                    <a:lnTo>
                      <a:pt x="649" y="66"/>
                    </a:lnTo>
                    <a:lnTo>
                      <a:pt x="647" y="67"/>
                    </a:lnTo>
                    <a:lnTo>
                      <a:pt x="646" y="66"/>
                    </a:lnTo>
                    <a:lnTo>
                      <a:pt x="646" y="65"/>
                    </a:lnTo>
                    <a:lnTo>
                      <a:pt x="646" y="63"/>
                    </a:lnTo>
                    <a:lnTo>
                      <a:pt x="642" y="63"/>
                    </a:lnTo>
                    <a:lnTo>
                      <a:pt x="642" y="62"/>
                    </a:lnTo>
                    <a:lnTo>
                      <a:pt x="643" y="61"/>
                    </a:lnTo>
                    <a:lnTo>
                      <a:pt x="642" y="59"/>
                    </a:lnTo>
                    <a:lnTo>
                      <a:pt x="639" y="61"/>
                    </a:lnTo>
                    <a:lnTo>
                      <a:pt x="639" y="59"/>
                    </a:lnTo>
                    <a:lnTo>
                      <a:pt x="639" y="58"/>
                    </a:lnTo>
                    <a:lnTo>
                      <a:pt x="632" y="63"/>
                    </a:lnTo>
                    <a:lnTo>
                      <a:pt x="634" y="65"/>
                    </a:lnTo>
                    <a:lnTo>
                      <a:pt x="634" y="66"/>
                    </a:lnTo>
                    <a:lnTo>
                      <a:pt x="632" y="66"/>
                    </a:lnTo>
                    <a:lnTo>
                      <a:pt x="632" y="65"/>
                    </a:lnTo>
                    <a:lnTo>
                      <a:pt x="630" y="65"/>
                    </a:lnTo>
                    <a:lnTo>
                      <a:pt x="630" y="67"/>
                    </a:lnTo>
                    <a:lnTo>
                      <a:pt x="631" y="67"/>
                    </a:lnTo>
                    <a:lnTo>
                      <a:pt x="631" y="67"/>
                    </a:lnTo>
                    <a:lnTo>
                      <a:pt x="631" y="69"/>
                    </a:lnTo>
                    <a:lnTo>
                      <a:pt x="630" y="69"/>
                    </a:lnTo>
                    <a:lnTo>
                      <a:pt x="628" y="69"/>
                    </a:lnTo>
                    <a:lnTo>
                      <a:pt x="625" y="72"/>
                    </a:lnTo>
                    <a:lnTo>
                      <a:pt x="625" y="69"/>
                    </a:lnTo>
                    <a:lnTo>
                      <a:pt x="625" y="69"/>
                    </a:lnTo>
                    <a:lnTo>
                      <a:pt x="624" y="69"/>
                    </a:lnTo>
                    <a:lnTo>
                      <a:pt x="623" y="72"/>
                    </a:lnTo>
                    <a:lnTo>
                      <a:pt x="621" y="72"/>
                    </a:lnTo>
                    <a:lnTo>
                      <a:pt x="619" y="73"/>
                    </a:lnTo>
                    <a:lnTo>
                      <a:pt x="619" y="73"/>
                    </a:lnTo>
                    <a:lnTo>
                      <a:pt x="620" y="70"/>
                    </a:lnTo>
                    <a:lnTo>
                      <a:pt x="620" y="69"/>
                    </a:lnTo>
                    <a:lnTo>
                      <a:pt x="619" y="69"/>
                    </a:lnTo>
                    <a:lnTo>
                      <a:pt x="619" y="69"/>
                    </a:lnTo>
                    <a:lnTo>
                      <a:pt x="617" y="69"/>
                    </a:lnTo>
                    <a:lnTo>
                      <a:pt x="615" y="70"/>
                    </a:lnTo>
                    <a:lnTo>
                      <a:pt x="613" y="73"/>
                    </a:lnTo>
                    <a:lnTo>
                      <a:pt x="612" y="73"/>
                    </a:lnTo>
                    <a:lnTo>
                      <a:pt x="612" y="72"/>
                    </a:lnTo>
                    <a:lnTo>
                      <a:pt x="615" y="69"/>
                    </a:lnTo>
                    <a:lnTo>
                      <a:pt x="616" y="65"/>
                    </a:lnTo>
                    <a:lnTo>
                      <a:pt x="613" y="63"/>
                    </a:lnTo>
                    <a:lnTo>
                      <a:pt x="608" y="63"/>
                    </a:lnTo>
                    <a:lnTo>
                      <a:pt x="608" y="63"/>
                    </a:lnTo>
                    <a:lnTo>
                      <a:pt x="608" y="65"/>
                    </a:lnTo>
                    <a:lnTo>
                      <a:pt x="602" y="63"/>
                    </a:lnTo>
                    <a:lnTo>
                      <a:pt x="601" y="65"/>
                    </a:lnTo>
                    <a:lnTo>
                      <a:pt x="599" y="66"/>
                    </a:lnTo>
                    <a:lnTo>
                      <a:pt x="598" y="65"/>
                    </a:lnTo>
                    <a:lnTo>
                      <a:pt x="594" y="65"/>
                    </a:lnTo>
                    <a:lnTo>
                      <a:pt x="594" y="65"/>
                    </a:lnTo>
                    <a:lnTo>
                      <a:pt x="595" y="66"/>
                    </a:lnTo>
                    <a:lnTo>
                      <a:pt x="595" y="67"/>
                    </a:lnTo>
                    <a:lnTo>
                      <a:pt x="591" y="67"/>
                    </a:lnTo>
                    <a:lnTo>
                      <a:pt x="590" y="67"/>
                    </a:lnTo>
                    <a:lnTo>
                      <a:pt x="591" y="66"/>
                    </a:lnTo>
                    <a:lnTo>
                      <a:pt x="590" y="66"/>
                    </a:lnTo>
                    <a:lnTo>
                      <a:pt x="587" y="69"/>
                    </a:lnTo>
                    <a:lnTo>
                      <a:pt x="587" y="66"/>
                    </a:lnTo>
                    <a:lnTo>
                      <a:pt x="586" y="67"/>
                    </a:lnTo>
                    <a:lnTo>
                      <a:pt x="586" y="70"/>
                    </a:lnTo>
                    <a:lnTo>
                      <a:pt x="587" y="70"/>
                    </a:lnTo>
                    <a:lnTo>
                      <a:pt x="590" y="69"/>
                    </a:lnTo>
                    <a:lnTo>
                      <a:pt x="590" y="72"/>
                    </a:lnTo>
                    <a:lnTo>
                      <a:pt x="591" y="72"/>
                    </a:lnTo>
                    <a:lnTo>
                      <a:pt x="591" y="72"/>
                    </a:lnTo>
                    <a:lnTo>
                      <a:pt x="591" y="70"/>
                    </a:lnTo>
                    <a:lnTo>
                      <a:pt x="593" y="70"/>
                    </a:lnTo>
                    <a:lnTo>
                      <a:pt x="593" y="72"/>
                    </a:lnTo>
                    <a:lnTo>
                      <a:pt x="593" y="72"/>
                    </a:lnTo>
                    <a:lnTo>
                      <a:pt x="591" y="74"/>
                    </a:lnTo>
                    <a:lnTo>
                      <a:pt x="580" y="78"/>
                    </a:lnTo>
                    <a:lnTo>
                      <a:pt x="576" y="78"/>
                    </a:lnTo>
                    <a:lnTo>
                      <a:pt x="575" y="78"/>
                    </a:lnTo>
                    <a:lnTo>
                      <a:pt x="575" y="80"/>
                    </a:lnTo>
                    <a:lnTo>
                      <a:pt x="575" y="81"/>
                    </a:lnTo>
                    <a:lnTo>
                      <a:pt x="573" y="81"/>
                    </a:lnTo>
                    <a:lnTo>
                      <a:pt x="571" y="83"/>
                    </a:lnTo>
                    <a:lnTo>
                      <a:pt x="568" y="81"/>
                    </a:lnTo>
                    <a:lnTo>
                      <a:pt x="565" y="83"/>
                    </a:lnTo>
                    <a:lnTo>
                      <a:pt x="563" y="83"/>
                    </a:lnTo>
                    <a:lnTo>
                      <a:pt x="560" y="85"/>
                    </a:lnTo>
                    <a:lnTo>
                      <a:pt x="563" y="87"/>
                    </a:lnTo>
                    <a:lnTo>
                      <a:pt x="558" y="88"/>
                    </a:lnTo>
                    <a:lnTo>
                      <a:pt x="557" y="89"/>
                    </a:lnTo>
                    <a:lnTo>
                      <a:pt x="554" y="87"/>
                    </a:lnTo>
                    <a:lnTo>
                      <a:pt x="553" y="88"/>
                    </a:lnTo>
                    <a:lnTo>
                      <a:pt x="552" y="89"/>
                    </a:lnTo>
                    <a:lnTo>
                      <a:pt x="550" y="89"/>
                    </a:lnTo>
                    <a:lnTo>
                      <a:pt x="552" y="89"/>
                    </a:lnTo>
                    <a:lnTo>
                      <a:pt x="552" y="91"/>
                    </a:lnTo>
                    <a:lnTo>
                      <a:pt x="549" y="92"/>
                    </a:lnTo>
                    <a:lnTo>
                      <a:pt x="549" y="93"/>
                    </a:lnTo>
                    <a:lnTo>
                      <a:pt x="548" y="93"/>
                    </a:lnTo>
                    <a:lnTo>
                      <a:pt x="546" y="96"/>
                    </a:lnTo>
                    <a:lnTo>
                      <a:pt x="543" y="98"/>
                    </a:lnTo>
                    <a:lnTo>
                      <a:pt x="543" y="99"/>
                    </a:lnTo>
                    <a:lnTo>
                      <a:pt x="543" y="99"/>
                    </a:lnTo>
                    <a:lnTo>
                      <a:pt x="543" y="100"/>
                    </a:lnTo>
                    <a:lnTo>
                      <a:pt x="541" y="102"/>
                    </a:lnTo>
                    <a:lnTo>
                      <a:pt x="541" y="100"/>
                    </a:lnTo>
                    <a:lnTo>
                      <a:pt x="539" y="99"/>
                    </a:lnTo>
                    <a:lnTo>
                      <a:pt x="535" y="99"/>
                    </a:lnTo>
                    <a:lnTo>
                      <a:pt x="534" y="100"/>
                    </a:lnTo>
                    <a:lnTo>
                      <a:pt x="532" y="100"/>
                    </a:lnTo>
                    <a:lnTo>
                      <a:pt x="534" y="102"/>
                    </a:lnTo>
                    <a:lnTo>
                      <a:pt x="537" y="103"/>
                    </a:lnTo>
                    <a:lnTo>
                      <a:pt x="541" y="103"/>
                    </a:lnTo>
                    <a:lnTo>
                      <a:pt x="539" y="104"/>
                    </a:lnTo>
                    <a:lnTo>
                      <a:pt x="538" y="106"/>
                    </a:lnTo>
                    <a:lnTo>
                      <a:pt x="537" y="106"/>
                    </a:lnTo>
                    <a:lnTo>
                      <a:pt x="537" y="104"/>
                    </a:lnTo>
                    <a:lnTo>
                      <a:pt x="535" y="106"/>
                    </a:lnTo>
                    <a:lnTo>
                      <a:pt x="535" y="106"/>
                    </a:lnTo>
                    <a:lnTo>
                      <a:pt x="535" y="109"/>
                    </a:lnTo>
                    <a:lnTo>
                      <a:pt x="534" y="110"/>
                    </a:lnTo>
                    <a:lnTo>
                      <a:pt x="532" y="113"/>
                    </a:lnTo>
                    <a:lnTo>
                      <a:pt x="532" y="113"/>
                    </a:lnTo>
                    <a:lnTo>
                      <a:pt x="531" y="114"/>
                    </a:lnTo>
                    <a:lnTo>
                      <a:pt x="532" y="115"/>
                    </a:lnTo>
                    <a:lnTo>
                      <a:pt x="531" y="117"/>
                    </a:lnTo>
                    <a:lnTo>
                      <a:pt x="530" y="114"/>
                    </a:lnTo>
                    <a:lnTo>
                      <a:pt x="527" y="113"/>
                    </a:lnTo>
                    <a:lnTo>
                      <a:pt x="527" y="111"/>
                    </a:lnTo>
                    <a:lnTo>
                      <a:pt x="524" y="110"/>
                    </a:lnTo>
                    <a:lnTo>
                      <a:pt x="524" y="110"/>
                    </a:lnTo>
                    <a:lnTo>
                      <a:pt x="526" y="113"/>
                    </a:lnTo>
                    <a:lnTo>
                      <a:pt x="523" y="114"/>
                    </a:lnTo>
                    <a:lnTo>
                      <a:pt x="523" y="115"/>
                    </a:lnTo>
                    <a:lnTo>
                      <a:pt x="523" y="115"/>
                    </a:lnTo>
                    <a:lnTo>
                      <a:pt x="523" y="117"/>
                    </a:lnTo>
                    <a:lnTo>
                      <a:pt x="527" y="117"/>
                    </a:lnTo>
                    <a:lnTo>
                      <a:pt x="528" y="118"/>
                    </a:lnTo>
                    <a:lnTo>
                      <a:pt x="531" y="120"/>
                    </a:lnTo>
                    <a:lnTo>
                      <a:pt x="530" y="120"/>
                    </a:lnTo>
                    <a:lnTo>
                      <a:pt x="530" y="121"/>
                    </a:lnTo>
                    <a:lnTo>
                      <a:pt x="531" y="122"/>
                    </a:lnTo>
                    <a:lnTo>
                      <a:pt x="530" y="122"/>
                    </a:lnTo>
                    <a:lnTo>
                      <a:pt x="528" y="122"/>
                    </a:lnTo>
                    <a:lnTo>
                      <a:pt x="527" y="122"/>
                    </a:lnTo>
                    <a:lnTo>
                      <a:pt x="526" y="124"/>
                    </a:lnTo>
                    <a:lnTo>
                      <a:pt x="526" y="125"/>
                    </a:lnTo>
                    <a:lnTo>
                      <a:pt x="524" y="125"/>
                    </a:lnTo>
                    <a:lnTo>
                      <a:pt x="524" y="125"/>
                    </a:lnTo>
                    <a:lnTo>
                      <a:pt x="524" y="128"/>
                    </a:lnTo>
                    <a:lnTo>
                      <a:pt x="526" y="128"/>
                    </a:lnTo>
                    <a:lnTo>
                      <a:pt x="531" y="130"/>
                    </a:lnTo>
                    <a:lnTo>
                      <a:pt x="532" y="135"/>
                    </a:lnTo>
                    <a:lnTo>
                      <a:pt x="532" y="136"/>
                    </a:lnTo>
                    <a:lnTo>
                      <a:pt x="534" y="136"/>
                    </a:lnTo>
                    <a:lnTo>
                      <a:pt x="532" y="137"/>
                    </a:lnTo>
                    <a:lnTo>
                      <a:pt x="531" y="136"/>
                    </a:lnTo>
                    <a:lnTo>
                      <a:pt x="531" y="137"/>
                    </a:lnTo>
                    <a:lnTo>
                      <a:pt x="531" y="139"/>
                    </a:lnTo>
                    <a:lnTo>
                      <a:pt x="530" y="139"/>
                    </a:lnTo>
                    <a:lnTo>
                      <a:pt x="531" y="140"/>
                    </a:lnTo>
                    <a:lnTo>
                      <a:pt x="531" y="140"/>
                    </a:lnTo>
                    <a:lnTo>
                      <a:pt x="531" y="141"/>
                    </a:lnTo>
                    <a:lnTo>
                      <a:pt x="530" y="141"/>
                    </a:lnTo>
                    <a:lnTo>
                      <a:pt x="526" y="143"/>
                    </a:lnTo>
                    <a:lnTo>
                      <a:pt x="524" y="144"/>
                    </a:lnTo>
                    <a:lnTo>
                      <a:pt x="522" y="143"/>
                    </a:lnTo>
                    <a:lnTo>
                      <a:pt x="520" y="144"/>
                    </a:lnTo>
                    <a:lnTo>
                      <a:pt x="520" y="146"/>
                    </a:lnTo>
                    <a:lnTo>
                      <a:pt x="519" y="147"/>
                    </a:lnTo>
                    <a:lnTo>
                      <a:pt x="515" y="147"/>
                    </a:lnTo>
                    <a:lnTo>
                      <a:pt x="515" y="146"/>
                    </a:lnTo>
                    <a:lnTo>
                      <a:pt x="515" y="146"/>
                    </a:lnTo>
                    <a:lnTo>
                      <a:pt x="512" y="146"/>
                    </a:lnTo>
                    <a:lnTo>
                      <a:pt x="508" y="147"/>
                    </a:lnTo>
                    <a:lnTo>
                      <a:pt x="505" y="148"/>
                    </a:lnTo>
                    <a:lnTo>
                      <a:pt x="497" y="150"/>
                    </a:lnTo>
                    <a:lnTo>
                      <a:pt x="496" y="148"/>
                    </a:lnTo>
                    <a:lnTo>
                      <a:pt x="493" y="148"/>
                    </a:lnTo>
                    <a:lnTo>
                      <a:pt x="489" y="148"/>
                    </a:lnTo>
                    <a:lnTo>
                      <a:pt x="483" y="150"/>
                    </a:lnTo>
                    <a:lnTo>
                      <a:pt x="483" y="151"/>
                    </a:lnTo>
                    <a:lnTo>
                      <a:pt x="483" y="151"/>
                    </a:lnTo>
                    <a:lnTo>
                      <a:pt x="481" y="151"/>
                    </a:lnTo>
                    <a:lnTo>
                      <a:pt x="479" y="151"/>
                    </a:lnTo>
                    <a:lnTo>
                      <a:pt x="479" y="152"/>
                    </a:lnTo>
                    <a:lnTo>
                      <a:pt x="476" y="152"/>
                    </a:lnTo>
                    <a:lnTo>
                      <a:pt x="476" y="154"/>
                    </a:lnTo>
                    <a:lnTo>
                      <a:pt x="478" y="155"/>
                    </a:lnTo>
                    <a:lnTo>
                      <a:pt x="478" y="155"/>
                    </a:lnTo>
                    <a:lnTo>
                      <a:pt x="478" y="155"/>
                    </a:lnTo>
                    <a:lnTo>
                      <a:pt x="479" y="155"/>
                    </a:lnTo>
                    <a:lnTo>
                      <a:pt x="479" y="156"/>
                    </a:lnTo>
                    <a:lnTo>
                      <a:pt x="476" y="158"/>
                    </a:lnTo>
                    <a:lnTo>
                      <a:pt x="476" y="159"/>
                    </a:lnTo>
                    <a:lnTo>
                      <a:pt x="475" y="158"/>
                    </a:lnTo>
                    <a:lnTo>
                      <a:pt x="475" y="159"/>
                    </a:lnTo>
                    <a:lnTo>
                      <a:pt x="475" y="161"/>
                    </a:lnTo>
                    <a:lnTo>
                      <a:pt x="476" y="161"/>
                    </a:lnTo>
                    <a:lnTo>
                      <a:pt x="476" y="162"/>
                    </a:lnTo>
                    <a:lnTo>
                      <a:pt x="475" y="163"/>
                    </a:lnTo>
                    <a:lnTo>
                      <a:pt x="478" y="166"/>
                    </a:lnTo>
                    <a:lnTo>
                      <a:pt x="478" y="167"/>
                    </a:lnTo>
                    <a:lnTo>
                      <a:pt x="478" y="167"/>
                    </a:lnTo>
                    <a:lnTo>
                      <a:pt x="479" y="167"/>
                    </a:lnTo>
                    <a:lnTo>
                      <a:pt x="481" y="172"/>
                    </a:lnTo>
                    <a:lnTo>
                      <a:pt x="481" y="172"/>
                    </a:lnTo>
                    <a:lnTo>
                      <a:pt x="481" y="173"/>
                    </a:lnTo>
                    <a:lnTo>
                      <a:pt x="481" y="174"/>
                    </a:lnTo>
                    <a:lnTo>
                      <a:pt x="479" y="176"/>
                    </a:lnTo>
                    <a:lnTo>
                      <a:pt x="479" y="178"/>
                    </a:lnTo>
                    <a:lnTo>
                      <a:pt x="479" y="180"/>
                    </a:lnTo>
                    <a:lnTo>
                      <a:pt x="479" y="181"/>
                    </a:lnTo>
                    <a:lnTo>
                      <a:pt x="479" y="185"/>
                    </a:lnTo>
                    <a:lnTo>
                      <a:pt x="481" y="187"/>
                    </a:lnTo>
                    <a:lnTo>
                      <a:pt x="483" y="189"/>
                    </a:lnTo>
                    <a:lnTo>
                      <a:pt x="485" y="189"/>
                    </a:lnTo>
                    <a:lnTo>
                      <a:pt x="489" y="191"/>
                    </a:lnTo>
                    <a:lnTo>
                      <a:pt x="491" y="192"/>
                    </a:lnTo>
                    <a:lnTo>
                      <a:pt x="493" y="192"/>
                    </a:lnTo>
                    <a:lnTo>
                      <a:pt x="493" y="195"/>
                    </a:lnTo>
                    <a:lnTo>
                      <a:pt x="493" y="196"/>
                    </a:lnTo>
                    <a:lnTo>
                      <a:pt x="491" y="198"/>
                    </a:lnTo>
                    <a:lnTo>
                      <a:pt x="494" y="198"/>
                    </a:lnTo>
                    <a:lnTo>
                      <a:pt x="494" y="199"/>
                    </a:lnTo>
                    <a:lnTo>
                      <a:pt x="496" y="202"/>
                    </a:lnTo>
                    <a:lnTo>
                      <a:pt x="498" y="203"/>
                    </a:lnTo>
                    <a:lnTo>
                      <a:pt x="501" y="203"/>
                    </a:lnTo>
                    <a:lnTo>
                      <a:pt x="502" y="204"/>
                    </a:lnTo>
                    <a:lnTo>
                      <a:pt x="502" y="203"/>
                    </a:lnTo>
                    <a:lnTo>
                      <a:pt x="504" y="206"/>
                    </a:lnTo>
                    <a:lnTo>
                      <a:pt x="505" y="209"/>
                    </a:lnTo>
                    <a:lnTo>
                      <a:pt x="505" y="211"/>
                    </a:lnTo>
                    <a:lnTo>
                      <a:pt x="504" y="214"/>
                    </a:lnTo>
                    <a:lnTo>
                      <a:pt x="502" y="215"/>
                    </a:lnTo>
                    <a:lnTo>
                      <a:pt x="502" y="218"/>
                    </a:lnTo>
                    <a:lnTo>
                      <a:pt x="501" y="221"/>
                    </a:lnTo>
                    <a:lnTo>
                      <a:pt x="501" y="224"/>
                    </a:lnTo>
                    <a:lnTo>
                      <a:pt x="501" y="225"/>
                    </a:lnTo>
                    <a:lnTo>
                      <a:pt x="504" y="229"/>
                    </a:lnTo>
                    <a:lnTo>
                      <a:pt x="505" y="235"/>
                    </a:lnTo>
                    <a:lnTo>
                      <a:pt x="505" y="237"/>
                    </a:lnTo>
                    <a:lnTo>
                      <a:pt x="506" y="240"/>
                    </a:lnTo>
                    <a:lnTo>
                      <a:pt x="505" y="243"/>
                    </a:lnTo>
                    <a:lnTo>
                      <a:pt x="505" y="244"/>
                    </a:lnTo>
                    <a:lnTo>
                      <a:pt x="504" y="247"/>
                    </a:lnTo>
                    <a:lnTo>
                      <a:pt x="501" y="247"/>
                    </a:lnTo>
                    <a:lnTo>
                      <a:pt x="500" y="247"/>
                    </a:lnTo>
                    <a:lnTo>
                      <a:pt x="500" y="248"/>
                    </a:lnTo>
                    <a:lnTo>
                      <a:pt x="501" y="251"/>
                    </a:lnTo>
                    <a:lnTo>
                      <a:pt x="501" y="252"/>
                    </a:lnTo>
                    <a:lnTo>
                      <a:pt x="497" y="251"/>
                    </a:lnTo>
                    <a:lnTo>
                      <a:pt x="494" y="251"/>
                    </a:lnTo>
                    <a:lnTo>
                      <a:pt x="493" y="250"/>
                    </a:lnTo>
                    <a:lnTo>
                      <a:pt x="491" y="247"/>
                    </a:lnTo>
                    <a:lnTo>
                      <a:pt x="491" y="240"/>
                    </a:lnTo>
                    <a:lnTo>
                      <a:pt x="493" y="235"/>
                    </a:lnTo>
                    <a:lnTo>
                      <a:pt x="493" y="233"/>
                    </a:lnTo>
                    <a:lnTo>
                      <a:pt x="493" y="229"/>
                    </a:lnTo>
                    <a:lnTo>
                      <a:pt x="493" y="226"/>
                    </a:lnTo>
                    <a:lnTo>
                      <a:pt x="493" y="224"/>
                    </a:lnTo>
                    <a:lnTo>
                      <a:pt x="493" y="222"/>
                    </a:lnTo>
                    <a:lnTo>
                      <a:pt x="493" y="219"/>
                    </a:lnTo>
                    <a:lnTo>
                      <a:pt x="498" y="217"/>
                    </a:lnTo>
                    <a:lnTo>
                      <a:pt x="500" y="215"/>
                    </a:lnTo>
                    <a:lnTo>
                      <a:pt x="500" y="214"/>
                    </a:lnTo>
                    <a:lnTo>
                      <a:pt x="500" y="211"/>
                    </a:lnTo>
                    <a:lnTo>
                      <a:pt x="501" y="211"/>
                    </a:lnTo>
                    <a:lnTo>
                      <a:pt x="501" y="209"/>
                    </a:lnTo>
                    <a:lnTo>
                      <a:pt x="497" y="206"/>
                    </a:lnTo>
                    <a:lnTo>
                      <a:pt x="493" y="207"/>
                    </a:lnTo>
                    <a:lnTo>
                      <a:pt x="489" y="209"/>
                    </a:lnTo>
                    <a:lnTo>
                      <a:pt x="486" y="207"/>
                    </a:lnTo>
                    <a:lnTo>
                      <a:pt x="483" y="206"/>
                    </a:lnTo>
                    <a:lnTo>
                      <a:pt x="483" y="206"/>
                    </a:lnTo>
                    <a:lnTo>
                      <a:pt x="482" y="203"/>
                    </a:lnTo>
                    <a:lnTo>
                      <a:pt x="481" y="200"/>
                    </a:lnTo>
                    <a:lnTo>
                      <a:pt x="479" y="199"/>
                    </a:lnTo>
                    <a:lnTo>
                      <a:pt x="479" y="198"/>
                    </a:lnTo>
                    <a:lnTo>
                      <a:pt x="475" y="196"/>
                    </a:lnTo>
                    <a:lnTo>
                      <a:pt x="471" y="193"/>
                    </a:lnTo>
                    <a:lnTo>
                      <a:pt x="470" y="191"/>
                    </a:lnTo>
                    <a:lnTo>
                      <a:pt x="465" y="189"/>
                    </a:lnTo>
                    <a:lnTo>
                      <a:pt x="457" y="189"/>
                    </a:lnTo>
                    <a:lnTo>
                      <a:pt x="455" y="189"/>
                    </a:lnTo>
                    <a:lnTo>
                      <a:pt x="452" y="192"/>
                    </a:lnTo>
                    <a:lnTo>
                      <a:pt x="449" y="195"/>
                    </a:lnTo>
                    <a:lnTo>
                      <a:pt x="448" y="198"/>
                    </a:lnTo>
                    <a:lnTo>
                      <a:pt x="453" y="198"/>
                    </a:lnTo>
                    <a:lnTo>
                      <a:pt x="455" y="199"/>
                    </a:lnTo>
                    <a:lnTo>
                      <a:pt x="455" y="202"/>
                    </a:lnTo>
                    <a:lnTo>
                      <a:pt x="452" y="204"/>
                    </a:lnTo>
                    <a:lnTo>
                      <a:pt x="449" y="204"/>
                    </a:lnTo>
                    <a:lnTo>
                      <a:pt x="446" y="207"/>
                    </a:lnTo>
                    <a:lnTo>
                      <a:pt x="444" y="209"/>
                    </a:lnTo>
                    <a:lnTo>
                      <a:pt x="444" y="206"/>
                    </a:lnTo>
                    <a:lnTo>
                      <a:pt x="441" y="203"/>
                    </a:lnTo>
                    <a:lnTo>
                      <a:pt x="439" y="200"/>
                    </a:lnTo>
                    <a:lnTo>
                      <a:pt x="437" y="200"/>
                    </a:lnTo>
                    <a:lnTo>
                      <a:pt x="435" y="203"/>
                    </a:lnTo>
                    <a:lnTo>
                      <a:pt x="437" y="203"/>
                    </a:lnTo>
                    <a:lnTo>
                      <a:pt x="438" y="207"/>
                    </a:lnTo>
                    <a:lnTo>
                      <a:pt x="438" y="210"/>
                    </a:lnTo>
                    <a:lnTo>
                      <a:pt x="439" y="211"/>
                    </a:lnTo>
                    <a:lnTo>
                      <a:pt x="439" y="211"/>
                    </a:lnTo>
                    <a:lnTo>
                      <a:pt x="444" y="215"/>
                    </a:lnTo>
                    <a:lnTo>
                      <a:pt x="446" y="217"/>
                    </a:lnTo>
                    <a:lnTo>
                      <a:pt x="448" y="218"/>
                    </a:lnTo>
                    <a:lnTo>
                      <a:pt x="449" y="218"/>
                    </a:lnTo>
                    <a:lnTo>
                      <a:pt x="449" y="219"/>
                    </a:lnTo>
                    <a:lnTo>
                      <a:pt x="452" y="218"/>
                    </a:lnTo>
                    <a:lnTo>
                      <a:pt x="453" y="217"/>
                    </a:lnTo>
                    <a:lnTo>
                      <a:pt x="453" y="219"/>
                    </a:lnTo>
                    <a:lnTo>
                      <a:pt x="453" y="221"/>
                    </a:lnTo>
                    <a:lnTo>
                      <a:pt x="455" y="219"/>
                    </a:lnTo>
                    <a:lnTo>
                      <a:pt x="456" y="225"/>
                    </a:lnTo>
                    <a:lnTo>
                      <a:pt x="457" y="228"/>
                    </a:lnTo>
                    <a:lnTo>
                      <a:pt x="457" y="229"/>
                    </a:lnTo>
                    <a:lnTo>
                      <a:pt x="455" y="229"/>
                    </a:lnTo>
                    <a:lnTo>
                      <a:pt x="453" y="228"/>
                    </a:lnTo>
                    <a:lnTo>
                      <a:pt x="452" y="226"/>
                    </a:lnTo>
                    <a:lnTo>
                      <a:pt x="452" y="225"/>
                    </a:lnTo>
                    <a:lnTo>
                      <a:pt x="450" y="224"/>
                    </a:lnTo>
                    <a:lnTo>
                      <a:pt x="444" y="222"/>
                    </a:lnTo>
                    <a:lnTo>
                      <a:pt x="442" y="222"/>
                    </a:lnTo>
                    <a:lnTo>
                      <a:pt x="437" y="221"/>
                    </a:lnTo>
                    <a:lnTo>
                      <a:pt x="431" y="219"/>
                    </a:lnTo>
                    <a:lnTo>
                      <a:pt x="430" y="218"/>
                    </a:lnTo>
                    <a:lnTo>
                      <a:pt x="429" y="215"/>
                    </a:lnTo>
                    <a:lnTo>
                      <a:pt x="429" y="215"/>
                    </a:lnTo>
                    <a:lnTo>
                      <a:pt x="431" y="214"/>
                    </a:lnTo>
                    <a:lnTo>
                      <a:pt x="431" y="214"/>
                    </a:lnTo>
                    <a:lnTo>
                      <a:pt x="431" y="210"/>
                    </a:lnTo>
                    <a:lnTo>
                      <a:pt x="429" y="207"/>
                    </a:lnTo>
                    <a:lnTo>
                      <a:pt x="429" y="204"/>
                    </a:lnTo>
                    <a:lnTo>
                      <a:pt x="430" y="200"/>
                    </a:lnTo>
                    <a:lnTo>
                      <a:pt x="429" y="199"/>
                    </a:lnTo>
                    <a:lnTo>
                      <a:pt x="430" y="198"/>
                    </a:lnTo>
                    <a:lnTo>
                      <a:pt x="433" y="191"/>
                    </a:lnTo>
                    <a:lnTo>
                      <a:pt x="431" y="187"/>
                    </a:lnTo>
                    <a:lnTo>
                      <a:pt x="431" y="184"/>
                    </a:lnTo>
                    <a:lnTo>
                      <a:pt x="433" y="184"/>
                    </a:lnTo>
                    <a:lnTo>
                      <a:pt x="430" y="181"/>
                    </a:lnTo>
                    <a:lnTo>
                      <a:pt x="430" y="180"/>
                    </a:lnTo>
                    <a:lnTo>
                      <a:pt x="430" y="178"/>
                    </a:lnTo>
                    <a:lnTo>
                      <a:pt x="427" y="176"/>
                    </a:lnTo>
                    <a:lnTo>
                      <a:pt x="427" y="174"/>
                    </a:lnTo>
                    <a:lnTo>
                      <a:pt x="424" y="174"/>
                    </a:lnTo>
                    <a:lnTo>
                      <a:pt x="424" y="177"/>
                    </a:lnTo>
                    <a:lnTo>
                      <a:pt x="426" y="180"/>
                    </a:lnTo>
                    <a:lnTo>
                      <a:pt x="427" y="184"/>
                    </a:lnTo>
                    <a:lnTo>
                      <a:pt x="427" y="191"/>
                    </a:lnTo>
                    <a:lnTo>
                      <a:pt x="426" y="193"/>
                    </a:lnTo>
                    <a:lnTo>
                      <a:pt x="420" y="199"/>
                    </a:lnTo>
                    <a:lnTo>
                      <a:pt x="416" y="200"/>
                    </a:lnTo>
                    <a:lnTo>
                      <a:pt x="412" y="203"/>
                    </a:lnTo>
                    <a:lnTo>
                      <a:pt x="412" y="206"/>
                    </a:lnTo>
                    <a:lnTo>
                      <a:pt x="412" y="207"/>
                    </a:lnTo>
                    <a:lnTo>
                      <a:pt x="412" y="209"/>
                    </a:lnTo>
                    <a:lnTo>
                      <a:pt x="409" y="211"/>
                    </a:lnTo>
                    <a:lnTo>
                      <a:pt x="409" y="214"/>
                    </a:lnTo>
                    <a:lnTo>
                      <a:pt x="412" y="217"/>
                    </a:lnTo>
                    <a:lnTo>
                      <a:pt x="415" y="221"/>
                    </a:lnTo>
                    <a:lnTo>
                      <a:pt x="416" y="224"/>
                    </a:lnTo>
                    <a:lnTo>
                      <a:pt x="416" y="229"/>
                    </a:lnTo>
                    <a:lnTo>
                      <a:pt x="419" y="233"/>
                    </a:lnTo>
                    <a:lnTo>
                      <a:pt x="420" y="236"/>
                    </a:lnTo>
                    <a:lnTo>
                      <a:pt x="420" y="237"/>
                    </a:lnTo>
                    <a:lnTo>
                      <a:pt x="420" y="241"/>
                    </a:lnTo>
                    <a:lnTo>
                      <a:pt x="419" y="244"/>
                    </a:lnTo>
                    <a:lnTo>
                      <a:pt x="419" y="245"/>
                    </a:lnTo>
                    <a:lnTo>
                      <a:pt x="416" y="248"/>
                    </a:lnTo>
                    <a:lnTo>
                      <a:pt x="416" y="251"/>
                    </a:lnTo>
                    <a:lnTo>
                      <a:pt x="416" y="254"/>
                    </a:lnTo>
                    <a:lnTo>
                      <a:pt x="415" y="255"/>
                    </a:lnTo>
                    <a:lnTo>
                      <a:pt x="415" y="258"/>
                    </a:lnTo>
                    <a:lnTo>
                      <a:pt x="413" y="261"/>
                    </a:lnTo>
                    <a:lnTo>
                      <a:pt x="416" y="265"/>
                    </a:lnTo>
                    <a:lnTo>
                      <a:pt x="418" y="267"/>
                    </a:lnTo>
                    <a:lnTo>
                      <a:pt x="416" y="270"/>
                    </a:lnTo>
                    <a:lnTo>
                      <a:pt x="416" y="273"/>
                    </a:lnTo>
                    <a:lnTo>
                      <a:pt x="416" y="274"/>
                    </a:lnTo>
                    <a:lnTo>
                      <a:pt x="418" y="277"/>
                    </a:lnTo>
                    <a:lnTo>
                      <a:pt x="419" y="278"/>
                    </a:lnTo>
                    <a:lnTo>
                      <a:pt x="422" y="277"/>
                    </a:lnTo>
                    <a:lnTo>
                      <a:pt x="423" y="277"/>
                    </a:lnTo>
                    <a:lnTo>
                      <a:pt x="426" y="278"/>
                    </a:lnTo>
                    <a:lnTo>
                      <a:pt x="429" y="278"/>
                    </a:lnTo>
                    <a:lnTo>
                      <a:pt x="429" y="277"/>
                    </a:lnTo>
                    <a:lnTo>
                      <a:pt x="433" y="274"/>
                    </a:lnTo>
                    <a:lnTo>
                      <a:pt x="437" y="274"/>
                    </a:lnTo>
                    <a:lnTo>
                      <a:pt x="442" y="277"/>
                    </a:lnTo>
                    <a:lnTo>
                      <a:pt x="444" y="280"/>
                    </a:lnTo>
                    <a:lnTo>
                      <a:pt x="448" y="281"/>
                    </a:lnTo>
                    <a:lnTo>
                      <a:pt x="450" y="284"/>
                    </a:lnTo>
                    <a:lnTo>
                      <a:pt x="452" y="285"/>
                    </a:lnTo>
                    <a:lnTo>
                      <a:pt x="452" y="288"/>
                    </a:lnTo>
                    <a:lnTo>
                      <a:pt x="452" y="289"/>
                    </a:lnTo>
                    <a:lnTo>
                      <a:pt x="455" y="296"/>
                    </a:lnTo>
                    <a:lnTo>
                      <a:pt x="455" y="296"/>
                    </a:lnTo>
                    <a:lnTo>
                      <a:pt x="455" y="298"/>
                    </a:lnTo>
                    <a:lnTo>
                      <a:pt x="455" y="299"/>
                    </a:lnTo>
                    <a:lnTo>
                      <a:pt x="452" y="299"/>
                    </a:lnTo>
                    <a:lnTo>
                      <a:pt x="450" y="300"/>
                    </a:lnTo>
                    <a:lnTo>
                      <a:pt x="449" y="303"/>
                    </a:lnTo>
                    <a:lnTo>
                      <a:pt x="449" y="307"/>
                    </a:lnTo>
                    <a:lnTo>
                      <a:pt x="449" y="310"/>
                    </a:lnTo>
                    <a:lnTo>
                      <a:pt x="450" y="311"/>
                    </a:lnTo>
                    <a:lnTo>
                      <a:pt x="452" y="311"/>
                    </a:lnTo>
                    <a:lnTo>
                      <a:pt x="456" y="313"/>
                    </a:lnTo>
                    <a:lnTo>
                      <a:pt x="459" y="313"/>
                    </a:lnTo>
                    <a:lnTo>
                      <a:pt x="461" y="314"/>
                    </a:lnTo>
                    <a:lnTo>
                      <a:pt x="461" y="315"/>
                    </a:lnTo>
                    <a:lnTo>
                      <a:pt x="457" y="315"/>
                    </a:lnTo>
                    <a:lnTo>
                      <a:pt x="455" y="315"/>
                    </a:lnTo>
                    <a:lnTo>
                      <a:pt x="450" y="315"/>
                    </a:lnTo>
                    <a:lnTo>
                      <a:pt x="450" y="314"/>
                    </a:lnTo>
                    <a:lnTo>
                      <a:pt x="450" y="313"/>
                    </a:lnTo>
                    <a:lnTo>
                      <a:pt x="446" y="311"/>
                    </a:lnTo>
                    <a:lnTo>
                      <a:pt x="446" y="308"/>
                    </a:lnTo>
                    <a:lnTo>
                      <a:pt x="446" y="308"/>
                    </a:lnTo>
                    <a:lnTo>
                      <a:pt x="448" y="307"/>
                    </a:lnTo>
                    <a:lnTo>
                      <a:pt x="448" y="304"/>
                    </a:lnTo>
                    <a:lnTo>
                      <a:pt x="448" y="303"/>
                    </a:lnTo>
                    <a:lnTo>
                      <a:pt x="449" y="300"/>
                    </a:lnTo>
                    <a:lnTo>
                      <a:pt x="448" y="299"/>
                    </a:lnTo>
                    <a:lnTo>
                      <a:pt x="446" y="299"/>
                    </a:lnTo>
                    <a:lnTo>
                      <a:pt x="446" y="298"/>
                    </a:lnTo>
                    <a:lnTo>
                      <a:pt x="448" y="296"/>
                    </a:lnTo>
                    <a:lnTo>
                      <a:pt x="448" y="295"/>
                    </a:lnTo>
                    <a:lnTo>
                      <a:pt x="448" y="293"/>
                    </a:lnTo>
                    <a:lnTo>
                      <a:pt x="448" y="293"/>
                    </a:lnTo>
                    <a:lnTo>
                      <a:pt x="448" y="292"/>
                    </a:lnTo>
                    <a:lnTo>
                      <a:pt x="446" y="291"/>
                    </a:lnTo>
                    <a:lnTo>
                      <a:pt x="445" y="289"/>
                    </a:lnTo>
                    <a:lnTo>
                      <a:pt x="444" y="288"/>
                    </a:lnTo>
                    <a:lnTo>
                      <a:pt x="442" y="287"/>
                    </a:lnTo>
                    <a:lnTo>
                      <a:pt x="442" y="285"/>
                    </a:lnTo>
                    <a:lnTo>
                      <a:pt x="442" y="284"/>
                    </a:lnTo>
                    <a:lnTo>
                      <a:pt x="441" y="281"/>
                    </a:lnTo>
                    <a:lnTo>
                      <a:pt x="437" y="281"/>
                    </a:lnTo>
                    <a:lnTo>
                      <a:pt x="434" y="282"/>
                    </a:lnTo>
                    <a:lnTo>
                      <a:pt x="429" y="284"/>
                    </a:lnTo>
                    <a:lnTo>
                      <a:pt x="426" y="285"/>
                    </a:lnTo>
                    <a:lnTo>
                      <a:pt x="423" y="287"/>
                    </a:lnTo>
                    <a:lnTo>
                      <a:pt x="422" y="288"/>
                    </a:lnTo>
                    <a:lnTo>
                      <a:pt x="422" y="289"/>
                    </a:lnTo>
                    <a:lnTo>
                      <a:pt x="422" y="291"/>
                    </a:lnTo>
                    <a:lnTo>
                      <a:pt x="422" y="293"/>
                    </a:lnTo>
                    <a:lnTo>
                      <a:pt x="420" y="295"/>
                    </a:lnTo>
                    <a:lnTo>
                      <a:pt x="420" y="296"/>
                    </a:lnTo>
                    <a:lnTo>
                      <a:pt x="422" y="298"/>
                    </a:lnTo>
                    <a:lnTo>
                      <a:pt x="422" y="299"/>
                    </a:lnTo>
                    <a:lnTo>
                      <a:pt x="423" y="300"/>
                    </a:lnTo>
                    <a:lnTo>
                      <a:pt x="423" y="302"/>
                    </a:lnTo>
                    <a:lnTo>
                      <a:pt x="424" y="303"/>
                    </a:lnTo>
                    <a:lnTo>
                      <a:pt x="424" y="304"/>
                    </a:lnTo>
                    <a:lnTo>
                      <a:pt x="424" y="307"/>
                    </a:lnTo>
                    <a:lnTo>
                      <a:pt x="424" y="311"/>
                    </a:lnTo>
                    <a:lnTo>
                      <a:pt x="422" y="314"/>
                    </a:lnTo>
                    <a:lnTo>
                      <a:pt x="416" y="319"/>
                    </a:lnTo>
                    <a:lnTo>
                      <a:pt x="416" y="321"/>
                    </a:lnTo>
                    <a:lnTo>
                      <a:pt x="416" y="324"/>
                    </a:lnTo>
                    <a:lnTo>
                      <a:pt x="416" y="326"/>
                    </a:lnTo>
                    <a:lnTo>
                      <a:pt x="413" y="330"/>
                    </a:lnTo>
                    <a:lnTo>
                      <a:pt x="412" y="332"/>
                    </a:lnTo>
                    <a:lnTo>
                      <a:pt x="409" y="333"/>
                    </a:lnTo>
                    <a:lnTo>
                      <a:pt x="408" y="336"/>
                    </a:lnTo>
                    <a:lnTo>
                      <a:pt x="403" y="337"/>
                    </a:lnTo>
                    <a:lnTo>
                      <a:pt x="403" y="339"/>
                    </a:lnTo>
                    <a:lnTo>
                      <a:pt x="404" y="341"/>
                    </a:lnTo>
                    <a:lnTo>
                      <a:pt x="403" y="344"/>
                    </a:lnTo>
                    <a:lnTo>
                      <a:pt x="400" y="345"/>
                    </a:lnTo>
                    <a:lnTo>
                      <a:pt x="394" y="343"/>
                    </a:lnTo>
                    <a:lnTo>
                      <a:pt x="390" y="341"/>
                    </a:lnTo>
                    <a:lnTo>
                      <a:pt x="389" y="343"/>
                    </a:lnTo>
                    <a:lnTo>
                      <a:pt x="388" y="343"/>
                    </a:lnTo>
                    <a:lnTo>
                      <a:pt x="383" y="341"/>
                    </a:lnTo>
                    <a:lnTo>
                      <a:pt x="382" y="341"/>
                    </a:lnTo>
                    <a:lnTo>
                      <a:pt x="382" y="340"/>
                    </a:lnTo>
                    <a:lnTo>
                      <a:pt x="382" y="339"/>
                    </a:lnTo>
                    <a:lnTo>
                      <a:pt x="382" y="335"/>
                    </a:lnTo>
                    <a:lnTo>
                      <a:pt x="381" y="335"/>
                    </a:lnTo>
                    <a:lnTo>
                      <a:pt x="379" y="333"/>
                    </a:lnTo>
                    <a:lnTo>
                      <a:pt x="381" y="333"/>
                    </a:lnTo>
                    <a:lnTo>
                      <a:pt x="382" y="332"/>
                    </a:lnTo>
                    <a:lnTo>
                      <a:pt x="383" y="333"/>
                    </a:lnTo>
                    <a:lnTo>
                      <a:pt x="385" y="335"/>
                    </a:lnTo>
                    <a:lnTo>
                      <a:pt x="386" y="335"/>
                    </a:lnTo>
                    <a:lnTo>
                      <a:pt x="388" y="333"/>
                    </a:lnTo>
                    <a:lnTo>
                      <a:pt x="389" y="333"/>
                    </a:lnTo>
                    <a:lnTo>
                      <a:pt x="390" y="330"/>
                    </a:lnTo>
                    <a:lnTo>
                      <a:pt x="392" y="332"/>
                    </a:lnTo>
                    <a:lnTo>
                      <a:pt x="394" y="330"/>
                    </a:lnTo>
                    <a:lnTo>
                      <a:pt x="394" y="329"/>
                    </a:lnTo>
                    <a:lnTo>
                      <a:pt x="396" y="329"/>
                    </a:lnTo>
                    <a:lnTo>
                      <a:pt x="397" y="329"/>
                    </a:lnTo>
                    <a:lnTo>
                      <a:pt x="400" y="328"/>
                    </a:lnTo>
                    <a:lnTo>
                      <a:pt x="400" y="328"/>
                    </a:lnTo>
                    <a:lnTo>
                      <a:pt x="400" y="326"/>
                    </a:lnTo>
                    <a:lnTo>
                      <a:pt x="397" y="326"/>
                    </a:lnTo>
                    <a:lnTo>
                      <a:pt x="396" y="326"/>
                    </a:lnTo>
                    <a:lnTo>
                      <a:pt x="394" y="325"/>
                    </a:lnTo>
                    <a:lnTo>
                      <a:pt x="394" y="324"/>
                    </a:lnTo>
                    <a:lnTo>
                      <a:pt x="397" y="325"/>
                    </a:lnTo>
                    <a:lnTo>
                      <a:pt x="401" y="325"/>
                    </a:lnTo>
                    <a:lnTo>
                      <a:pt x="401" y="324"/>
                    </a:lnTo>
                    <a:lnTo>
                      <a:pt x="401" y="321"/>
                    </a:lnTo>
                    <a:lnTo>
                      <a:pt x="403" y="321"/>
                    </a:lnTo>
                    <a:lnTo>
                      <a:pt x="404" y="319"/>
                    </a:lnTo>
                    <a:lnTo>
                      <a:pt x="404" y="318"/>
                    </a:lnTo>
                    <a:lnTo>
                      <a:pt x="405" y="315"/>
                    </a:lnTo>
                    <a:lnTo>
                      <a:pt x="405" y="314"/>
                    </a:lnTo>
                    <a:lnTo>
                      <a:pt x="408" y="313"/>
                    </a:lnTo>
                    <a:lnTo>
                      <a:pt x="409" y="311"/>
                    </a:lnTo>
                    <a:lnTo>
                      <a:pt x="409" y="310"/>
                    </a:lnTo>
                    <a:lnTo>
                      <a:pt x="409" y="308"/>
                    </a:lnTo>
                    <a:lnTo>
                      <a:pt x="409" y="303"/>
                    </a:lnTo>
                    <a:lnTo>
                      <a:pt x="409" y="300"/>
                    </a:lnTo>
                    <a:lnTo>
                      <a:pt x="411" y="298"/>
                    </a:lnTo>
                    <a:lnTo>
                      <a:pt x="412" y="295"/>
                    </a:lnTo>
                    <a:lnTo>
                      <a:pt x="412" y="289"/>
                    </a:lnTo>
                    <a:lnTo>
                      <a:pt x="408" y="285"/>
                    </a:lnTo>
                    <a:lnTo>
                      <a:pt x="404" y="280"/>
                    </a:lnTo>
                    <a:lnTo>
                      <a:pt x="404" y="277"/>
                    </a:lnTo>
                    <a:lnTo>
                      <a:pt x="405" y="274"/>
                    </a:lnTo>
                    <a:lnTo>
                      <a:pt x="405" y="272"/>
                    </a:lnTo>
                    <a:lnTo>
                      <a:pt x="404" y="270"/>
                    </a:lnTo>
                    <a:lnTo>
                      <a:pt x="405" y="267"/>
                    </a:lnTo>
                    <a:lnTo>
                      <a:pt x="405" y="263"/>
                    </a:lnTo>
                    <a:lnTo>
                      <a:pt x="405" y="262"/>
                    </a:lnTo>
                    <a:lnTo>
                      <a:pt x="405" y="258"/>
                    </a:lnTo>
                    <a:lnTo>
                      <a:pt x="405" y="256"/>
                    </a:lnTo>
                    <a:lnTo>
                      <a:pt x="405" y="256"/>
                    </a:lnTo>
                    <a:lnTo>
                      <a:pt x="405" y="255"/>
                    </a:lnTo>
                    <a:lnTo>
                      <a:pt x="405" y="254"/>
                    </a:lnTo>
                    <a:lnTo>
                      <a:pt x="405" y="251"/>
                    </a:lnTo>
                    <a:lnTo>
                      <a:pt x="405" y="251"/>
                    </a:lnTo>
                    <a:lnTo>
                      <a:pt x="404" y="250"/>
                    </a:lnTo>
                    <a:lnTo>
                      <a:pt x="404" y="247"/>
                    </a:lnTo>
                    <a:lnTo>
                      <a:pt x="404" y="245"/>
                    </a:lnTo>
                    <a:lnTo>
                      <a:pt x="407" y="243"/>
                    </a:lnTo>
                    <a:lnTo>
                      <a:pt x="407" y="243"/>
                    </a:lnTo>
                    <a:lnTo>
                      <a:pt x="407" y="237"/>
                    </a:lnTo>
                    <a:lnTo>
                      <a:pt x="407" y="235"/>
                    </a:lnTo>
                    <a:lnTo>
                      <a:pt x="407" y="230"/>
                    </a:lnTo>
                    <a:lnTo>
                      <a:pt x="404" y="226"/>
                    </a:lnTo>
                    <a:lnTo>
                      <a:pt x="405" y="222"/>
                    </a:lnTo>
                    <a:lnTo>
                      <a:pt x="401" y="219"/>
                    </a:lnTo>
                    <a:lnTo>
                      <a:pt x="400" y="217"/>
                    </a:lnTo>
                    <a:lnTo>
                      <a:pt x="397" y="213"/>
                    </a:lnTo>
                    <a:lnTo>
                      <a:pt x="398" y="211"/>
                    </a:lnTo>
                    <a:lnTo>
                      <a:pt x="398" y="210"/>
                    </a:lnTo>
                    <a:lnTo>
                      <a:pt x="401" y="209"/>
                    </a:lnTo>
                    <a:lnTo>
                      <a:pt x="401" y="207"/>
                    </a:lnTo>
                    <a:lnTo>
                      <a:pt x="403" y="206"/>
                    </a:lnTo>
                    <a:lnTo>
                      <a:pt x="403" y="204"/>
                    </a:lnTo>
                    <a:lnTo>
                      <a:pt x="403" y="203"/>
                    </a:lnTo>
                    <a:lnTo>
                      <a:pt x="404" y="200"/>
                    </a:lnTo>
                    <a:lnTo>
                      <a:pt x="405" y="195"/>
                    </a:lnTo>
                    <a:lnTo>
                      <a:pt x="405" y="193"/>
                    </a:lnTo>
                    <a:lnTo>
                      <a:pt x="407" y="189"/>
                    </a:lnTo>
                    <a:lnTo>
                      <a:pt x="405" y="187"/>
                    </a:lnTo>
                    <a:lnTo>
                      <a:pt x="405" y="184"/>
                    </a:lnTo>
                    <a:lnTo>
                      <a:pt x="405" y="180"/>
                    </a:lnTo>
                    <a:lnTo>
                      <a:pt x="405" y="178"/>
                    </a:lnTo>
                    <a:lnTo>
                      <a:pt x="405" y="177"/>
                    </a:lnTo>
                    <a:lnTo>
                      <a:pt x="405" y="177"/>
                    </a:lnTo>
                    <a:lnTo>
                      <a:pt x="398" y="174"/>
                    </a:lnTo>
                    <a:lnTo>
                      <a:pt x="396" y="172"/>
                    </a:lnTo>
                    <a:lnTo>
                      <a:pt x="389" y="173"/>
                    </a:lnTo>
                    <a:lnTo>
                      <a:pt x="386" y="173"/>
                    </a:lnTo>
                    <a:lnTo>
                      <a:pt x="382" y="173"/>
                    </a:lnTo>
                    <a:lnTo>
                      <a:pt x="379" y="172"/>
                    </a:lnTo>
                    <a:lnTo>
                      <a:pt x="381" y="170"/>
                    </a:lnTo>
                    <a:lnTo>
                      <a:pt x="377" y="172"/>
                    </a:lnTo>
                    <a:lnTo>
                      <a:pt x="375" y="173"/>
                    </a:lnTo>
                    <a:lnTo>
                      <a:pt x="375" y="174"/>
                    </a:lnTo>
                    <a:lnTo>
                      <a:pt x="375" y="176"/>
                    </a:lnTo>
                    <a:lnTo>
                      <a:pt x="374" y="178"/>
                    </a:lnTo>
                    <a:lnTo>
                      <a:pt x="372" y="181"/>
                    </a:lnTo>
                    <a:lnTo>
                      <a:pt x="371" y="188"/>
                    </a:lnTo>
                    <a:lnTo>
                      <a:pt x="370" y="192"/>
                    </a:lnTo>
                    <a:lnTo>
                      <a:pt x="370" y="193"/>
                    </a:lnTo>
                    <a:lnTo>
                      <a:pt x="368" y="202"/>
                    </a:lnTo>
                    <a:lnTo>
                      <a:pt x="367" y="204"/>
                    </a:lnTo>
                    <a:lnTo>
                      <a:pt x="364" y="211"/>
                    </a:lnTo>
                    <a:lnTo>
                      <a:pt x="362" y="214"/>
                    </a:lnTo>
                    <a:lnTo>
                      <a:pt x="357" y="218"/>
                    </a:lnTo>
                    <a:lnTo>
                      <a:pt x="353" y="219"/>
                    </a:lnTo>
                    <a:lnTo>
                      <a:pt x="352" y="225"/>
                    </a:lnTo>
                    <a:lnTo>
                      <a:pt x="352" y="226"/>
                    </a:lnTo>
                    <a:lnTo>
                      <a:pt x="353" y="226"/>
                    </a:lnTo>
                    <a:lnTo>
                      <a:pt x="355" y="224"/>
                    </a:lnTo>
                    <a:lnTo>
                      <a:pt x="356" y="224"/>
                    </a:lnTo>
                    <a:lnTo>
                      <a:pt x="356" y="226"/>
                    </a:lnTo>
                    <a:lnTo>
                      <a:pt x="355" y="228"/>
                    </a:lnTo>
                    <a:lnTo>
                      <a:pt x="352" y="229"/>
                    </a:lnTo>
                    <a:lnTo>
                      <a:pt x="351" y="233"/>
                    </a:lnTo>
                    <a:lnTo>
                      <a:pt x="352" y="235"/>
                    </a:lnTo>
                    <a:lnTo>
                      <a:pt x="355" y="233"/>
                    </a:lnTo>
                    <a:lnTo>
                      <a:pt x="356" y="233"/>
                    </a:lnTo>
                    <a:lnTo>
                      <a:pt x="357" y="233"/>
                    </a:lnTo>
                    <a:lnTo>
                      <a:pt x="359" y="236"/>
                    </a:lnTo>
                    <a:lnTo>
                      <a:pt x="357" y="237"/>
                    </a:lnTo>
                    <a:lnTo>
                      <a:pt x="357" y="244"/>
                    </a:lnTo>
                    <a:lnTo>
                      <a:pt x="356" y="247"/>
                    </a:lnTo>
                    <a:lnTo>
                      <a:pt x="357" y="250"/>
                    </a:lnTo>
                    <a:lnTo>
                      <a:pt x="357" y="252"/>
                    </a:lnTo>
                    <a:lnTo>
                      <a:pt x="357" y="255"/>
                    </a:lnTo>
                    <a:lnTo>
                      <a:pt x="355" y="255"/>
                    </a:lnTo>
                    <a:lnTo>
                      <a:pt x="355" y="252"/>
                    </a:lnTo>
                    <a:lnTo>
                      <a:pt x="353" y="256"/>
                    </a:lnTo>
                    <a:lnTo>
                      <a:pt x="353" y="263"/>
                    </a:lnTo>
                    <a:lnTo>
                      <a:pt x="355" y="266"/>
                    </a:lnTo>
                    <a:lnTo>
                      <a:pt x="355" y="263"/>
                    </a:lnTo>
                    <a:lnTo>
                      <a:pt x="357" y="263"/>
                    </a:lnTo>
                    <a:lnTo>
                      <a:pt x="362" y="266"/>
                    </a:lnTo>
                    <a:lnTo>
                      <a:pt x="363" y="267"/>
                    </a:lnTo>
                    <a:lnTo>
                      <a:pt x="364" y="267"/>
                    </a:lnTo>
                    <a:lnTo>
                      <a:pt x="366" y="267"/>
                    </a:lnTo>
                    <a:lnTo>
                      <a:pt x="364" y="270"/>
                    </a:lnTo>
                    <a:lnTo>
                      <a:pt x="366" y="274"/>
                    </a:lnTo>
                    <a:lnTo>
                      <a:pt x="367" y="277"/>
                    </a:lnTo>
                    <a:lnTo>
                      <a:pt x="368" y="280"/>
                    </a:lnTo>
                    <a:lnTo>
                      <a:pt x="371" y="282"/>
                    </a:lnTo>
                    <a:lnTo>
                      <a:pt x="372" y="281"/>
                    </a:lnTo>
                    <a:lnTo>
                      <a:pt x="374" y="282"/>
                    </a:lnTo>
                    <a:lnTo>
                      <a:pt x="374" y="284"/>
                    </a:lnTo>
                    <a:lnTo>
                      <a:pt x="372" y="287"/>
                    </a:lnTo>
                    <a:lnTo>
                      <a:pt x="371" y="292"/>
                    </a:lnTo>
                    <a:lnTo>
                      <a:pt x="370" y="295"/>
                    </a:lnTo>
                    <a:lnTo>
                      <a:pt x="368" y="298"/>
                    </a:lnTo>
                    <a:lnTo>
                      <a:pt x="367" y="299"/>
                    </a:lnTo>
                    <a:lnTo>
                      <a:pt x="366" y="298"/>
                    </a:lnTo>
                    <a:lnTo>
                      <a:pt x="366" y="296"/>
                    </a:lnTo>
                    <a:lnTo>
                      <a:pt x="364" y="293"/>
                    </a:lnTo>
                    <a:lnTo>
                      <a:pt x="362" y="292"/>
                    </a:lnTo>
                    <a:lnTo>
                      <a:pt x="356" y="285"/>
                    </a:lnTo>
                    <a:lnTo>
                      <a:pt x="353" y="284"/>
                    </a:lnTo>
                    <a:lnTo>
                      <a:pt x="351" y="282"/>
                    </a:lnTo>
                    <a:lnTo>
                      <a:pt x="346" y="280"/>
                    </a:lnTo>
                    <a:lnTo>
                      <a:pt x="342" y="278"/>
                    </a:lnTo>
                    <a:lnTo>
                      <a:pt x="342" y="277"/>
                    </a:lnTo>
                    <a:lnTo>
                      <a:pt x="344" y="277"/>
                    </a:lnTo>
                    <a:lnTo>
                      <a:pt x="344" y="276"/>
                    </a:lnTo>
                    <a:lnTo>
                      <a:pt x="341" y="276"/>
                    </a:lnTo>
                    <a:lnTo>
                      <a:pt x="337" y="273"/>
                    </a:lnTo>
                    <a:lnTo>
                      <a:pt x="334" y="272"/>
                    </a:lnTo>
                    <a:lnTo>
                      <a:pt x="329" y="266"/>
                    </a:lnTo>
                    <a:lnTo>
                      <a:pt x="326" y="266"/>
                    </a:lnTo>
                    <a:lnTo>
                      <a:pt x="322" y="263"/>
                    </a:lnTo>
                    <a:lnTo>
                      <a:pt x="321" y="263"/>
                    </a:lnTo>
                    <a:lnTo>
                      <a:pt x="318" y="261"/>
                    </a:lnTo>
                    <a:lnTo>
                      <a:pt x="315" y="262"/>
                    </a:lnTo>
                    <a:lnTo>
                      <a:pt x="307" y="261"/>
                    </a:lnTo>
                    <a:lnTo>
                      <a:pt x="305" y="259"/>
                    </a:lnTo>
                    <a:lnTo>
                      <a:pt x="303" y="259"/>
                    </a:lnTo>
                    <a:lnTo>
                      <a:pt x="300" y="258"/>
                    </a:lnTo>
                    <a:lnTo>
                      <a:pt x="300" y="259"/>
                    </a:lnTo>
                    <a:lnTo>
                      <a:pt x="300" y="261"/>
                    </a:lnTo>
                    <a:lnTo>
                      <a:pt x="299" y="262"/>
                    </a:lnTo>
                    <a:lnTo>
                      <a:pt x="296" y="265"/>
                    </a:lnTo>
                    <a:lnTo>
                      <a:pt x="296" y="266"/>
                    </a:lnTo>
                    <a:lnTo>
                      <a:pt x="296" y="269"/>
                    </a:lnTo>
                    <a:lnTo>
                      <a:pt x="299" y="272"/>
                    </a:lnTo>
                    <a:lnTo>
                      <a:pt x="300" y="277"/>
                    </a:lnTo>
                    <a:lnTo>
                      <a:pt x="300" y="277"/>
                    </a:lnTo>
                    <a:lnTo>
                      <a:pt x="301" y="277"/>
                    </a:lnTo>
                    <a:lnTo>
                      <a:pt x="300" y="282"/>
                    </a:lnTo>
                    <a:lnTo>
                      <a:pt x="300" y="284"/>
                    </a:lnTo>
                    <a:lnTo>
                      <a:pt x="296" y="287"/>
                    </a:lnTo>
                    <a:lnTo>
                      <a:pt x="292" y="288"/>
                    </a:lnTo>
                    <a:lnTo>
                      <a:pt x="292" y="289"/>
                    </a:lnTo>
                    <a:lnTo>
                      <a:pt x="292" y="291"/>
                    </a:lnTo>
                    <a:lnTo>
                      <a:pt x="292" y="293"/>
                    </a:lnTo>
                    <a:lnTo>
                      <a:pt x="290" y="295"/>
                    </a:lnTo>
                    <a:lnTo>
                      <a:pt x="288" y="296"/>
                    </a:lnTo>
                    <a:lnTo>
                      <a:pt x="286" y="295"/>
                    </a:lnTo>
                    <a:lnTo>
                      <a:pt x="285" y="293"/>
                    </a:lnTo>
                    <a:lnTo>
                      <a:pt x="285" y="291"/>
                    </a:lnTo>
                    <a:lnTo>
                      <a:pt x="285" y="289"/>
                    </a:lnTo>
                    <a:lnTo>
                      <a:pt x="286" y="288"/>
                    </a:lnTo>
                    <a:lnTo>
                      <a:pt x="288" y="287"/>
                    </a:lnTo>
                    <a:lnTo>
                      <a:pt x="284" y="281"/>
                    </a:lnTo>
                    <a:lnTo>
                      <a:pt x="284" y="280"/>
                    </a:lnTo>
                    <a:lnTo>
                      <a:pt x="282" y="280"/>
                    </a:lnTo>
                    <a:lnTo>
                      <a:pt x="275" y="282"/>
                    </a:lnTo>
                    <a:lnTo>
                      <a:pt x="274" y="285"/>
                    </a:lnTo>
                    <a:lnTo>
                      <a:pt x="273" y="287"/>
                    </a:lnTo>
                    <a:lnTo>
                      <a:pt x="269" y="291"/>
                    </a:lnTo>
                    <a:lnTo>
                      <a:pt x="267" y="292"/>
                    </a:lnTo>
                    <a:lnTo>
                      <a:pt x="266" y="291"/>
                    </a:lnTo>
                    <a:lnTo>
                      <a:pt x="263" y="289"/>
                    </a:lnTo>
                    <a:lnTo>
                      <a:pt x="260" y="291"/>
                    </a:lnTo>
                    <a:lnTo>
                      <a:pt x="258" y="289"/>
                    </a:lnTo>
                    <a:lnTo>
                      <a:pt x="253" y="291"/>
                    </a:lnTo>
                    <a:lnTo>
                      <a:pt x="252" y="291"/>
                    </a:lnTo>
                    <a:lnTo>
                      <a:pt x="248" y="295"/>
                    </a:lnTo>
                    <a:lnTo>
                      <a:pt x="247" y="296"/>
                    </a:lnTo>
                    <a:lnTo>
                      <a:pt x="247" y="299"/>
                    </a:lnTo>
                    <a:lnTo>
                      <a:pt x="247" y="300"/>
                    </a:lnTo>
                    <a:lnTo>
                      <a:pt x="245" y="300"/>
                    </a:lnTo>
                    <a:lnTo>
                      <a:pt x="244" y="299"/>
                    </a:lnTo>
                    <a:lnTo>
                      <a:pt x="243" y="298"/>
                    </a:lnTo>
                    <a:lnTo>
                      <a:pt x="241" y="298"/>
                    </a:lnTo>
                    <a:lnTo>
                      <a:pt x="240" y="299"/>
                    </a:lnTo>
                    <a:lnTo>
                      <a:pt x="238" y="296"/>
                    </a:lnTo>
                    <a:lnTo>
                      <a:pt x="238" y="292"/>
                    </a:lnTo>
                    <a:lnTo>
                      <a:pt x="237" y="291"/>
                    </a:lnTo>
                    <a:lnTo>
                      <a:pt x="237" y="291"/>
                    </a:lnTo>
                    <a:lnTo>
                      <a:pt x="238" y="288"/>
                    </a:lnTo>
                    <a:lnTo>
                      <a:pt x="238" y="285"/>
                    </a:lnTo>
                    <a:lnTo>
                      <a:pt x="238" y="284"/>
                    </a:lnTo>
                    <a:lnTo>
                      <a:pt x="237" y="282"/>
                    </a:lnTo>
                    <a:lnTo>
                      <a:pt x="237" y="284"/>
                    </a:lnTo>
                    <a:lnTo>
                      <a:pt x="237" y="284"/>
                    </a:lnTo>
                    <a:lnTo>
                      <a:pt x="237" y="282"/>
                    </a:lnTo>
                    <a:lnTo>
                      <a:pt x="238" y="281"/>
                    </a:lnTo>
                    <a:lnTo>
                      <a:pt x="241" y="281"/>
                    </a:lnTo>
                    <a:lnTo>
                      <a:pt x="244" y="280"/>
                    </a:lnTo>
                    <a:lnTo>
                      <a:pt x="244" y="280"/>
                    </a:lnTo>
                    <a:lnTo>
                      <a:pt x="243" y="280"/>
                    </a:lnTo>
                    <a:lnTo>
                      <a:pt x="240" y="281"/>
                    </a:lnTo>
                    <a:lnTo>
                      <a:pt x="238" y="281"/>
                    </a:lnTo>
                    <a:lnTo>
                      <a:pt x="237" y="281"/>
                    </a:lnTo>
                    <a:lnTo>
                      <a:pt x="233" y="282"/>
                    </a:lnTo>
                    <a:lnTo>
                      <a:pt x="233" y="284"/>
                    </a:lnTo>
                    <a:lnTo>
                      <a:pt x="232" y="285"/>
                    </a:lnTo>
                    <a:lnTo>
                      <a:pt x="232" y="285"/>
                    </a:lnTo>
                    <a:lnTo>
                      <a:pt x="232" y="288"/>
                    </a:lnTo>
                    <a:lnTo>
                      <a:pt x="232" y="289"/>
                    </a:lnTo>
                    <a:lnTo>
                      <a:pt x="230" y="289"/>
                    </a:lnTo>
                    <a:lnTo>
                      <a:pt x="229" y="289"/>
                    </a:lnTo>
                    <a:lnTo>
                      <a:pt x="229" y="288"/>
                    </a:lnTo>
                    <a:lnTo>
                      <a:pt x="229" y="287"/>
                    </a:lnTo>
                    <a:lnTo>
                      <a:pt x="228" y="287"/>
                    </a:lnTo>
                    <a:lnTo>
                      <a:pt x="225" y="291"/>
                    </a:lnTo>
                    <a:lnTo>
                      <a:pt x="226" y="289"/>
                    </a:lnTo>
                    <a:lnTo>
                      <a:pt x="226" y="292"/>
                    </a:lnTo>
                    <a:lnTo>
                      <a:pt x="226" y="293"/>
                    </a:lnTo>
                    <a:lnTo>
                      <a:pt x="226" y="295"/>
                    </a:lnTo>
                    <a:lnTo>
                      <a:pt x="225" y="296"/>
                    </a:lnTo>
                    <a:lnTo>
                      <a:pt x="223" y="296"/>
                    </a:lnTo>
                    <a:lnTo>
                      <a:pt x="223" y="293"/>
                    </a:lnTo>
                    <a:lnTo>
                      <a:pt x="222" y="292"/>
                    </a:lnTo>
                    <a:lnTo>
                      <a:pt x="218" y="293"/>
                    </a:lnTo>
                    <a:lnTo>
                      <a:pt x="218" y="293"/>
                    </a:lnTo>
                    <a:lnTo>
                      <a:pt x="211" y="296"/>
                    </a:lnTo>
                    <a:lnTo>
                      <a:pt x="211" y="296"/>
                    </a:lnTo>
                    <a:lnTo>
                      <a:pt x="210" y="296"/>
                    </a:lnTo>
                    <a:lnTo>
                      <a:pt x="206" y="300"/>
                    </a:lnTo>
                    <a:lnTo>
                      <a:pt x="193" y="308"/>
                    </a:lnTo>
                    <a:lnTo>
                      <a:pt x="192" y="308"/>
                    </a:lnTo>
                    <a:lnTo>
                      <a:pt x="192" y="311"/>
                    </a:lnTo>
                    <a:lnTo>
                      <a:pt x="193" y="311"/>
                    </a:lnTo>
                    <a:lnTo>
                      <a:pt x="191" y="313"/>
                    </a:lnTo>
                    <a:lnTo>
                      <a:pt x="188" y="314"/>
                    </a:lnTo>
                    <a:lnTo>
                      <a:pt x="186" y="314"/>
                    </a:lnTo>
                    <a:lnTo>
                      <a:pt x="185" y="314"/>
                    </a:lnTo>
                    <a:lnTo>
                      <a:pt x="184" y="317"/>
                    </a:lnTo>
                    <a:lnTo>
                      <a:pt x="182" y="321"/>
                    </a:lnTo>
                    <a:lnTo>
                      <a:pt x="182" y="324"/>
                    </a:lnTo>
                    <a:lnTo>
                      <a:pt x="182" y="328"/>
                    </a:lnTo>
                    <a:lnTo>
                      <a:pt x="181" y="329"/>
                    </a:lnTo>
                    <a:lnTo>
                      <a:pt x="178" y="330"/>
                    </a:lnTo>
                    <a:lnTo>
                      <a:pt x="177" y="330"/>
                    </a:lnTo>
                    <a:lnTo>
                      <a:pt x="173" y="332"/>
                    </a:lnTo>
                    <a:lnTo>
                      <a:pt x="173" y="336"/>
                    </a:lnTo>
                    <a:lnTo>
                      <a:pt x="171" y="333"/>
                    </a:lnTo>
                    <a:lnTo>
                      <a:pt x="171" y="330"/>
                    </a:lnTo>
                    <a:lnTo>
                      <a:pt x="170" y="332"/>
                    </a:lnTo>
                    <a:lnTo>
                      <a:pt x="167" y="332"/>
                    </a:lnTo>
                    <a:lnTo>
                      <a:pt x="166" y="332"/>
                    </a:lnTo>
                    <a:lnTo>
                      <a:pt x="165" y="328"/>
                    </a:lnTo>
                    <a:lnTo>
                      <a:pt x="165" y="326"/>
                    </a:lnTo>
                    <a:lnTo>
                      <a:pt x="160" y="322"/>
                    </a:lnTo>
                    <a:lnTo>
                      <a:pt x="159" y="321"/>
                    </a:lnTo>
                    <a:lnTo>
                      <a:pt x="158" y="318"/>
                    </a:lnTo>
                    <a:lnTo>
                      <a:pt x="158" y="315"/>
                    </a:lnTo>
                    <a:lnTo>
                      <a:pt x="159" y="315"/>
                    </a:lnTo>
                    <a:lnTo>
                      <a:pt x="160" y="314"/>
                    </a:lnTo>
                    <a:lnTo>
                      <a:pt x="162" y="311"/>
                    </a:lnTo>
                    <a:lnTo>
                      <a:pt x="163" y="311"/>
                    </a:lnTo>
                    <a:lnTo>
                      <a:pt x="173" y="308"/>
                    </a:lnTo>
                    <a:lnTo>
                      <a:pt x="171" y="306"/>
                    </a:lnTo>
                    <a:lnTo>
                      <a:pt x="171" y="303"/>
                    </a:lnTo>
                    <a:lnTo>
                      <a:pt x="170" y="300"/>
                    </a:lnTo>
                    <a:lnTo>
                      <a:pt x="169" y="300"/>
                    </a:lnTo>
                    <a:lnTo>
                      <a:pt x="167" y="298"/>
                    </a:lnTo>
                    <a:lnTo>
                      <a:pt x="166" y="298"/>
                    </a:lnTo>
                    <a:lnTo>
                      <a:pt x="166" y="295"/>
                    </a:lnTo>
                    <a:lnTo>
                      <a:pt x="165" y="293"/>
                    </a:lnTo>
                    <a:lnTo>
                      <a:pt x="160" y="292"/>
                    </a:lnTo>
                    <a:lnTo>
                      <a:pt x="156" y="292"/>
                    </a:lnTo>
                    <a:lnTo>
                      <a:pt x="152" y="291"/>
                    </a:lnTo>
                    <a:lnTo>
                      <a:pt x="151" y="292"/>
                    </a:lnTo>
                    <a:lnTo>
                      <a:pt x="150" y="292"/>
                    </a:lnTo>
                    <a:lnTo>
                      <a:pt x="143" y="288"/>
                    </a:lnTo>
                    <a:lnTo>
                      <a:pt x="143" y="289"/>
                    </a:lnTo>
                    <a:lnTo>
                      <a:pt x="151" y="296"/>
                    </a:lnTo>
                    <a:lnTo>
                      <a:pt x="151" y="302"/>
                    </a:lnTo>
                    <a:lnTo>
                      <a:pt x="151" y="304"/>
                    </a:lnTo>
                    <a:lnTo>
                      <a:pt x="150" y="307"/>
                    </a:lnTo>
                    <a:lnTo>
                      <a:pt x="150" y="310"/>
                    </a:lnTo>
                    <a:lnTo>
                      <a:pt x="148" y="318"/>
                    </a:lnTo>
                    <a:lnTo>
                      <a:pt x="148" y="321"/>
                    </a:lnTo>
                    <a:lnTo>
                      <a:pt x="148" y="324"/>
                    </a:lnTo>
                    <a:lnTo>
                      <a:pt x="148" y="324"/>
                    </a:lnTo>
                    <a:lnTo>
                      <a:pt x="151" y="324"/>
                    </a:lnTo>
                    <a:lnTo>
                      <a:pt x="152" y="325"/>
                    </a:lnTo>
                    <a:lnTo>
                      <a:pt x="154" y="329"/>
                    </a:lnTo>
                    <a:lnTo>
                      <a:pt x="154" y="330"/>
                    </a:lnTo>
                    <a:lnTo>
                      <a:pt x="152" y="333"/>
                    </a:lnTo>
                    <a:lnTo>
                      <a:pt x="154" y="335"/>
                    </a:lnTo>
                    <a:lnTo>
                      <a:pt x="152" y="337"/>
                    </a:lnTo>
                    <a:lnTo>
                      <a:pt x="151" y="340"/>
                    </a:lnTo>
                    <a:lnTo>
                      <a:pt x="150" y="344"/>
                    </a:lnTo>
                    <a:lnTo>
                      <a:pt x="151" y="347"/>
                    </a:lnTo>
                    <a:lnTo>
                      <a:pt x="151" y="352"/>
                    </a:lnTo>
                    <a:lnTo>
                      <a:pt x="150" y="351"/>
                    </a:lnTo>
                    <a:lnTo>
                      <a:pt x="148" y="348"/>
                    </a:lnTo>
                    <a:lnTo>
                      <a:pt x="147" y="347"/>
                    </a:lnTo>
                    <a:lnTo>
                      <a:pt x="145" y="347"/>
                    </a:lnTo>
                    <a:lnTo>
                      <a:pt x="144" y="350"/>
                    </a:lnTo>
                    <a:lnTo>
                      <a:pt x="145" y="347"/>
                    </a:lnTo>
                    <a:lnTo>
                      <a:pt x="145" y="344"/>
                    </a:lnTo>
                    <a:lnTo>
                      <a:pt x="143" y="343"/>
                    </a:lnTo>
                    <a:lnTo>
                      <a:pt x="141" y="341"/>
                    </a:lnTo>
                    <a:lnTo>
                      <a:pt x="137" y="341"/>
                    </a:lnTo>
                    <a:lnTo>
                      <a:pt x="135" y="339"/>
                    </a:lnTo>
                    <a:lnTo>
                      <a:pt x="133" y="340"/>
                    </a:lnTo>
                    <a:lnTo>
                      <a:pt x="132" y="341"/>
                    </a:lnTo>
                    <a:lnTo>
                      <a:pt x="129" y="344"/>
                    </a:lnTo>
                    <a:lnTo>
                      <a:pt x="128" y="347"/>
                    </a:lnTo>
                    <a:lnTo>
                      <a:pt x="126" y="350"/>
                    </a:lnTo>
                    <a:lnTo>
                      <a:pt x="122" y="351"/>
                    </a:lnTo>
                    <a:lnTo>
                      <a:pt x="121" y="351"/>
                    </a:lnTo>
                    <a:lnTo>
                      <a:pt x="118" y="352"/>
                    </a:lnTo>
                    <a:lnTo>
                      <a:pt x="118" y="355"/>
                    </a:lnTo>
                    <a:lnTo>
                      <a:pt x="115" y="356"/>
                    </a:lnTo>
                    <a:lnTo>
                      <a:pt x="114" y="358"/>
                    </a:lnTo>
                    <a:lnTo>
                      <a:pt x="111" y="358"/>
                    </a:lnTo>
                    <a:lnTo>
                      <a:pt x="111" y="361"/>
                    </a:lnTo>
                    <a:lnTo>
                      <a:pt x="113" y="365"/>
                    </a:lnTo>
                    <a:lnTo>
                      <a:pt x="114" y="369"/>
                    </a:lnTo>
                    <a:lnTo>
                      <a:pt x="115" y="371"/>
                    </a:lnTo>
                    <a:lnTo>
                      <a:pt x="117" y="373"/>
                    </a:lnTo>
                    <a:lnTo>
                      <a:pt x="119" y="378"/>
                    </a:lnTo>
                    <a:lnTo>
                      <a:pt x="119" y="380"/>
                    </a:lnTo>
                    <a:lnTo>
                      <a:pt x="121" y="382"/>
                    </a:lnTo>
                    <a:lnTo>
                      <a:pt x="121" y="384"/>
                    </a:lnTo>
                    <a:lnTo>
                      <a:pt x="118" y="381"/>
                    </a:lnTo>
                    <a:lnTo>
                      <a:pt x="117" y="381"/>
                    </a:lnTo>
                    <a:lnTo>
                      <a:pt x="113" y="380"/>
                    </a:lnTo>
                    <a:lnTo>
                      <a:pt x="113" y="381"/>
                    </a:lnTo>
                    <a:lnTo>
                      <a:pt x="113" y="381"/>
                    </a:lnTo>
                    <a:lnTo>
                      <a:pt x="110" y="381"/>
                    </a:lnTo>
                    <a:lnTo>
                      <a:pt x="107" y="380"/>
                    </a:lnTo>
                    <a:lnTo>
                      <a:pt x="104" y="377"/>
                    </a:lnTo>
                    <a:lnTo>
                      <a:pt x="102" y="377"/>
                    </a:lnTo>
                    <a:lnTo>
                      <a:pt x="100" y="376"/>
                    </a:lnTo>
                    <a:lnTo>
                      <a:pt x="98" y="378"/>
                    </a:lnTo>
                    <a:lnTo>
                      <a:pt x="96" y="380"/>
                    </a:lnTo>
                    <a:lnTo>
                      <a:pt x="96" y="377"/>
                    </a:lnTo>
                    <a:lnTo>
                      <a:pt x="99" y="376"/>
                    </a:lnTo>
                    <a:lnTo>
                      <a:pt x="96" y="374"/>
                    </a:lnTo>
                    <a:lnTo>
                      <a:pt x="93" y="374"/>
                    </a:lnTo>
                    <a:lnTo>
                      <a:pt x="93" y="371"/>
                    </a:lnTo>
                    <a:lnTo>
                      <a:pt x="91" y="370"/>
                    </a:lnTo>
                    <a:lnTo>
                      <a:pt x="87" y="369"/>
                    </a:lnTo>
                    <a:lnTo>
                      <a:pt x="85" y="369"/>
                    </a:lnTo>
                    <a:lnTo>
                      <a:pt x="85" y="371"/>
                    </a:lnTo>
                    <a:lnTo>
                      <a:pt x="84" y="373"/>
                    </a:lnTo>
                    <a:lnTo>
                      <a:pt x="83" y="374"/>
                    </a:lnTo>
                    <a:lnTo>
                      <a:pt x="83" y="376"/>
                    </a:lnTo>
                    <a:lnTo>
                      <a:pt x="84" y="378"/>
                    </a:lnTo>
                    <a:lnTo>
                      <a:pt x="85" y="378"/>
                    </a:lnTo>
                    <a:lnTo>
                      <a:pt x="87" y="382"/>
                    </a:lnTo>
                    <a:lnTo>
                      <a:pt x="89" y="385"/>
                    </a:lnTo>
                    <a:lnTo>
                      <a:pt x="95" y="384"/>
                    </a:lnTo>
                    <a:lnTo>
                      <a:pt x="95" y="387"/>
                    </a:lnTo>
                    <a:lnTo>
                      <a:pt x="96" y="393"/>
                    </a:lnTo>
                    <a:lnTo>
                      <a:pt x="98" y="395"/>
                    </a:lnTo>
                    <a:lnTo>
                      <a:pt x="95" y="393"/>
                    </a:lnTo>
                    <a:lnTo>
                      <a:pt x="92" y="396"/>
                    </a:lnTo>
                    <a:lnTo>
                      <a:pt x="92" y="396"/>
                    </a:lnTo>
                    <a:lnTo>
                      <a:pt x="92" y="397"/>
                    </a:lnTo>
                    <a:lnTo>
                      <a:pt x="89" y="396"/>
                    </a:lnTo>
                    <a:lnTo>
                      <a:pt x="88" y="396"/>
                    </a:lnTo>
                    <a:lnTo>
                      <a:pt x="83" y="393"/>
                    </a:lnTo>
                    <a:lnTo>
                      <a:pt x="80" y="392"/>
                    </a:lnTo>
                    <a:lnTo>
                      <a:pt x="80" y="391"/>
                    </a:lnTo>
                    <a:lnTo>
                      <a:pt x="78" y="389"/>
                    </a:lnTo>
                    <a:lnTo>
                      <a:pt x="77" y="388"/>
                    </a:lnTo>
                    <a:lnTo>
                      <a:pt x="76" y="387"/>
                    </a:lnTo>
                    <a:lnTo>
                      <a:pt x="74" y="385"/>
                    </a:lnTo>
                    <a:lnTo>
                      <a:pt x="73" y="387"/>
                    </a:lnTo>
                    <a:lnTo>
                      <a:pt x="72" y="387"/>
                    </a:lnTo>
                    <a:lnTo>
                      <a:pt x="69" y="384"/>
                    </a:lnTo>
                    <a:lnTo>
                      <a:pt x="68" y="382"/>
                    </a:lnTo>
                    <a:lnTo>
                      <a:pt x="65" y="384"/>
                    </a:lnTo>
                    <a:lnTo>
                      <a:pt x="66" y="382"/>
                    </a:lnTo>
                    <a:lnTo>
                      <a:pt x="68" y="381"/>
                    </a:lnTo>
                    <a:lnTo>
                      <a:pt x="66" y="377"/>
                    </a:lnTo>
                    <a:lnTo>
                      <a:pt x="68" y="374"/>
                    </a:lnTo>
                    <a:lnTo>
                      <a:pt x="65" y="373"/>
                    </a:lnTo>
                    <a:lnTo>
                      <a:pt x="66" y="370"/>
                    </a:lnTo>
                    <a:lnTo>
                      <a:pt x="62" y="365"/>
                    </a:lnTo>
                    <a:lnTo>
                      <a:pt x="63" y="363"/>
                    </a:lnTo>
                    <a:lnTo>
                      <a:pt x="66" y="363"/>
                    </a:lnTo>
                    <a:lnTo>
                      <a:pt x="66" y="359"/>
                    </a:lnTo>
                    <a:lnTo>
                      <a:pt x="66" y="355"/>
                    </a:lnTo>
                    <a:lnTo>
                      <a:pt x="66" y="352"/>
                    </a:lnTo>
                    <a:lnTo>
                      <a:pt x="65" y="352"/>
                    </a:lnTo>
                    <a:lnTo>
                      <a:pt x="63" y="348"/>
                    </a:lnTo>
                    <a:lnTo>
                      <a:pt x="63" y="347"/>
                    </a:lnTo>
                    <a:lnTo>
                      <a:pt x="61" y="347"/>
                    </a:lnTo>
                    <a:lnTo>
                      <a:pt x="59" y="345"/>
                    </a:lnTo>
                    <a:lnTo>
                      <a:pt x="58" y="344"/>
                    </a:lnTo>
                    <a:lnTo>
                      <a:pt x="55" y="344"/>
                    </a:lnTo>
                    <a:lnTo>
                      <a:pt x="55" y="343"/>
                    </a:lnTo>
                    <a:lnTo>
                      <a:pt x="55" y="341"/>
                    </a:lnTo>
                    <a:lnTo>
                      <a:pt x="55" y="340"/>
                    </a:lnTo>
                    <a:lnTo>
                      <a:pt x="52" y="340"/>
                    </a:lnTo>
                    <a:lnTo>
                      <a:pt x="47" y="335"/>
                    </a:lnTo>
                    <a:lnTo>
                      <a:pt x="48" y="335"/>
                    </a:lnTo>
                    <a:lnTo>
                      <a:pt x="46" y="332"/>
                    </a:lnTo>
                    <a:lnTo>
                      <a:pt x="44" y="329"/>
                    </a:lnTo>
                    <a:lnTo>
                      <a:pt x="44" y="328"/>
                    </a:lnTo>
                    <a:lnTo>
                      <a:pt x="42" y="326"/>
                    </a:lnTo>
                    <a:lnTo>
                      <a:pt x="42" y="325"/>
                    </a:lnTo>
                    <a:lnTo>
                      <a:pt x="46" y="325"/>
                    </a:lnTo>
                    <a:lnTo>
                      <a:pt x="48" y="326"/>
                    </a:lnTo>
                    <a:lnTo>
                      <a:pt x="48" y="328"/>
                    </a:lnTo>
                    <a:lnTo>
                      <a:pt x="51" y="330"/>
                    </a:lnTo>
                    <a:lnTo>
                      <a:pt x="55" y="333"/>
                    </a:lnTo>
                    <a:lnTo>
                      <a:pt x="55" y="333"/>
                    </a:lnTo>
                    <a:lnTo>
                      <a:pt x="57" y="332"/>
                    </a:lnTo>
                    <a:lnTo>
                      <a:pt x="58" y="335"/>
                    </a:lnTo>
                    <a:lnTo>
                      <a:pt x="59" y="336"/>
                    </a:lnTo>
                    <a:lnTo>
                      <a:pt x="61" y="335"/>
                    </a:lnTo>
                    <a:lnTo>
                      <a:pt x="61" y="335"/>
                    </a:lnTo>
                    <a:lnTo>
                      <a:pt x="62" y="333"/>
                    </a:lnTo>
                    <a:lnTo>
                      <a:pt x="62" y="335"/>
                    </a:lnTo>
                    <a:lnTo>
                      <a:pt x="63" y="336"/>
                    </a:lnTo>
                    <a:lnTo>
                      <a:pt x="63" y="339"/>
                    </a:lnTo>
                    <a:lnTo>
                      <a:pt x="66" y="337"/>
                    </a:lnTo>
                    <a:lnTo>
                      <a:pt x="69" y="339"/>
                    </a:lnTo>
                    <a:lnTo>
                      <a:pt x="70" y="340"/>
                    </a:lnTo>
                    <a:lnTo>
                      <a:pt x="72" y="340"/>
                    </a:lnTo>
                    <a:lnTo>
                      <a:pt x="73" y="341"/>
                    </a:lnTo>
                    <a:lnTo>
                      <a:pt x="78" y="343"/>
                    </a:lnTo>
                    <a:lnTo>
                      <a:pt x="81" y="344"/>
                    </a:lnTo>
                    <a:lnTo>
                      <a:pt x="85" y="344"/>
                    </a:lnTo>
                    <a:lnTo>
                      <a:pt x="89" y="345"/>
                    </a:lnTo>
                    <a:lnTo>
                      <a:pt x="92" y="347"/>
                    </a:lnTo>
                    <a:lnTo>
                      <a:pt x="95" y="348"/>
                    </a:lnTo>
                    <a:lnTo>
                      <a:pt x="103" y="348"/>
                    </a:lnTo>
                    <a:lnTo>
                      <a:pt x="104" y="347"/>
                    </a:lnTo>
                    <a:lnTo>
                      <a:pt x="107" y="347"/>
                    </a:lnTo>
                    <a:lnTo>
                      <a:pt x="114" y="344"/>
                    </a:lnTo>
                    <a:lnTo>
                      <a:pt x="115" y="343"/>
                    </a:lnTo>
                    <a:lnTo>
                      <a:pt x="117" y="341"/>
                    </a:lnTo>
                    <a:lnTo>
                      <a:pt x="119" y="337"/>
                    </a:lnTo>
                    <a:lnTo>
                      <a:pt x="124" y="332"/>
                    </a:lnTo>
                    <a:lnTo>
                      <a:pt x="125" y="328"/>
                    </a:lnTo>
                    <a:lnTo>
                      <a:pt x="125" y="325"/>
                    </a:lnTo>
                    <a:lnTo>
                      <a:pt x="124" y="324"/>
                    </a:lnTo>
                    <a:lnTo>
                      <a:pt x="124" y="322"/>
                    </a:lnTo>
                    <a:lnTo>
                      <a:pt x="124" y="319"/>
                    </a:lnTo>
                    <a:lnTo>
                      <a:pt x="122" y="317"/>
                    </a:lnTo>
                    <a:lnTo>
                      <a:pt x="122" y="313"/>
                    </a:lnTo>
                    <a:lnTo>
                      <a:pt x="121" y="311"/>
                    </a:lnTo>
                    <a:lnTo>
                      <a:pt x="118" y="310"/>
                    </a:lnTo>
                    <a:lnTo>
                      <a:pt x="118" y="310"/>
                    </a:lnTo>
                    <a:lnTo>
                      <a:pt x="117" y="308"/>
                    </a:lnTo>
                    <a:lnTo>
                      <a:pt x="117" y="307"/>
                    </a:lnTo>
                    <a:lnTo>
                      <a:pt x="115" y="307"/>
                    </a:lnTo>
                    <a:lnTo>
                      <a:pt x="114" y="304"/>
                    </a:lnTo>
                    <a:lnTo>
                      <a:pt x="113" y="303"/>
                    </a:lnTo>
                    <a:lnTo>
                      <a:pt x="113" y="302"/>
                    </a:lnTo>
                    <a:lnTo>
                      <a:pt x="111" y="302"/>
                    </a:lnTo>
                    <a:lnTo>
                      <a:pt x="111" y="303"/>
                    </a:lnTo>
                    <a:lnTo>
                      <a:pt x="110" y="304"/>
                    </a:lnTo>
                    <a:lnTo>
                      <a:pt x="107" y="302"/>
                    </a:lnTo>
                    <a:lnTo>
                      <a:pt x="106" y="300"/>
                    </a:lnTo>
                    <a:lnTo>
                      <a:pt x="104" y="302"/>
                    </a:lnTo>
                    <a:lnTo>
                      <a:pt x="104" y="300"/>
                    </a:lnTo>
                    <a:lnTo>
                      <a:pt x="104" y="298"/>
                    </a:lnTo>
                    <a:lnTo>
                      <a:pt x="102" y="296"/>
                    </a:lnTo>
                    <a:lnTo>
                      <a:pt x="103" y="299"/>
                    </a:lnTo>
                    <a:lnTo>
                      <a:pt x="99" y="298"/>
                    </a:lnTo>
                    <a:lnTo>
                      <a:pt x="98" y="296"/>
                    </a:lnTo>
                    <a:lnTo>
                      <a:pt x="98" y="295"/>
                    </a:lnTo>
                    <a:lnTo>
                      <a:pt x="96" y="293"/>
                    </a:lnTo>
                    <a:lnTo>
                      <a:pt x="92" y="288"/>
                    </a:lnTo>
                    <a:lnTo>
                      <a:pt x="89" y="285"/>
                    </a:lnTo>
                    <a:lnTo>
                      <a:pt x="88" y="284"/>
                    </a:lnTo>
                    <a:lnTo>
                      <a:pt x="84" y="281"/>
                    </a:lnTo>
                    <a:lnTo>
                      <a:pt x="83" y="280"/>
                    </a:lnTo>
                    <a:lnTo>
                      <a:pt x="77" y="277"/>
                    </a:lnTo>
                    <a:lnTo>
                      <a:pt x="76" y="276"/>
                    </a:lnTo>
                    <a:lnTo>
                      <a:pt x="70" y="274"/>
                    </a:lnTo>
                    <a:lnTo>
                      <a:pt x="70" y="276"/>
                    </a:lnTo>
                    <a:lnTo>
                      <a:pt x="70" y="276"/>
                    </a:lnTo>
                    <a:lnTo>
                      <a:pt x="69" y="276"/>
                    </a:lnTo>
                    <a:lnTo>
                      <a:pt x="66" y="274"/>
                    </a:lnTo>
                    <a:lnTo>
                      <a:pt x="61" y="273"/>
                    </a:lnTo>
                    <a:lnTo>
                      <a:pt x="58" y="272"/>
                    </a:lnTo>
                    <a:lnTo>
                      <a:pt x="58" y="273"/>
                    </a:lnTo>
                    <a:lnTo>
                      <a:pt x="55" y="273"/>
                    </a:lnTo>
                    <a:lnTo>
                      <a:pt x="54" y="274"/>
                    </a:lnTo>
                    <a:lnTo>
                      <a:pt x="52" y="273"/>
                    </a:lnTo>
                    <a:lnTo>
                      <a:pt x="52" y="272"/>
                    </a:lnTo>
                    <a:lnTo>
                      <a:pt x="52" y="270"/>
                    </a:lnTo>
                    <a:lnTo>
                      <a:pt x="52" y="270"/>
                    </a:lnTo>
                    <a:lnTo>
                      <a:pt x="50" y="272"/>
                    </a:lnTo>
                    <a:lnTo>
                      <a:pt x="50" y="269"/>
                    </a:lnTo>
                    <a:lnTo>
                      <a:pt x="48" y="270"/>
                    </a:lnTo>
                    <a:lnTo>
                      <a:pt x="48" y="269"/>
                    </a:lnTo>
                    <a:lnTo>
                      <a:pt x="48" y="267"/>
                    </a:lnTo>
                    <a:lnTo>
                      <a:pt x="47" y="267"/>
                    </a:lnTo>
                    <a:lnTo>
                      <a:pt x="44" y="269"/>
                    </a:lnTo>
                    <a:lnTo>
                      <a:pt x="44" y="267"/>
                    </a:lnTo>
                    <a:lnTo>
                      <a:pt x="44" y="267"/>
                    </a:lnTo>
                    <a:lnTo>
                      <a:pt x="44" y="266"/>
                    </a:lnTo>
                    <a:lnTo>
                      <a:pt x="42" y="266"/>
                    </a:lnTo>
                    <a:lnTo>
                      <a:pt x="43" y="261"/>
                    </a:lnTo>
                    <a:lnTo>
                      <a:pt x="43" y="263"/>
                    </a:lnTo>
                    <a:lnTo>
                      <a:pt x="44" y="263"/>
                    </a:lnTo>
                    <a:lnTo>
                      <a:pt x="46" y="263"/>
                    </a:lnTo>
                    <a:lnTo>
                      <a:pt x="46" y="265"/>
                    </a:lnTo>
                    <a:lnTo>
                      <a:pt x="48" y="265"/>
                    </a:lnTo>
                    <a:lnTo>
                      <a:pt x="50" y="266"/>
                    </a:lnTo>
                    <a:lnTo>
                      <a:pt x="51" y="263"/>
                    </a:lnTo>
                    <a:lnTo>
                      <a:pt x="51" y="261"/>
                    </a:lnTo>
                    <a:lnTo>
                      <a:pt x="48" y="261"/>
                    </a:lnTo>
                    <a:lnTo>
                      <a:pt x="47" y="261"/>
                    </a:lnTo>
                    <a:lnTo>
                      <a:pt x="46" y="259"/>
                    </a:lnTo>
                    <a:lnTo>
                      <a:pt x="46" y="259"/>
                    </a:lnTo>
                    <a:lnTo>
                      <a:pt x="43" y="256"/>
                    </a:lnTo>
                    <a:lnTo>
                      <a:pt x="40" y="256"/>
                    </a:lnTo>
                    <a:lnTo>
                      <a:pt x="42" y="258"/>
                    </a:lnTo>
                    <a:lnTo>
                      <a:pt x="42" y="261"/>
                    </a:lnTo>
                    <a:lnTo>
                      <a:pt x="40" y="261"/>
                    </a:lnTo>
                    <a:lnTo>
                      <a:pt x="39" y="259"/>
                    </a:lnTo>
                    <a:lnTo>
                      <a:pt x="39" y="261"/>
                    </a:lnTo>
                    <a:lnTo>
                      <a:pt x="39" y="262"/>
                    </a:lnTo>
                    <a:lnTo>
                      <a:pt x="39" y="263"/>
                    </a:lnTo>
                    <a:lnTo>
                      <a:pt x="36" y="263"/>
                    </a:lnTo>
                    <a:lnTo>
                      <a:pt x="35" y="262"/>
                    </a:lnTo>
                    <a:lnTo>
                      <a:pt x="32" y="261"/>
                    </a:lnTo>
                    <a:lnTo>
                      <a:pt x="32" y="261"/>
                    </a:lnTo>
                    <a:lnTo>
                      <a:pt x="32" y="261"/>
                    </a:lnTo>
                    <a:lnTo>
                      <a:pt x="32" y="263"/>
                    </a:lnTo>
                    <a:lnTo>
                      <a:pt x="31" y="265"/>
                    </a:lnTo>
                    <a:lnTo>
                      <a:pt x="31" y="266"/>
                    </a:lnTo>
                    <a:lnTo>
                      <a:pt x="29" y="266"/>
                    </a:lnTo>
                    <a:lnTo>
                      <a:pt x="25" y="263"/>
                    </a:lnTo>
                    <a:lnTo>
                      <a:pt x="24" y="269"/>
                    </a:lnTo>
                    <a:lnTo>
                      <a:pt x="22" y="270"/>
                    </a:lnTo>
                    <a:lnTo>
                      <a:pt x="18" y="273"/>
                    </a:lnTo>
                    <a:lnTo>
                      <a:pt x="17" y="274"/>
                    </a:lnTo>
                    <a:lnTo>
                      <a:pt x="17" y="276"/>
                    </a:lnTo>
                    <a:lnTo>
                      <a:pt x="17" y="277"/>
                    </a:lnTo>
                    <a:lnTo>
                      <a:pt x="16" y="278"/>
                    </a:lnTo>
                    <a:lnTo>
                      <a:pt x="16" y="278"/>
                    </a:lnTo>
                    <a:lnTo>
                      <a:pt x="10" y="282"/>
                    </a:lnTo>
                    <a:lnTo>
                      <a:pt x="11" y="284"/>
                    </a:lnTo>
                    <a:lnTo>
                      <a:pt x="11" y="284"/>
                    </a:lnTo>
                    <a:lnTo>
                      <a:pt x="10" y="289"/>
                    </a:lnTo>
                    <a:lnTo>
                      <a:pt x="10" y="291"/>
                    </a:lnTo>
                    <a:lnTo>
                      <a:pt x="10" y="295"/>
                    </a:lnTo>
                    <a:lnTo>
                      <a:pt x="11" y="298"/>
                    </a:lnTo>
                    <a:lnTo>
                      <a:pt x="11" y="299"/>
                    </a:lnTo>
                    <a:lnTo>
                      <a:pt x="13" y="300"/>
                    </a:lnTo>
                    <a:lnTo>
                      <a:pt x="16" y="300"/>
                    </a:lnTo>
                    <a:lnTo>
                      <a:pt x="18" y="302"/>
                    </a:lnTo>
                    <a:lnTo>
                      <a:pt x="21" y="308"/>
                    </a:lnTo>
                    <a:lnTo>
                      <a:pt x="22" y="310"/>
                    </a:lnTo>
                    <a:lnTo>
                      <a:pt x="24" y="314"/>
                    </a:lnTo>
                    <a:lnTo>
                      <a:pt x="21" y="319"/>
                    </a:lnTo>
                    <a:lnTo>
                      <a:pt x="17" y="328"/>
                    </a:lnTo>
                    <a:lnTo>
                      <a:pt x="17" y="329"/>
                    </a:lnTo>
                    <a:lnTo>
                      <a:pt x="17" y="333"/>
                    </a:lnTo>
                    <a:lnTo>
                      <a:pt x="18" y="336"/>
                    </a:lnTo>
                    <a:lnTo>
                      <a:pt x="20" y="339"/>
                    </a:lnTo>
                    <a:lnTo>
                      <a:pt x="20" y="341"/>
                    </a:lnTo>
                    <a:lnTo>
                      <a:pt x="22" y="345"/>
                    </a:lnTo>
                    <a:lnTo>
                      <a:pt x="24" y="352"/>
                    </a:lnTo>
                    <a:lnTo>
                      <a:pt x="25" y="355"/>
                    </a:lnTo>
                    <a:lnTo>
                      <a:pt x="25" y="356"/>
                    </a:lnTo>
                    <a:lnTo>
                      <a:pt x="22" y="359"/>
                    </a:lnTo>
                    <a:lnTo>
                      <a:pt x="22" y="363"/>
                    </a:lnTo>
                    <a:lnTo>
                      <a:pt x="21" y="365"/>
                    </a:lnTo>
                    <a:lnTo>
                      <a:pt x="22" y="367"/>
                    </a:lnTo>
                    <a:lnTo>
                      <a:pt x="22" y="370"/>
                    </a:lnTo>
                    <a:lnTo>
                      <a:pt x="21" y="371"/>
                    </a:lnTo>
                    <a:lnTo>
                      <a:pt x="21" y="376"/>
                    </a:lnTo>
                    <a:lnTo>
                      <a:pt x="24" y="376"/>
                    </a:lnTo>
                    <a:lnTo>
                      <a:pt x="25" y="378"/>
                    </a:lnTo>
                    <a:lnTo>
                      <a:pt x="25" y="382"/>
                    </a:lnTo>
                    <a:lnTo>
                      <a:pt x="26" y="385"/>
                    </a:lnTo>
                    <a:lnTo>
                      <a:pt x="29" y="387"/>
                    </a:lnTo>
                    <a:lnTo>
                      <a:pt x="29" y="391"/>
                    </a:lnTo>
                    <a:lnTo>
                      <a:pt x="28" y="393"/>
                    </a:lnTo>
                    <a:lnTo>
                      <a:pt x="26" y="396"/>
                    </a:lnTo>
                    <a:lnTo>
                      <a:pt x="25" y="399"/>
                    </a:lnTo>
                    <a:lnTo>
                      <a:pt x="26" y="402"/>
                    </a:lnTo>
                    <a:lnTo>
                      <a:pt x="28" y="403"/>
                    </a:lnTo>
                    <a:lnTo>
                      <a:pt x="33" y="407"/>
                    </a:lnTo>
                    <a:lnTo>
                      <a:pt x="33" y="410"/>
                    </a:lnTo>
                    <a:lnTo>
                      <a:pt x="35" y="413"/>
                    </a:lnTo>
                    <a:lnTo>
                      <a:pt x="36" y="411"/>
                    </a:lnTo>
                    <a:lnTo>
                      <a:pt x="36" y="418"/>
                    </a:lnTo>
                    <a:lnTo>
                      <a:pt x="33" y="425"/>
                    </a:lnTo>
                    <a:lnTo>
                      <a:pt x="31" y="428"/>
                    </a:lnTo>
                    <a:lnTo>
                      <a:pt x="22" y="439"/>
                    </a:lnTo>
                    <a:lnTo>
                      <a:pt x="16" y="445"/>
                    </a:lnTo>
                    <a:lnTo>
                      <a:pt x="7" y="454"/>
                    </a:lnTo>
                    <a:lnTo>
                      <a:pt x="2" y="459"/>
                    </a:lnTo>
                    <a:lnTo>
                      <a:pt x="6" y="459"/>
                    </a:lnTo>
                    <a:lnTo>
                      <a:pt x="7" y="456"/>
                    </a:lnTo>
                    <a:lnTo>
                      <a:pt x="11" y="455"/>
                    </a:lnTo>
                    <a:lnTo>
                      <a:pt x="11" y="456"/>
                    </a:lnTo>
                    <a:lnTo>
                      <a:pt x="10" y="458"/>
                    </a:lnTo>
                    <a:lnTo>
                      <a:pt x="10" y="460"/>
                    </a:lnTo>
                    <a:lnTo>
                      <a:pt x="10" y="459"/>
                    </a:lnTo>
                    <a:lnTo>
                      <a:pt x="9" y="459"/>
                    </a:lnTo>
                    <a:lnTo>
                      <a:pt x="9" y="462"/>
                    </a:lnTo>
                    <a:lnTo>
                      <a:pt x="10" y="463"/>
                    </a:lnTo>
                    <a:lnTo>
                      <a:pt x="11" y="463"/>
                    </a:lnTo>
                    <a:lnTo>
                      <a:pt x="11" y="463"/>
                    </a:lnTo>
                    <a:lnTo>
                      <a:pt x="14" y="466"/>
                    </a:lnTo>
                    <a:lnTo>
                      <a:pt x="17" y="466"/>
                    </a:lnTo>
                    <a:lnTo>
                      <a:pt x="20" y="465"/>
                    </a:lnTo>
                    <a:lnTo>
                      <a:pt x="21" y="466"/>
                    </a:lnTo>
                    <a:lnTo>
                      <a:pt x="22" y="467"/>
                    </a:lnTo>
                    <a:lnTo>
                      <a:pt x="22" y="469"/>
                    </a:lnTo>
                    <a:lnTo>
                      <a:pt x="24" y="469"/>
                    </a:lnTo>
                    <a:lnTo>
                      <a:pt x="25" y="469"/>
                    </a:lnTo>
                    <a:lnTo>
                      <a:pt x="25" y="470"/>
                    </a:lnTo>
                    <a:lnTo>
                      <a:pt x="24" y="470"/>
                    </a:lnTo>
                    <a:lnTo>
                      <a:pt x="22" y="470"/>
                    </a:lnTo>
                    <a:lnTo>
                      <a:pt x="18" y="469"/>
                    </a:lnTo>
                    <a:lnTo>
                      <a:pt x="16" y="469"/>
                    </a:lnTo>
                    <a:lnTo>
                      <a:pt x="14" y="470"/>
                    </a:lnTo>
                    <a:lnTo>
                      <a:pt x="14" y="471"/>
                    </a:lnTo>
                    <a:lnTo>
                      <a:pt x="11" y="473"/>
                    </a:lnTo>
                    <a:lnTo>
                      <a:pt x="10" y="471"/>
                    </a:lnTo>
                    <a:lnTo>
                      <a:pt x="9" y="473"/>
                    </a:lnTo>
                    <a:lnTo>
                      <a:pt x="9" y="474"/>
                    </a:lnTo>
                    <a:lnTo>
                      <a:pt x="7" y="474"/>
                    </a:lnTo>
                    <a:lnTo>
                      <a:pt x="7" y="473"/>
                    </a:lnTo>
                    <a:lnTo>
                      <a:pt x="6" y="473"/>
                    </a:lnTo>
                    <a:lnTo>
                      <a:pt x="5" y="474"/>
                    </a:lnTo>
                    <a:lnTo>
                      <a:pt x="6" y="477"/>
                    </a:lnTo>
                    <a:lnTo>
                      <a:pt x="6" y="477"/>
                    </a:lnTo>
                    <a:lnTo>
                      <a:pt x="7" y="478"/>
                    </a:lnTo>
                    <a:lnTo>
                      <a:pt x="7" y="480"/>
                    </a:lnTo>
                    <a:lnTo>
                      <a:pt x="7" y="481"/>
                    </a:lnTo>
                    <a:lnTo>
                      <a:pt x="6" y="482"/>
                    </a:lnTo>
                    <a:lnTo>
                      <a:pt x="5" y="485"/>
                    </a:lnTo>
                    <a:lnTo>
                      <a:pt x="3" y="488"/>
                    </a:lnTo>
                    <a:lnTo>
                      <a:pt x="3" y="489"/>
                    </a:lnTo>
                    <a:lnTo>
                      <a:pt x="3" y="492"/>
                    </a:lnTo>
                    <a:lnTo>
                      <a:pt x="3" y="493"/>
                    </a:lnTo>
                    <a:lnTo>
                      <a:pt x="3" y="495"/>
                    </a:lnTo>
                    <a:lnTo>
                      <a:pt x="3" y="495"/>
                    </a:lnTo>
                    <a:lnTo>
                      <a:pt x="3" y="496"/>
                    </a:lnTo>
                    <a:lnTo>
                      <a:pt x="2" y="497"/>
                    </a:lnTo>
                    <a:lnTo>
                      <a:pt x="0" y="499"/>
                    </a:lnTo>
                    <a:lnTo>
                      <a:pt x="0" y="500"/>
                    </a:lnTo>
                    <a:lnTo>
                      <a:pt x="2" y="502"/>
                    </a:lnTo>
                    <a:lnTo>
                      <a:pt x="3" y="502"/>
                    </a:lnTo>
                    <a:lnTo>
                      <a:pt x="5" y="500"/>
                    </a:lnTo>
                    <a:lnTo>
                      <a:pt x="6" y="504"/>
                    </a:lnTo>
                    <a:lnTo>
                      <a:pt x="6" y="506"/>
                    </a:lnTo>
                    <a:lnTo>
                      <a:pt x="5" y="506"/>
                    </a:lnTo>
                    <a:lnTo>
                      <a:pt x="3" y="504"/>
                    </a:lnTo>
                    <a:lnTo>
                      <a:pt x="2" y="503"/>
                    </a:lnTo>
                    <a:lnTo>
                      <a:pt x="2" y="506"/>
                    </a:lnTo>
                    <a:lnTo>
                      <a:pt x="2" y="507"/>
                    </a:lnTo>
                    <a:lnTo>
                      <a:pt x="0" y="510"/>
                    </a:lnTo>
                    <a:lnTo>
                      <a:pt x="0" y="511"/>
                    </a:lnTo>
                    <a:lnTo>
                      <a:pt x="2" y="511"/>
                    </a:lnTo>
                    <a:lnTo>
                      <a:pt x="2" y="513"/>
                    </a:lnTo>
                    <a:lnTo>
                      <a:pt x="3" y="514"/>
                    </a:lnTo>
                    <a:lnTo>
                      <a:pt x="5" y="514"/>
                    </a:lnTo>
                    <a:lnTo>
                      <a:pt x="5" y="515"/>
                    </a:lnTo>
                    <a:lnTo>
                      <a:pt x="3" y="519"/>
                    </a:lnTo>
                    <a:lnTo>
                      <a:pt x="3" y="521"/>
                    </a:lnTo>
                    <a:lnTo>
                      <a:pt x="5" y="521"/>
                    </a:lnTo>
                    <a:lnTo>
                      <a:pt x="5" y="522"/>
                    </a:lnTo>
                    <a:lnTo>
                      <a:pt x="5" y="523"/>
                    </a:lnTo>
                    <a:lnTo>
                      <a:pt x="7" y="528"/>
                    </a:lnTo>
                    <a:lnTo>
                      <a:pt x="7" y="529"/>
                    </a:lnTo>
                    <a:lnTo>
                      <a:pt x="9" y="529"/>
                    </a:lnTo>
                    <a:lnTo>
                      <a:pt x="9" y="532"/>
                    </a:lnTo>
                    <a:lnTo>
                      <a:pt x="9" y="533"/>
                    </a:lnTo>
                    <a:lnTo>
                      <a:pt x="9" y="534"/>
                    </a:lnTo>
                    <a:lnTo>
                      <a:pt x="11" y="534"/>
                    </a:lnTo>
                    <a:lnTo>
                      <a:pt x="13" y="534"/>
                    </a:lnTo>
                    <a:lnTo>
                      <a:pt x="13" y="536"/>
                    </a:lnTo>
                    <a:lnTo>
                      <a:pt x="16" y="536"/>
                    </a:lnTo>
                    <a:lnTo>
                      <a:pt x="17" y="536"/>
                    </a:lnTo>
                    <a:lnTo>
                      <a:pt x="18" y="537"/>
                    </a:lnTo>
                    <a:lnTo>
                      <a:pt x="18" y="541"/>
                    </a:lnTo>
                    <a:lnTo>
                      <a:pt x="21" y="540"/>
                    </a:lnTo>
                    <a:lnTo>
                      <a:pt x="22" y="539"/>
                    </a:lnTo>
                    <a:lnTo>
                      <a:pt x="24" y="539"/>
                    </a:lnTo>
                    <a:lnTo>
                      <a:pt x="25" y="539"/>
                    </a:lnTo>
                    <a:lnTo>
                      <a:pt x="26" y="539"/>
                    </a:lnTo>
                    <a:lnTo>
                      <a:pt x="28" y="539"/>
                    </a:lnTo>
                    <a:lnTo>
                      <a:pt x="29" y="540"/>
                    </a:lnTo>
                    <a:lnTo>
                      <a:pt x="31" y="543"/>
                    </a:lnTo>
                    <a:lnTo>
                      <a:pt x="32" y="543"/>
                    </a:lnTo>
                    <a:lnTo>
                      <a:pt x="32" y="544"/>
                    </a:lnTo>
                    <a:lnTo>
                      <a:pt x="32" y="545"/>
                    </a:lnTo>
                    <a:lnTo>
                      <a:pt x="32" y="547"/>
                    </a:lnTo>
                    <a:lnTo>
                      <a:pt x="32" y="548"/>
                    </a:lnTo>
                    <a:lnTo>
                      <a:pt x="33" y="550"/>
                    </a:lnTo>
                    <a:lnTo>
                      <a:pt x="33" y="551"/>
                    </a:lnTo>
                    <a:lnTo>
                      <a:pt x="32" y="552"/>
                    </a:lnTo>
                    <a:lnTo>
                      <a:pt x="32" y="552"/>
                    </a:lnTo>
                    <a:lnTo>
                      <a:pt x="31" y="554"/>
                    </a:lnTo>
                    <a:lnTo>
                      <a:pt x="32" y="555"/>
                    </a:lnTo>
                    <a:lnTo>
                      <a:pt x="33" y="556"/>
                    </a:lnTo>
                    <a:lnTo>
                      <a:pt x="35" y="559"/>
                    </a:lnTo>
                    <a:lnTo>
                      <a:pt x="36" y="563"/>
                    </a:lnTo>
                    <a:lnTo>
                      <a:pt x="36" y="565"/>
                    </a:lnTo>
                    <a:lnTo>
                      <a:pt x="39" y="566"/>
                    </a:lnTo>
                    <a:lnTo>
                      <a:pt x="40" y="566"/>
                    </a:lnTo>
                    <a:lnTo>
                      <a:pt x="40" y="567"/>
                    </a:lnTo>
                    <a:lnTo>
                      <a:pt x="40" y="569"/>
                    </a:lnTo>
                    <a:lnTo>
                      <a:pt x="40" y="570"/>
                    </a:lnTo>
                    <a:lnTo>
                      <a:pt x="44" y="570"/>
                    </a:lnTo>
                    <a:lnTo>
                      <a:pt x="46" y="570"/>
                    </a:lnTo>
                    <a:lnTo>
                      <a:pt x="47" y="571"/>
                    </a:lnTo>
                    <a:lnTo>
                      <a:pt x="46" y="573"/>
                    </a:lnTo>
                    <a:lnTo>
                      <a:pt x="47" y="573"/>
                    </a:lnTo>
                    <a:lnTo>
                      <a:pt x="48" y="574"/>
                    </a:lnTo>
                    <a:lnTo>
                      <a:pt x="48" y="576"/>
                    </a:lnTo>
                    <a:lnTo>
                      <a:pt x="47" y="577"/>
                    </a:lnTo>
                    <a:lnTo>
                      <a:pt x="47" y="578"/>
                    </a:lnTo>
                    <a:lnTo>
                      <a:pt x="44" y="580"/>
                    </a:lnTo>
                    <a:lnTo>
                      <a:pt x="44" y="580"/>
                    </a:lnTo>
                    <a:lnTo>
                      <a:pt x="42" y="580"/>
                    </a:lnTo>
                    <a:lnTo>
                      <a:pt x="39" y="578"/>
                    </a:lnTo>
                    <a:lnTo>
                      <a:pt x="37" y="578"/>
                    </a:lnTo>
                    <a:lnTo>
                      <a:pt x="36" y="578"/>
                    </a:lnTo>
                    <a:lnTo>
                      <a:pt x="36" y="580"/>
                    </a:lnTo>
                    <a:lnTo>
                      <a:pt x="35" y="580"/>
                    </a:lnTo>
                    <a:lnTo>
                      <a:pt x="35" y="581"/>
                    </a:lnTo>
                    <a:lnTo>
                      <a:pt x="37" y="584"/>
                    </a:lnTo>
                    <a:lnTo>
                      <a:pt x="37" y="585"/>
                    </a:lnTo>
                    <a:lnTo>
                      <a:pt x="37" y="586"/>
                    </a:lnTo>
                    <a:lnTo>
                      <a:pt x="37" y="586"/>
                    </a:lnTo>
                    <a:lnTo>
                      <a:pt x="37" y="588"/>
                    </a:lnTo>
                    <a:lnTo>
                      <a:pt x="39" y="589"/>
                    </a:lnTo>
                    <a:lnTo>
                      <a:pt x="39" y="591"/>
                    </a:lnTo>
                    <a:lnTo>
                      <a:pt x="39" y="592"/>
                    </a:lnTo>
                    <a:lnTo>
                      <a:pt x="40" y="595"/>
                    </a:lnTo>
                    <a:lnTo>
                      <a:pt x="40" y="595"/>
                    </a:lnTo>
                    <a:lnTo>
                      <a:pt x="42" y="596"/>
                    </a:lnTo>
                    <a:lnTo>
                      <a:pt x="42" y="596"/>
                    </a:lnTo>
                    <a:lnTo>
                      <a:pt x="43" y="596"/>
                    </a:lnTo>
                    <a:lnTo>
                      <a:pt x="44" y="595"/>
                    </a:lnTo>
                    <a:lnTo>
                      <a:pt x="44" y="593"/>
                    </a:lnTo>
                    <a:lnTo>
                      <a:pt x="46" y="592"/>
                    </a:lnTo>
                    <a:lnTo>
                      <a:pt x="48" y="593"/>
                    </a:lnTo>
                    <a:lnTo>
                      <a:pt x="50" y="593"/>
                    </a:lnTo>
                    <a:lnTo>
                      <a:pt x="52" y="592"/>
                    </a:lnTo>
                    <a:lnTo>
                      <a:pt x="55" y="592"/>
                    </a:lnTo>
                    <a:lnTo>
                      <a:pt x="58" y="592"/>
                    </a:lnTo>
                    <a:lnTo>
                      <a:pt x="59" y="593"/>
                    </a:lnTo>
                    <a:lnTo>
                      <a:pt x="61" y="595"/>
                    </a:lnTo>
                    <a:lnTo>
                      <a:pt x="61" y="596"/>
                    </a:lnTo>
                    <a:lnTo>
                      <a:pt x="62" y="597"/>
                    </a:lnTo>
                    <a:lnTo>
                      <a:pt x="63" y="599"/>
                    </a:lnTo>
                    <a:lnTo>
                      <a:pt x="63" y="600"/>
                    </a:lnTo>
                    <a:lnTo>
                      <a:pt x="62" y="602"/>
                    </a:lnTo>
                    <a:lnTo>
                      <a:pt x="61" y="602"/>
                    </a:lnTo>
                    <a:lnTo>
                      <a:pt x="61" y="603"/>
                    </a:lnTo>
                    <a:lnTo>
                      <a:pt x="61" y="604"/>
                    </a:lnTo>
                    <a:lnTo>
                      <a:pt x="62" y="607"/>
                    </a:lnTo>
                    <a:lnTo>
                      <a:pt x="63" y="607"/>
                    </a:lnTo>
                    <a:lnTo>
                      <a:pt x="65" y="608"/>
                    </a:lnTo>
                    <a:lnTo>
                      <a:pt x="66" y="608"/>
                    </a:lnTo>
                    <a:lnTo>
                      <a:pt x="68" y="608"/>
                    </a:lnTo>
                    <a:lnTo>
                      <a:pt x="69" y="608"/>
                    </a:lnTo>
                    <a:lnTo>
                      <a:pt x="70" y="610"/>
                    </a:lnTo>
                    <a:lnTo>
                      <a:pt x="72" y="611"/>
                    </a:lnTo>
                    <a:lnTo>
                      <a:pt x="73" y="615"/>
                    </a:lnTo>
                    <a:lnTo>
                      <a:pt x="73" y="617"/>
                    </a:lnTo>
                    <a:lnTo>
                      <a:pt x="73" y="618"/>
                    </a:lnTo>
                    <a:lnTo>
                      <a:pt x="74" y="619"/>
                    </a:lnTo>
                    <a:lnTo>
                      <a:pt x="74" y="619"/>
                    </a:lnTo>
                    <a:lnTo>
                      <a:pt x="76" y="619"/>
                    </a:lnTo>
                    <a:lnTo>
                      <a:pt x="77" y="619"/>
                    </a:lnTo>
                    <a:lnTo>
                      <a:pt x="78" y="619"/>
                    </a:lnTo>
                    <a:lnTo>
                      <a:pt x="81" y="621"/>
                    </a:lnTo>
                    <a:lnTo>
                      <a:pt x="83" y="621"/>
                    </a:lnTo>
                    <a:lnTo>
                      <a:pt x="83" y="621"/>
                    </a:lnTo>
                    <a:lnTo>
                      <a:pt x="87" y="619"/>
                    </a:lnTo>
                    <a:lnTo>
                      <a:pt x="89" y="619"/>
                    </a:lnTo>
                    <a:lnTo>
                      <a:pt x="91" y="619"/>
                    </a:lnTo>
                    <a:lnTo>
                      <a:pt x="92" y="621"/>
                    </a:lnTo>
                    <a:lnTo>
                      <a:pt x="93" y="623"/>
                    </a:lnTo>
                    <a:lnTo>
                      <a:pt x="95" y="626"/>
                    </a:lnTo>
                    <a:lnTo>
                      <a:pt x="96" y="626"/>
                    </a:lnTo>
                    <a:lnTo>
                      <a:pt x="98" y="625"/>
                    </a:lnTo>
                    <a:lnTo>
                      <a:pt x="99" y="625"/>
                    </a:lnTo>
                    <a:lnTo>
                      <a:pt x="99" y="626"/>
                    </a:lnTo>
                    <a:lnTo>
                      <a:pt x="100" y="626"/>
                    </a:lnTo>
                    <a:lnTo>
                      <a:pt x="102" y="626"/>
                    </a:lnTo>
                    <a:lnTo>
                      <a:pt x="103" y="628"/>
                    </a:lnTo>
                    <a:lnTo>
                      <a:pt x="106" y="628"/>
                    </a:lnTo>
                    <a:lnTo>
                      <a:pt x="107" y="629"/>
                    </a:lnTo>
                    <a:lnTo>
                      <a:pt x="109" y="629"/>
                    </a:lnTo>
                    <a:lnTo>
                      <a:pt x="111" y="630"/>
                    </a:lnTo>
                    <a:lnTo>
                      <a:pt x="113" y="630"/>
                    </a:lnTo>
                    <a:lnTo>
                      <a:pt x="114" y="630"/>
                    </a:lnTo>
                    <a:lnTo>
                      <a:pt x="114" y="632"/>
                    </a:lnTo>
                    <a:lnTo>
                      <a:pt x="114" y="632"/>
                    </a:lnTo>
                    <a:lnTo>
                      <a:pt x="115" y="636"/>
                    </a:lnTo>
                    <a:lnTo>
                      <a:pt x="114" y="639"/>
                    </a:lnTo>
                    <a:lnTo>
                      <a:pt x="111" y="639"/>
                    </a:lnTo>
                    <a:lnTo>
                      <a:pt x="111" y="640"/>
                    </a:lnTo>
                    <a:lnTo>
                      <a:pt x="113" y="640"/>
                    </a:lnTo>
                    <a:lnTo>
                      <a:pt x="114" y="641"/>
                    </a:lnTo>
                    <a:lnTo>
                      <a:pt x="111" y="643"/>
                    </a:lnTo>
                    <a:lnTo>
                      <a:pt x="110" y="643"/>
                    </a:lnTo>
                    <a:lnTo>
                      <a:pt x="110" y="644"/>
                    </a:lnTo>
                    <a:lnTo>
                      <a:pt x="111" y="645"/>
                    </a:lnTo>
                    <a:lnTo>
                      <a:pt x="111" y="647"/>
                    </a:lnTo>
                    <a:lnTo>
                      <a:pt x="111" y="648"/>
                    </a:lnTo>
                    <a:lnTo>
                      <a:pt x="113" y="648"/>
                    </a:lnTo>
                    <a:lnTo>
                      <a:pt x="111" y="651"/>
                    </a:lnTo>
                    <a:lnTo>
                      <a:pt x="111" y="655"/>
                    </a:lnTo>
                    <a:lnTo>
                      <a:pt x="110" y="656"/>
                    </a:lnTo>
                    <a:lnTo>
                      <a:pt x="107" y="655"/>
                    </a:lnTo>
                    <a:lnTo>
                      <a:pt x="106" y="655"/>
                    </a:lnTo>
                    <a:lnTo>
                      <a:pt x="103" y="654"/>
                    </a:lnTo>
                    <a:lnTo>
                      <a:pt x="103" y="655"/>
                    </a:lnTo>
                    <a:lnTo>
                      <a:pt x="100" y="658"/>
                    </a:lnTo>
                    <a:lnTo>
                      <a:pt x="99" y="658"/>
                    </a:lnTo>
                    <a:lnTo>
                      <a:pt x="98" y="660"/>
                    </a:lnTo>
                    <a:lnTo>
                      <a:pt x="98" y="662"/>
                    </a:lnTo>
                    <a:lnTo>
                      <a:pt x="98" y="665"/>
                    </a:lnTo>
                    <a:lnTo>
                      <a:pt x="100" y="663"/>
                    </a:lnTo>
                    <a:lnTo>
                      <a:pt x="102" y="663"/>
                    </a:lnTo>
                    <a:lnTo>
                      <a:pt x="103" y="663"/>
                    </a:lnTo>
                    <a:lnTo>
                      <a:pt x="104" y="663"/>
                    </a:lnTo>
                    <a:lnTo>
                      <a:pt x="106" y="663"/>
                    </a:lnTo>
                    <a:lnTo>
                      <a:pt x="106" y="665"/>
                    </a:lnTo>
                    <a:lnTo>
                      <a:pt x="107" y="665"/>
                    </a:lnTo>
                    <a:lnTo>
                      <a:pt x="107" y="665"/>
                    </a:lnTo>
                    <a:lnTo>
                      <a:pt x="107" y="666"/>
                    </a:lnTo>
                    <a:lnTo>
                      <a:pt x="106" y="666"/>
                    </a:lnTo>
                    <a:lnTo>
                      <a:pt x="104" y="666"/>
                    </a:lnTo>
                    <a:lnTo>
                      <a:pt x="102" y="667"/>
                    </a:lnTo>
                    <a:lnTo>
                      <a:pt x="99" y="669"/>
                    </a:lnTo>
                    <a:lnTo>
                      <a:pt x="99" y="669"/>
                    </a:lnTo>
                    <a:lnTo>
                      <a:pt x="100" y="670"/>
                    </a:lnTo>
                    <a:lnTo>
                      <a:pt x="99" y="670"/>
                    </a:lnTo>
                    <a:lnTo>
                      <a:pt x="98" y="670"/>
                    </a:lnTo>
                    <a:lnTo>
                      <a:pt x="93" y="670"/>
                    </a:lnTo>
                    <a:lnTo>
                      <a:pt x="93" y="673"/>
                    </a:lnTo>
                    <a:lnTo>
                      <a:pt x="95" y="674"/>
                    </a:lnTo>
                    <a:lnTo>
                      <a:pt x="96" y="674"/>
                    </a:lnTo>
                    <a:lnTo>
                      <a:pt x="98" y="677"/>
                    </a:lnTo>
                    <a:lnTo>
                      <a:pt x="100" y="678"/>
                    </a:lnTo>
                    <a:lnTo>
                      <a:pt x="99" y="678"/>
                    </a:lnTo>
                    <a:lnTo>
                      <a:pt x="98" y="678"/>
                    </a:lnTo>
                    <a:lnTo>
                      <a:pt x="96" y="680"/>
                    </a:lnTo>
                    <a:lnTo>
                      <a:pt x="95" y="680"/>
                    </a:lnTo>
                    <a:lnTo>
                      <a:pt x="93" y="682"/>
                    </a:lnTo>
                    <a:lnTo>
                      <a:pt x="92" y="684"/>
                    </a:lnTo>
                    <a:lnTo>
                      <a:pt x="89" y="688"/>
                    </a:lnTo>
                    <a:lnTo>
                      <a:pt x="88" y="688"/>
                    </a:lnTo>
                    <a:lnTo>
                      <a:pt x="85" y="686"/>
                    </a:lnTo>
                    <a:lnTo>
                      <a:pt x="85" y="688"/>
                    </a:lnTo>
                    <a:lnTo>
                      <a:pt x="85" y="689"/>
                    </a:lnTo>
                    <a:lnTo>
                      <a:pt x="83" y="689"/>
                    </a:lnTo>
                    <a:lnTo>
                      <a:pt x="85" y="691"/>
                    </a:lnTo>
                    <a:lnTo>
                      <a:pt x="87" y="692"/>
                    </a:lnTo>
                    <a:lnTo>
                      <a:pt x="88" y="695"/>
                    </a:lnTo>
                    <a:lnTo>
                      <a:pt x="89" y="696"/>
                    </a:lnTo>
                    <a:lnTo>
                      <a:pt x="91" y="696"/>
                    </a:lnTo>
                    <a:lnTo>
                      <a:pt x="92" y="696"/>
                    </a:lnTo>
                    <a:lnTo>
                      <a:pt x="93" y="697"/>
                    </a:lnTo>
                    <a:lnTo>
                      <a:pt x="95" y="699"/>
                    </a:lnTo>
                    <a:lnTo>
                      <a:pt x="102" y="702"/>
                    </a:lnTo>
                    <a:lnTo>
                      <a:pt x="107" y="706"/>
                    </a:lnTo>
                    <a:lnTo>
                      <a:pt x="107" y="707"/>
                    </a:lnTo>
                    <a:lnTo>
                      <a:pt x="109" y="708"/>
                    </a:lnTo>
                    <a:lnTo>
                      <a:pt x="110" y="708"/>
                    </a:lnTo>
                    <a:lnTo>
                      <a:pt x="113" y="711"/>
                    </a:lnTo>
                    <a:lnTo>
                      <a:pt x="114" y="710"/>
                    </a:lnTo>
                    <a:lnTo>
                      <a:pt x="115" y="710"/>
                    </a:lnTo>
                    <a:lnTo>
                      <a:pt x="117" y="710"/>
                    </a:lnTo>
                    <a:lnTo>
                      <a:pt x="118" y="710"/>
                    </a:lnTo>
                    <a:lnTo>
                      <a:pt x="121" y="711"/>
                    </a:lnTo>
                    <a:lnTo>
                      <a:pt x="122" y="711"/>
                    </a:lnTo>
                    <a:lnTo>
                      <a:pt x="125" y="712"/>
                    </a:lnTo>
                    <a:lnTo>
                      <a:pt x="128" y="714"/>
                    </a:lnTo>
                    <a:lnTo>
                      <a:pt x="130" y="714"/>
                    </a:lnTo>
                    <a:lnTo>
                      <a:pt x="133" y="714"/>
                    </a:lnTo>
                    <a:lnTo>
                      <a:pt x="136" y="714"/>
                    </a:lnTo>
                    <a:lnTo>
                      <a:pt x="139" y="714"/>
                    </a:lnTo>
                    <a:lnTo>
                      <a:pt x="140" y="715"/>
                    </a:lnTo>
                    <a:lnTo>
                      <a:pt x="140" y="717"/>
                    </a:lnTo>
                    <a:lnTo>
                      <a:pt x="147" y="719"/>
                    </a:lnTo>
                    <a:lnTo>
                      <a:pt x="147" y="721"/>
                    </a:lnTo>
                    <a:lnTo>
                      <a:pt x="148" y="722"/>
                    </a:lnTo>
                    <a:lnTo>
                      <a:pt x="150" y="721"/>
                    </a:lnTo>
                    <a:lnTo>
                      <a:pt x="151" y="721"/>
                    </a:lnTo>
                    <a:lnTo>
                      <a:pt x="154" y="719"/>
                    </a:lnTo>
                    <a:lnTo>
                      <a:pt x="155" y="719"/>
                    </a:lnTo>
                    <a:lnTo>
                      <a:pt x="155" y="721"/>
                    </a:lnTo>
                    <a:lnTo>
                      <a:pt x="156" y="721"/>
                    </a:lnTo>
                    <a:lnTo>
                      <a:pt x="159" y="721"/>
                    </a:lnTo>
                    <a:lnTo>
                      <a:pt x="160" y="722"/>
                    </a:lnTo>
                    <a:lnTo>
                      <a:pt x="162" y="722"/>
                    </a:lnTo>
                    <a:lnTo>
                      <a:pt x="163" y="722"/>
                    </a:lnTo>
                    <a:lnTo>
                      <a:pt x="165" y="722"/>
                    </a:lnTo>
                    <a:lnTo>
                      <a:pt x="165" y="723"/>
                    </a:lnTo>
                    <a:lnTo>
                      <a:pt x="165" y="726"/>
                    </a:lnTo>
                    <a:lnTo>
                      <a:pt x="166" y="728"/>
                    </a:lnTo>
                    <a:lnTo>
                      <a:pt x="169" y="729"/>
                    </a:lnTo>
                    <a:lnTo>
                      <a:pt x="170" y="730"/>
                    </a:lnTo>
                    <a:lnTo>
                      <a:pt x="170" y="730"/>
                    </a:lnTo>
                    <a:lnTo>
                      <a:pt x="171" y="732"/>
                    </a:lnTo>
                    <a:lnTo>
                      <a:pt x="173" y="732"/>
                    </a:lnTo>
                    <a:lnTo>
                      <a:pt x="176" y="733"/>
                    </a:lnTo>
                    <a:lnTo>
                      <a:pt x="176" y="734"/>
                    </a:lnTo>
                    <a:lnTo>
                      <a:pt x="177" y="734"/>
                    </a:lnTo>
                    <a:lnTo>
                      <a:pt x="178" y="737"/>
                    </a:lnTo>
                    <a:lnTo>
                      <a:pt x="178" y="738"/>
                    </a:lnTo>
                    <a:lnTo>
                      <a:pt x="180" y="738"/>
                    </a:lnTo>
                    <a:lnTo>
                      <a:pt x="182" y="738"/>
                    </a:lnTo>
                    <a:lnTo>
                      <a:pt x="184" y="738"/>
                    </a:lnTo>
                    <a:lnTo>
                      <a:pt x="184" y="737"/>
                    </a:lnTo>
                    <a:lnTo>
                      <a:pt x="185" y="734"/>
                    </a:lnTo>
                    <a:lnTo>
                      <a:pt x="186" y="734"/>
                    </a:lnTo>
                    <a:lnTo>
                      <a:pt x="188" y="733"/>
                    </a:lnTo>
                    <a:lnTo>
                      <a:pt x="188" y="732"/>
                    </a:lnTo>
                    <a:lnTo>
                      <a:pt x="189" y="730"/>
                    </a:lnTo>
                    <a:lnTo>
                      <a:pt x="188" y="730"/>
                    </a:lnTo>
                    <a:lnTo>
                      <a:pt x="185" y="725"/>
                    </a:lnTo>
                    <a:lnTo>
                      <a:pt x="182" y="721"/>
                    </a:lnTo>
                    <a:lnTo>
                      <a:pt x="181" y="718"/>
                    </a:lnTo>
                    <a:lnTo>
                      <a:pt x="181" y="715"/>
                    </a:lnTo>
                    <a:lnTo>
                      <a:pt x="181" y="712"/>
                    </a:lnTo>
                    <a:lnTo>
                      <a:pt x="181" y="708"/>
                    </a:lnTo>
                    <a:lnTo>
                      <a:pt x="181" y="706"/>
                    </a:lnTo>
                    <a:lnTo>
                      <a:pt x="180" y="710"/>
                    </a:lnTo>
                    <a:lnTo>
                      <a:pt x="180" y="708"/>
                    </a:lnTo>
                    <a:lnTo>
                      <a:pt x="178" y="706"/>
                    </a:lnTo>
                    <a:lnTo>
                      <a:pt x="177" y="703"/>
                    </a:lnTo>
                    <a:lnTo>
                      <a:pt x="176" y="700"/>
                    </a:lnTo>
                    <a:lnTo>
                      <a:pt x="174" y="700"/>
                    </a:lnTo>
                    <a:lnTo>
                      <a:pt x="173" y="697"/>
                    </a:lnTo>
                    <a:lnTo>
                      <a:pt x="174" y="695"/>
                    </a:lnTo>
                    <a:lnTo>
                      <a:pt x="174" y="693"/>
                    </a:lnTo>
                    <a:lnTo>
                      <a:pt x="176" y="692"/>
                    </a:lnTo>
                    <a:lnTo>
                      <a:pt x="177" y="692"/>
                    </a:lnTo>
                    <a:lnTo>
                      <a:pt x="177" y="692"/>
                    </a:lnTo>
                    <a:lnTo>
                      <a:pt x="177" y="689"/>
                    </a:lnTo>
                    <a:lnTo>
                      <a:pt x="178" y="688"/>
                    </a:lnTo>
                    <a:lnTo>
                      <a:pt x="180" y="682"/>
                    </a:lnTo>
                    <a:lnTo>
                      <a:pt x="181" y="682"/>
                    </a:lnTo>
                    <a:lnTo>
                      <a:pt x="181" y="680"/>
                    </a:lnTo>
                    <a:lnTo>
                      <a:pt x="181" y="678"/>
                    </a:lnTo>
                    <a:lnTo>
                      <a:pt x="180" y="675"/>
                    </a:lnTo>
                    <a:lnTo>
                      <a:pt x="182" y="675"/>
                    </a:lnTo>
                    <a:lnTo>
                      <a:pt x="184" y="675"/>
                    </a:lnTo>
                    <a:lnTo>
                      <a:pt x="184" y="677"/>
                    </a:lnTo>
                    <a:lnTo>
                      <a:pt x="184" y="678"/>
                    </a:lnTo>
                    <a:lnTo>
                      <a:pt x="185" y="681"/>
                    </a:lnTo>
                    <a:lnTo>
                      <a:pt x="186" y="681"/>
                    </a:lnTo>
                    <a:lnTo>
                      <a:pt x="188" y="681"/>
                    </a:lnTo>
                    <a:lnTo>
                      <a:pt x="188" y="681"/>
                    </a:lnTo>
                    <a:lnTo>
                      <a:pt x="191" y="675"/>
                    </a:lnTo>
                    <a:lnTo>
                      <a:pt x="191" y="675"/>
                    </a:lnTo>
                    <a:lnTo>
                      <a:pt x="191" y="675"/>
                    </a:lnTo>
                    <a:lnTo>
                      <a:pt x="189" y="674"/>
                    </a:lnTo>
                    <a:lnTo>
                      <a:pt x="188" y="674"/>
                    </a:lnTo>
                    <a:lnTo>
                      <a:pt x="186" y="674"/>
                    </a:lnTo>
                    <a:lnTo>
                      <a:pt x="185" y="673"/>
                    </a:lnTo>
                    <a:lnTo>
                      <a:pt x="185" y="671"/>
                    </a:lnTo>
                    <a:lnTo>
                      <a:pt x="186" y="671"/>
                    </a:lnTo>
                    <a:lnTo>
                      <a:pt x="186" y="670"/>
                    </a:lnTo>
                    <a:lnTo>
                      <a:pt x="188" y="669"/>
                    </a:lnTo>
                    <a:lnTo>
                      <a:pt x="189" y="670"/>
                    </a:lnTo>
                    <a:lnTo>
                      <a:pt x="191" y="670"/>
                    </a:lnTo>
                    <a:lnTo>
                      <a:pt x="189" y="660"/>
                    </a:lnTo>
                    <a:lnTo>
                      <a:pt x="188" y="660"/>
                    </a:lnTo>
                    <a:lnTo>
                      <a:pt x="188" y="659"/>
                    </a:lnTo>
                    <a:lnTo>
                      <a:pt x="188" y="658"/>
                    </a:lnTo>
                    <a:lnTo>
                      <a:pt x="186" y="656"/>
                    </a:lnTo>
                    <a:lnTo>
                      <a:pt x="185" y="655"/>
                    </a:lnTo>
                    <a:lnTo>
                      <a:pt x="185" y="655"/>
                    </a:lnTo>
                    <a:lnTo>
                      <a:pt x="182" y="656"/>
                    </a:lnTo>
                    <a:lnTo>
                      <a:pt x="180" y="655"/>
                    </a:lnTo>
                    <a:lnTo>
                      <a:pt x="180" y="656"/>
                    </a:lnTo>
                    <a:lnTo>
                      <a:pt x="177" y="655"/>
                    </a:lnTo>
                    <a:lnTo>
                      <a:pt x="177" y="654"/>
                    </a:lnTo>
                    <a:lnTo>
                      <a:pt x="177" y="652"/>
                    </a:lnTo>
                    <a:lnTo>
                      <a:pt x="177" y="651"/>
                    </a:lnTo>
                    <a:lnTo>
                      <a:pt x="177" y="649"/>
                    </a:lnTo>
                    <a:lnTo>
                      <a:pt x="177" y="649"/>
                    </a:lnTo>
                    <a:lnTo>
                      <a:pt x="171" y="647"/>
                    </a:lnTo>
                    <a:lnTo>
                      <a:pt x="173" y="640"/>
                    </a:lnTo>
                    <a:lnTo>
                      <a:pt x="176" y="639"/>
                    </a:lnTo>
                    <a:lnTo>
                      <a:pt x="177" y="637"/>
                    </a:lnTo>
                    <a:lnTo>
                      <a:pt x="176" y="636"/>
                    </a:lnTo>
                    <a:lnTo>
                      <a:pt x="174" y="634"/>
                    </a:lnTo>
                    <a:lnTo>
                      <a:pt x="176" y="628"/>
                    </a:lnTo>
                    <a:lnTo>
                      <a:pt x="178" y="626"/>
                    </a:lnTo>
                    <a:lnTo>
                      <a:pt x="178" y="625"/>
                    </a:lnTo>
                    <a:lnTo>
                      <a:pt x="178" y="623"/>
                    </a:lnTo>
                    <a:lnTo>
                      <a:pt x="180" y="622"/>
                    </a:lnTo>
                    <a:lnTo>
                      <a:pt x="180" y="621"/>
                    </a:lnTo>
                    <a:lnTo>
                      <a:pt x="180" y="619"/>
                    </a:lnTo>
                    <a:lnTo>
                      <a:pt x="181" y="618"/>
                    </a:lnTo>
                    <a:lnTo>
                      <a:pt x="181" y="619"/>
                    </a:lnTo>
                    <a:lnTo>
                      <a:pt x="182" y="621"/>
                    </a:lnTo>
                    <a:lnTo>
                      <a:pt x="184" y="622"/>
                    </a:lnTo>
                    <a:lnTo>
                      <a:pt x="186" y="629"/>
                    </a:lnTo>
                    <a:lnTo>
                      <a:pt x="188" y="629"/>
                    </a:lnTo>
                    <a:lnTo>
                      <a:pt x="192" y="626"/>
                    </a:lnTo>
                    <a:lnTo>
                      <a:pt x="192" y="625"/>
                    </a:lnTo>
                    <a:lnTo>
                      <a:pt x="192" y="623"/>
                    </a:lnTo>
                    <a:lnTo>
                      <a:pt x="191" y="619"/>
                    </a:lnTo>
                    <a:lnTo>
                      <a:pt x="189" y="617"/>
                    </a:lnTo>
                    <a:lnTo>
                      <a:pt x="191" y="617"/>
                    </a:lnTo>
                    <a:lnTo>
                      <a:pt x="192" y="617"/>
                    </a:lnTo>
                    <a:lnTo>
                      <a:pt x="196" y="614"/>
                    </a:lnTo>
                    <a:lnTo>
                      <a:pt x="196" y="614"/>
                    </a:lnTo>
                    <a:lnTo>
                      <a:pt x="197" y="612"/>
                    </a:lnTo>
                    <a:lnTo>
                      <a:pt x="197" y="611"/>
                    </a:lnTo>
                    <a:lnTo>
                      <a:pt x="197" y="610"/>
                    </a:lnTo>
                    <a:lnTo>
                      <a:pt x="199" y="610"/>
                    </a:lnTo>
                    <a:lnTo>
                      <a:pt x="200" y="610"/>
                    </a:lnTo>
                    <a:lnTo>
                      <a:pt x="202" y="610"/>
                    </a:lnTo>
                    <a:lnTo>
                      <a:pt x="202" y="608"/>
                    </a:lnTo>
                    <a:lnTo>
                      <a:pt x="203" y="607"/>
                    </a:lnTo>
                    <a:lnTo>
                      <a:pt x="204" y="607"/>
                    </a:lnTo>
                    <a:lnTo>
                      <a:pt x="206" y="606"/>
                    </a:lnTo>
                    <a:lnTo>
                      <a:pt x="207" y="606"/>
                    </a:lnTo>
                    <a:lnTo>
                      <a:pt x="207" y="604"/>
                    </a:lnTo>
                    <a:lnTo>
                      <a:pt x="207" y="603"/>
                    </a:lnTo>
                    <a:lnTo>
                      <a:pt x="208" y="603"/>
                    </a:lnTo>
                    <a:lnTo>
                      <a:pt x="211" y="602"/>
                    </a:lnTo>
                    <a:lnTo>
                      <a:pt x="214" y="602"/>
                    </a:lnTo>
                    <a:lnTo>
                      <a:pt x="214" y="603"/>
                    </a:lnTo>
                    <a:lnTo>
                      <a:pt x="215" y="604"/>
                    </a:lnTo>
                    <a:lnTo>
                      <a:pt x="218" y="603"/>
                    </a:lnTo>
                    <a:lnTo>
                      <a:pt x="218" y="604"/>
                    </a:lnTo>
                    <a:lnTo>
                      <a:pt x="219" y="603"/>
                    </a:lnTo>
                    <a:lnTo>
                      <a:pt x="219" y="602"/>
                    </a:lnTo>
                    <a:lnTo>
                      <a:pt x="219" y="602"/>
                    </a:lnTo>
                    <a:lnTo>
                      <a:pt x="221" y="602"/>
                    </a:lnTo>
                    <a:lnTo>
                      <a:pt x="222" y="600"/>
                    </a:lnTo>
                    <a:lnTo>
                      <a:pt x="223" y="600"/>
                    </a:lnTo>
                    <a:lnTo>
                      <a:pt x="225" y="603"/>
                    </a:lnTo>
                    <a:lnTo>
                      <a:pt x="226" y="604"/>
                    </a:lnTo>
                    <a:lnTo>
                      <a:pt x="226" y="604"/>
                    </a:lnTo>
                    <a:lnTo>
                      <a:pt x="228" y="604"/>
                    </a:lnTo>
                    <a:lnTo>
                      <a:pt x="229" y="604"/>
                    </a:lnTo>
                    <a:lnTo>
                      <a:pt x="232" y="603"/>
                    </a:lnTo>
                    <a:lnTo>
                      <a:pt x="233" y="603"/>
                    </a:lnTo>
                    <a:lnTo>
                      <a:pt x="234" y="604"/>
                    </a:lnTo>
                    <a:lnTo>
                      <a:pt x="236" y="606"/>
                    </a:lnTo>
                    <a:lnTo>
                      <a:pt x="236" y="608"/>
                    </a:lnTo>
                    <a:lnTo>
                      <a:pt x="240" y="610"/>
                    </a:lnTo>
                    <a:lnTo>
                      <a:pt x="240" y="611"/>
                    </a:lnTo>
                    <a:lnTo>
                      <a:pt x="241" y="612"/>
                    </a:lnTo>
                    <a:lnTo>
                      <a:pt x="243" y="614"/>
                    </a:lnTo>
                    <a:lnTo>
                      <a:pt x="243" y="615"/>
                    </a:lnTo>
                    <a:lnTo>
                      <a:pt x="243" y="617"/>
                    </a:lnTo>
                    <a:lnTo>
                      <a:pt x="244" y="618"/>
                    </a:lnTo>
                    <a:lnTo>
                      <a:pt x="245" y="618"/>
                    </a:lnTo>
                    <a:lnTo>
                      <a:pt x="245" y="617"/>
                    </a:lnTo>
                    <a:lnTo>
                      <a:pt x="244" y="615"/>
                    </a:lnTo>
                    <a:lnTo>
                      <a:pt x="245" y="614"/>
                    </a:lnTo>
                    <a:lnTo>
                      <a:pt x="244" y="612"/>
                    </a:lnTo>
                    <a:lnTo>
                      <a:pt x="245" y="611"/>
                    </a:lnTo>
                    <a:lnTo>
                      <a:pt x="247" y="611"/>
                    </a:lnTo>
                    <a:lnTo>
                      <a:pt x="247" y="612"/>
                    </a:lnTo>
                    <a:lnTo>
                      <a:pt x="248" y="614"/>
                    </a:lnTo>
                    <a:lnTo>
                      <a:pt x="248" y="614"/>
                    </a:lnTo>
                    <a:lnTo>
                      <a:pt x="249" y="615"/>
                    </a:lnTo>
                    <a:lnTo>
                      <a:pt x="252" y="617"/>
                    </a:lnTo>
                    <a:lnTo>
                      <a:pt x="253" y="618"/>
                    </a:lnTo>
                    <a:lnTo>
                      <a:pt x="255" y="617"/>
                    </a:lnTo>
                    <a:lnTo>
                      <a:pt x="259" y="615"/>
                    </a:lnTo>
                    <a:lnTo>
                      <a:pt x="259" y="614"/>
                    </a:lnTo>
                    <a:lnTo>
                      <a:pt x="259" y="612"/>
                    </a:lnTo>
                    <a:lnTo>
                      <a:pt x="260" y="612"/>
                    </a:lnTo>
                    <a:lnTo>
                      <a:pt x="262" y="612"/>
                    </a:lnTo>
                    <a:lnTo>
                      <a:pt x="263" y="612"/>
                    </a:lnTo>
                    <a:lnTo>
                      <a:pt x="263" y="611"/>
                    </a:lnTo>
                    <a:lnTo>
                      <a:pt x="264" y="611"/>
                    </a:lnTo>
                    <a:lnTo>
                      <a:pt x="266" y="611"/>
                    </a:lnTo>
                    <a:lnTo>
                      <a:pt x="267" y="611"/>
                    </a:lnTo>
                    <a:lnTo>
                      <a:pt x="269" y="611"/>
                    </a:lnTo>
                    <a:lnTo>
                      <a:pt x="270" y="612"/>
                    </a:lnTo>
                    <a:lnTo>
                      <a:pt x="273" y="611"/>
                    </a:lnTo>
                    <a:lnTo>
                      <a:pt x="273" y="611"/>
                    </a:lnTo>
                    <a:lnTo>
                      <a:pt x="275" y="611"/>
                    </a:lnTo>
                    <a:lnTo>
                      <a:pt x="277" y="610"/>
                    </a:lnTo>
                    <a:lnTo>
                      <a:pt x="279" y="611"/>
                    </a:lnTo>
                    <a:lnTo>
                      <a:pt x="279" y="612"/>
                    </a:lnTo>
                    <a:lnTo>
                      <a:pt x="279" y="615"/>
                    </a:lnTo>
                    <a:lnTo>
                      <a:pt x="281" y="615"/>
                    </a:lnTo>
                    <a:lnTo>
                      <a:pt x="282" y="617"/>
                    </a:lnTo>
                    <a:lnTo>
                      <a:pt x="285" y="617"/>
                    </a:lnTo>
                    <a:lnTo>
                      <a:pt x="286" y="617"/>
                    </a:lnTo>
                    <a:lnTo>
                      <a:pt x="286" y="617"/>
                    </a:lnTo>
                    <a:lnTo>
                      <a:pt x="288" y="618"/>
                    </a:lnTo>
                    <a:lnTo>
                      <a:pt x="290" y="618"/>
                    </a:lnTo>
                    <a:lnTo>
                      <a:pt x="292" y="618"/>
                    </a:lnTo>
                    <a:lnTo>
                      <a:pt x="292" y="615"/>
                    </a:lnTo>
                    <a:lnTo>
                      <a:pt x="293" y="614"/>
                    </a:lnTo>
                    <a:lnTo>
                      <a:pt x="295" y="615"/>
                    </a:lnTo>
                    <a:lnTo>
                      <a:pt x="296" y="617"/>
                    </a:lnTo>
                    <a:lnTo>
                      <a:pt x="299" y="617"/>
                    </a:lnTo>
                    <a:lnTo>
                      <a:pt x="301" y="617"/>
                    </a:lnTo>
                    <a:lnTo>
                      <a:pt x="303" y="615"/>
                    </a:lnTo>
                    <a:lnTo>
                      <a:pt x="305" y="614"/>
                    </a:lnTo>
                    <a:lnTo>
                      <a:pt x="307" y="608"/>
                    </a:lnTo>
                    <a:lnTo>
                      <a:pt x="307" y="607"/>
                    </a:lnTo>
                    <a:lnTo>
                      <a:pt x="307" y="606"/>
                    </a:lnTo>
                    <a:lnTo>
                      <a:pt x="307" y="606"/>
                    </a:lnTo>
                    <a:lnTo>
                      <a:pt x="304" y="606"/>
                    </a:lnTo>
                    <a:lnTo>
                      <a:pt x="301" y="606"/>
                    </a:lnTo>
                    <a:lnTo>
                      <a:pt x="300" y="604"/>
                    </a:lnTo>
                    <a:lnTo>
                      <a:pt x="300" y="603"/>
                    </a:lnTo>
                    <a:lnTo>
                      <a:pt x="297" y="603"/>
                    </a:lnTo>
                    <a:lnTo>
                      <a:pt x="296" y="602"/>
                    </a:lnTo>
                    <a:lnTo>
                      <a:pt x="296" y="600"/>
                    </a:lnTo>
                    <a:lnTo>
                      <a:pt x="296" y="599"/>
                    </a:lnTo>
                    <a:lnTo>
                      <a:pt x="293" y="599"/>
                    </a:lnTo>
                    <a:lnTo>
                      <a:pt x="293" y="597"/>
                    </a:lnTo>
                    <a:lnTo>
                      <a:pt x="295" y="597"/>
                    </a:lnTo>
                    <a:lnTo>
                      <a:pt x="296" y="596"/>
                    </a:lnTo>
                    <a:lnTo>
                      <a:pt x="299" y="595"/>
                    </a:lnTo>
                    <a:lnTo>
                      <a:pt x="301" y="593"/>
                    </a:lnTo>
                    <a:lnTo>
                      <a:pt x="301" y="592"/>
                    </a:lnTo>
                    <a:lnTo>
                      <a:pt x="301" y="591"/>
                    </a:lnTo>
                    <a:lnTo>
                      <a:pt x="299" y="586"/>
                    </a:lnTo>
                    <a:lnTo>
                      <a:pt x="300" y="586"/>
                    </a:lnTo>
                    <a:lnTo>
                      <a:pt x="301" y="585"/>
                    </a:lnTo>
                    <a:lnTo>
                      <a:pt x="301" y="584"/>
                    </a:lnTo>
                    <a:lnTo>
                      <a:pt x="303" y="582"/>
                    </a:lnTo>
                    <a:lnTo>
                      <a:pt x="304" y="582"/>
                    </a:lnTo>
                    <a:lnTo>
                      <a:pt x="305" y="582"/>
                    </a:lnTo>
                    <a:lnTo>
                      <a:pt x="307" y="582"/>
                    </a:lnTo>
                    <a:lnTo>
                      <a:pt x="308" y="582"/>
                    </a:lnTo>
                    <a:lnTo>
                      <a:pt x="310" y="582"/>
                    </a:lnTo>
                    <a:lnTo>
                      <a:pt x="311" y="582"/>
                    </a:lnTo>
                    <a:lnTo>
                      <a:pt x="312" y="581"/>
                    </a:lnTo>
                    <a:lnTo>
                      <a:pt x="311" y="580"/>
                    </a:lnTo>
                    <a:lnTo>
                      <a:pt x="310" y="578"/>
                    </a:lnTo>
                    <a:lnTo>
                      <a:pt x="304" y="578"/>
                    </a:lnTo>
                    <a:lnTo>
                      <a:pt x="303" y="577"/>
                    </a:lnTo>
                    <a:lnTo>
                      <a:pt x="303" y="576"/>
                    </a:lnTo>
                    <a:lnTo>
                      <a:pt x="304" y="576"/>
                    </a:lnTo>
                    <a:lnTo>
                      <a:pt x="305" y="576"/>
                    </a:lnTo>
                    <a:lnTo>
                      <a:pt x="307" y="574"/>
                    </a:lnTo>
                    <a:lnTo>
                      <a:pt x="305" y="573"/>
                    </a:lnTo>
                    <a:lnTo>
                      <a:pt x="304" y="574"/>
                    </a:lnTo>
                    <a:lnTo>
                      <a:pt x="301" y="574"/>
                    </a:lnTo>
                    <a:lnTo>
                      <a:pt x="301" y="573"/>
                    </a:lnTo>
                    <a:lnTo>
                      <a:pt x="303" y="571"/>
                    </a:lnTo>
                    <a:lnTo>
                      <a:pt x="303" y="570"/>
                    </a:lnTo>
                    <a:lnTo>
                      <a:pt x="301" y="569"/>
                    </a:lnTo>
                    <a:lnTo>
                      <a:pt x="304" y="569"/>
                    </a:lnTo>
                    <a:lnTo>
                      <a:pt x="304" y="567"/>
                    </a:lnTo>
                    <a:lnTo>
                      <a:pt x="305" y="567"/>
                    </a:lnTo>
                    <a:lnTo>
                      <a:pt x="307" y="569"/>
                    </a:lnTo>
                    <a:lnTo>
                      <a:pt x="308" y="567"/>
                    </a:lnTo>
                    <a:lnTo>
                      <a:pt x="310" y="567"/>
                    </a:lnTo>
                    <a:lnTo>
                      <a:pt x="311" y="567"/>
                    </a:lnTo>
                    <a:lnTo>
                      <a:pt x="315" y="567"/>
                    </a:lnTo>
                    <a:lnTo>
                      <a:pt x="315" y="569"/>
                    </a:lnTo>
                    <a:lnTo>
                      <a:pt x="316" y="567"/>
                    </a:lnTo>
                    <a:lnTo>
                      <a:pt x="318" y="566"/>
                    </a:lnTo>
                    <a:lnTo>
                      <a:pt x="321" y="566"/>
                    </a:lnTo>
                    <a:lnTo>
                      <a:pt x="322" y="566"/>
                    </a:lnTo>
                    <a:lnTo>
                      <a:pt x="323" y="565"/>
                    </a:lnTo>
                    <a:lnTo>
                      <a:pt x="325" y="563"/>
                    </a:lnTo>
                    <a:lnTo>
                      <a:pt x="326" y="565"/>
                    </a:lnTo>
                    <a:lnTo>
                      <a:pt x="327" y="565"/>
                    </a:lnTo>
                    <a:lnTo>
                      <a:pt x="329" y="565"/>
                    </a:lnTo>
                    <a:lnTo>
                      <a:pt x="329" y="563"/>
                    </a:lnTo>
                    <a:lnTo>
                      <a:pt x="331" y="563"/>
                    </a:lnTo>
                    <a:lnTo>
                      <a:pt x="333" y="562"/>
                    </a:lnTo>
                    <a:lnTo>
                      <a:pt x="334" y="562"/>
                    </a:lnTo>
                    <a:lnTo>
                      <a:pt x="336" y="562"/>
                    </a:lnTo>
                    <a:lnTo>
                      <a:pt x="337" y="562"/>
                    </a:lnTo>
                    <a:lnTo>
                      <a:pt x="338" y="562"/>
                    </a:lnTo>
                    <a:lnTo>
                      <a:pt x="338" y="560"/>
                    </a:lnTo>
                    <a:lnTo>
                      <a:pt x="340" y="559"/>
                    </a:lnTo>
                    <a:lnTo>
                      <a:pt x="340" y="558"/>
                    </a:lnTo>
                    <a:lnTo>
                      <a:pt x="341" y="558"/>
                    </a:lnTo>
                    <a:lnTo>
                      <a:pt x="342" y="558"/>
                    </a:lnTo>
                    <a:lnTo>
                      <a:pt x="344" y="558"/>
                    </a:lnTo>
                    <a:lnTo>
                      <a:pt x="346" y="558"/>
                    </a:lnTo>
                    <a:lnTo>
                      <a:pt x="346" y="558"/>
                    </a:lnTo>
                    <a:lnTo>
                      <a:pt x="352" y="555"/>
                    </a:lnTo>
                    <a:lnTo>
                      <a:pt x="357" y="555"/>
                    </a:lnTo>
                    <a:lnTo>
                      <a:pt x="362" y="554"/>
                    </a:lnTo>
                    <a:lnTo>
                      <a:pt x="363" y="552"/>
                    </a:lnTo>
                    <a:lnTo>
                      <a:pt x="364" y="552"/>
                    </a:lnTo>
                    <a:lnTo>
                      <a:pt x="366" y="552"/>
                    </a:lnTo>
                    <a:lnTo>
                      <a:pt x="367" y="551"/>
                    </a:lnTo>
                    <a:lnTo>
                      <a:pt x="367" y="550"/>
                    </a:lnTo>
                    <a:lnTo>
                      <a:pt x="367" y="548"/>
                    </a:lnTo>
                    <a:lnTo>
                      <a:pt x="368" y="550"/>
                    </a:lnTo>
                    <a:lnTo>
                      <a:pt x="370" y="548"/>
                    </a:lnTo>
                    <a:lnTo>
                      <a:pt x="370" y="548"/>
                    </a:lnTo>
                    <a:lnTo>
                      <a:pt x="371" y="547"/>
                    </a:lnTo>
                    <a:lnTo>
                      <a:pt x="372" y="547"/>
                    </a:lnTo>
                    <a:lnTo>
                      <a:pt x="372" y="545"/>
                    </a:lnTo>
                    <a:lnTo>
                      <a:pt x="374" y="545"/>
                    </a:lnTo>
                    <a:lnTo>
                      <a:pt x="375" y="547"/>
                    </a:lnTo>
                    <a:lnTo>
                      <a:pt x="377" y="547"/>
                    </a:lnTo>
                    <a:lnTo>
                      <a:pt x="378" y="547"/>
                    </a:lnTo>
                    <a:lnTo>
                      <a:pt x="379" y="547"/>
                    </a:lnTo>
                    <a:lnTo>
                      <a:pt x="381" y="547"/>
                    </a:lnTo>
                    <a:lnTo>
                      <a:pt x="381" y="548"/>
                    </a:lnTo>
                    <a:lnTo>
                      <a:pt x="383" y="550"/>
                    </a:lnTo>
                    <a:lnTo>
                      <a:pt x="385" y="548"/>
                    </a:lnTo>
                    <a:lnTo>
                      <a:pt x="386" y="548"/>
                    </a:lnTo>
                    <a:lnTo>
                      <a:pt x="389" y="548"/>
                    </a:lnTo>
                    <a:lnTo>
                      <a:pt x="389" y="548"/>
                    </a:lnTo>
                    <a:lnTo>
                      <a:pt x="390" y="550"/>
                    </a:lnTo>
                    <a:lnTo>
                      <a:pt x="392" y="550"/>
                    </a:lnTo>
                    <a:lnTo>
                      <a:pt x="392" y="552"/>
                    </a:lnTo>
                    <a:lnTo>
                      <a:pt x="392" y="554"/>
                    </a:lnTo>
                    <a:lnTo>
                      <a:pt x="392" y="555"/>
                    </a:lnTo>
                    <a:lnTo>
                      <a:pt x="393" y="558"/>
                    </a:lnTo>
                    <a:lnTo>
                      <a:pt x="393" y="558"/>
                    </a:lnTo>
                    <a:lnTo>
                      <a:pt x="393" y="560"/>
                    </a:lnTo>
                    <a:lnTo>
                      <a:pt x="392" y="562"/>
                    </a:lnTo>
                    <a:lnTo>
                      <a:pt x="392" y="563"/>
                    </a:lnTo>
                    <a:lnTo>
                      <a:pt x="392" y="565"/>
                    </a:lnTo>
                    <a:lnTo>
                      <a:pt x="393" y="566"/>
                    </a:lnTo>
                    <a:lnTo>
                      <a:pt x="396" y="565"/>
                    </a:lnTo>
                    <a:lnTo>
                      <a:pt x="396" y="566"/>
                    </a:lnTo>
                    <a:lnTo>
                      <a:pt x="397" y="566"/>
                    </a:lnTo>
                    <a:lnTo>
                      <a:pt x="398" y="565"/>
                    </a:lnTo>
                    <a:lnTo>
                      <a:pt x="400" y="565"/>
                    </a:lnTo>
                    <a:lnTo>
                      <a:pt x="401" y="565"/>
                    </a:lnTo>
                    <a:lnTo>
                      <a:pt x="401" y="563"/>
                    </a:lnTo>
                    <a:lnTo>
                      <a:pt x="401" y="562"/>
                    </a:lnTo>
                    <a:lnTo>
                      <a:pt x="403" y="562"/>
                    </a:lnTo>
                    <a:lnTo>
                      <a:pt x="403" y="563"/>
                    </a:lnTo>
                    <a:lnTo>
                      <a:pt x="403" y="565"/>
                    </a:lnTo>
                    <a:lnTo>
                      <a:pt x="404" y="566"/>
                    </a:lnTo>
                    <a:lnTo>
                      <a:pt x="404" y="567"/>
                    </a:lnTo>
                    <a:lnTo>
                      <a:pt x="404" y="569"/>
                    </a:lnTo>
                    <a:lnTo>
                      <a:pt x="405" y="569"/>
                    </a:lnTo>
                    <a:lnTo>
                      <a:pt x="405" y="567"/>
                    </a:lnTo>
                    <a:lnTo>
                      <a:pt x="405" y="566"/>
                    </a:lnTo>
                    <a:lnTo>
                      <a:pt x="405" y="566"/>
                    </a:lnTo>
                    <a:lnTo>
                      <a:pt x="408" y="566"/>
                    </a:lnTo>
                    <a:lnTo>
                      <a:pt x="409" y="567"/>
                    </a:lnTo>
                    <a:lnTo>
                      <a:pt x="411" y="567"/>
                    </a:lnTo>
                    <a:lnTo>
                      <a:pt x="412" y="569"/>
                    </a:lnTo>
                    <a:lnTo>
                      <a:pt x="413" y="569"/>
                    </a:lnTo>
                    <a:lnTo>
                      <a:pt x="413" y="567"/>
                    </a:lnTo>
                    <a:lnTo>
                      <a:pt x="415" y="567"/>
                    </a:lnTo>
                    <a:lnTo>
                      <a:pt x="415" y="567"/>
                    </a:lnTo>
                    <a:lnTo>
                      <a:pt x="415" y="569"/>
                    </a:lnTo>
                    <a:lnTo>
                      <a:pt x="413" y="570"/>
                    </a:lnTo>
                    <a:lnTo>
                      <a:pt x="413" y="570"/>
                    </a:lnTo>
                    <a:lnTo>
                      <a:pt x="412" y="571"/>
                    </a:lnTo>
                    <a:lnTo>
                      <a:pt x="412" y="573"/>
                    </a:lnTo>
                    <a:lnTo>
                      <a:pt x="412" y="574"/>
                    </a:lnTo>
                    <a:lnTo>
                      <a:pt x="412" y="576"/>
                    </a:lnTo>
                    <a:lnTo>
                      <a:pt x="413" y="576"/>
                    </a:lnTo>
                    <a:lnTo>
                      <a:pt x="415" y="574"/>
                    </a:lnTo>
                    <a:lnTo>
                      <a:pt x="418" y="573"/>
                    </a:lnTo>
                    <a:lnTo>
                      <a:pt x="419" y="574"/>
                    </a:lnTo>
                    <a:lnTo>
                      <a:pt x="420" y="574"/>
                    </a:lnTo>
                    <a:lnTo>
                      <a:pt x="420" y="574"/>
                    </a:lnTo>
                    <a:lnTo>
                      <a:pt x="422" y="574"/>
                    </a:lnTo>
                    <a:lnTo>
                      <a:pt x="422" y="573"/>
                    </a:lnTo>
                    <a:lnTo>
                      <a:pt x="423" y="573"/>
                    </a:lnTo>
                    <a:lnTo>
                      <a:pt x="423" y="573"/>
                    </a:lnTo>
                    <a:lnTo>
                      <a:pt x="426" y="570"/>
                    </a:lnTo>
                    <a:lnTo>
                      <a:pt x="429" y="570"/>
                    </a:lnTo>
                    <a:lnTo>
                      <a:pt x="430" y="569"/>
                    </a:lnTo>
                    <a:lnTo>
                      <a:pt x="431" y="566"/>
                    </a:lnTo>
                    <a:lnTo>
                      <a:pt x="433" y="565"/>
                    </a:lnTo>
                    <a:lnTo>
                      <a:pt x="434" y="565"/>
                    </a:lnTo>
                    <a:lnTo>
                      <a:pt x="435" y="565"/>
                    </a:lnTo>
                    <a:lnTo>
                      <a:pt x="437" y="565"/>
                    </a:lnTo>
                    <a:lnTo>
                      <a:pt x="438" y="563"/>
                    </a:lnTo>
                    <a:lnTo>
                      <a:pt x="441" y="563"/>
                    </a:lnTo>
                    <a:lnTo>
                      <a:pt x="442" y="560"/>
                    </a:lnTo>
                    <a:lnTo>
                      <a:pt x="444" y="562"/>
                    </a:lnTo>
                    <a:lnTo>
                      <a:pt x="444" y="563"/>
                    </a:lnTo>
                    <a:lnTo>
                      <a:pt x="442" y="565"/>
                    </a:lnTo>
                    <a:lnTo>
                      <a:pt x="441" y="566"/>
                    </a:lnTo>
                    <a:lnTo>
                      <a:pt x="441" y="565"/>
                    </a:lnTo>
                    <a:lnTo>
                      <a:pt x="439" y="566"/>
                    </a:lnTo>
                    <a:lnTo>
                      <a:pt x="441" y="567"/>
                    </a:lnTo>
                    <a:lnTo>
                      <a:pt x="441" y="569"/>
                    </a:lnTo>
                    <a:lnTo>
                      <a:pt x="453" y="578"/>
                    </a:lnTo>
                    <a:lnTo>
                      <a:pt x="472" y="615"/>
                    </a:lnTo>
                    <a:lnTo>
                      <a:pt x="475" y="612"/>
                    </a:lnTo>
                    <a:lnTo>
                      <a:pt x="475" y="611"/>
                    </a:lnTo>
                    <a:lnTo>
                      <a:pt x="475" y="611"/>
                    </a:lnTo>
                    <a:lnTo>
                      <a:pt x="478" y="608"/>
                    </a:lnTo>
                    <a:lnTo>
                      <a:pt x="478" y="608"/>
                    </a:lnTo>
                    <a:lnTo>
                      <a:pt x="479" y="610"/>
                    </a:lnTo>
                    <a:lnTo>
                      <a:pt x="481" y="610"/>
                    </a:lnTo>
                    <a:lnTo>
                      <a:pt x="483" y="611"/>
                    </a:lnTo>
                    <a:lnTo>
                      <a:pt x="482" y="612"/>
                    </a:lnTo>
                    <a:lnTo>
                      <a:pt x="483" y="612"/>
                    </a:lnTo>
                    <a:lnTo>
                      <a:pt x="483" y="614"/>
                    </a:lnTo>
                    <a:lnTo>
                      <a:pt x="485" y="615"/>
                    </a:lnTo>
                    <a:lnTo>
                      <a:pt x="489" y="615"/>
                    </a:lnTo>
                    <a:lnTo>
                      <a:pt x="491" y="617"/>
                    </a:lnTo>
                    <a:lnTo>
                      <a:pt x="493" y="615"/>
                    </a:lnTo>
                    <a:lnTo>
                      <a:pt x="496" y="615"/>
                    </a:lnTo>
                    <a:lnTo>
                      <a:pt x="496" y="614"/>
                    </a:lnTo>
                    <a:lnTo>
                      <a:pt x="497" y="614"/>
                    </a:lnTo>
                    <a:lnTo>
                      <a:pt x="498" y="614"/>
                    </a:lnTo>
                    <a:lnTo>
                      <a:pt x="500" y="614"/>
                    </a:lnTo>
                    <a:lnTo>
                      <a:pt x="500" y="612"/>
                    </a:lnTo>
                    <a:lnTo>
                      <a:pt x="501" y="611"/>
                    </a:lnTo>
                    <a:lnTo>
                      <a:pt x="504" y="612"/>
                    </a:lnTo>
                    <a:lnTo>
                      <a:pt x="505" y="612"/>
                    </a:lnTo>
                    <a:lnTo>
                      <a:pt x="505" y="614"/>
                    </a:lnTo>
                    <a:lnTo>
                      <a:pt x="506" y="615"/>
                    </a:lnTo>
                    <a:lnTo>
                      <a:pt x="508" y="617"/>
                    </a:lnTo>
                    <a:lnTo>
                      <a:pt x="509" y="617"/>
                    </a:lnTo>
                    <a:lnTo>
                      <a:pt x="509" y="618"/>
                    </a:lnTo>
                    <a:lnTo>
                      <a:pt x="509" y="619"/>
                    </a:lnTo>
                    <a:lnTo>
                      <a:pt x="509" y="621"/>
                    </a:lnTo>
                    <a:lnTo>
                      <a:pt x="511" y="622"/>
                    </a:lnTo>
                    <a:lnTo>
                      <a:pt x="512" y="622"/>
                    </a:lnTo>
                    <a:lnTo>
                      <a:pt x="515" y="625"/>
                    </a:lnTo>
                    <a:lnTo>
                      <a:pt x="516" y="626"/>
                    </a:lnTo>
                    <a:lnTo>
                      <a:pt x="516" y="626"/>
                    </a:lnTo>
                    <a:lnTo>
                      <a:pt x="516" y="628"/>
                    </a:lnTo>
                    <a:lnTo>
                      <a:pt x="517" y="629"/>
                    </a:lnTo>
                    <a:lnTo>
                      <a:pt x="519" y="630"/>
                    </a:lnTo>
                    <a:lnTo>
                      <a:pt x="520" y="632"/>
                    </a:lnTo>
                    <a:lnTo>
                      <a:pt x="523" y="632"/>
                    </a:lnTo>
                    <a:lnTo>
                      <a:pt x="524" y="632"/>
                    </a:lnTo>
                    <a:lnTo>
                      <a:pt x="526" y="633"/>
                    </a:lnTo>
                    <a:lnTo>
                      <a:pt x="526" y="633"/>
                    </a:lnTo>
                    <a:lnTo>
                      <a:pt x="527" y="633"/>
                    </a:lnTo>
                    <a:lnTo>
                      <a:pt x="528" y="632"/>
                    </a:lnTo>
                    <a:lnTo>
                      <a:pt x="528" y="630"/>
                    </a:lnTo>
                    <a:lnTo>
                      <a:pt x="531" y="630"/>
                    </a:lnTo>
                    <a:lnTo>
                      <a:pt x="531" y="632"/>
                    </a:lnTo>
                    <a:lnTo>
                      <a:pt x="532" y="632"/>
                    </a:lnTo>
                    <a:lnTo>
                      <a:pt x="534" y="633"/>
                    </a:lnTo>
                    <a:lnTo>
                      <a:pt x="535" y="636"/>
                    </a:lnTo>
                    <a:lnTo>
                      <a:pt x="535" y="636"/>
                    </a:lnTo>
                    <a:lnTo>
                      <a:pt x="537" y="637"/>
                    </a:lnTo>
                    <a:lnTo>
                      <a:pt x="534" y="641"/>
                    </a:lnTo>
                    <a:lnTo>
                      <a:pt x="538" y="643"/>
                    </a:lnTo>
                    <a:lnTo>
                      <a:pt x="541" y="640"/>
                    </a:lnTo>
                    <a:lnTo>
                      <a:pt x="542" y="640"/>
                    </a:lnTo>
                    <a:lnTo>
                      <a:pt x="543" y="637"/>
                    </a:lnTo>
                    <a:lnTo>
                      <a:pt x="546" y="634"/>
                    </a:lnTo>
                    <a:lnTo>
                      <a:pt x="549" y="633"/>
                    </a:lnTo>
                    <a:lnTo>
                      <a:pt x="552" y="632"/>
                    </a:lnTo>
                    <a:lnTo>
                      <a:pt x="556" y="630"/>
                    </a:lnTo>
                    <a:lnTo>
                      <a:pt x="558" y="628"/>
                    </a:lnTo>
                    <a:lnTo>
                      <a:pt x="563" y="625"/>
                    </a:lnTo>
                    <a:lnTo>
                      <a:pt x="567" y="622"/>
                    </a:lnTo>
                    <a:lnTo>
                      <a:pt x="573" y="619"/>
                    </a:lnTo>
                    <a:lnTo>
                      <a:pt x="578" y="618"/>
                    </a:lnTo>
                    <a:lnTo>
                      <a:pt x="582" y="617"/>
                    </a:lnTo>
                    <a:lnTo>
                      <a:pt x="584" y="618"/>
                    </a:lnTo>
                    <a:lnTo>
                      <a:pt x="587" y="619"/>
                    </a:lnTo>
                    <a:lnTo>
                      <a:pt x="590" y="621"/>
                    </a:lnTo>
                    <a:lnTo>
                      <a:pt x="593" y="621"/>
                    </a:lnTo>
                    <a:lnTo>
                      <a:pt x="597" y="619"/>
                    </a:lnTo>
                    <a:lnTo>
                      <a:pt x="599" y="621"/>
                    </a:lnTo>
                    <a:lnTo>
                      <a:pt x="604" y="625"/>
                    </a:lnTo>
                    <a:lnTo>
                      <a:pt x="605" y="626"/>
                    </a:lnTo>
                    <a:lnTo>
                      <a:pt x="608" y="626"/>
                    </a:lnTo>
                    <a:lnTo>
                      <a:pt x="616" y="625"/>
                    </a:lnTo>
                    <a:lnTo>
                      <a:pt x="617" y="626"/>
                    </a:lnTo>
                    <a:lnTo>
                      <a:pt x="625" y="626"/>
                    </a:lnTo>
                    <a:lnTo>
                      <a:pt x="631" y="626"/>
                    </a:lnTo>
                    <a:lnTo>
                      <a:pt x="632" y="625"/>
                    </a:lnTo>
                    <a:lnTo>
                      <a:pt x="632" y="623"/>
                    </a:lnTo>
                    <a:lnTo>
                      <a:pt x="632" y="622"/>
                    </a:lnTo>
                    <a:lnTo>
                      <a:pt x="632" y="619"/>
                    </a:lnTo>
                    <a:lnTo>
                      <a:pt x="634" y="617"/>
                    </a:lnTo>
                    <a:lnTo>
                      <a:pt x="634" y="614"/>
                    </a:lnTo>
                    <a:lnTo>
                      <a:pt x="632" y="611"/>
                    </a:lnTo>
                    <a:lnTo>
                      <a:pt x="632" y="608"/>
                    </a:lnTo>
                    <a:lnTo>
                      <a:pt x="632" y="606"/>
                    </a:lnTo>
                    <a:lnTo>
                      <a:pt x="635" y="603"/>
                    </a:lnTo>
                    <a:lnTo>
                      <a:pt x="636" y="600"/>
                    </a:lnTo>
                    <a:lnTo>
                      <a:pt x="641" y="599"/>
                    </a:lnTo>
                    <a:lnTo>
                      <a:pt x="642" y="596"/>
                    </a:lnTo>
                    <a:lnTo>
                      <a:pt x="645" y="596"/>
                    </a:lnTo>
                    <a:lnTo>
                      <a:pt x="647" y="596"/>
                    </a:lnTo>
                    <a:lnTo>
                      <a:pt x="650" y="599"/>
                    </a:lnTo>
                    <a:lnTo>
                      <a:pt x="656" y="600"/>
                    </a:lnTo>
                    <a:lnTo>
                      <a:pt x="657" y="602"/>
                    </a:lnTo>
                    <a:lnTo>
                      <a:pt x="661" y="603"/>
                    </a:lnTo>
                    <a:lnTo>
                      <a:pt x="665" y="604"/>
                    </a:lnTo>
                    <a:lnTo>
                      <a:pt x="668" y="604"/>
                    </a:lnTo>
                    <a:lnTo>
                      <a:pt x="669" y="607"/>
                    </a:lnTo>
                    <a:lnTo>
                      <a:pt x="671" y="612"/>
                    </a:lnTo>
                    <a:lnTo>
                      <a:pt x="671" y="615"/>
                    </a:lnTo>
                    <a:lnTo>
                      <a:pt x="672" y="615"/>
                    </a:lnTo>
                    <a:lnTo>
                      <a:pt x="673" y="618"/>
                    </a:lnTo>
                    <a:lnTo>
                      <a:pt x="677" y="621"/>
                    </a:lnTo>
                    <a:lnTo>
                      <a:pt x="683" y="622"/>
                    </a:lnTo>
                    <a:lnTo>
                      <a:pt x="687" y="622"/>
                    </a:lnTo>
                    <a:lnTo>
                      <a:pt x="692" y="619"/>
                    </a:lnTo>
                    <a:lnTo>
                      <a:pt x="697" y="617"/>
                    </a:lnTo>
                    <a:lnTo>
                      <a:pt x="701" y="618"/>
                    </a:lnTo>
                    <a:lnTo>
                      <a:pt x="709" y="621"/>
                    </a:lnTo>
                    <a:lnTo>
                      <a:pt x="710" y="623"/>
                    </a:lnTo>
                    <a:lnTo>
                      <a:pt x="712" y="623"/>
                    </a:lnTo>
                    <a:lnTo>
                      <a:pt x="712" y="623"/>
                    </a:lnTo>
                    <a:lnTo>
                      <a:pt x="716" y="626"/>
                    </a:lnTo>
                    <a:lnTo>
                      <a:pt x="718" y="628"/>
                    </a:lnTo>
                    <a:lnTo>
                      <a:pt x="723" y="629"/>
                    </a:lnTo>
                    <a:lnTo>
                      <a:pt x="724" y="632"/>
                    </a:lnTo>
                    <a:lnTo>
                      <a:pt x="729" y="634"/>
                    </a:lnTo>
                    <a:lnTo>
                      <a:pt x="735" y="634"/>
                    </a:lnTo>
                    <a:lnTo>
                      <a:pt x="738" y="636"/>
                    </a:lnTo>
                    <a:lnTo>
                      <a:pt x="740" y="636"/>
                    </a:lnTo>
                    <a:lnTo>
                      <a:pt x="744" y="636"/>
                    </a:lnTo>
                    <a:lnTo>
                      <a:pt x="749" y="637"/>
                    </a:lnTo>
                    <a:lnTo>
                      <a:pt x="757" y="634"/>
                    </a:lnTo>
                    <a:lnTo>
                      <a:pt x="762" y="633"/>
                    </a:lnTo>
                    <a:lnTo>
                      <a:pt x="768" y="632"/>
                    </a:lnTo>
                    <a:lnTo>
                      <a:pt x="773" y="628"/>
                    </a:lnTo>
                    <a:lnTo>
                      <a:pt x="777" y="625"/>
                    </a:lnTo>
                    <a:lnTo>
                      <a:pt x="781" y="623"/>
                    </a:lnTo>
                    <a:lnTo>
                      <a:pt x="785" y="625"/>
                    </a:lnTo>
                    <a:lnTo>
                      <a:pt x="788" y="628"/>
                    </a:lnTo>
                    <a:lnTo>
                      <a:pt x="792" y="628"/>
                    </a:lnTo>
                    <a:lnTo>
                      <a:pt x="795" y="628"/>
                    </a:lnTo>
                    <a:lnTo>
                      <a:pt x="796" y="626"/>
                    </a:lnTo>
                    <a:lnTo>
                      <a:pt x="798" y="626"/>
                    </a:lnTo>
                    <a:lnTo>
                      <a:pt x="799" y="628"/>
                    </a:lnTo>
                    <a:lnTo>
                      <a:pt x="802" y="629"/>
                    </a:lnTo>
                    <a:lnTo>
                      <a:pt x="807" y="630"/>
                    </a:lnTo>
                    <a:lnTo>
                      <a:pt x="811" y="632"/>
                    </a:lnTo>
                    <a:lnTo>
                      <a:pt x="813" y="632"/>
                    </a:lnTo>
                    <a:lnTo>
                      <a:pt x="816" y="630"/>
                    </a:lnTo>
                    <a:lnTo>
                      <a:pt x="824" y="625"/>
                    </a:lnTo>
                    <a:lnTo>
                      <a:pt x="824" y="623"/>
                    </a:lnTo>
                    <a:lnTo>
                      <a:pt x="824" y="622"/>
                    </a:lnTo>
                    <a:lnTo>
                      <a:pt x="824" y="619"/>
                    </a:lnTo>
                    <a:lnTo>
                      <a:pt x="825" y="618"/>
                    </a:lnTo>
                    <a:lnTo>
                      <a:pt x="826" y="615"/>
                    </a:lnTo>
                    <a:lnTo>
                      <a:pt x="828" y="611"/>
                    </a:lnTo>
                    <a:lnTo>
                      <a:pt x="829" y="607"/>
                    </a:lnTo>
                    <a:lnTo>
                      <a:pt x="829" y="604"/>
                    </a:lnTo>
                    <a:lnTo>
                      <a:pt x="833" y="603"/>
                    </a:lnTo>
                    <a:lnTo>
                      <a:pt x="837" y="599"/>
                    </a:lnTo>
                    <a:lnTo>
                      <a:pt x="837" y="597"/>
                    </a:lnTo>
                    <a:lnTo>
                      <a:pt x="836" y="596"/>
                    </a:lnTo>
                    <a:lnTo>
                      <a:pt x="836" y="592"/>
                    </a:lnTo>
                    <a:lnTo>
                      <a:pt x="835" y="591"/>
                    </a:lnTo>
                    <a:lnTo>
                      <a:pt x="833" y="591"/>
                    </a:lnTo>
                    <a:lnTo>
                      <a:pt x="831" y="592"/>
                    </a:lnTo>
                    <a:lnTo>
                      <a:pt x="829" y="591"/>
                    </a:lnTo>
                    <a:lnTo>
                      <a:pt x="831" y="589"/>
                    </a:lnTo>
                    <a:lnTo>
                      <a:pt x="835" y="585"/>
                    </a:lnTo>
                    <a:lnTo>
                      <a:pt x="836" y="582"/>
                    </a:lnTo>
                    <a:lnTo>
                      <a:pt x="839" y="581"/>
                    </a:lnTo>
                    <a:lnTo>
                      <a:pt x="844" y="580"/>
                    </a:lnTo>
                    <a:lnTo>
                      <a:pt x="851" y="577"/>
                    </a:lnTo>
                    <a:lnTo>
                      <a:pt x="855" y="577"/>
                    </a:lnTo>
                    <a:lnTo>
                      <a:pt x="861" y="577"/>
                    </a:lnTo>
                    <a:lnTo>
                      <a:pt x="862" y="577"/>
                    </a:lnTo>
                    <a:lnTo>
                      <a:pt x="866" y="578"/>
                    </a:lnTo>
                    <a:lnTo>
                      <a:pt x="869" y="580"/>
                    </a:lnTo>
                    <a:lnTo>
                      <a:pt x="870" y="582"/>
                    </a:lnTo>
                    <a:lnTo>
                      <a:pt x="873" y="582"/>
                    </a:lnTo>
                    <a:lnTo>
                      <a:pt x="876" y="582"/>
                    </a:lnTo>
                    <a:lnTo>
                      <a:pt x="878" y="582"/>
                    </a:lnTo>
                    <a:lnTo>
                      <a:pt x="881" y="584"/>
                    </a:lnTo>
                    <a:lnTo>
                      <a:pt x="883" y="586"/>
                    </a:lnTo>
                    <a:lnTo>
                      <a:pt x="884" y="589"/>
                    </a:lnTo>
                    <a:lnTo>
                      <a:pt x="884" y="591"/>
                    </a:lnTo>
                    <a:lnTo>
                      <a:pt x="885" y="592"/>
                    </a:lnTo>
                    <a:lnTo>
                      <a:pt x="887" y="593"/>
                    </a:lnTo>
                    <a:lnTo>
                      <a:pt x="887" y="595"/>
                    </a:lnTo>
                    <a:lnTo>
                      <a:pt x="888" y="593"/>
                    </a:lnTo>
                    <a:lnTo>
                      <a:pt x="888" y="596"/>
                    </a:lnTo>
                    <a:lnTo>
                      <a:pt x="888" y="599"/>
                    </a:lnTo>
                    <a:lnTo>
                      <a:pt x="889" y="602"/>
                    </a:lnTo>
                    <a:lnTo>
                      <a:pt x="891" y="604"/>
                    </a:lnTo>
                    <a:lnTo>
                      <a:pt x="891" y="607"/>
                    </a:lnTo>
                    <a:lnTo>
                      <a:pt x="895" y="614"/>
                    </a:lnTo>
                    <a:lnTo>
                      <a:pt x="896" y="621"/>
                    </a:lnTo>
                    <a:lnTo>
                      <a:pt x="898" y="623"/>
                    </a:lnTo>
                    <a:lnTo>
                      <a:pt x="898" y="625"/>
                    </a:lnTo>
                    <a:lnTo>
                      <a:pt x="898" y="625"/>
                    </a:lnTo>
                    <a:lnTo>
                      <a:pt x="898" y="628"/>
                    </a:lnTo>
                    <a:lnTo>
                      <a:pt x="898" y="632"/>
                    </a:lnTo>
                    <a:lnTo>
                      <a:pt x="899" y="633"/>
                    </a:lnTo>
                    <a:lnTo>
                      <a:pt x="903" y="633"/>
                    </a:lnTo>
                    <a:lnTo>
                      <a:pt x="907" y="632"/>
                    </a:lnTo>
                    <a:lnTo>
                      <a:pt x="910" y="633"/>
                    </a:lnTo>
                    <a:lnTo>
                      <a:pt x="913" y="634"/>
                    </a:lnTo>
                    <a:lnTo>
                      <a:pt x="915" y="636"/>
                    </a:lnTo>
                    <a:lnTo>
                      <a:pt x="921" y="640"/>
                    </a:lnTo>
                    <a:lnTo>
                      <a:pt x="924" y="641"/>
                    </a:lnTo>
                    <a:lnTo>
                      <a:pt x="925" y="641"/>
                    </a:lnTo>
                    <a:lnTo>
                      <a:pt x="926" y="643"/>
                    </a:lnTo>
                    <a:lnTo>
                      <a:pt x="926" y="643"/>
                    </a:lnTo>
                    <a:lnTo>
                      <a:pt x="926" y="643"/>
                    </a:lnTo>
                    <a:lnTo>
                      <a:pt x="926" y="645"/>
                    </a:lnTo>
                    <a:lnTo>
                      <a:pt x="928" y="647"/>
                    </a:lnTo>
                    <a:lnTo>
                      <a:pt x="928" y="649"/>
                    </a:lnTo>
                    <a:lnTo>
                      <a:pt x="928" y="652"/>
                    </a:lnTo>
                    <a:lnTo>
                      <a:pt x="929" y="655"/>
                    </a:lnTo>
                    <a:lnTo>
                      <a:pt x="930" y="658"/>
                    </a:lnTo>
                    <a:lnTo>
                      <a:pt x="933" y="658"/>
                    </a:lnTo>
                    <a:lnTo>
                      <a:pt x="936" y="658"/>
                    </a:lnTo>
                    <a:lnTo>
                      <a:pt x="939" y="658"/>
                    </a:lnTo>
                    <a:lnTo>
                      <a:pt x="944" y="655"/>
                    </a:lnTo>
                    <a:lnTo>
                      <a:pt x="950" y="652"/>
                    </a:lnTo>
                    <a:lnTo>
                      <a:pt x="952" y="652"/>
                    </a:lnTo>
                    <a:lnTo>
                      <a:pt x="958" y="648"/>
                    </a:lnTo>
                    <a:lnTo>
                      <a:pt x="963" y="647"/>
                    </a:lnTo>
                    <a:lnTo>
                      <a:pt x="963" y="648"/>
                    </a:lnTo>
                    <a:lnTo>
                      <a:pt x="962" y="649"/>
                    </a:lnTo>
                    <a:lnTo>
                      <a:pt x="962" y="654"/>
                    </a:lnTo>
                    <a:lnTo>
                      <a:pt x="963" y="656"/>
                    </a:lnTo>
                    <a:lnTo>
                      <a:pt x="963" y="659"/>
                    </a:lnTo>
                    <a:lnTo>
                      <a:pt x="961" y="660"/>
                    </a:lnTo>
                    <a:lnTo>
                      <a:pt x="959" y="663"/>
                    </a:lnTo>
                    <a:lnTo>
                      <a:pt x="958" y="666"/>
                    </a:lnTo>
                    <a:lnTo>
                      <a:pt x="955" y="671"/>
                    </a:lnTo>
                    <a:lnTo>
                      <a:pt x="955" y="678"/>
                    </a:lnTo>
                    <a:lnTo>
                      <a:pt x="951" y="685"/>
                    </a:lnTo>
                    <a:lnTo>
                      <a:pt x="950" y="688"/>
                    </a:lnTo>
                    <a:lnTo>
                      <a:pt x="948" y="691"/>
                    </a:lnTo>
                    <a:lnTo>
                      <a:pt x="947" y="692"/>
                    </a:lnTo>
                    <a:lnTo>
                      <a:pt x="945" y="692"/>
                    </a:lnTo>
                    <a:lnTo>
                      <a:pt x="945" y="692"/>
                    </a:lnTo>
                    <a:lnTo>
                      <a:pt x="945" y="692"/>
                    </a:lnTo>
                    <a:lnTo>
                      <a:pt x="944" y="693"/>
                    </a:lnTo>
                    <a:lnTo>
                      <a:pt x="944" y="695"/>
                    </a:lnTo>
                    <a:lnTo>
                      <a:pt x="944" y="696"/>
                    </a:lnTo>
                    <a:lnTo>
                      <a:pt x="941" y="697"/>
                    </a:lnTo>
                    <a:lnTo>
                      <a:pt x="941" y="699"/>
                    </a:lnTo>
                    <a:lnTo>
                      <a:pt x="940" y="697"/>
                    </a:lnTo>
                    <a:lnTo>
                      <a:pt x="940" y="697"/>
                    </a:lnTo>
                    <a:lnTo>
                      <a:pt x="939" y="696"/>
                    </a:lnTo>
                    <a:lnTo>
                      <a:pt x="939" y="695"/>
                    </a:lnTo>
                    <a:lnTo>
                      <a:pt x="939" y="695"/>
                    </a:lnTo>
                    <a:lnTo>
                      <a:pt x="939" y="692"/>
                    </a:lnTo>
                    <a:lnTo>
                      <a:pt x="939" y="692"/>
                    </a:lnTo>
                    <a:lnTo>
                      <a:pt x="937" y="692"/>
                    </a:lnTo>
                    <a:lnTo>
                      <a:pt x="939" y="691"/>
                    </a:lnTo>
                    <a:lnTo>
                      <a:pt x="939" y="691"/>
                    </a:lnTo>
                    <a:lnTo>
                      <a:pt x="937" y="689"/>
                    </a:lnTo>
                    <a:lnTo>
                      <a:pt x="935" y="691"/>
                    </a:lnTo>
                    <a:lnTo>
                      <a:pt x="929" y="697"/>
                    </a:lnTo>
                    <a:lnTo>
                      <a:pt x="930" y="699"/>
                    </a:lnTo>
                    <a:lnTo>
                      <a:pt x="932" y="703"/>
                    </a:lnTo>
                    <a:lnTo>
                      <a:pt x="932" y="712"/>
                    </a:lnTo>
                    <a:lnTo>
                      <a:pt x="929" y="717"/>
                    </a:lnTo>
                    <a:lnTo>
                      <a:pt x="925" y="719"/>
                    </a:lnTo>
                    <a:lnTo>
                      <a:pt x="925" y="723"/>
                    </a:lnTo>
                    <a:lnTo>
                      <a:pt x="926" y="723"/>
                    </a:lnTo>
                    <a:lnTo>
                      <a:pt x="926" y="725"/>
                    </a:lnTo>
                    <a:lnTo>
                      <a:pt x="928" y="725"/>
                    </a:lnTo>
                    <a:lnTo>
                      <a:pt x="928" y="723"/>
                    </a:lnTo>
                    <a:lnTo>
                      <a:pt x="926" y="722"/>
                    </a:lnTo>
                    <a:lnTo>
                      <a:pt x="928" y="722"/>
                    </a:lnTo>
                    <a:lnTo>
                      <a:pt x="932" y="722"/>
                    </a:lnTo>
                    <a:lnTo>
                      <a:pt x="932" y="721"/>
                    </a:lnTo>
                    <a:lnTo>
                      <a:pt x="933" y="719"/>
                    </a:lnTo>
                    <a:lnTo>
                      <a:pt x="935" y="718"/>
                    </a:lnTo>
                    <a:lnTo>
                      <a:pt x="936" y="717"/>
                    </a:lnTo>
                    <a:lnTo>
                      <a:pt x="937" y="712"/>
                    </a:lnTo>
                    <a:lnTo>
                      <a:pt x="937" y="714"/>
                    </a:lnTo>
                    <a:lnTo>
                      <a:pt x="939" y="714"/>
                    </a:lnTo>
                    <a:lnTo>
                      <a:pt x="939" y="715"/>
                    </a:lnTo>
                    <a:lnTo>
                      <a:pt x="939" y="717"/>
                    </a:lnTo>
                    <a:lnTo>
                      <a:pt x="940" y="715"/>
                    </a:lnTo>
                    <a:lnTo>
                      <a:pt x="941" y="715"/>
                    </a:lnTo>
                    <a:lnTo>
                      <a:pt x="941" y="715"/>
                    </a:lnTo>
                    <a:lnTo>
                      <a:pt x="941" y="717"/>
                    </a:lnTo>
                    <a:lnTo>
                      <a:pt x="941" y="719"/>
                    </a:lnTo>
                    <a:lnTo>
                      <a:pt x="941" y="719"/>
                    </a:lnTo>
                    <a:lnTo>
                      <a:pt x="943" y="719"/>
                    </a:lnTo>
                    <a:lnTo>
                      <a:pt x="945" y="719"/>
                    </a:lnTo>
                    <a:lnTo>
                      <a:pt x="947" y="721"/>
                    </a:lnTo>
                    <a:lnTo>
                      <a:pt x="947" y="721"/>
                    </a:lnTo>
                    <a:lnTo>
                      <a:pt x="948" y="721"/>
                    </a:lnTo>
                    <a:lnTo>
                      <a:pt x="950" y="722"/>
                    </a:lnTo>
                    <a:lnTo>
                      <a:pt x="954" y="721"/>
                    </a:lnTo>
                    <a:lnTo>
                      <a:pt x="955" y="721"/>
                    </a:lnTo>
                    <a:lnTo>
                      <a:pt x="956" y="719"/>
                    </a:lnTo>
                    <a:lnTo>
                      <a:pt x="959" y="718"/>
                    </a:lnTo>
                    <a:lnTo>
                      <a:pt x="966" y="712"/>
                    </a:lnTo>
                    <a:lnTo>
                      <a:pt x="967" y="710"/>
                    </a:lnTo>
                    <a:lnTo>
                      <a:pt x="970" y="708"/>
                    </a:lnTo>
                    <a:lnTo>
                      <a:pt x="971" y="704"/>
                    </a:lnTo>
                    <a:lnTo>
                      <a:pt x="971" y="703"/>
                    </a:lnTo>
                    <a:lnTo>
                      <a:pt x="973" y="702"/>
                    </a:lnTo>
                    <a:lnTo>
                      <a:pt x="974" y="700"/>
                    </a:lnTo>
                    <a:lnTo>
                      <a:pt x="977" y="699"/>
                    </a:lnTo>
                    <a:lnTo>
                      <a:pt x="978" y="695"/>
                    </a:lnTo>
                    <a:lnTo>
                      <a:pt x="980" y="693"/>
                    </a:lnTo>
                    <a:lnTo>
                      <a:pt x="981" y="692"/>
                    </a:lnTo>
                    <a:lnTo>
                      <a:pt x="989" y="682"/>
                    </a:lnTo>
                    <a:lnTo>
                      <a:pt x="991" y="680"/>
                    </a:lnTo>
                    <a:lnTo>
                      <a:pt x="992" y="678"/>
                    </a:lnTo>
                    <a:lnTo>
                      <a:pt x="993" y="678"/>
                    </a:lnTo>
                    <a:lnTo>
                      <a:pt x="996" y="673"/>
                    </a:lnTo>
                    <a:lnTo>
                      <a:pt x="997" y="667"/>
                    </a:lnTo>
                    <a:lnTo>
                      <a:pt x="999" y="665"/>
                    </a:lnTo>
                    <a:lnTo>
                      <a:pt x="1002" y="660"/>
                    </a:lnTo>
                    <a:lnTo>
                      <a:pt x="1004" y="656"/>
                    </a:lnTo>
                    <a:lnTo>
                      <a:pt x="1008" y="652"/>
                    </a:lnTo>
                    <a:lnTo>
                      <a:pt x="1010" y="651"/>
                    </a:lnTo>
                    <a:lnTo>
                      <a:pt x="1010" y="649"/>
                    </a:lnTo>
                    <a:lnTo>
                      <a:pt x="1011" y="649"/>
                    </a:lnTo>
                    <a:lnTo>
                      <a:pt x="1012" y="648"/>
                    </a:lnTo>
                    <a:lnTo>
                      <a:pt x="1012" y="644"/>
                    </a:lnTo>
                    <a:lnTo>
                      <a:pt x="1014" y="641"/>
                    </a:lnTo>
                    <a:lnTo>
                      <a:pt x="1014" y="640"/>
                    </a:lnTo>
                    <a:lnTo>
                      <a:pt x="1014" y="639"/>
                    </a:lnTo>
                    <a:lnTo>
                      <a:pt x="1015" y="634"/>
                    </a:lnTo>
                    <a:lnTo>
                      <a:pt x="1015" y="633"/>
                    </a:lnTo>
                    <a:lnTo>
                      <a:pt x="1015" y="628"/>
                    </a:lnTo>
                    <a:lnTo>
                      <a:pt x="1017" y="626"/>
                    </a:lnTo>
                    <a:lnTo>
                      <a:pt x="1017" y="625"/>
                    </a:lnTo>
                    <a:lnTo>
                      <a:pt x="1015" y="623"/>
                    </a:lnTo>
                    <a:lnTo>
                      <a:pt x="1014" y="619"/>
                    </a:lnTo>
                    <a:lnTo>
                      <a:pt x="1014" y="617"/>
                    </a:lnTo>
                    <a:lnTo>
                      <a:pt x="1015" y="614"/>
                    </a:lnTo>
                    <a:lnTo>
                      <a:pt x="1015" y="612"/>
                    </a:lnTo>
                    <a:lnTo>
                      <a:pt x="1017" y="608"/>
                    </a:lnTo>
                    <a:lnTo>
                      <a:pt x="1017" y="608"/>
                    </a:lnTo>
                    <a:lnTo>
                      <a:pt x="1017" y="608"/>
                    </a:lnTo>
                    <a:lnTo>
                      <a:pt x="1018" y="607"/>
                    </a:lnTo>
                    <a:lnTo>
                      <a:pt x="1017" y="606"/>
                    </a:lnTo>
                    <a:lnTo>
                      <a:pt x="1019" y="603"/>
                    </a:lnTo>
                    <a:lnTo>
                      <a:pt x="1021" y="602"/>
                    </a:lnTo>
                    <a:lnTo>
                      <a:pt x="1021" y="600"/>
                    </a:lnTo>
                    <a:lnTo>
                      <a:pt x="1022" y="599"/>
                    </a:lnTo>
                    <a:lnTo>
                      <a:pt x="1022" y="597"/>
                    </a:lnTo>
                    <a:lnTo>
                      <a:pt x="1023" y="596"/>
                    </a:lnTo>
                    <a:lnTo>
                      <a:pt x="1019" y="592"/>
                    </a:lnTo>
                    <a:lnTo>
                      <a:pt x="1021" y="589"/>
                    </a:lnTo>
                    <a:lnTo>
                      <a:pt x="1021" y="586"/>
                    </a:lnTo>
                    <a:lnTo>
                      <a:pt x="1021" y="585"/>
                    </a:lnTo>
                    <a:lnTo>
                      <a:pt x="1018" y="584"/>
                    </a:lnTo>
                    <a:lnTo>
                      <a:pt x="1017" y="582"/>
                    </a:lnTo>
                    <a:lnTo>
                      <a:pt x="1015" y="582"/>
                    </a:lnTo>
                    <a:lnTo>
                      <a:pt x="1012" y="581"/>
                    </a:lnTo>
                    <a:lnTo>
                      <a:pt x="1011" y="580"/>
                    </a:lnTo>
                    <a:lnTo>
                      <a:pt x="1010" y="581"/>
                    </a:lnTo>
                    <a:lnTo>
                      <a:pt x="1010" y="580"/>
                    </a:lnTo>
                    <a:lnTo>
                      <a:pt x="1012" y="580"/>
                    </a:lnTo>
                    <a:lnTo>
                      <a:pt x="1014" y="581"/>
                    </a:lnTo>
                    <a:lnTo>
                      <a:pt x="1017" y="581"/>
                    </a:lnTo>
                    <a:lnTo>
                      <a:pt x="1018" y="581"/>
                    </a:lnTo>
                    <a:lnTo>
                      <a:pt x="1021" y="582"/>
                    </a:lnTo>
                    <a:lnTo>
                      <a:pt x="1021" y="582"/>
                    </a:lnTo>
                    <a:lnTo>
                      <a:pt x="1022" y="581"/>
                    </a:lnTo>
                    <a:lnTo>
                      <a:pt x="1022" y="578"/>
                    </a:lnTo>
                    <a:lnTo>
                      <a:pt x="1021" y="578"/>
                    </a:lnTo>
                    <a:lnTo>
                      <a:pt x="1017" y="576"/>
                    </a:lnTo>
                    <a:lnTo>
                      <a:pt x="1015" y="573"/>
                    </a:lnTo>
                    <a:lnTo>
                      <a:pt x="1012" y="571"/>
                    </a:lnTo>
                    <a:lnTo>
                      <a:pt x="1012" y="571"/>
                    </a:lnTo>
                    <a:lnTo>
                      <a:pt x="1012" y="569"/>
                    </a:lnTo>
                    <a:lnTo>
                      <a:pt x="1011" y="567"/>
                    </a:lnTo>
                    <a:lnTo>
                      <a:pt x="1010" y="566"/>
                    </a:lnTo>
                    <a:lnTo>
                      <a:pt x="1008" y="566"/>
                    </a:lnTo>
                    <a:lnTo>
                      <a:pt x="1008" y="565"/>
                    </a:lnTo>
                    <a:lnTo>
                      <a:pt x="1008" y="565"/>
                    </a:lnTo>
                    <a:lnTo>
                      <a:pt x="1007" y="565"/>
                    </a:lnTo>
                    <a:lnTo>
                      <a:pt x="1006" y="565"/>
                    </a:lnTo>
                    <a:lnTo>
                      <a:pt x="1004" y="565"/>
                    </a:lnTo>
                    <a:lnTo>
                      <a:pt x="1002" y="565"/>
                    </a:lnTo>
                    <a:lnTo>
                      <a:pt x="999" y="563"/>
                    </a:lnTo>
                    <a:lnTo>
                      <a:pt x="999" y="567"/>
                    </a:lnTo>
                    <a:lnTo>
                      <a:pt x="999" y="567"/>
                    </a:lnTo>
                    <a:lnTo>
                      <a:pt x="999" y="569"/>
                    </a:lnTo>
                    <a:lnTo>
                      <a:pt x="999" y="571"/>
                    </a:lnTo>
                    <a:lnTo>
                      <a:pt x="997" y="574"/>
                    </a:lnTo>
                    <a:lnTo>
                      <a:pt x="995" y="576"/>
                    </a:lnTo>
                    <a:lnTo>
                      <a:pt x="996" y="573"/>
                    </a:lnTo>
                    <a:lnTo>
                      <a:pt x="997" y="571"/>
                    </a:lnTo>
                    <a:lnTo>
                      <a:pt x="996" y="569"/>
                    </a:lnTo>
                    <a:lnTo>
                      <a:pt x="993" y="573"/>
                    </a:lnTo>
                    <a:lnTo>
                      <a:pt x="991" y="574"/>
                    </a:lnTo>
                    <a:lnTo>
                      <a:pt x="988" y="576"/>
                    </a:lnTo>
                    <a:lnTo>
                      <a:pt x="985" y="574"/>
                    </a:lnTo>
                    <a:lnTo>
                      <a:pt x="985" y="574"/>
                    </a:lnTo>
                    <a:lnTo>
                      <a:pt x="987" y="573"/>
                    </a:lnTo>
                    <a:lnTo>
                      <a:pt x="988" y="571"/>
                    </a:lnTo>
                    <a:lnTo>
                      <a:pt x="989" y="570"/>
                    </a:lnTo>
                    <a:lnTo>
                      <a:pt x="989" y="569"/>
                    </a:lnTo>
                    <a:lnTo>
                      <a:pt x="988" y="569"/>
                    </a:lnTo>
                    <a:lnTo>
                      <a:pt x="987" y="567"/>
                    </a:lnTo>
                    <a:lnTo>
                      <a:pt x="988" y="566"/>
                    </a:lnTo>
                    <a:lnTo>
                      <a:pt x="989" y="565"/>
                    </a:lnTo>
                    <a:lnTo>
                      <a:pt x="989" y="563"/>
                    </a:lnTo>
                    <a:lnTo>
                      <a:pt x="987" y="565"/>
                    </a:lnTo>
                    <a:lnTo>
                      <a:pt x="985" y="565"/>
                    </a:lnTo>
                    <a:lnTo>
                      <a:pt x="984" y="566"/>
                    </a:lnTo>
                    <a:lnTo>
                      <a:pt x="985" y="567"/>
                    </a:lnTo>
                    <a:lnTo>
                      <a:pt x="985" y="569"/>
                    </a:lnTo>
                    <a:lnTo>
                      <a:pt x="984" y="570"/>
                    </a:lnTo>
                    <a:lnTo>
                      <a:pt x="982" y="570"/>
                    </a:lnTo>
                    <a:lnTo>
                      <a:pt x="981" y="571"/>
                    </a:lnTo>
                    <a:lnTo>
                      <a:pt x="981" y="571"/>
                    </a:lnTo>
                    <a:lnTo>
                      <a:pt x="981" y="569"/>
                    </a:lnTo>
                    <a:lnTo>
                      <a:pt x="981" y="567"/>
                    </a:lnTo>
                    <a:lnTo>
                      <a:pt x="981" y="565"/>
                    </a:lnTo>
                    <a:lnTo>
                      <a:pt x="981" y="563"/>
                    </a:lnTo>
                    <a:lnTo>
                      <a:pt x="981" y="563"/>
                    </a:lnTo>
                    <a:lnTo>
                      <a:pt x="981" y="560"/>
                    </a:lnTo>
                    <a:lnTo>
                      <a:pt x="981" y="559"/>
                    </a:lnTo>
                    <a:lnTo>
                      <a:pt x="980" y="559"/>
                    </a:lnTo>
                    <a:lnTo>
                      <a:pt x="976" y="559"/>
                    </a:lnTo>
                    <a:lnTo>
                      <a:pt x="971" y="559"/>
                    </a:lnTo>
                    <a:lnTo>
                      <a:pt x="970" y="558"/>
                    </a:lnTo>
                    <a:lnTo>
                      <a:pt x="967" y="556"/>
                    </a:lnTo>
                    <a:lnTo>
                      <a:pt x="967" y="556"/>
                    </a:lnTo>
                    <a:lnTo>
                      <a:pt x="967" y="554"/>
                    </a:lnTo>
                    <a:lnTo>
                      <a:pt x="973" y="550"/>
                    </a:lnTo>
                    <a:lnTo>
                      <a:pt x="973" y="550"/>
                    </a:lnTo>
                    <a:lnTo>
                      <a:pt x="977" y="547"/>
                    </a:lnTo>
                    <a:lnTo>
                      <a:pt x="978" y="544"/>
                    </a:lnTo>
                    <a:lnTo>
                      <a:pt x="978" y="544"/>
                    </a:lnTo>
                    <a:lnTo>
                      <a:pt x="980" y="544"/>
                    </a:lnTo>
                    <a:lnTo>
                      <a:pt x="981" y="543"/>
                    </a:lnTo>
                    <a:lnTo>
                      <a:pt x="989" y="534"/>
                    </a:lnTo>
                    <a:lnTo>
                      <a:pt x="991" y="532"/>
                    </a:lnTo>
                    <a:lnTo>
                      <a:pt x="992" y="530"/>
                    </a:lnTo>
                    <a:lnTo>
                      <a:pt x="993" y="529"/>
                    </a:lnTo>
                    <a:lnTo>
                      <a:pt x="993" y="528"/>
                    </a:lnTo>
                    <a:lnTo>
                      <a:pt x="995" y="526"/>
                    </a:lnTo>
                    <a:lnTo>
                      <a:pt x="996" y="525"/>
                    </a:lnTo>
                    <a:lnTo>
                      <a:pt x="996" y="523"/>
                    </a:lnTo>
                    <a:lnTo>
                      <a:pt x="997" y="523"/>
                    </a:lnTo>
                    <a:lnTo>
                      <a:pt x="997" y="522"/>
                    </a:lnTo>
                    <a:lnTo>
                      <a:pt x="1000" y="519"/>
                    </a:lnTo>
                    <a:lnTo>
                      <a:pt x="1003" y="517"/>
                    </a:lnTo>
                    <a:lnTo>
                      <a:pt x="1004" y="517"/>
                    </a:lnTo>
                    <a:lnTo>
                      <a:pt x="1007" y="513"/>
                    </a:lnTo>
                    <a:lnTo>
                      <a:pt x="1008" y="510"/>
                    </a:lnTo>
                    <a:lnTo>
                      <a:pt x="1010" y="511"/>
                    </a:lnTo>
                    <a:lnTo>
                      <a:pt x="1011" y="508"/>
                    </a:lnTo>
                    <a:lnTo>
                      <a:pt x="1014" y="507"/>
                    </a:lnTo>
                    <a:lnTo>
                      <a:pt x="1015" y="504"/>
                    </a:lnTo>
                    <a:lnTo>
                      <a:pt x="1015" y="503"/>
                    </a:lnTo>
                    <a:lnTo>
                      <a:pt x="1018" y="499"/>
                    </a:lnTo>
                    <a:lnTo>
                      <a:pt x="1023" y="493"/>
                    </a:lnTo>
                    <a:lnTo>
                      <a:pt x="1026" y="491"/>
                    </a:lnTo>
                    <a:lnTo>
                      <a:pt x="1028" y="488"/>
                    </a:lnTo>
                    <a:lnTo>
                      <a:pt x="1030" y="485"/>
                    </a:lnTo>
                    <a:lnTo>
                      <a:pt x="1033" y="484"/>
                    </a:lnTo>
                    <a:lnTo>
                      <a:pt x="1038" y="481"/>
                    </a:lnTo>
                    <a:lnTo>
                      <a:pt x="1047" y="480"/>
                    </a:lnTo>
                    <a:lnTo>
                      <a:pt x="1054" y="480"/>
                    </a:lnTo>
                    <a:lnTo>
                      <a:pt x="1056" y="480"/>
                    </a:lnTo>
                    <a:lnTo>
                      <a:pt x="1058" y="480"/>
                    </a:lnTo>
                    <a:lnTo>
                      <a:pt x="1059" y="480"/>
                    </a:lnTo>
                    <a:lnTo>
                      <a:pt x="1062" y="481"/>
                    </a:lnTo>
                    <a:lnTo>
                      <a:pt x="1063" y="481"/>
                    </a:lnTo>
                    <a:lnTo>
                      <a:pt x="1063" y="482"/>
                    </a:lnTo>
                    <a:lnTo>
                      <a:pt x="1063" y="484"/>
                    </a:lnTo>
                    <a:lnTo>
                      <a:pt x="1064" y="484"/>
                    </a:lnTo>
                    <a:lnTo>
                      <a:pt x="1066" y="484"/>
                    </a:lnTo>
                    <a:lnTo>
                      <a:pt x="1067" y="482"/>
                    </a:lnTo>
                    <a:lnTo>
                      <a:pt x="1067" y="480"/>
                    </a:lnTo>
                    <a:lnTo>
                      <a:pt x="1069" y="480"/>
                    </a:lnTo>
                    <a:lnTo>
                      <a:pt x="1077" y="482"/>
                    </a:lnTo>
                    <a:lnTo>
                      <a:pt x="1079" y="482"/>
                    </a:lnTo>
                    <a:lnTo>
                      <a:pt x="1079" y="481"/>
                    </a:lnTo>
                    <a:lnTo>
                      <a:pt x="1081" y="480"/>
                    </a:lnTo>
                    <a:lnTo>
                      <a:pt x="1085" y="480"/>
                    </a:lnTo>
                    <a:lnTo>
                      <a:pt x="1086" y="481"/>
                    </a:lnTo>
                    <a:lnTo>
                      <a:pt x="1086" y="482"/>
                    </a:lnTo>
                    <a:lnTo>
                      <a:pt x="1088" y="484"/>
                    </a:lnTo>
                    <a:lnTo>
                      <a:pt x="1089" y="482"/>
                    </a:lnTo>
                    <a:lnTo>
                      <a:pt x="1089" y="481"/>
                    </a:lnTo>
                    <a:lnTo>
                      <a:pt x="1089" y="481"/>
                    </a:lnTo>
                    <a:lnTo>
                      <a:pt x="1088" y="480"/>
                    </a:lnTo>
                    <a:lnTo>
                      <a:pt x="1089" y="478"/>
                    </a:lnTo>
                    <a:lnTo>
                      <a:pt x="1092" y="478"/>
                    </a:lnTo>
                    <a:lnTo>
                      <a:pt x="1092" y="478"/>
                    </a:lnTo>
                    <a:lnTo>
                      <a:pt x="1090" y="477"/>
                    </a:lnTo>
                    <a:lnTo>
                      <a:pt x="1090" y="476"/>
                    </a:lnTo>
                    <a:lnTo>
                      <a:pt x="1093" y="474"/>
                    </a:lnTo>
                    <a:lnTo>
                      <a:pt x="1095" y="474"/>
                    </a:lnTo>
                    <a:lnTo>
                      <a:pt x="1097" y="474"/>
                    </a:lnTo>
                    <a:lnTo>
                      <a:pt x="1103" y="477"/>
                    </a:lnTo>
                    <a:lnTo>
                      <a:pt x="1104" y="477"/>
                    </a:lnTo>
                    <a:lnTo>
                      <a:pt x="1105" y="478"/>
                    </a:lnTo>
                    <a:lnTo>
                      <a:pt x="1107" y="478"/>
                    </a:lnTo>
                    <a:lnTo>
                      <a:pt x="1108" y="480"/>
                    </a:lnTo>
                    <a:lnTo>
                      <a:pt x="1108" y="477"/>
                    </a:lnTo>
                    <a:lnTo>
                      <a:pt x="1110" y="477"/>
                    </a:lnTo>
                    <a:lnTo>
                      <a:pt x="1112" y="477"/>
                    </a:lnTo>
                    <a:lnTo>
                      <a:pt x="1114" y="478"/>
                    </a:lnTo>
                    <a:lnTo>
                      <a:pt x="1115" y="480"/>
                    </a:lnTo>
                    <a:lnTo>
                      <a:pt x="1116" y="481"/>
                    </a:lnTo>
                    <a:lnTo>
                      <a:pt x="1119" y="482"/>
                    </a:lnTo>
                    <a:lnTo>
                      <a:pt x="1121" y="484"/>
                    </a:lnTo>
                    <a:lnTo>
                      <a:pt x="1118" y="484"/>
                    </a:lnTo>
                    <a:lnTo>
                      <a:pt x="1115" y="485"/>
                    </a:lnTo>
                    <a:lnTo>
                      <a:pt x="1112" y="485"/>
                    </a:lnTo>
                    <a:lnTo>
                      <a:pt x="1110" y="485"/>
                    </a:lnTo>
                    <a:lnTo>
                      <a:pt x="1110" y="487"/>
                    </a:lnTo>
                    <a:lnTo>
                      <a:pt x="1112" y="489"/>
                    </a:lnTo>
                    <a:lnTo>
                      <a:pt x="1115" y="489"/>
                    </a:lnTo>
                    <a:lnTo>
                      <a:pt x="1118" y="489"/>
                    </a:lnTo>
                    <a:lnTo>
                      <a:pt x="1119" y="489"/>
                    </a:lnTo>
                    <a:lnTo>
                      <a:pt x="1121" y="488"/>
                    </a:lnTo>
                    <a:lnTo>
                      <a:pt x="1122" y="487"/>
                    </a:lnTo>
                    <a:lnTo>
                      <a:pt x="1123" y="488"/>
                    </a:lnTo>
                    <a:lnTo>
                      <a:pt x="1123" y="488"/>
                    </a:lnTo>
                    <a:lnTo>
                      <a:pt x="1123" y="488"/>
                    </a:lnTo>
                    <a:lnTo>
                      <a:pt x="1125" y="488"/>
                    </a:lnTo>
                    <a:lnTo>
                      <a:pt x="1125" y="488"/>
                    </a:lnTo>
                    <a:lnTo>
                      <a:pt x="1125" y="489"/>
                    </a:lnTo>
                    <a:lnTo>
                      <a:pt x="1125" y="489"/>
                    </a:lnTo>
                    <a:lnTo>
                      <a:pt x="1125" y="489"/>
                    </a:lnTo>
                    <a:lnTo>
                      <a:pt x="1126" y="488"/>
                    </a:lnTo>
                    <a:lnTo>
                      <a:pt x="1127" y="487"/>
                    </a:lnTo>
                    <a:lnTo>
                      <a:pt x="1130" y="485"/>
                    </a:lnTo>
                    <a:lnTo>
                      <a:pt x="1130" y="484"/>
                    </a:lnTo>
                    <a:lnTo>
                      <a:pt x="1131" y="484"/>
                    </a:lnTo>
                    <a:lnTo>
                      <a:pt x="1134" y="484"/>
                    </a:lnTo>
                    <a:lnTo>
                      <a:pt x="1136" y="487"/>
                    </a:lnTo>
                    <a:lnTo>
                      <a:pt x="1136" y="487"/>
                    </a:lnTo>
                    <a:lnTo>
                      <a:pt x="1137" y="487"/>
                    </a:lnTo>
                    <a:lnTo>
                      <a:pt x="1140" y="485"/>
                    </a:lnTo>
                    <a:lnTo>
                      <a:pt x="1140" y="484"/>
                    </a:lnTo>
                    <a:lnTo>
                      <a:pt x="1141" y="484"/>
                    </a:lnTo>
                    <a:lnTo>
                      <a:pt x="1142" y="484"/>
                    </a:lnTo>
                    <a:lnTo>
                      <a:pt x="1144" y="485"/>
                    </a:lnTo>
                    <a:lnTo>
                      <a:pt x="1144" y="485"/>
                    </a:lnTo>
                    <a:lnTo>
                      <a:pt x="1144" y="485"/>
                    </a:lnTo>
                    <a:lnTo>
                      <a:pt x="1144" y="485"/>
                    </a:lnTo>
                    <a:lnTo>
                      <a:pt x="1144" y="484"/>
                    </a:lnTo>
                    <a:lnTo>
                      <a:pt x="1145" y="484"/>
                    </a:lnTo>
                    <a:lnTo>
                      <a:pt x="1145" y="482"/>
                    </a:lnTo>
                    <a:lnTo>
                      <a:pt x="1145" y="481"/>
                    </a:lnTo>
                    <a:lnTo>
                      <a:pt x="1144" y="480"/>
                    </a:lnTo>
                    <a:lnTo>
                      <a:pt x="1141" y="478"/>
                    </a:lnTo>
                    <a:lnTo>
                      <a:pt x="1141" y="478"/>
                    </a:lnTo>
                    <a:lnTo>
                      <a:pt x="1140" y="478"/>
                    </a:lnTo>
                    <a:lnTo>
                      <a:pt x="1137" y="478"/>
                    </a:lnTo>
                    <a:lnTo>
                      <a:pt x="1137" y="477"/>
                    </a:lnTo>
                    <a:lnTo>
                      <a:pt x="1138" y="476"/>
                    </a:lnTo>
                    <a:lnTo>
                      <a:pt x="1138" y="474"/>
                    </a:lnTo>
                    <a:lnTo>
                      <a:pt x="1137" y="473"/>
                    </a:lnTo>
                    <a:lnTo>
                      <a:pt x="1137" y="473"/>
                    </a:lnTo>
                    <a:lnTo>
                      <a:pt x="1138" y="471"/>
                    </a:lnTo>
                    <a:lnTo>
                      <a:pt x="1138" y="473"/>
                    </a:lnTo>
                    <a:lnTo>
                      <a:pt x="1138" y="473"/>
                    </a:lnTo>
                    <a:lnTo>
                      <a:pt x="1140" y="473"/>
                    </a:lnTo>
                    <a:lnTo>
                      <a:pt x="1140" y="473"/>
                    </a:lnTo>
                    <a:lnTo>
                      <a:pt x="1141" y="467"/>
                    </a:lnTo>
                    <a:lnTo>
                      <a:pt x="1142" y="466"/>
                    </a:lnTo>
                    <a:lnTo>
                      <a:pt x="1142" y="466"/>
                    </a:lnTo>
                    <a:lnTo>
                      <a:pt x="1142" y="465"/>
                    </a:lnTo>
                    <a:lnTo>
                      <a:pt x="1142" y="463"/>
                    </a:lnTo>
                    <a:lnTo>
                      <a:pt x="1145" y="462"/>
                    </a:lnTo>
                    <a:lnTo>
                      <a:pt x="1145" y="462"/>
                    </a:lnTo>
                    <a:lnTo>
                      <a:pt x="1147" y="460"/>
                    </a:lnTo>
                    <a:lnTo>
                      <a:pt x="1147" y="460"/>
                    </a:lnTo>
                    <a:lnTo>
                      <a:pt x="1153" y="455"/>
                    </a:lnTo>
                    <a:lnTo>
                      <a:pt x="1153" y="454"/>
                    </a:lnTo>
                    <a:lnTo>
                      <a:pt x="1153" y="452"/>
                    </a:lnTo>
                    <a:lnTo>
                      <a:pt x="1157" y="448"/>
                    </a:lnTo>
                    <a:lnTo>
                      <a:pt x="1159" y="447"/>
                    </a:lnTo>
                    <a:lnTo>
                      <a:pt x="1160" y="443"/>
                    </a:lnTo>
                    <a:lnTo>
                      <a:pt x="1162" y="441"/>
                    </a:lnTo>
                    <a:lnTo>
                      <a:pt x="1164" y="439"/>
                    </a:lnTo>
                    <a:lnTo>
                      <a:pt x="1166" y="437"/>
                    </a:lnTo>
                    <a:lnTo>
                      <a:pt x="1167" y="436"/>
                    </a:lnTo>
                    <a:lnTo>
                      <a:pt x="1172" y="437"/>
                    </a:lnTo>
                    <a:lnTo>
                      <a:pt x="1179" y="436"/>
                    </a:lnTo>
                    <a:lnTo>
                      <a:pt x="1179" y="434"/>
                    </a:lnTo>
                    <a:lnTo>
                      <a:pt x="1181" y="433"/>
                    </a:lnTo>
                    <a:lnTo>
                      <a:pt x="1182" y="433"/>
                    </a:lnTo>
                    <a:lnTo>
                      <a:pt x="1183" y="434"/>
                    </a:lnTo>
                    <a:lnTo>
                      <a:pt x="1185" y="436"/>
                    </a:lnTo>
                    <a:lnTo>
                      <a:pt x="1185" y="439"/>
                    </a:lnTo>
                    <a:lnTo>
                      <a:pt x="1188" y="439"/>
                    </a:lnTo>
                    <a:lnTo>
                      <a:pt x="1189" y="436"/>
                    </a:lnTo>
                    <a:lnTo>
                      <a:pt x="1193" y="433"/>
                    </a:lnTo>
                    <a:lnTo>
                      <a:pt x="1192" y="440"/>
                    </a:lnTo>
                    <a:lnTo>
                      <a:pt x="1190" y="441"/>
                    </a:lnTo>
                    <a:lnTo>
                      <a:pt x="1189" y="444"/>
                    </a:lnTo>
                    <a:lnTo>
                      <a:pt x="1189" y="445"/>
                    </a:lnTo>
                    <a:lnTo>
                      <a:pt x="1189" y="447"/>
                    </a:lnTo>
                    <a:lnTo>
                      <a:pt x="1189" y="448"/>
                    </a:lnTo>
                    <a:lnTo>
                      <a:pt x="1189" y="450"/>
                    </a:lnTo>
                    <a:lnTo>
                      <a:pt x="1188" y="451"/>
                    </a:lnTo>
                    <a:lnTo>
                      <a:pt x="1188" y="451"/>
                    </a:lnTo>
                    <a:lnTo>
                      <a:pt x="1189" y="452"/>
                    </a:lnTo>
                    <a:lnTo>
                      <a:pt x="1192" y="451"/>
                    </a:lnTo>
                    <a:lnTo>
                      <a:pt x="1193" y="451"/>
                    </a:lnTo>
                    <a:lnTo>
                      <a:pt x="1192" y="455"/>
                    </a:lnTo>
                    <a:lnTo>
                      <a:pt x="1190" y="458"/>
                    </a:lnTo>
                    <a:lnTo>
                      <a:pt x="1190" y="459"/>
                    </a:lnTo>
                    <a:lnTo>
                      <a:pt x="1192" y="458"/>
                    </a:lnTo>
                    <a:lnTo>
                      <a:pt x="1194" y="456"/>
                    </a:lnTo>
                    <a:lnTo>
                      <a:pt x="1196" y="456"/>
                    </a:lnTo>
                    <a:lnTo>
                      <a:pt x="1201" y="448"/>
                    </a:lnTo>
                    <a:lnTo>
                      <a:pt x="1204" y="447"/>
                    </a:lnTo>
                    <a:lnTo>
                      <a:pt x="1205" y="445"/>
                    </a:lnTo>
                    <a:lnTo>
                      <a:pt x="1207" y="444"/>
                    </a:lnTo>
                    <a:lnTo>
                      <a:pt x="1211" y="440"/>
                    </a:lnTo>
                    <a:lnTo>
                      <a:pt x="1214" y="440"/>
                    </a:lnTo>
                    <a:lnTo>
                      <a:pt x="1214" y="439"/>
                    </a:lnTo>
                    <a:lnTo>
                      <a:pt x="1215" y="437"/>
                    </a:lnTo>
                    <a:lnTo>
                      <a:pt x="1215" y="439"/>
                    </a:lnTo>
                    <a:lnTo>
                      <a:pt x="1215" y="440"/>
                    </a:lnTo>
                    <a:lnTo>
                      <a:pt x="1216" y="441"/>
                    </a:lnTo>
                    <a:lnTo>
                      <a:pt x="1218" y="441"/>
                    </a:lnTo>
                    <a:lnTo>
                      <a:pt x="1219" y="439"/>
                    </a:lnTo>
                    <a:lnTo>
                      <a:pt x="1216" y="437"/>
                    </a:lnTo>
                    <a:lnTo>
                      <a:pt x="1216" y="436"/>
                    </a:lnTo>
                    <a:lnTo>
                      <a:pt x="1216" y="433"/>
                    </a:lnTo>
                    <a:lnTo>
                      <a:pt x="1218" y="430"/>
                    </a:lnTo>
                    <a:lnTo>
                      <a:pt x="1218" y="429"/>
                    </a:lnTo>
                    <a:lnTo>
                      <a:pt x="1219" y="426"/>
                    </a:lnTo>
                    <a:lnTo>
                      <a:pt x="1219" y="425"/>
                    </a:lnTo>
                    <a:lnTo>
                      <a:pt x="1219" y="424"/>
                    </a:lnTo>
                    <a:lnTo>
                      <a:pt x="1222" y="422"/>
                    </a:lnTo>
                    <a:lnTo>
                      <a:pt x="1229" y="419"/>
                    </a:lnTo>
                    <a:lnTo>
                      <a:pt x="1231" y="419"/>
                    </a:lnTo>
                    <a:lnTo>
                      <a:pt x="1234" y="422"/>
                    </a:lnTo>
                    <a:lnTo>
                      <a:pt x="1233" y="424"/>
                    </a:lnTo>
                    <a:lnTo>
                      <a:pt x="1231" y="424"/>
                    </a:lnTo>
                    <a:lnTo>
                      <a:pt x="1229" y="426"/>
                    </a:lnTo>
                    <a:lnTo>
                      <a:pt x="1226" y="428"/>
                    </a:lnTo>
                    <a:lnTo>
                      <a:pt x="1226" y="430"/>
                    </a:lnTo>
                    <a:lnTo>
                      <a:pt x="1226" y="432"/>
                    </a:lnTo>
                    <a:lnTo>
                      <a:pt x="1226" y="433"/>
                    </a:lnTo>
                    <a:lnTo>
                      <a:pt x="1226" y="439"/>
                    </a:lnTo>
                    <a:lnTo>
                      <a:pt x="1223" y="440"/>
                    </a:lnTo>
                    <a:lnTo>
                      <a:pt x="1223" y="441"/>
                    </a:lnTo>
                    <a:lnTo>
                      <a:pt x="1223" y="443"/>
                    </a:lnTo>
                    <a:lnTo>
                      <a:pt x="1224" y="444"/>
                    </a:lnTo>
                    <a:lnTo>
                      <a:pt x="1223" y="445"/>
                    </a:lnTo>
                    <a:lnTo>
                      <a:pt x="1223" y="447"/>
                    </a:lnTo>
                    <a:lnTo>
                      <a:pt x="1222" y="448"/>
                    </a:lnTo>
                    <a:lnTo>
                      <a:pt x="1222" y="450"/>
                    </a:lnTo>
                    <a:lnTo>
                      <a:pt x="1220" y="451"/>
                    </a:lnTo>
                    <a:lnTo>
                      <a:pt x="1222" y="452"/>
                    </a:lnTo>
                    <a:lnTo>
                      <a:pt x="1222" y="454"/>
                    </a:lnTo>
                    <a:lnTo>
                      <a:pt x="1220" y="455"/>
                    </a:lnTo>
                    <a:lnTo>
                      <a:pt x="1219" y="455"/>
                    </a:lnTo>
                    <a:lnTo>
                      <a:pt x="1218" y="455"/>
                    </a:lnTo>
                    <a:lnTo>
                      <a:pt x="1215" y="456"/>
                    </a:lnTo>
                    <a:lnTo>
                      <a:pt x="1214" y="459"/>
                    </a:lnTo>
                    <a:lnTo>
                      <a:pt x="1211" y="459"/>
                    </a:lnTo>
                    <a:lnTo>
                      <a:pt x="1207" y="460"/>
                    </a:lnTo>
                    <a:lnTo>
                      <a:pt x="1207" y="462"/>
                    </a:lnTo>
                    <a:lnTo>
                      <a:pt x="1207" y="463"/>
                    </a:lnTo>
                    <a:lnTo>
                      <a:pt x="1205" y="466"/>
                    </a:lnTo>
                    <a:lnTo>
                      <a:pt x="1204" y="467"/>
                    </a:lnTo>
                    <a:lnTo>
                      <a:pt x="1201" y="470"/>
                    </a:lnTo>
                    <a:lnTo>
                      <a:pt x="1197" y="476"/>
                    </a:lnTo>
                    <a:lnTo>
                      <a:pt x="1193" y="477"/>
                    </a:lnTo>
                    <a:lnTo>
                      <a:pt x="1192" y="481"/>
                    </a:lnTo>
                    <a:lnTo>
                      <a:pt x="1190" y="481"/>
                    </a:lnTo>
                    <a:lnTo>
                      <a:pt x="1188" y="485"/>
                    </a:lnTo>
                    <a:lnTo>
                      <a:pt x="1188" y="488"/>
                    </a:lnTo>
                    <a:lnTo>
                      <a:pt x="1183" y="492"/>
                    </a:lnTo>
                    <a:lnTo>
                      <a:pt x="1182" y="495"/>
                    </a:lnTo>
                    <a:lnTo>
                      <a:pt x="1179" y="497"/>
                    </a:lnTo>
                    <a:lnTo>
                      <a:pt x="1177" y="500"/>
                    </a:lnTo>
                    <a:lnTo>
                      <a:pt x="1175" y="503"/>
                    </a:lnTo>
                    <a:lnTo>
                      <a:pt x="1172" y="504"/>
                    </a:lnTo>
                    <a:lnTo>
                      <a:pt x="1168" y="504"/>
                    </a:lnTo>
                    <a:lnTo>
                      <a:pt x="1168" y="506"/>
                    </a:lnTo>
                    <a:lnTo>
                      <a:pt x="1166" y="508"/>
                    </a:lnTo>
                    <a:lnTo>
                      <a:pt x="1163" y="507"/>
                    </a:lnTo>
                    <a:lnTo>
                      <a:pt x="1162" y="507"/>
                    </a:lnTo>
                    <a:lnTo>
                      <a:pt x="1162" y="510"/>
                    </a:lnTo>
                    <a:lnTo>
                      <a:pt x="1163" y="513"/>
                    </a:lnTo>
                    <a:lnTo>
                      <a:pt x="1160" y="519"/>
                    </a:lnTo>
                    <a:lnTo>
                      <a:pt x="1157" y="521"/>
                    </a:lnTo>
                    <a:lnTo>
                      <a:pt x="1156" y="522"/>
                    </a:lnTo>
                    <a:lnTo>
                      <a:pt x="1153" y="523"/>
                    </a:lnTo>
                    <a:lnTo>
                      <a:pt x="1152" y="526"/>
                    </a:lnTo>
                    <a:lnTo>
                      <a:pt x="1152" y="529"/>
                    </a:lnTo>
                    <a:lnTo>
                      <a:pt x="1149" y="539"/>
                    </a:lnTo>
                    <a:lnTo>
                      <a:pt x="1149" y="545"/>
                    </a:lnTo>
                    <a:lnTo>
                      <a:pt x="1149" y="550"/>
                    </a:lnTo>
                    <a:lnTo>
                      <a:pt x="1151" y="554"/>
                    </a:lnTo>
                    <a:lnTo>
                      <a:pt x="1151" y="558"/>
                    </a:lnTo>
                    <a:lnTo>
                      <a:pt x="1151" y="560"/>
                    </a:lnTo>
                    <a:lnTo>
                      <a:pt x="1152" y="567"/>
                    </a:lnTo>
                    <a:lnTo>
                      <a:pt x="1152" y="569"/>
                    </a:lnTo>
                    <a:lnTo>
                      <a:pt x="1152" y="569"/>
                    </a:lnTo>
                    <a:lnTo>
                      <a:pt x="1153" y="574"/>
                    </a:lnTo>
                    <a:lnTo>
                      <a:pt x="1155" y="578"/>
                    </a:lnTo>
                    <a:lnTo>
                      <a:pt x="1155" y="582"/>
                    </a:lnTo>
                    <a:lnTo>
                      <a:pt x="1155" y="586"/>
                    </a:lnTo>
                    <a:lnTo>
                      <a:pt x="1156" y="589"/>
                    </a:lnTo>
                    <a:lnTo>
                      <a:pt x="1157" y="593"/>
                    </a:lnTo>
                    <a:lnTo>
                      <a:pt x="1159" y="597"/>
                    </a:lnTo>
                    <a:lnTo>
                      <a:pt x="1159" y="604"/>
                    </a:lnTo>
                    <a:lnTo>
                      <a:pt x="1159" y="607"/>
                    </a:lnTo>
                    <a:lnTo>
                      <a:pt x="1160" y="611"/>
                    </a:lnTo>
                    <a:lnTo>
                      <a:pt x="1160" y="614"/>
                    </a:lnTo>
                    <a:lnTo>
                      <a:pt x="1163" y="611"/>
                    </a:lnTo>
                    <a:lnTo>
                      <a:pt x="1166" y="610"/>
                    </a:lnTo>
                    <a:lnTo>
                      <a:pt x="1167" y="607"/>
                    </a:lnTo>
                    <a:lnTo>
                      <a:pt x="1168" y="606"/>
                    </a:lnTo>
                    <a:lnTo>
                      <a:pt x="1170" y="604"/>
                    </a:lnTo>
                    <a:lnTo>
                      <a:pt x="1174" y="600"/>
                    </a:lnTo>
                    <a:lnTo>
                      <a:pt x="1175" y="595"/>
                    </a:lnTo>
                    <a:lnTo>
                      <a:pt x="1175" y="592"/>
                    </a:lnTo>
                    <a:lnTo>
                      <a:pt x="1175" y="589"/>
                    </a:lnTo>
                    <a:lnTo>
                      <a:pt x="1177" y="588"/>
                    </a:lnTo>
                    <a:lnTo>
                      <a:pt x="1177" y="586"/>
                    </a:lnTo>
                    <a:lnTo>
                      <a:pt x="1175" y="585"/>
                    </a:lnTo>
                    <a:lnTo>
                      <a:pt x="1177" y="584"/>
                    </a:lnTo>
                    <a:lnTo>
                      <a:pt x="1178" y="584"/>
                    </a:lnTo>
                    <a:lnTo>
                      <a:pt x="1178" y="585"/>
                    </a:lnTo>
                    <a:lnTo>
                      <a:pt x="1179" y="584"/>
                    </a:lnTo>
                    <a:lnTo>
                      <a:pt x="1182" y="581"/>
                    </a:lnTo>
                    <a:lnTo>
                      <a:pt x="1186" y="580"/>
                    </a:lnTo>
                    <a:lnTo>
                      <a:pt x="1189" y="581"/>
                    </a:lnTo>
                    <a:lnTo>
                      <a:pt x="1189" y="580"/>
                    </a:lnTo>
                    <a:lnTo>
                      <a:pt x="1189" y="578"/>
                    </a:lnTo>
                    <a:lnTo>
                      <a:pt x="1188" y="577"/>
                    </a:lnTo>
                    <a:lnTo>
                      <a:pt x="1188" y="570"/>
                    </a:lnTo>
                    <a:lnTo>
                      <a:pt x="1188" y="569"/>
                    </a:lnTo>
                    <a:lnTo>
                      <a:pt x="1190" y="566"/>
                    </a:lnTo>
                    <a:lnTo>
                      <a:pt x="1194" y="562"/>
                    </a:lnTo>
                    <a:lnTo>
                      <a:pt x="1197" y="559"/>
                    </a:lnTo>
                    <a:lnTo>
                      <a:pt x="1200" y="559"/>
                    </a:lnTo>
                    <a:lnTo>
                      <a:pt x="1201" y="560"/>
                    </a:lnTo>
                    <a:lnTo>
                      <a:pt x="1203" y="560"/>
                    </a:lnTo>
                    <a:lnTo>
                      <a:pt x="1205" y="560"/>
                    </a:lnTo>
                    <a:lnTo>
                      <a:pt x="1208" y="558"/>
                    </a:lnTo>
                    <a:lnTo>
                      <a:pt x="1208" y="556"/>
                    </a:lnTo>
                    <a:lnTo>
                      <a:pt x="1205" y="551"/>
                    </a:lnTo>
                    <a:lnTo>
                      <a:pt x="1204" y="550"/>
                    </a:lnTo>
                    <a:lnTo>
                      <a:pt x="1204" y="547"/>
                    </a:lnTo>
                    <a:lnTo>
                      <a:pt x="1204" y="545"/>
                    </a:lnTo>
                    <a:lnTo>
                      <a:pt x="1204" y="543"/>
                    </a:lnTo>
                    <a:lnTo>
                      <a:pt x="1205" y="540"/>
                    </a:lnTo>
                    <a:lnTo>
                      <a:pt x="1207" y="539"/>
                    </a:lnTo>
                    <a:lnTo>
                      <a:pt x="1208" y="536"/>
                    </a:lnTo>
                    <a:lnTo>
                      <a:pt x="1211" y="534"/>
                    </a:lnTo>
                    <a:lnTo>
                      <a:pt x="1209" y="533"/>
                    </a:lnTo>
                    <a:lnTo>
                      <a:pt x="1209" y="532"/>
                    </a:lnTo>
                    <a:lnTo>
                      <a:pt x="1209" y="530"/>
                    </a:lnTo>
                    <a:lnTo>
                      <a:pt x="1212" y="530"/>
                    </a:lnTo>
                    <a:lnTo>
                      <a:pt x="1215" y="529"/>
                    </a:lnTo>
                    <a:lnTo>
                      <a:pt x="1215" y="529"/>
                    </a:lnTo>
                    <a:lnTo>
                      <a:pt x="1216" y="529"/>
                    </a:lnTo>
                    <a:lnTo>
                      <a:pt x="1215" y="530"/>
                    </a:lnTo>
                    <a:lnTo>
                      <a:pt x="1214" y="532"/>
                    </a:lnTo>
                    <a:lnTo>
                      <a:pt x="1212" y="533"/>
                    </a:lnTo>
                    <a:lnTo>
                      <a:pt x="1215" y="536"/>
                    </a:lnTo>
                    <a:lnTo>
                      <a:pt x="1216" y="537"/>
                    </a:lnTo>
                    <a:lnTo>
                      <a:pt x="1216" y="537"/>
                    </a:lnTo>
                    <a:lnTo>
                      <a:pt x="1218" y="534"/>
                    </a:lnTo>
                    <a:lnTo>
                      <a:pt x="1219" y="533"/>
                    </a:lnTo>
                    <a:lnTo>
                      <a:pt x="1218" y="526"/>
                    </a:lnTo>
                    <a:lnTo>
                      <a:pt x="1216" y="525"/>
                    </a:lnTo>
                    <a:lnTo>
                      <a:pt x="1215" y="526"/>
                    </a:lnTo>
                    <a:lnTo>
                      <a:pt x="1214" y="525"/>
                    </a:lnTo>
                    <a:lnTo>
                      <a:pt x="1214" y="522"/>
                    </a:lnTo>
                    <a:lnTo>
                      <a:pt x="1214" y="518"/>
                    </a:lnTo>
                    <a:lnTo>
                      <a:pt x="1214" y="517"/>
                    </a:lnTo>
                    <a:lnTo>
                      <a:pt x="1215" y="514"/>
                    </a:lnTo>
                    <a:lnTo>
                      <a:pt x="1216" y="513"/>
                    </a:lnTo>
                    <a:lnTo>
                      <a:pt x="1218" y="510"/>
                    </a:lnTo>
                    <a:lnTo>
                      <a:pt x="1218" y="508"/>
                    </a:lnTo>
                    <a:lnTo>
                      <a:pt x="1212" y="506"/>
                    </a:lnTo>
                    <a:lnTo>
                      <a:pt x="1211" y="506"/>
                    </a:lnTo>
                    <a:lnTo>
                      <a:pt x="1211" y="508"/>
                    </a:lnTo>
                    <a:lnTo>
                      <a:pt x="1209" y="508"/>
                    </a:lnTo>
                    <a:lnTo>
                      <a:pt x="1208" y="508"/>
                    </a:lnTo>
                    <a:lnTo>
                      <a:pt x="1208" y="507"/>
                    </a:lnTo>
                    <a:lnTo>
                      <a:pt x="1207" y="506"/>
                    </a:lnTo>
                    <a:lnTo>
                      <a:pt x="1207" y="503"/>
                    </a:lnTo>
                    <a:lnTo>
                      <a:pt x="1208" y="500"/>
                    </a:lnTo>
                    <a:lnTo>
                      <a:pt x="1208" y="497"/>
                    </a:lnTo>
                    <a:lnTo>
                      <a:pt x="1209" y="495"/>
                    </a:lnTo>
                    <a:lnTo>
                      <a:pt x="1212" y="492"/>
                    </a:lnTo>
                    <a:lnTo>
                      <a:pt x="1214" y="489"/>
                    </a:lnTo>
                    <a:lnTo>
                      <a:pt x="1215" y="488"/>
                    </a:lnTo>
                    <a:lnTo>
                      <a:pt x="1215" y="485"/>
                    </a:lnTo>
                    <a:lnTo>
                      <a:pt x="1215" y="485"/>
                    </a:lnTo>
                    <a:lnTo>
                      <a:pt x="1218" y="485"/>
                    </a:lnTo>
                    <a:lnTo>
                      <a:pt x="1216" y="484"/>
                    </a:lnTo>
                    <a:lnTo>
                      <a:pt x="1216" y="482"/>
                    </a:lnTo>
                    <a:lnTo>
                      <a:pt x="1218" y="482"/>
                    </a:lnTo>
                    <a:lnTo>
                      <a:pt x="1219" y="481"/>
                    </a:lnTo>
                    <a:lnTo>
                      <a:pt x="1218" y="478"/>
                    </a:lnTo>
                    <a:lnTo>
                      <a:pt x="1219" y="477"/>
                    </a:lnTo>
                    <a:lnTo>
                      <a:pt x="1219" y="474"/>
                    </a:lnTo>
                    <a:lnTo>
                      <a:pt x="1220" y="473"/>
                    </a:lnTo>
                    <a:lnTo>
                      <a:pt x="1220" y="471"/>
                    </a:lnTo>
                    <a:lnTo>
                      <a:pt x="1223" y="471"/>
                    </a:lnTo>
                    <a:lnTo>
                      <a:pt x="1224" y="470"/>
                    </a:lnTo>
                    <a:lnTo>
                      <a:pt x="1226" y="470"/>
                    </a:lnTo>
                    <a:lnTo>
                      <a:pt x="1226" y="471"/>
                    </a:lnTo>
                    <a:lnTo>
                      <a:pt x="1227" y="470"/>
                    </a:lnTo>
                    <a:lnTo>
                      <a:pt x="1230" y="469"/>
                    </a:lnTo>
                    <a:lnTo>
                      <a:pt x="1231" y="470"/>
                    </a:lnTo>
                    <a:lnTo>
                      <a:pt x="1233" y="473"/>
                    </a:lnTo>
                    <a:lnTo>
                      <a:pt x="1234" y="473"/>
                    </a:lnTo>
                    <a:lnTo>
                      <a:pt x="1234" y="470"/>
                    </a:lnTo>
                    <a:lnTo>
                      <a:pt x="1234" y="467"/>
                    </a:lnTo>
                    <a:lnTo>
                      <a:pt x="1237" y="466"/>
                    </a:lnTo>
                    <a:lnTo>
                      <a:pt x="1237" y="465"/>
                    </a:lnTo>
                    <a:lnTo>
                      <a:pt x="1241" y="465"/>
                    </a:lnTo>
                    <a:lnTo>
                      <a:pt x="1241" y="463"/>
                    </a:lnTo>
                    <a:lnTo>
                      <a:pt x="1244" y="460"/>
                    </a:lnTo>
                    <a:lnTo>
                      <a:pt x="1244" y="459"/>
                    </a:lnTo>
                    <a:lnTo>
                      <a:pt x="1245" y="460"/>
                    </a:lnTo>
                    <a:lnTo>
                      <a:pt x="1245" y="462"/>
                    </a:lnTo>
                    <a:lnTo>
                      <a:pt x="1245" y="463"/>
                    </a:lnTo>
                    <a:lnTo>
                      <a:pt x="1245" y="466"/>
                    </a:lnTo>
                    <a:lnTo>
                      <a:pt x="1245" y="469"/>
                    </a:lnTo>
                    <a:lnTo>
                      <a:pt x="1245" y="470"/>
                    </a:lnTo>
                    <a:lnTo>
                      <a:pt x="1244" y="471"/>
                    </a:lnTo>
                    <a:lnTo>
                      <a:pt x="1244" y="471"/>
                    </a:lnTo>
                    <a:lnTo>
                      <a:pt x="1244" y="473"/>
                    </a:lnTo>
                    <a:lnTo>
                      <a:pt x="1245" y="473"/>
                    </a:lnTo>
                    <a:lnTo>
                      <a:pt x="1246" y="470"/>
                    </a:lnTo>
                    <a:lnTo>
                      <a:pt x="1250" y="465"/>
                    </a:lnTo>
                    <a:lnTo>
                      <a:pt x="1252" y="465"/>
                    </a:lnTo>
                    <a:lnTo>
                      <a:pt x="1252" y="462"/>
                    </a:lnTo>
                    <a:lnTo>
                      <a:pt x="1252" y="462"/>
                    </a:lnTo>
                    <a:lnTo>
                      <a:pt x="1253" y="463"/>
                    </a:lnTo>
                    <a:lnTo>
                      <a:pt x="1255" y="462"/>
                    </a:lnTo>
                    <a:lnTo>
                      <a:pt x="1256" y="462"/>
                    </a:lnTo>
                    <a:lnTo>
                      <a:pt x="1259" y="459"/>
                    </a:lnTo>
                    <a:lnTo>
                      <a:pt x="1261" y="459"/>
                    </a:lnTo>
                    <a:lnTo>
                      <a:pt x="1261" y="458"/>
                    </a:lnTo>
                    <a:lnTo>
                      <a:pt x="1263" y="459"/>
                    </a:lnTo>
                    <a:lnTo>
                      <a:pt x="1264" y="458"/>
                    </a:lnTo>
                    <a:lnTo>
                      <a:pt x="1268" y="459"/>
                    </a:lnTo>
                    <a:lnTo>
                      <a:pt x="1271" y="459"/>
                    </a:lnTo>
                    <a:lnTo>
                      <a:pt x="1274" y="460"/>
                    </a:lnTo>
                    <a:lnTo>
                      <a:pt x="1275" y="462"/>
                    </a:lnTo>
                    <a:lnTo>
                      <a:pt x="1276" y="463"/>
                    </a:lnTo>
                    <a:lnTo>
                      <a:pt x="1279" y="469"/>
                    </a:lnTo>
                    <a:lnTo>
                      <a:pt x="1279" y="470"/>
                    </a:lnTo>
                    <a:lnTo>
                      <a:pt x="1282" y="470"/>
                    </a:lnTo>
                    <a:lnTo>
                      <a:pt x="1282" y="470"/>
                    </a:lnTo>
                    <a:lnTo>
                      <a:pt x="1282" y="467"/>
                    </a:lnTo>
                    <a:lnTo>
                      <a:pt x="1283" y="463"/>
                    </a:lnTo>
                    <a:lnTo>
                      <a:pt x="1283" y="462"/>
                    </a:lnTo>
                    <a:lnTo>
                      <a:pt x="1283" y="462"/>
                    </a:lnTo>
                    <a:lnTo>
                      <a:pt x="1285" y="460"/>
                    </a:lnTo>
                    <a:lnTo>
                      <a:pt x="1287" y="459"/>
                    </a:lnTo>
                    <a:lnTo>
                      <a:pt x="1287" y="459"/>
                    </a:lnTo>
                    <a:lnTo>
                      <a:pt x="1289" y="458"/>
                    </a:lnTo>
                    <a:lnTo>
                      <a:pt x="1289" y="459"/>
                    </a:lnTo>
                    <a:lnTo>
                      <a:pt x="1290" y="459"/>
                    </a:lnTo>
                    <a:lnTo>
                      <a:pt x="1293" y="456"/>
                    </a:lnTo>
                    <a:lnTo>
                      <a:pt x="1293" y="455"/>
                    </a:lnTo>
                    <a:lnTo>
                      <a:pt x="1293" y="455"/>
                    </a:lnTo>
                    <a:lnTo>
                      <a:pt x="1294" y="454"/>
                    </a:lnTo>
                    <a:lnTo>
                      <a:pt x="1296" y="454"/>
                    </a:lnTo>
                    <a:lnTo>
                      <a:pt x="1297" y="452"/>
                    </a:lnTo>
                    <a:lnTo>
                      <a:pt x="1297" y="452"/>
                    </a:lnTo>
                    <a:lnTo>
                      <a:pt x="1298" y="452"/>
                    </a:lnTo>
                    <a:lnTo>
                      <a:pt x="1297" y="451"/>
                    </a:lnTo>
                    <a:lnTo>
                      <a:pt x="1297" y="451"/>
                    </a:lnTo>
                    <a:lnTo>
                      <a:pt x="1297" y="450"/>
                    </a:lnTo>
                    <a:lnTo>
                      <a:pt x="1298" y="451"/>
                    </a:lnTo>
                    <a:lnTo>
                      <a:pt x="1300" y="451"/>
                    </a:lnTo>
                    <a:lnTo>
                      <a:pt x="1300" y="451"/>
                    </a:lnTo>
                    <a:lnTo>
                      <a:pt x="1300" y="448"/>
                    </a:lnTo>
                    <a:lnTo>
                      <a:pt x="1300" y="447"/>
                    </a:lnTo>
                    <a:lnTo>
                      <a:pt x="1302" y="447"/>
                    </a:lnTo>
                    <a:lnTo>
                      <a:pt x="1304" y="445"/>
                    </a:lnTo>
                    <a:lnTo>
                      <a:pt x="1304" y="445"/>
                    </a:lnTo>
                    <a:lnTo>
                      <a:pt x="1304" y="445"/>
                    </a:lnTo>
                    <a:lnTo>
                      <a:pt x="1304" y="444"/>
                    </a:lnTo>
                    <a:lnTo>
                      <a:pt x="1304" y="443"/>
                    </a:lnTo>
                    <a:lnTo>
                      <a:pt x="1305" y="444"/>
                    </a:lnTo>
                    <a:lnTo>
                      <a:pt x="1307" y="444"/>
                    </a:lnTo>
                    <a:lnTo>
                      <a:pt x="1307" y="443"/>
                    </a:lnTo>
                    <a:lnTo>
                      <a:pt x="1308" y="443"/>
                    </a:lnTo>
                    <a:lnTo>
                      <a:pt x="1308" y="441"/>
                    </a:lnTo>
                    <a:lnTo>
                      <a:pt x="1309" y="441"/>
                    </a:lnTo>
                    <a:lnTo>
                      <a:pt x="1309" y="440"/>
                    </a:lnTo>
                    <a:lnTo>
                      <a:pt x="1309" y="439"/>
                    </a:lnTo>
                    <a:lnTo>
                      <a:pt x="1309" y="437"/>
                    </a:lnTo>
                    <a:lnTo>
                      <a:pt x="1311" y="437"/>
                    </a:lnTo>
                    <a:lnTo>
                      <a:pt x="1312" y="439"/>
                    </a:lnTo>
                    <a:lnTo>
                      <a:pt x="1312" y="439"/>
                    </a:lnTo>
                    <a:lnTo>
                      <a:pt x="1313" y="439"/>
                    </a:lnTo>
                    <a:lnTo>
                      <a:pt x="1315" y="436"/>
                    </a:lnTo>
                    <a:lnTo>
                      <a:pt x="1320" y="434"/>
                    </a:lnTo>
                    <a:lnTo>
                      <a:pt x="1322" y="434"/>
                    </a:lnTo>
                    <a:lnTo>
                      <a:pt x="1323" y="433"/>
                    </a:lnTo>
                    <a:lnTo>
                      <a:pt x="1324" y="432"/>
                    </a:lnTo>
                    <a:lnTo>
                      <a:pt x="1324" y="430"/>
                    </a:lnTo>
                    <a:lnTo>
                      <a:pt x="1324" y="429"/>
                    </a:lnTo>
                    <a:lnTo>
                      <a:pt x="1326" y="429"/>
                    </a:lnTo>
                    <a:lnTo>
                      <a:pt x="1326" y="429"/>
                    </a:lnTo>
                    <a:lnTo>
                      <a:pt x="1326" y="430"/>
                    </a:lnTo>
                    <a:lnTo>
                      <a:pt x="1326" y="430"/>
                    </a:lnTo>
                    <a:lnTo>
                      <a:pt x="1330" y="429"/>
                    </a:lnTo>
                    <a:lnTo>
                      <a:pt x="1331" y="429"/>
                    </a:lnTo>
                    <a:lnTo>
                      <a:pt x="1332" y="428"/>
                    </a:lnTo>
                    <a:lnTo>
                      <a:pt x="1338" y="424"/>
                    </a:lnTo>
                    <a:lnTo>
                      <a:pt x="1343" y="422"/>
                    </a:lnTo>
                    <a:lnTo>
                      <a:pt x="1343" y="421"/>
                    </a:lnTo>
                    <a:lnTo>
                      <a:pt x="1343" y="421"/>
                    </a:lnTo>
                    <a:lnTo>
                      <a:pt x="1342" y="419"/>
                    </a:lnTo>
                    <a:lnTo>
                      <a:pt x="1341" y="417"/>
                    </a:lnTo>
                    <a:lnTo>
                      <a:pt x="1341" y="415"/>
                    </a:lnTo>
                    <a:lnTo>
                      <a:pt x="1342" y="415"/>
                    </a:lnTo>
                    <a:lnTo>
                      <a:pt x="1342" y="417"/>
                    </a:lnTo>
                    <a:lnTo>
                      <a:pt x="1343" y="418"/>
                    </a:lnTo>
                    <a:lnTo>
                      <a:pt x="1343" y="419"/>
                    </a:lnTo>
                    <a:lnTo>
                      <a:pt x="1345" y="419"/>
                    </a:lnTo>
                    <a:lnTo>
                      <a:pt x="1345" y="421"/>
                    </a:lnTo>
                    <a:lnTo>
                      <a:pt x="1345" y="421"/>
                    </a:lnTo>
                    <a:lnTo>
                      <a:pt x="1346" y="421"/>
                    </a:lnTo>
                    <a:lnTo>
                      <a:pt x="1346" y="419"/>
                    </a:lnTo>
                    <a:lnTo>
                      <a:pt x="1346" y="419"/>
                    </a:lnTo>
                    <a:lnTo>
                      <a:pt x="1348" y="419"/>
                    </a:lnTo>
                    <a:lnTo>
                      <a:pt x="1348" y="421"/>
                    </a:lnTo>
                    <a:lnTo>
                      <a:pt x="1349" y="421"/>
                    </a:lnTo>
                    <a:lnTo>
                      <a:pt x="1350" y="421"/>
                    </a:lnTo>
                    <a:lnTo>
                      <a:pt x="1353" y="422"/>
                    </a:lnTo>
                    <a:lnTo>
                      <a:pt x="1354" y="424"/>
                    </a:lnTo>
                    <a:lnTo>
                      <a:pt x="1356" y="425"/>
                    </a:lnTo>
                    <a:lnTo>
                      <a:pt x="1358" y="426"/>
                    </a:lnTo>
                    <a:lnTo>
                      <a:pt x="1360" y="426"/>
                    </a:lnTo>
                    <a:lnTo>
                      <a:pt x="1360" y="424"/>
                    </a:lnTo>
                    <a:lnTo>
                      <a:pt x="1361" y="424"/>
                    </a:lnTo>
                    <a:lnTo>
                      <a:pt x="1364" y="419"/>
                    </a:lnTo>
                    <a:lnTo>
                      <a:pt x="1364" y="418"/>
                    </a:lnTo>
                    <a:lnTo>
                      <a:pt x="1364" y="415"/>
                    </a:lnTo>
                    <a:lnTo>
                      <a:pt x="1361" y="415"/>
                    </a:lnTo>
                    <a:lnTo>
                      <a:pt x="1360" y="414"/>
                    </a:lnTo>
                    <a:lnTo>
                      <a:pt x="1358" y="413"/>
                    </a:lnTo>
                    <a:lnTo>
                      <a:pt x="1358" y="413"/>
                    </a:lnTo>
                    <a:lnTo>
                      <a:pt x="1360" y="413"/>
                    </a:lnTo>
                    <a:lnTo>
                      <a:pt x="1360" y="411"/>
                    </a:lnTo>
                    <a:lnTo>
                      <a:pt x="1363" y="413"/>
                    </a:lnTo>
                    <a:lnTo>
                      <a:pt x="1363" y="411"/>
                    </a:lnTo>
                    <a:lnTo>
                      <a:pt x="1363" y="408"/>
                    </a:lnTo>
                    <a:lnTo>
                      <a:pt x="1361" y="408"/>
                    </a:lnTo>
                    <a:lnTo>
                      <a:pt x="1360" y="407"/>
                    </a:lnTo>
                    <a:lnTo>
                      <a:pt x="1358" y="404"/>
                    </a:lnTo>
                    <a:lnTo>
                      <a:pt x="1357" y="400"/>
                    </a:lnTo>
                    <a:lnTo>
                      <a:pt x="1357" y="400"/>
                    </a:lnTo>
                    <a:lnTo>
                      <a:pt x="1356" y="393"/>
                    </a:lnTo>
                    <a:lnTo>
                      <a:pt x="1354" y="395"/>
                    </a:lnTo>
                    <a:lnTo>
                      <a:pt x="1353" y="392"/>
                    </a:lnTo>
                    <a:lnTo>
                      <a:pt x="1353" y="391"/>
                    </a:lnTo>
                    <a:lnTo>
                      <a:pt x="1354" y="391"/>
                    </a:lnTo>
                    <a:lnTo>
                      <a:pt x="1356" y="391"/>
                    </a:lnTo>
                    <a:lnTo>
                      <a:pt x="1354" y="389"/>
                    </a:lnTo>
                    <a:lnTo>
                      <a:pt x="1353" y="385"/>
                    </a:lnTo>
                    <a:lnTo>
                      <a:pt x="1352" y="387"/>
                    </a:lnTo>
                    <a:lnTo>
                      <a:pt x="1352" y="388"/>
                    </a:lnTo>
                    <a:lnTo>
                      <a:pt x="1349" y="387"/>
                    </a:lnTo>
                    <a:lnTo>
                      <a:pt x="1349" y="385"/>
                    </a:lnTo>
                    <a:lnTo>
                      <a:pt x="1346" y="385"/>
                    </a:lnTo>
                    <a:lnTo>
                      <a:pt x="1345" y="382"/>
                    </a:lnTo>
                    <a:lnTo>
                      <a:pt x="1345" y="381"/>
                    </a:lnTo>
                    <a:lnTo>
                      <a:pt x="1345" y="380"/>
                    </a:lnTo>
                    <a:lnTo>
                      <a:pt x="1345" y="377"/>
                    </a:lnTo>
                    <a:lnTo>
                      <a:pt x="1346" y="376"/>
                    </a:lnTo>
                    <a:lnTo>
                      <a:pt x="1348" y="377"/>
                    </a:lnTo>
                    <a:lnTo>
                      <a:pt x="1352" y="378"/>
                    </a:lnTo>
                    <a:lnTo>
                      <a:pt x="1353" y="377"/>
                    </a:lnTo>
                    <a:lnTo>
                      <a:pt x="1353" y="378"/>
                    </a:lnTo>
                    <a:lnTo>
                      <a:pt x="1353" y="378"/>
                    </a:lnTo>
                    <a:lnTo>
                      <a:pt x="1356" y="378"/>
                    </a:lnTo>
                    <a:lnTo>
                      <a:pt x="1356" y="380"/>
                    </a:lnTo>
                    <a:lnTo>
                      <a:pt x="1356" y="381"/>
                    </a:lnTo>
                    <a:lnTo>
                      <a:pt x="1357" y="380"/>
                    </a:lnTo>
                    <a:lnTo>
                      <a:pt x="1358" y="377"/>
                    </a:lnTo>
                    <a:lnTo>
                      <a:pt x="1361" y="376"/>
                    </a:lnTo>
                    <a:lnTo>
                      <a:pt x="1364" y="376"/>
                    </a:lnTo>
                    <a:lnTo>
                      <a:pt x="1367" y="371"/>
                    </a:lnTo>
                    <a:lnTo>
                      <a:pt x="1371" y="369"/>
                    </a:lnTo>
                    <a:lnTo>
                      <a:pt x="1374" y="365"/>
                    </a:lnTo>
                    <a:lnTo>
                      <a:pt x="1374" y="362"/>
                    </a:lnTo>
                    <a:lnTo>
                      <a:pt x="1375" y="361"/>
                    </a:lnTo>
                    <a:lnTo>
                      <a:pt x="1375" y="358"/>
                    </a:lnTo>
                    <a:lnTo>
                      <a:pt x="1374" y="356"/>
                    </a:lnTo>
                    <a:lnTo>
                      <a:pt x="1369" y="352"/>
                    </a:lnTo>
                    <a:lnTo>
                      <a:pt x="1369" y="350"/>
                    </a:lnTo>
                    <a:lnTo>
                      <a:pt x="1369" y="347"/>
                    </a:lnTo>
                    <a:lnTo>
                      <a:pt x="1371" y="347"/>
                    </a:lnTo>
                    <a:lnTo>
                      <a:pt x="1372" y="347"/>
                    </a:lnTo>
                    <a:lnTo>
                      <a:pt x="1372" y="348"/>
                    </a:lnTo>
                    <a:lnTo>
                      <a:pt x="1375" y="347"/>
                    </a:lnTo>
                    <a:lnTo>
                      <a:pt x="1375" y="343"/>
                    </a:lnTo>
                    <a:lnTo>
                      <a:pt x="1376" y="344"/>
                    </a:lnTo>
                    <a:lnTo>
                      <a:pt x="1376" y="343"/>
                    </a:lnTo>
                    <a:lnTo>
                      <a:pt x="1376" y="344"/>
                    </a:lnTo>
                    <a:lnTo>
                      <a:pt x="1378" y="347"/>
                    </a:lnTo>
                    <a:lnTo>
                      <a:pt x="1379" y="345"/>
                    </a:lnTo>
                    <a:lnTo>
                      <a:pt x="1380" y="344"/>
                    </a:lnTo>
                    <a:lnTo>
                      <a:pt x="1380" y="343"/>
                    </a:lnTo>
                    <a:lnTo>
                      <a:pt x="1382" y="343"/>
                    </a:lnTo>
                    <a:lnTo>
                      <a:pt x="1382" y="343"/>
                    </a:lnTo>
                    <a:lnTo>
                      <a:pt x="1382" y="345"/>
                    </a:lnTo>
                    <a:lnTo>
                      <a:pt x="1382" y="348"/>
                    </a:lnTo>
                    <a:lnTo>
                      <a:pt x="1380" y="350"/>
                    </a:lnTo>
                    <a:lnTo>
                      <a:pt x="1379" y="350"/>
                    </a:lnTo>
                    <a:lnTo>
                      <a:pt x="1378" y="348"/>
                    </a:lnTo>
                    <a:lnTo>
                      <a:pt x="1379" y="351"/>
                    </a:lnTo>
                    <a:lnTo>
                      <a:pt x="1379" y="352"/>
                    </a:lnTo>
                    <a:lnTo>
                      <a:pt x="1380" y="354"/>
                    </a:lnTo>
                    <a:lnTo>
                      <a:pt x="1382" y="355"/>
                    </a:lnTo>
                    <a:lnTo>
                      <a:pt x="1382" y="356"/>
                    </a:lnTo>
                    <a:lnTo>
                      <a:pt x="1382" y="359"/>
                    </a:lnTo>
                    <a:lnTo>
                      <a:pt x="1384" y="361"/>
                    </a:lnTo>
                    <a:lnTo>
                      <a:pt x="1386" y="361"/>
                    </a:lnTo>
                    <a:lnTo>
                      <a:pt x="1390" y="362"/>
                    </a:lnTo>
                    <a:lnTo>
                      <a:pt x="1393" y="361"/>
                    </a:lnTo>
                    <a:lnTo>
                      <a:pt x="1393" y="359"/>
                    </a:lnTo>
                    <a:lnTo>
                      <a:pt x="1395" y="359"/>
                    </a:lnTo>
                    <a:lnTo>
                      <a:pt x="1398" y="359"/>
                    </a:lnTo>
                    <a:lnTo>
                      <a:pt x="1400" y="359"/>
                    </a:lnTo>
                    <a:lnTo>
                      <a:pt x="1401" y="361"/>
                    </a:lnTo>
                    <a:lnTo>
                      <a:pt x="1402" y="361"/>
                    </a:lnTo>
                    <a:lnTo>
                      <a:pt x="1404" y="362"/>
                    </a:lnTo>
                    <a:lnTo>
                      <a:pt x="1405" y="362"/>
                    </a:lnTo>
                    <a:lnTo>
                      <a:pt x="1405" y="365"/>
                    </a:lnTo>
                    <a:lnTo>
                      <a:pt x="1406" y="366"/>
                    </a:lnTo>
                    <a:lnTo>
                      <a:pt x="1406" y="369"/>
                    </a:lnTo>
                    <a:lnTo>
                      <a:pt x="1405" y="370"/>
                    </a:lnTo>
                    <a:lnTo>
                      <a:pt x="1409" y="374"/>
                    </a:lnTo>
                    <a:lnTo>
                      <a:pt x="1410" y="376"/>
                    </a:lnTo>
                    <a:lnTo>
                      <a:pt x="1410" y="377"/>
                    </a:lnTo>
                    <a:lnTo>
                      <a:pt x="1412" y="377"/>
                    </a:lnTo>
                    <a:lnTo>
                      <a:pt x="1413" y="377"/>
                    </a:lnTo>
                    <a:lnTo>
                      <a:pt x="1415" y="377"/>
                    </a:lnTo>
                    <a:lnTo>
                      <a:pt x="1413" y="376"/>
                    </a:lnTo>
                    <a:lnTo>
                      <a:pt x="1415" y="374"/>
                    </a:lnTo>
                    <a:lnTo>
                      <a:pt x="1415" y="376"/>
                    </a:lnTo>
                    <a:lnTo>
                      <a:pt x="1416" y="376"/>
                    </a:lnTo>
                    <a:lnTo>
                      <a:pt x="1416" y="373"/>
                    </a:lnTo>
                    <a:lnTo>
                      <a:pt x="1417" y="371"/>
                    </a:lnTo>
                    <a:lnTo>
                      <a:pt x="1417" y="373"/>
                    </a:lnTo>
                    <a:lnTo>
                      <a:pt x="1417" y="376"/>
                    </a:lnTo>
                    <a:lnTo>
                      <a:pt x="1416" y="377"/>
                    </a:lnTo>
                    <a:lnTo>
                      <a:pt x="1419" y="380"/>
                    </a:lnTo>
                    <a:lnTo>
                      <a:pt x="1420" y="380"/>
                    </a:lnTo>
                    <a:lnTo>
                      <a:pt x="1421" y="380"/>
                    </a:lnTo>
                    <a:lnTo>
                      <a:pt x="1420" y="381"/>
                    </a:lnTo>
                    <a:lnTo>
                      <a:pt x="1423" y="382"/>
                    </a:lnTo>
                    <a:lnTo>
                      <a:pt x="1423" y="384"/>
                    </a:lnTo>
                    <a:lnTo>
                      <a:pt x="1424" y="384"/>
                    </a:lnTo>
                    <a:lnTo>
                      <a:pt x="1425" y="382"/>
                    </a:lnTo>
                    <a:lnTo>
                      <a:pt x="1424" y="385"/>
                    </a:lnTo>
                    <a:lnTo>
                      <a:pt x="1427" y="385"/>
                    </a:lnTo>
                    <a:lnTo>
                      <a:pt x="1428" y="385"/>
                    </a:lnTo>
                    <a:lnTo>
                      <a:pt x="1428" y="382"/>
                    </a:lnTo>
                    <a:lnTo>
                      <a:pt x="1428" y="381"/>
                    </a:lnTo>
                    <a:lnTo>
                      <a:pt x="1430" y="381"/>
                    </a:lnTo>
                    <a:lnTo>
                      <a:pt x="1430" y="382"/>
                    </a:lnTo>
                    <a:lnTo>
                      <a:pt x="1428" y="387"/>
                    </a:lnTo>
                    <a:lnTo>
                      <a:pt x="1430" y="387"/>
                    </a:lnTo>
                    <a:lnTo>
                      <a:pt x="1431" y="388"/>
                    </a:lnTo>
                    <a:lnTo>
                      <a:pt x="1431" y="388"/>
                    </a:lnTo>
                    <a:lnTo>
                      <a:pt x="1432" y="387"/>
                    </a:lnTo>
                    <a:lnTo>
                      <a:pt x="1432" y="384"/>
                    </a:lnTo>
                    <a:lnTo>
                      <a:pt x="1431" y="384"/>
                    </a:lnTo>
                    <a:lnTo>
                      <a:pt x="1431" y="382"/>
                    </a:lnTo>
                    <a:lnTo>
                      <a:pt x="1432" y="382"/>
                    </a:lnTo>
                    <a:lnTo>
                      <a:pt x="1434" y="382"/>
                    </a:lnTo>
                    <a:lnTo>
                      <a:pt x="1435" y="384"/>
                    </a:lnTo>
                    <a:lnTo>
                      <a:pt x="1438" y="384"/>
                    </a:lnTo>
                    <a:lnTo>
                      <a:pt x="1436" y="381"/>
                    </a:lnTo>
                    <a:lnTo>
                      <a:pt x="1436" y="380"/>
                    </a:lnTo>
                    <a:lnTo>
                      <a:pt x="1435" y="380"/>
                    </a:lnTo>
                    <a:lnTo>
                      <a:pt x="1432" y="380"/>
                    </a:lnTo>
                    <a:lnTo>
                      <a:pt x="1432" y="380"/>
                    </a:lnTo>
                    <a:lnTo>
                      <a:pt x="1432" y="378"/>
                    </a:lnTo>
                    <a:lnTo>
                      <a:pt x="1432" y="378"/>
                    </a:lnTo>
                    <a:lnTo>
                      <a:pt x="1434" y="377"/>
                    </a:lnTo>
                    <a:lnTo>
                      <a:pt x="1434" y="377"/>
                    </a:lnTo>
                    <a:lnTo>
                      <a:pt x="1432" y="376"/>
                    </a:lnTo>
                    <a:lnTo>
                      <a:pt x="1431" y="376"/>
                    </a:lnTo>
                    <a:lnTo>
                      <a:pt x="1432" y="374"/>
                    </a:lnTo>
                    <a:lnTo>
                      <a:pt x="1434" y="374"/>
                    </a:lnTo>
                    <a:lnTo>
                      <a:pt x="1435" y="374"/>
                    </a:lnTo>
                    <a:lnTo>
                      <a:pt x="1435" y="373"/>
                    </a:lnTo>
                    <a:lnTo>
                      <a:pt x="1436" y="374"/>
                    </a:lnTo>
                    <a:lnTo>
                      <a:pt x="1441" y="370"/>
                    </a:lnTo>
                    <a:lnTo>
                      <a:pt x="1439" y="369"/>
                    </a:lnTo>
                    <a:lnTo>
                      <a:pt x="1438" y="367"/>
                    </a:lnTo>
                    <a:lnTo>
                      <a:pt x="1436" y="367"/>
                    </a:lnTo>
                    <a:lnTo>
                      <a:pt x="1435" y="366"/>
                    </a:lnTo>
                    <a:lnTo>
                      <a:pt x="1439" y="366"/>
                    </a:lnTo>
                    <a:lnTo>
                      <a:pt x="1439" y="365"/>
                    </a:lnTo>
                    <a:lnTo>
                      <a:pt x="1439" y="363"/>
                    </a:lnTo>
                    <a:lnTo>
                      <a:pt x="1442" y="361"/>
                    </a:lnTo>
                    <a:lnTo>
                      <a:pt x="1443" y="361"/>
                    </a:lnTo>
                    <a:lnTo>
                      <a:pt x="1446" y="362"/>
                    </a:lnTo>
                    <a:lnTo>
                      <a:pt x="1449" y="362"/>
                    </a:lnTo>
                    <a:lnTo>
                      <a:pt x="1449" y="361"/>
                    </a:lnTo>
                    <a:lnTo>
                      <a:pt x="1449" y="359"/>
                    </a:lnTo>
                    <a:lnTo>
                      <a:pt x="1446" y="358"/>
                    </a:lnTo>
                    <a:lnTo>
                      <a:pt x="1446" y="355"/>
                    </a:lnTo>
                    <a:lnTo>
                      <a:pt x="1446" y="354"/>
                    </a:lnTo>
                    <a:lnTo>
                      <a:pt x="1447" y="355"/>
                    </a:lnTo>
                    <a:lnTo>
                      <a:pt x="1450" y="356"/>
                    </a:lnTo>
                    <a:lnTo>
                      <a:pt x="1451" y="358"/>
                    </a:lnTo>
                    <a:lnTo>
                      <a:pt x="1453" y="359"/>
                    </a:lnTo>
                    <a:lnTo>
                      <a:pt x="1453" y="356"/>
                    </a:lnTo>
                    <a:lnTo>
                      <a:pt x="1453" y="355"/>
                    </a:lnTo>
                    <a:lnTo>
                      <a:pt x="1454" y="352"/>
                    </a:lnTo>
                    <a:lnTo>
                      <a:pt x="1456" y="351"/>
                    </a:lnTo>
                    <a:lnTo>
                      <a:pt x="1457" y="350"/>
                    </a:lnTo>
                    <a:lnTo>
                      <a:pt x="1458" y="350"/>
                    </a:lnTo>
                    <a:lnTo>
                      <a:pt x="1461" y="350"/>
                    </a:lnTo>
                    <a:lnTo>
                      <a:pt x="1461" y="347"/>
                    </a:lnTo>
                    <a:lnTo>
                      <a:pt x="1460" y="347"/>
                    </a:lnTo>
                    <a:close/>
                    <a:moveTo>
                      <a:pt x="39" y="502"/>
                    </a:moveTo>
                    <a:lnTo>
                      <a:pt x="37" y="500"/>
                    </a:lnTo>
                    <a:lnTo>
                      <a:pt x="36" y="500"/>
                    </a:lnTo>
                    <a:lnTo>
                      <a:pt x="35" y="502"/>
                    </a:lnTo>
                    <a:lnTo>
                      <a:pt x="33" y="502"/>
                    </a:lnTo>
                    <a:lnTo>
                      <a:pt x="32" y="499"/>
                    </a:lnTo>
                    <a:lnTo>
                      <a:pt x="32" y="497"/>
                    </a:lnTo>
                    <a:lnTo>
                      <a:pt x="35" y="497"/>
                    </a:lnTo>
                    <a:lnTo>
                      <a:pt x="35" y="496"/>
                    </a:lnTo>
                    <a:lnTo>
                      <a:pt x="35" y="496"/>
                    </a:lnTo>
                    <a:lnTo>
                      <a:pt x="36" y="497"/>
                    </a:lnTo>
                    <a:lnTo>
                      <a:pt x="37" y="497"/>
                    </a:lnTo>
                    <a:lnTo>
                      <a:pt x="39" y="500"/>
                    </a:lnTo>
                    <a:lnTo>
                      <a:pt x="39" y="502"/>
                    </a:lnTo>
                    <a:close/>
                    <a:moveTo>
                      <a:pt x="48" y="459"/>
                    </a:moveTo>
                    <a:lnTo>
                      <a:pt x="47" y="459"/>
                    </a:lnTo>
                    <a:lnTo>
                      <a:pt x="47" y="462"/>
                    </a:lnTo>
                    <a:lnTo>
                      <a:pt x="44" y="466"/>
                    </a:lnTo>
                    <a:lnTo>
                      <a:pt x="43" y="466"/>
                    </a:lnTo>
                    <a:lnTo>
                      <a:pt x="42" y="465"/>
                    </a:lnTo>
                    <a:lnTo>
                      <a:pt x="42" y="465"/>
                    </a:lnTo>
                    <a:lnTo>
                      <a:pt x="39" y="465"/>
                    </a:lnTo>
                    <a:lnTo>
                      <a:pt x="37" y="466"/>
                    </a:lnTo>
                    <a:lnTo>
                      <a:pt x="36" y="467"/>
                    </a:lnTo>
                    <a:lnTo>
                      <a:pt x="36" y="470"/>
                    </a:lnTo>
                    <a:lnTo>
                      <a:pt x="36" y="470"/>
                    </a:lnTo>
                    <a:lnTo>
                      <a:pt x="33" y="470"/>
                    </a:lnTo>
                    <a:lnTo>
                      <a:pt x="32" y="470"/>
                    </a:lnTo>
                    <a:lnTo>
                      <a:pt x="32" y="469"/>
                    </a:lnTo>
                    <a:lnTo>
                      <a:pt x="32" y="466"/>
                    </a:lnTo>
                    <a:lnTo>
                      <a:pt x="32" y="463"/>
                    </a:lnTo>
                    <a:lnTo>
                      <a:pt x="31" y="462"/>
                    </a:lnTo>
                    <a:lnTo>
                      <a:pt x="31" y="459"/>
                    </a:lnTo>
                    <a:lnTo>
                      <a:pt x="26" y="455"/>
                    </a:lnTo>
                    <a:lnTo>
                      <a:pt x="28" y="454"/>
                    </a:lnTo>
                    <a:lnTo>
                      <a:pt x="26" y="451"/>
                    </a:lnTo>
                    <a:lnTo>
                      <a:pt x="26" y="450"/>
                    </a:lnTo>
                    <a:lnTo>
                      <a:pt x="25" y="450"/>
                    </a:lnTo>
                    <a:lnTo>
                      <a:pt x="24" y="450"/>
                    </a:lnTo>
                    <a:lnTo>
                      <a:pt x="24" y="444"/>
                    </a:lnTo>
                    <a:lnTo>
                      <a:pt x="25" y="443"/>
                    </a:lnTo>
                    <a:lnTo>
                      <a:pt x="25" y="443"/>
                    </a:lnTo>
                    <a:lnTo>
                      <a:pt x="26" y="441"/>
                    </a:lnTo>
                    <a:lnTo>
                      <a:pt x="26" y="441"/>
                    </a:lnTo>
                    <a:lnTo>
                      <a:pt x="28" y="440"/>
                    </a:lnTo>
                    <a:lnTo>
                      <a:pt x="29" y="439"/>
                    </a:lnTo>
                    <a:lnTo>
                      <a:pt x="32" y="439"/>
                    </a:lnTo>
                    <a:lnTo>
                      <a:pt x="32" y="439"/>
                    </a:lnTo>
                    <a:lnTo>
                      <a:pt x="33" y="439"/>
                    </a:lnTo>
                    <a:lnTo>
                      <a:pt x="35" y="440"/>
                    </a:lnTo>
                    <a:lnTo>
                      <a:pt x="37" y="441"/>
                    </a:lnTo>
                    <a:lnTo>
                      <a:pt x="39" y="444"/>
                    </a:lnTo>
                    <a:lnTo>
                      <a:pt x="40" y="444"/>
                    </a:lnTo>
                    <a:lnTo>
                      <a:pt x="43" y="445"/>
                    </a:lnTo>
                    <a:lnTo>
                      <a:pt x="44" y="447"/>
                    </a:lnTo>
                    <a:lnTo>
                      <a:pt x="46" y="448"/>
                    </a:lnTo>
                    <a:lnTo>
                      <a:pt x="46" y="450"/>
                    </a:lnTo>
                    <a:lnTo>
                      <a:pt x="47" y="452"/>
                    </a:lnTo>
                    <a:lnTo>
                      <a:pt x="48" y="454"/>
                    </a:lnTo>
                    <a:lnTo>
                      <a:pt x="48" y="455"/>
                    </a:lnTo>
                    <a:lnTo>
                      <a:pt x="48" y="456"/>
                    </a:lnTo>
                    <a:lnTo>
                      <a:pt x="48" y="459"/>
                    </a:lnTo>
                    <a:close/>
                    <a:moveTo>
                      <a:pt x="78" y="450"/>
                    </a:moveTo>
                    <a:lnTo>
                      <a:pt x="77" y="450"/>
                    </a:lnTo>
                    <a:lnTo>
                      <a:pt x="76" y="452"/>
                    </a:lnTo>
                    <a:lnTo>
                      <a:pt x="76" y="454"/>
                    </a:lnTo>
                    <a:lnTo>
                      <a:pt x="74" y="452"/>
                    </a:lnTo>
                    <a:lnTo>
                      <a:pt x="73" y="452"/>
                    </a:lnTo>
                    <a:lnTo>
                      <a:pt x="73" y="451"/>
                    </a:lnTo>
                    <a:lnTo>
                      <a:pt x="74" y="450"/>
                    </a:lnTo>
                    <a:lnTo>
                      <a:pt x="73" y="447"/>
                    </a:lnTo>
                    <a:lnTo>
                      <a:pt x="70" y="441"/>
                    </a:lnTo>
                    <a:lnTo>
                      <a:pt x="65" y="439"/>
                    </a:lnTo>
                    <a:lnTo>
                      <a:pt x="62" y="436"/>
                    </a:lnTo>
                    <a:lnTo>
                      <a:pt x="62" y="434"/>
                    </a:lnTo>
                    <a:lnTo>
                      <a:pt x="63" y="436"/>
                    </a:lnTo>
                    <a:lnTo>
                      <a:pt x="65" y="434"/>
                    </a:lnTo>
                    <a:lnTo>
                      <a:pt x="63" y="432"/>
                    </a:lnTo>
                    <a:lnTo>
                      <a:pt x="62" y="429"/>
                    </a:lnTo>
                    <a:lnTo>
                      <a:pt x="62" y="429"/>
                    </a:lnTo>
                    <a:lnTo>
                      <a:pt x="66" y="432"/>
                    </a:lnTo>
                    <a:lnTo>
                      <a:pt x="66" y="430"/>
                    </a:lnTo>
                    <a:lnTo>
                      <a:pt x="65" y="428"/>
                    </a:lnTo>
                    <a:lnTo>
                      <a:pt x="63" y="424"/>
                    </a:lnTo>
                    <a:lnTo>
                      <a:pt x="63" y="421"/>
                    </a:lnTo>
                    <a:lnTo>
                      <a:pt x="66" y="424"/>
                    </a:lnTo>
                    <a:lnTo>
                      <a:pt x="66" y="429"/>
                    </a:lnTo>
                    <a:lnTo>
                      <a:pt x="69" y="430"/>
                    </a:lnTo>
                    <a:lnTo>
                      <a:pt x="70" y="430"/>
                    </a:lnTo>
                    <a:lnTo>
                      <a:pt x="69" y="428"/>
                    </a:lnTo>
                    <a:lnTo>
                      <a:pt x="69" y="428"/>
                    </a:lnTo>
                    <a:lnTo>
                      <a:pt x="72" y="429"/>
                    </a:lnTo>
                    <a:lnTo>
                      <a:pt x="73" y="428"/>
                    </a:lnTo>
                    <a:lnTo>
                      <a:pt x="72" y="421"/>
                    </a:lnTo>
                    <a:lnTo>
                      <a:pt x="68" y="419"/>
                    </a:lnTo>
                    <a:lnTo>
                      <a:pt x="68" y="421"/>
                    </a:lnTo>
                    <a:lnTo>
                      <a:pt x="63" y="415"/>
                    </a:lnTo>
                    <a:lnTo>
                      <a:pt x="63" y="414"/>
                    </a:lnTo>
                    <a:lnTo>
                      <a:pt x="66" y="415"/>
                    </a:lnTo>
                    <a:lnTo>
                      <a:pt x="68" y="418"/>
                    </a:lnTo>
                    <a:lnTo>
                      <a:pt x="72" y="419"/>
                    </a:lnTo>
                    <a:lnTo>
                      <a:pt x="76" y="422"/>
                    </a:lnTo>
                    <a:lnTo>
                      <a:pt x="76" y="425"/>
                    </a:lnTo>
                    <a:lnTo>
                      <a:pt x="74" y="430"/>
                    </a:lnTo>
                    <a:lnTo>
                      <a:pt x="74" y="432"/>
                    </a:lnTo>
                    <a:lnTo>
                      <a:pt x="76" y="433"/>
                    </a:lnTo>
                    <a:lnTo>
                      <a:pt x="76" y="433"/>
                    </a:lnTo>
                    <a:lnTo>
                      <a:pt x="76" y="434"/>
                    </a:lnTo>
                    <a:lnTo>
                      <a:pt x="77" y="437"/>
                    </a:lnTo>
                    <a:lnTo>
                      <a:pt x="77" y="439"/>
                    </a:lnTo>
                    <a:lnTo>
                      <a:pt x="78" y="441"/>
                    </a:lnTo>
                    <a:lnTo>
                      <a:pt x="80" y="443"/>
                    </a:lnTo>
                    <a:lnTo>
                      <a:pt x="81" y="445"/>
                    </a:lnTo>
                    <a:lnTo>
                      <a:pt x="80" y="445"/>
                    </a:lnTo>
                    <a:lnTo>
                      <a:pt x="81" y="448"/>
                    </a:lnTo>
                    <a:lnTo>
                      <a:pt x="78" y="450"/>
                    </a:lnTo>
                    <a:close/>
                    <a:moveTo>
                      <a:pt x="89" y="465"/>
                    </a:moveTo>
                    <a:lnTo>
                      <a:pt x="91" y="463"/>
                    </a:lnTo>
                    <a:lnTo>
                      <a:pt x="93" y="463"/>
                    </a:lnTo>
                    <a:lnTo>
                      <a:pt x="95" y="465"/>
                    </a:lnTo>
                    <a:lnTo>
                      <a:pt x="95" y="466"/>
                    </a:lnTo>
                    <a:lnTo>
                      <a:pt x="95" y="467"/>
                    </a:lnTo>
                    <a:lnTo>
                      <a:pt x="93" y="469"/>
                    </a:lnTo>
                    <a:lnTo>
                      <a:pt x="91" y="467"/>
                    </a:lnTo>
                    <a:lnTo>
                      <a:pt x="88" y="467"/>
                    </a:lnTo>
                    <a:lnTo>
                      <a:pt x="88" y="465"/>
                    </a:lnTo>
                    <a:lnTo>
                      <a:pt x="89" y="465"/>
                    </a:lnTo>
                    <a:close/>
                    <a:moveTo>
                      <a:pt x="103" y="497"/>
                    </a:moveTo>
                    <a:lnTo>
                      <a:pt x="102" y="499"/>
                    </a:lnTo>
                    <a:lnTo>
                      <a:pt x="102" y="502"/>
                    </a:lnTo>
                    <a:lnTo>
                      <a:pt x="102" y="502"/>
                    </a:lnTo>
                    <a:lnTo>
                      <a:pt x="100" y="500"/>
                    </a:lnTo>
                    <a:lnTo>
                      <a:pt x="100" y="502"/>
                    </a:lnTo>
                    <a:lnTo>
                      <a:pt x="100" y="502"/>
                    </a:lnTo>
                    <a:lnTo>
                      <a:pt x="99" y="502"/>
                    </a:lnTo>
                    <a:lnTo>
                      <a:pt x="98" y="502"/>
                    </a:lnTo>
                    <a:lnTo>
                      <a:pt x="99" y="503"/>
                    </a:lnTo>
                    <a:lnTo>
                      <a:pt x="98" y="504"/>
                    </a:lnTo>
                    <a:lnTo>
                      <a:pt x="98" y="503"/>
                    </a:lnTo>
                    <a:lnTo>
                      <a:pt x="98" y="500"/>
                    </a:lnTo>
                    <a:lnTo>
                      <a:pt x="96" y="499"/>
                    </a:lnTo>
                    <a:lnTo>
                      <a:pt x="93" y="499"/>
                    </a:lnTo>
                    <a:lnTo>
                      <a:pt x="91" y="495"/>
                    </a:lnTo>
                    <a:lnTo>
                      <a:pt x="88" y="492"/>
                    </a:lnTo>
                    <a:lnTo>
                      <a:pt x="88" y="491"/>
                    </a:lnTo>
                    <a:lnTo>
                      <a:pt x="88" y="491"/>
                    </a:lnTo>
                    <a:lnTo>
                      <a:pt x="92" y="495"/>
                    </a:lnTo>
                    <a:lnTo>
                      <a:pt x="92" y="493"/>
                    </a:lnTo>
                    <a:lnTo>
                      <a:pt x="96" y="495"/>
                    </a:lnTo>
                    <a:lnTo>
                      <a:pt x="96" y="493"/>
                    </a:lnTo>
                    <a:lnTo>
                      <a:pt x="95" y="492"/>
                    </a:lnTo>
                    <a:lnTo>
                      <a:pt x="95" y="489"/>
                    </a:lnTo>
                    <a:lnTo>
                      <a:pt x="93" y="488"/>
                    </a:lnTo>
                    <a:lnTo>
                      <a:pt x="91" y="488"/>
                    </a:lnTo>
                    <a:lnTo>
                      <a:pt x="91" y="488"/>
                    </a:lnTo>
                    <a:lnTo>
                      <a:pt x="92" y="487"/>
                    </a:lnTo>
                    <a:lnTo>
                      <a:pt x="93" y="485"/>
                    </a:lnTo>
                    <a:lnTo>
                      <a:pt x="95" y="487"/>
                    </a:lnTo>
                    <a:lnTo>
                      <a:pt x="98" y="489"/>
                    </a:lnTo>
                    <a:lnTo>
                      <a:pt x="100" y="493"/>
                    </a:lnTo>
                    <a:lnTo>
                      <a:pt x="103" y="495"/>
                    </a:lnTo>
                    <a:lnTo>
                      <a:pt x="103" y="495"/>
                    </a:lnTo>
                    <a:lnTo>
                      <a:pt x="103" y="496"/>
                    </a:lnTo>
                    <a:lnTo>
                      <a:pt x="104" y="497"/>
                    </a:lnTo>
                    <a:lnTo>
                      <a:pt x="103" y="497"/>
                    </a:lnTo>
                    <a:close/>
                    <a:moveTo>
                      <a:pt x="144" y="645"/>
                    </a:moveTo>
                    <a:lnTo>
                      <a:pt x="144" y="647"/>
                    </a:lnTo>
                    <a:lnTo>
                      <a:pt x="143" y="648"/>
                    </a:lnTo>
                    <a:lnTo>
                      <a:pt x="143" y="649"/>
                    </a:lnTo>
                    <a:lnTo>
                      <a:pt x="141" y="649"/>
                    </a:lnTo>
                    <a:lnTo>
                      <a:pt x="140" y="652"/>
                    </a:lnTo>
                    <a:lnTo>
                      <a:pt x="141" y="652"/>
                    </a:lnTo>
                    <a:lnTo>
                      <a:pt x="141" y="654"/>
                    </a:lnTo>
                    <a:lnTo>
                      <a:pt x="140" y="654"/>
                    </a:lnTo>
                    <a:lnTo>
                      <a:pt x="140" y="655"/>
                    </a:lnTo>
                    <a:lnTo>
                      <a:pt x="140" y="656"/>
                    </a:lnTo>
                    <a:lnTo>
                      <a:pt x="140" y="656"/>
                    </a:lnTo>
                    <a:lnTo>
                      <a:pt x="140" y="656"/>
                    </a:lnTo>
                    <a:lnTo>
                      <a:pt x="139" y="656"/>
                    </a:lnTo>
                    <a:lnTo>
                      <a:pt x="137" y="656"/>
                    </a:lnTo>
                    <a:lnTo>
                      <a:pt x="136" y="658"/>
                    </a:lnTo>
                    <a:lnTo>
                      <a:pt x="135" y="659"/>
                    </a:lnTo>
                    <a:lnTo>
                      <a:pt x="133" y="659"/>
                    </a:lnTo>
                    <a:lnTo>
                      <a:pt x="132" y="660"/>
                    </a:lnTo>
                    <a:lnTo>
                      <a:pt x="132" y="659"/>
                    </a:lnTo>
                    <a:lnTo>
                      <a:pt x="132" y="658"/>
                    </a:lnTo>
                    <a:lnTo>
                      <a:pt x="133" y="655"/>
                    </a:lnTo>
                    <a:lnTo>
                      <a:pt x="135" y="654"/>
                    </a:lnTo>
                    <a:lnTo>
                      <a:pt x="135" y="654"/>
                    </a:lnTo>
                    <a:lnTo>
                      <a:pt x="135" y="655"/>
                    </a:lnTo>
                    <a:lnTo>
                      <a:pt x="135" y="656"/>
                    </a:lnTo>
                    <a:lnTo>
                      <a:pt x="136" y="656"/>
                    </a:lnTo>
                    <a:lnTo>
                      <a:pt x="137" y="655"/>
                    </a:lnTo>
                    <a:lnTo>
                      <a:pt x="139" y="655"/>
                    </a:lnTo>
                    <a:lnTo>
                      <a:pt x="139" y="654"/>
                    </a:lnTo>
                    <a:lnTo>
                      <a:pt x="139" y="651"/>
                    </a:lnTo>
                    <a:lnTo>
                      <a:pt x="140" y="651"/>
                    </a:lnTo>
                    <a:lnTo>
                      <a:pt x="140" y="649"/>
                    </a:lnTo>
                    <a:lnTo>
                      <a:pt x="140" y="648"/>
                    </a:lnTo>
                    <a:lnTo>
                      <a:pt x="141" y="647"/>
                    </a:lnTo>
                    <a:lnTo>
                      <a:pt x="143" y="647"/>
                    </a:lnTo>
                    <a:lnTo>
                      <a:pt x="144" y="645"/>
                    </a:lnTo>
                    <a:lnTo>
                      <a:pt x="144" y="645"/>
                    </a:lnTo>
                    <a:lnTo>
                      <a:pt x="145" y="645"/>
                    </a:lnTo>
                    <a:lnTo>
                      <a:pt x="145" y="645"/>
                    </a:lnTo>
                    <a:lnTo>
                      <a:pt x="144" y="645"/>
                    </a:lnTo>
                    <a:close/>
                    <a:moveTo>
                      <a:pt x="739" y="547"/>
                    </a:moveTo>
                    <a:lnTo>
                      <a:pt x="738" y="551"/>
                    </a:lnTo>
                    <a:lnTo>
                      <a:pt x="738" y="554"/>
                    </a:lnTo>
                    <a:lnTo>
                      <a:pt x="738" y="556"/>
                    </a:lnTo>
                    <a:lnTo>
                      <a:pt x="736" y="562"/>
                    </a:lnTo>
                    <a:lnTo>
                      <a:pt x="736" y="566"/>
                    </a:lnTo>
                    <a:lnTo>
                      <a:pt x="735" y="570"/>
                    </a:lnTo>
                    <a:lnTo>
                      <a:pt x="732" y="576"/>
                    </a:lnTo>
                    <a:lnTo>
                      <a:pt x="732" y="571"/>
                    </a:lnTo>
                    <a:lnTo>
                      <a:pt x="729" y="573"/>
                    </a:lnTo>
                    <a:lnTo>
                      <a:pt x="728" y="577"/>
                    </a:lnTo>
                    <a:lnTo>
                      <a:pt x="728" y="577"/>
                    </a:lnTo>
                    <a:lnTo>
                      <a:pt x="731" y="576"/>
                    </a:lnTo>
                    <a:lnTo>
                      <a:pt x="731" y="578"/>
                    </a:lnTo>
                    <a:lnTo>
                      <a:pt x="728" y="580"/>
                    </a:lnTo>
                    <a:lnTo>
                      <a:pt x="727" y="582"/>
                    </a:lnTo>
                    <a:lnTo>
                      <a:pt x="725" y="585"/>
                    </a:lnTo>
                    <a:lnTo>
                      <a:pt x="723" y="588"/>
                    </a:lnTo>
                    <a:lnTo>
                      <a:pt x="718" y="589"/>
                    </a:lnTo>
                    <a:lnTo>
                      <a:pt x="714" y="591"/>
                    </a:lnTo>
                    <a:lnTo>
                      <a:pt x="713" y="593"/>
                    </a:lnTo>
                    <a:lnTo>
                      <a:pt x="712" y="593"/>
                    </a:lnTo>
                    <a:lnTo>
                      <a:pt x="709" y="595"/>
                    </a:lnTo>
                    <a:lnTo>
                      <a:pt x="708" y="597"/>
                    </a:lnTo>
                    <a:lnTo>
                      <a:pt x="705" y="602"/>
                    </a:lnTo>
                    <a:lnTo>
                      <a:pt x="702" y="604"/>
                    </a:lnTo>
                    <a:lnTo>
                      <a:pt x="698" y="606"/>
                    </a:lnTo>
                    <a:lnTo>
                      <a:pt x="692" y="607"/>
                    </a:lnTo>
                    <a:lnTo>
                      <a:pt x="687" y="606"/>
                    </a:lnTo>
                    <a:lnTo>
                      <a:pt x="686" y="604"/>
                    </a:lnTo>
                    <a:lnTo>
                      <a:pt x="686" y="603"/>
                    </a:lnTo>
                    <a:lnTo>
                      <a:pt x="688" y="602"/>
                    </a:lnTo>
                    <a:lnTo>
                      <a:pt x="691" y="602"/>
                    </a:lnTo>
                    <a:lnTo>
                      <a:pt x="692" y="602"/>
                    </a:lnTo>
                    <a:lnTo>
                      <a:pt x="695" y="600"/>
                    </a:lnTo>
                    <a:lnTo>
                      <a:pt x="698" y="600"/>
                    </a:lnTo>
                    <a:lnTo>
                      <a:pt x="701" y="599"/>
                    </a:lnTo>
                    <a:lnTo>
                      <a:pt x="703" y="593"/>
                    </a:lnTo>
                    <a:lnTo>
                      <a:pt x="706" y="591"/>
                    </a:lnTo>
                    <a:lnTo>
                      <a:pt x="712" y="586"/>
                    </a:lnTo>
                    <a:lnTo>
                      <a:pt x="713" y="585"/>
                    </a:lnTo>
                    <a:lnTo>
                      <a:pt x="714" y="584"/>
                    </a:lnTo>
                    <a:lnTo>
                      <a:pt x="717" y="582"/>
                    </a:lnTo>
                    <a:lnTo>
                      <a:pt x="720" y="581"/>
                    </a:lnTo>
                    <a:lnTo>
                      <a:pt x="720" y="580"/>
                    </a:lnTo>
                    <a:lnTo>
                      <a:pt x="716" y="582"/>
                    </a:lnTo>
                    <a:lnTo>
                      <a:pt x="713" y="584"/>
                    </a:lnTo>
                    <a:lnTo>
                      <a:pt x="714" y="580"/>
                    </a:lnTo>
                    <a:lnTo>
                      <a:pt x="717" y="578"/>
                    </a:lnTo>
                    <a:lnTo>
                      <a:pt x="721" y="573"/>
                    </a:lnTo>
                    <a:lnTo>
                      <a:pt x="724" y="570"/>
                    </a:lnTo>
                    <a:lnTo>
                      <a:pt x="725" y="567"/>
                    </a:lnTo>
                    <a:lnTo>
                      <a:pt x="727" y="565"/>
                    </a:lnTo>
                    <a:lnTo>
                      <a:pt x="728" y="562"/>
                    </a:lnTo>
                    <a:lnTo>
                      <a:pt x="729" y="558"/>
                    </a:lnTo>
                    <a:lnTo>
                      <a:pt x="734" y="550"/>
                    </a:lnTo>
                    <a:lnTo>
                      <a:pt x="734" y="547"/>
                    </a:lnTo>
                    <a:lnTo>
                      <a:pt x="735" y="544"/>
                    </a:lnTo>
                    <a:lnTo>
                      <a:pt x="735" y="543"/>
                    </a:lnTo>
                    <a:lnTo>
                      <a:pt x="736" y="541"/>
                    </a:lnTo>
                    <a:lnTo>
                      <a:pt x="738" y="541"/>
                    </a:lnTo>
                    <a:lnTo>
                      <a:pt x="738" y="541"/>
                    </a:lnTo>
                    <a:lnTo>
                      <a:pt x="739" y="543"/>
                    </a:lnTo>
                    <a:lnTo>
                      <a:pt x="739" y="544"/>
                    </a:lnTo>
                    <a:lnTo>
                      <a:pt x="739" y="54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2" name="Freeform 741"/>
              <p:cNvSpPr>
                <a:spLocks/>
              </p:cNvSpPr>
              <p:nvPr/>
            </p:nvSpPr>
            <p:spPr bwMode="gray">
              <a:xfrm>
                <a:off x="4820955" y="1598591"/>
                <a:ext cx="22306" cy="38236"/>
              </a:xfrm>
              <a:custGeom>
                <a:avLst/>
                <a:gdLst>
                  <a:gd name="T0" fmla="*/ 5 w 7"/>
                  <a:gd name="T1" fmla="*/ 7 h 12"/>
                  <a:gd name="T2" fmla="*/ 5 w 7"/>
                  <a:gd name="T3" fmla="*/ 8 h 12"/>
                  <a:gd name="T4" fmla="*/ 7 w 7"/>
                  <a:gd name="T5" fmla="*/ 8 h 12"/>
                  <a:gd name="T6" fmla="*/ 7 w 7"/>
                  <a:gd name="T7" fmla="*/ 10 h 12"/>
                  <a:gd name="T8" fmla="*/ 7 w 7"/>
                  <a:gd name="T9" fmla="*/ 12 h 12"/>
                  <a:gd name="T10" fmla="*/ 5 w 7"/>
                  <a:gd name="T11" fmla="*/ 12 h 12"/>
                  <a:gd name="T12" fmla="*/ 5 w 7"/>
                  <a:gd name="T13" fmla="*/ 10 h 12"/>
                  <a:gd name="T14" fmla="*/ 2 w 7"/>
                  <a:gd name="T15" fmla="*/ 7 h 12"/>
                  <a:gd name="T16" fmla="*/ 2 w 7"/>
                  <a:gd name="T17" fmla="*/ 6 h 12"/>
                  <a:gd name="T18" fmla="*/ 0 w 7"/>
                  <a:gd name="T19" fmla="*/ 3 h 12"/>
                  <a:gd name="T20" fmla="*/ 0 w 7"/>
                  <a:gd name="T21" fmla="*/ 0 h 12"/>
                  <a:gd name="T22" fmla="*/ 1 w 7"/>
                  <a:gd name="T23" fmla="*/ 0 h 12"/>
                  <a:gd name="T24" fmla="*/ 2 w 7"/>
                  <a:gd name="T25" fmla="*/ 3 h 12"/>
                  <a:gd name="T26" fmla="*/ 5 w 7"/>
                  <a:gd name="T27" fmla="*/ 7 h 12"/>
                  <a:gd name="T28" fmla="*/ 5 w 7"/>
                  <a:gd name="T29"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2">
                    <a:moveTo>
                      <a:pt x="5" y="7"/>
                    </a:moveTo>
                    <a:lnTo>
                      <a:pt x="5" y="8"/>
                    </a:lnTo>
                    <a:lnTo>
                      <a:pt x="7" y="8"/>
                    </a:lnTo>
                    <a:lnTo>
                      <a:pt x="7" y="10"/>
                    </a:lnTo>
                    <a:lnTo>
                      <a:pt x="7" y="12"/>
                    </a:lnTo>
                    <a:lnTo>
                      <a:pt x="5" y="12"/>
                    </a:lnTo>
                    <a:lnTo>
                      <a:pt x="5" y="10"/>
                    </a:lnTo>
                    <a:lnTo>
                      <a:pt x="2" y="7"/>
                    </a:lnTo>
                    <a:lnTo>
                      <a:pt x="2" y="6"/>
                    </a:lnTo>
                    <a:lnTo>
                      <a:pt x="0" y="3"/>
                    </a:lnTo>
                    <a:lnTo>
                      <a:pt x="0" y="0"/>
                    </a:lnTo>
                    <a:lnTo>
                      <a:pt x="1" y="0"/>
                    </a:lnTo>
                    <a:lnTo>
                      <a:pt x="2" y="3"/>
                    </a:lnTo>
                    <a:lnTo>
                      <a:pt x="5" y="7"/>
                    </a:lnTo>
                    <a:lnTo>
                      <a:pt x="5" y="7"/>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3" name="Freeform 742"/>
              <p:cNvSpPr>
                <a:spLocks/>
              </p:cNvSpPr>
              <p:nvPr/>
            </p:nvSpPr>
            <p:spPr bwMode="gray">
              <a:xfrm>
                <a:off x="4820955" y="1420155"/>
                <a:ext cx="15933" cy="60542"/>
              </a:xfrm>
              <a:custGeom>
                <a:avLst/>
                <a:gdLst>
                  <a:gd name="T0" fmla="*/ 4 w 5"/>
                  <a:gd name="T1" fmla="*/ 11 h 19"/>
                  <a:gd name="T2" fmla="*/ 2 w 5"/>
                  <a:gd name="T3" fmla="*/ 14 h 19"/>
                  <a:gd name="T4" fmla="*/ 2 w 5"/>
                  <a:gd name="T5" fmla="*/ 14 h 19"/>
                  <a:gd name="T6" fmla="*/ 2 w 5"/>
                  <a:gd name="T7" fmla="*/ 18 h 19"/>
                  <a:gd name="T8" fmla="*/ 2 w 5"/>
                  <a:gd name="T9" fmla="*/ 19 h 19"/>
                  <a:gd name="T10" fmla="*/ 0 w 5"/>
                  <a:gd name="T11" fmla="*/ 18 h 19"/>
                  <a:gd name="T12" fmla="*/ 0 w 5"/>
                  <a:gd name="T13" fmla="*/ 15 h 19"/>
                  <a:gd name="T14" fmla="*/ 0 w 5"/>
                  <a:gd name="T15" fmla="*/ 14 h 19"/>
                  <a:gd name="T16" fmla="*/ 0 w 5"/>
                  <a:gd name="T17" fmla="*/ 14 h 19"/>
                  <a:gd name="T18" fmla="*/ 0 w 5"/>
                  <a:gd name="T19" fmla="*/ 11 h 19"/>
                  <a:gd name="T20" fmla="*/ 0 w 5"/>
                  <a:gd name="T21" fmla="*/ 8 h 19"/>
                  <a:gd name="T22" fmla="*/ 0 w 5"/>
                  <a:gd name="T23" fmla="*/ 7 h 19"/>
                  <a:gd name="T24" fmla="*/ 0 w 5"/>
                  <a:gd name="T25" fmla="*/ 4 h 19"/>
                  <a:gd name="T26" fmla="*/ 1 w 5"/>
                  <a:gd name="T27" fmla="*/ 0 h 19"/>
                  <a:gd name="T28" fmla="*/ 1 w 5"/>
                  <a:gd name="T29" fmla="*/ 3 h 19"/>
                  <a:gd name="T30" fmla="*/ 1 w 5"/>
                  <a:gd name="T31" fmla="*/ 4 h 19"/>
                  <a:gd name="T32" fmla="*/ 2 w 5"/>
                  <a:gd name="T33" fmla="*/ 7 h 19"/>
                  <a:gd name="T34" fmla="*/ 4 w 5"/>
                  <a:gd name="T35" fmla="*/ 8 h 19"/>
                  <a:gd name="T36" fmla="*/ 5 w 5"/>
                  <a:gd name="T37" fmla="*/ 8 h 19"/>
                  <a:gd name="T38" fmla="*/ 4 w 5"/>
                  <a:gd name="T3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19">
                    <a:moveTo>
                      <a:pt x="4" y="11"/>
                    </a:moveTo>
                    <a:lnTo>
                      <a:pt x="2" y="14"/>
                    </a:lnTo>
                    <a:lnTo>
                      <a:pt x="2" y="14"/>
                    </a:lnTo>
                    <a:lnTo>
                      <a:pt x="2" y="18"/>
                    </a:lnTo>
                    <a:lnTo>
                      <a:pt x="2" y="19"/>
                    </a:lnTo>
                    <a:lnTo>
                      <a:pt x="0" y="18"/>
                    </a:lnTo>
                    <a:lnTo>
                      <a:pt x="0" y="15"/>
                    </a:lnTo>
                    <a:lnTo>
                      <a:pt x="0" y="14"/>
                    </a:lnTo>
                    <a:lnTo>
                      <a:pt x="0" y="14"/>
                    </a:lnTo>
                    <a:lnTo>
                      <a:pt x="0" y="11"/>
                    </a:lnTo>
                    <a:lnTo>
                      <a:pt x="0" y="8"/>
                    </a:lnTo>
                    <a:lnTo>
                      <a:pt x="0" y="7"/>
                    </a:lnTo>
                    <a:lnTo>
                      <a:pt x="0" y="4"/>
                    </a:lnTo>
                    <a:lnTo>
                      <a:pt x="1" y="0"/>
                    </a:lnTo>
                    <a:lnTo>
                      <a:pt x="1" y="3"/>
                    </a:lnTo>
                    <a:lnTo>
                      <a:pt x="1" y="4"/>
                    </a:lnTo>
                    <a:lnTo>
                      <a:pt x="2" y="7"/>
                    </a:lnTo>
                    <a:lnTo>
                      <a:pt x="4" y="8"/>
                    </a:lnTo>
                    <a:lnTo>
                      <a:pt x="5" y="8"/>
                    </a:lnTo>
                    <a:lnTo>
                      <a:pt x="4" y="1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4" name="Freeform 743"/>
              <p:cNvSpPr>
                <a:spLocks/>
              </p:cNvSpPr>
              <p:nvPr/>
            </p:nvSpPr>
            <p:spPr bwMode="gray">
              <a:xfrm>
                <a:off x="4856006" y="1375546"/>
                <a:ext cx="191182" cy="175251"/>
              </a:xfrm>
              <a:custGeom>
                <a:avLst/>
                <a:gdLst>
                  <a:gd name="T0" fmla="*/ 30 w 60"/>
                  <a:gd name="T1" fmla="*/ 15 h 55"/>
                  <a:gd name="T2" fmla="*/ 30 w 60"/>
                  <a:gd name="T3" fmla="*/ 15 h 55"/>
                  <a:gd name="T4" fmla="*/ 32 w 60"/>
                  <a:gd name="T5" fmla="*/ 18 h 55"/>
                  <a:gd name="T6" fmla="*/ 31 w 60"/>
                  <a:gd name="T7" fmla="*/ 21 h 55"/>
                  <a:gd name="T8" fmla="*/ 32 w 60"/>
                  <a:gd name="T9" fmla="*/ 22 h 55"/>
                  <a:gd name="T10" fmla="*/ 34 w 60"/>
                  <a:gd name="T11" fmla="*/ 22 h 55"/>
                  <a:gd name="T12" fmla="*/ 35 w 60"/>
                  <a:gd name="T13" fmla="*/ 22 h 55"/>
                  <a:gd name="T14" fmla="*/ 38 w 60"/>
                  <a:gd name="T15" fmla="*/ 22 h 55"/>
                  <a:gd name="T16" fmla="*/ 38 w 60"/>
                  <a:gd name="T17" fmla="*/ 18 h 55"/>
                  <a:gd name="T18" fmla="*/ 37 w 60"/>
                  <a:gd name="T19" fmla="*/ 11 h 55"/>
                  <a:gd name="T20" fmla="*/ 38 w 60"/>
                  <a:gd name="T21" fmla="*/ 6 h 55"/>
                  <a:gd name="T22" fmla="*/ 43 w 60"/>
                  <a:gd name="T23" fmla="*/ 8 h 55"/>
                  <a:gd name="T24" fmla="*/ 48 w 60"/>
                  <a:gd name="T25" fmla="*/ 15 h 55"/>
                  <a:gd name="T26" fmla="*/ 50 w 60"/>
                  <a:gd name="T27" fmla="*/ 18 h 55"/>
                  <a:gd name="T28" fmla="*/ 52 w 60"/>
                  <a:gd name="T29" fmla="*/ 22 h 55"/>
                  <a:gd name="T30" fmla="*/ 50 w 60"/>
                  <a:gd name="T31" fmla="*/ 25 h 55"/>
                  <a:gd name="T32" fmla="*/ 49 w 60"/>
                  <a:gd name="T33" fmla="*/ 29 h 55"/>
                  <a:gd name="T34" fmla="*/ 49 w 60"/>
                  <a:gd name="T35" fmla="*/ 32 h 55"/>
                  <a:gd name="T36" fmla="*/ 50 w 60"/>
                  <a:gd name="T37" fmla="*/ 39 h 55"/>
                  <a:gd name="T38" fmla="*/ 56 w 60"/>
                  <a:gd name="T39" fmla="*/ 43 h 55"/>
                  <a:gd name="T40" fmla="*/ 60 w 60"/>
                  <a:gd name="T41" fmla="*/ 47 h 55"/>
                  <a:gd name="T42" fmla="*/ 56 w 60"/>
                  <a:gd name="T43" fmla="*/ 48 h 55"/>
                  <a:gd name="T44" fmla="*/ 52 w 60"/>
                  <a:gd name="T45" fmla="*/ 48 h 55"/>
                  <a:gd name="T46" fmla="*/ 50 w 60"/>
                  <a:gd name="T47" fmla="*/ 50 h 55"/>
                  <a:gd name="T48" fmla="*/ 48 w 60"/>
                  <a:gd name="T49" fmla="*/ 45 h 55"/>
                  <a:gd name="T50" fmla="*/ 46 w 60"/>
                  <a:gd name="T51" fmla="*/ 43 h 55"/>
                  <a:gd name="T52" fmla="*/ 39 w 60"/>
                  <a:gd name="T53" fmla="*/ 47 h 55"/>
                  <a:gd name="T54" fmla="*/ 34 w 60"/>
                  <a:gd name="T55" fmla="*/ 50 h 55"/>
                  <a:gd name="T56" fmla="*/ 28 w 60"/>
                  <a:gd name="T57" fmla="*/ 51 h 55"/>
                  <a:gd name="T58" fmla="*/ 28 w 60"/>
                  <a:gd name="T59" fmla="*/ 51 h 55"/>
                  <a:gd name="T60" fmla="*/ 27 w 60"/>
                  <a:gd name="T61" fmla="*/ 48 h 55"/>
                  <a:gd name="T62" fmla="*/ 27 w 60"/>
                  <a:gd name="T63" fmla="*/ 43 h 55"/>
                  <a:gd name="T64" fmla="*/ 24 w 60"/>
                  <a:gd name="T65" fmla="*/ 48 h 55"/>
                  <a:gd name="T66" fmla="*/ 24 w 60"/>
                  <a:gd name="T67" fmla="*/ 50 h 55"/>
                  <a:gd name="T68" fmla="*/ 23 w 60"/>
                  <a:gd name="T69" fmla="*/ 55 h 55"/>
                  <a:gd name="T70" fmla="*/ 19 w 60"/>
                  <a:gd name="T71" fmla="*/ 54 h 55"/>
                  <a:gd name="T72" fmla="*/ 11 w 60"/>
                  <a:gd name="T73" fmla="*/ 51 h 55"/>
                  <a:gd name="T74" fmla="*/ 9 w 60"/>
                  <a:gd name="T75" fmla="*/ 44 h 55"/>
                  <a:gd name="T76" fmla="*/ 2 w 60"/>
                  <a:gd name="T77" fmla="*/ 40 h 55"/>
                  <a:gd name="T78" fmla="*/ 0 w 60"/>
                  <a:gd name="T79" fmla="*/ 33 h 55"/>
                  <a:gd name="T80" fmla="*/ 4 w 60"/>
                  <a:gd name="T81" fmla="*/ 33 h 55"/>
                  <a:gd name="T82" fmla="*/ 4 w 60"/>
                  <a:gd name="T83" fmla="*/ 30 h 55"/>
                  <a:gd name="T84" fmla="*/ 2 w 60"/>
                  <a:gd name="T85" fmla="*/ 29 h 55"/>
                  <a:gd name="T86" fmla="*/ 4 w 60"/>
                  <a:gd name="T87" fmla="*/ 29 h 55"/>
                  <a:gd name="T88" fmla="*/ 2 w 60"/>
                  <a:gd name="T89" fmla="*/ 25 h 55"/>
                  <a:gd name="T90" fmla="*/ 1 w 60"/>
                  <a:gd name="T91" fmla="*/ 24 h 55"/>
                  <a:gd name="T92" fmla="*/ 4 w 60"/>
                  <a:gd name="T93" fmla="*/ 25 h 55"/>
                  <a:gd name="T94" fmla="*/ 2 w 60"/>
                  <a:gd name="T95" fmla="*/ 21 h 55"/>
                  <a:gd name="T96" fmla="*/ 4 w 60"/>
                  <a:gd name="T97" fmla="*/ 17 h 55"/>
                  <a:gd name="T98" fmla="*/ 7 w 60"/>
                  <a:gd name="T99" fmla="*/ 17 h 55"/>
                  <a:gd name="T100" fmla="*/ 5 w 60"/>
                  <a:gd name="T101" fmla="*/ 15 h 55"/>
                  <a:gd name="T102" fmla="*/ 4 w 60"/>
                  <a:gd name="T103" fmla="*/ 11 h 55"/>
                  <a:gd name="T104" fmla="*/ 5 w 60"/>
                  <a:gd name="T105" fmla="*/ 10 h 55"/>
                  <a:gd name="T106" fmla="*/ 11 w 60"/>
                  <a:gd name="T107" fmla="*/ 8 h 55"/>
                  <a:gd name="T108" fmla="*/ 13 w 60"/>
                  <a:gd name="T109" fmla="*/ 4 h 55"/>
                  <a:gd name="T110" fmla="*/ 19 w 60"/>
                  <a:gd name="T111" fmla="*/ 0 h 55"/>
                  <a:gd name="T112" fmla="*/ 19 w 60"/>
                  <a:gd name="T113" fmla="*/ 3 h 55"/>
                  <a:gd name="T114" fmla="*/ 24 w 60"/>
                  <a:gd name="T115" fmla="*/ 10 h 55"/>
                  <a:gd name="T116" fmla="*/ 26 w 60"/>
                  <a:gd name="T117" fmla="*/ 10 h 55"/>
                  <a:gd name="T118" fmla="*/ 27 w 60"/>
                  <a:gd name="T119" fmla="*/ 13 h 55"/>
                  <a:gd name="T120" fmla="*/ 27 w 60"/>
                  <a:gd name="T121"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55">
                    <a:moveTo>
                      <a:pt x="28" y="15"/>
                    </a:moveTo>
                    <a:lnTo>
                      <a:pt x="30" y="15"/>
                    </a:lnTo>
                    <a:lnTo>
                      <a:pt x="30" y="17"/>
                    </a:lnTo>
                    <a:lnTo>
                      <a:pt x="30" y="15"/>
                    </a:lnTo>
                    <a:lnTo>
                      <a:pt x="32" y="17"/>
                    </a:lnTo>
                    <a:lnTo>
                      <a:pt x="32" y="18"/>
                    </a:lnTo>
                    <a:lnTo>
                      <a:pt x="32" y="18"/>
                    </a:lnTo>
                    <a:lnTo>
                      <a:pt x="31" y="21"/>
                    </a:lnTo>
                    <a:lnTo>
                      <a:pt x="32" y="21"/>
                    </a:lnTo>
                    <a:lnTo>
                      <a:pt x="32" y="22"/>
                    </a:lnTo>
                    <a:lnTo>
                      <a:pt x="32" y="22"/>
                    </a:lnTo>
                    <a:lnTo>
                      <a:pt x="34" y="22"/>
                    </a:lnTo>
                    <a:lnTo>
                      <a:pt x="34" y="24"/>
                    </a:lnTo>
                    <a:lnTo>
                      <a:pt x="35" y="22"/>
                    </a:lnTo>
                    <a:lnTo>
                      <a:pt x="37" y="24"/>
                    </a:lnTo>
                    <a:lnTo>
                      <a:pt x="38" y="22"/>
                    </a:lnTo>
                    <a:lnTo>
                      <a:pt x="37" y="18"/>
                    </a:lnTo>
                    <a:lnTo>
                      <a:pt x="38" y="18"/>
                    </a:lnTo>
                    <a:lnTo>
                      <a:pt x="37" y="15"/>
                    </a:lnTo>
                    <a:lnTo>
                      <a:pt x="37" y="11"/>
                    </a:lnTo>
                    <a:lnTo>
                      <a:pt x="37" y="8"/>
                    </a:lnTo>
                    <a:lnTo>
                      <a:pt x="38" y="6"/>
                    </a:lnTo>
                    <a:lnTo>
                      <a:pt x="39" y="6"/>
                    </a:lnTo>
                    <a:lnTo>
                      <a:pt x="43" y="8"/>
                    </a:lnTo>
                    <a:lnTo>
                      <a:pt x="48" y="14"/>
                    </a:lnTo>
                    <a:lnTo>
                      <a:pt x="48" y="15"/>
                    </a:lnTo>
                    <a:lnTo>
                      <a:pt x="49" y="18"/>
                    </a:lnTo>
                    <a:lnTo>
                      <a:pt x="50" y="18"/>
                    </a:lnTo>
                    <a:lnTo>
                      <a:pt x="52" y="19"/>
                    </a:lnTo>
                    <a:lnTo>
                      <a:pt x="52" y="22"/>
                    </a:lnTo>
                    <a:lnTo>
                      <a:pt x="50" y="24"/>
                    </a:lnTo>
                    <a:lnTo>
                      <a:pt x="50" y="25"/>
                    </a:lnTo>
                    <a:lnTo>
                      <a:pt x="50" y="28"/>
                    </a:lnTo>
                    <a:lnTo>
                      <a:pt x="49" y="29"/>
                    </a:lnTo>
                    <a:lnTo>
                      <a:pt x="49" y="30"/>
                    </a:lnTo>
                    <a:lnTo>
                      <a:pt x="49" y="32"/>
                    </a:lnTo>
                    <a:lnTo>
                      <a:pt x="49" y="33"/>
                    </a:lnTo>
                    <a:lnTo>
                      <a:pt x="50" y="39"/>
                    </a:lnTo>
                    <a:lnTo>
                      <a:pt x="53" y="43"/>
                    </a:lnTo>
                    <a:lnTo>
                      <a:pt x="56" y="43"/>
                    </a:lnTo>
                    <a:lnTo>
                      <a:pt x="58" y="45"/>
                    </a:lnTo>
                    <a:lnTo>
                      <a:pt x="60" y="47"/>
                    </a:lnTo>
                    <a:lnTo>
                      <a:pt x="60" y="47"/>
                    </a:lnTo>
                    <a:lnTo>
                      <a:pt x="56" y="48"/>
                    </a:lnTo>
                    <a:lnTo>
                      <a:pt x="52" y="47"/>
                    </a:lnTo>
                    <a:lnTo>
                      <a:pt x="52" y="48"/>
                    </a:lnTo>
                    <a:lnTo>
                      <a:pt x="52" y="50"/>
                    </a:lnTo>
                    <a:lnTo>
                      <a:pt x="50" y="50"/>
                    </a:lnTo>
                    <a:lnTo>
                      <a:pt x="46" y="45"/>
                    </a:lnTo>
                    <a:lnTo>
                      <a:pt x="48" y="45"/>
                    </a:lnTo>
                    <a:lnTo>
                      <a:pt x="48" y="44"/>
                    </a:lnTo>
                    <a:lnTo>
                      <a:pt x="46" y="43"/>
                    </a:lnTo>
                    <a:lnTo>
                      <a:pt x="43" y="45"/>
                    </a:lnTo>
                    <a:lnTo>
                      <a:pt x="39" y="47"/>
                    </a:lnTo>
                    <a:lnTo>
                      <a:pt x="37" y="48"/>
                    </a:lnTo>
                    <a:lnTo>
                      <a:pt x="34" y="50"/>
                    </a:lnTo>
                    <a:lnTo>
                      <a:pt x="30" y="52"/>
                    </a:lnTo>
                    <a:lnTo>
                      <a:pt x="28" y="51"/>
                    </a:lnTo>
                    <a:lnTo>
                      <a:pt x="27" y="50"/>
                    </a:lnTo>
                    <a:lnTo>
                      <a:pt x="28" y="51"/>
                    </a:lnTo>
                    <a:lnTo>
                      <a:pt x="30" y="50"/>
                    </a:lnTo>
                    <a:lnTo>
                      <a:pt x="27" y="48"/>
                    </a:lnTo>
                    <a:lnTo>
                      <a:pt x="27" y="45"/>
                    </a:lnTo>
                    <a:lnTo>
                      <a:pt x="27" y="43"/>
                    </a:lnTo>
                    <a:lnTo>
                      <a:pt x="24" y="44"/>
                    </a:lnTo>
                    <a:lnTo>
                      <a:pt x="24" y="48"/>
                    </a:lnTo>
                    <a:lnTo>
                      <a:pt x="26" y="47"/>
                    </a:lnTo>
                    <a:lnTo>
                      <a:pt x="24" y="50"/>
                    </a:lnTo>
                    <a:lnTo>
                      <a:pt x="24" y="54"/>
                    </a:lnTo>
                    <a:lnTo>
                      <a:pt x="23" y="55"/>
                    </a:lnTo>
                    <a:lnTo>
                      <a:pt x="22" y="55"/>
                    </a:lnTo>
                    <a:lnTo>
                      <a:pt x="19" y="54"/>
                    </a:lnTo>
                    <a:lnTo>
                      <a:pt x="15" y="54"/>
                    </a:lnTo>
                    <a:lnTo>
                      <a:pt x="11" y="51"/>
                    </a:lnTo>
                    <a:lnTo>
                      <a:pt x="11" y="48"/>
                    </a:lnTo>
                    <a:lnTo>
                      <a:pt x="9" y="44"/>
                    </a:lnTo>
                    <a:lnTo>
                      <a:pt x="7" y="44"/>
                    </a:lnTo>
                    <a:lnTo>
                      <a:pt x="2" y="40"/>
                    </a:lnTo>
                    <a:lnTo>
                      <a:pt x="1" y="37"/>
                    </a:lnTo>
                    <a:lnTo>
                      <a:pt x="0" y="33"/>
                    </a:lnTo>
                    <a:lnTo>
                      <a:pt x="1" y="32"/>
                    </a:lnTo>
                    <a:lnTo>
                      <a:pt x="4" y="33"/>
                    </a:lnTo>
                    <a:lnTo>
                      <a:pt x="5" y="32"/>
                    </a:lnTo>
                    <a:lnTo>
                      <a:pt x="4" y="30"/>
                    </a:lnTo>
                    <a:lnTo>
                      <a:pt x="2" y="30"/>
                    </a:lnTo>
                    <a:lnTo>
                      <a:pt x="2" y="29"/>
                    </a:lnTo>
                    <a:lnTo>
                      <a:pt x="2" y="29"/>
                    </a:lnTo>
                    <a:lnTo>
                      <a:pt x="4" y="29"/>
                    </a:lnTo>
                    <a:lnTo>
                      <a:pt x="4" y="26"/>
                    </a:lnTo>
                    <a:lnTo>
                      <a:pt x="2" y="25"/>
                    </a:lnTo>
                    <a:lnTo>
                      <a:pt x="1" y="24"/>
                    </a:lnTo>
                    <a:lnTo>
                      <a:pt x="1" y="24"/>
                    </a:lnTo>
                    <a:lnTo>
                      <a:pt x="2" y="25"/>
                    </a:lnTo>
                    <a:lnTo>
                      <a:pt x="4" y="25"/>
                    </a:lnTo>
                    <a:lnTo>
                      <a:pt x="4" y="22"/>
                    </a:lnTo>
                    <a:lnTo>
                      <a:pt x="2" y="21"/>
                    </a:lnTo>
                    <a:lnTo>
                      <a:pt x="2" y="18"/>
                    </a:lnTo>
                    <a:lnTo>
                      <a:pt x="4" y="17"/>
                    </a:lnTo>
                    <a:lnTo>
                      <a:pt x="7" y="18"/>
                    </a:lnTo>
                    <a:lnTo>
                      <a:pt x="7" y="17"/>
                    </a:lnTo>
                    <a:lnTo>
                      <a:pt x="7" y="14"/>
                    </a:lnTo>
                    <a:lnTo>
                      <a:pt x="5" y="15"/>
                    </a:lnTo>
                    <a:lnTo>
                      <a:pt x="5" y="14"/>
                    </a:lnTo>
                    <a:lnTo>
                      <a:pt x="4" y="11"/>
                    </a:lnTo>
                    <a:lnTo>
                      <a:pt x="4" y="11"/>
                    </a:lnTo>
                    <a:lnTo>
                      <a:pt x="5" y="10"/>
                    </a:lnTo>
                    <a:lnTo>
                      <a:pt x="7" y="10"/>
                    </a:lnTo>
                    <a:lnTo>
                      <a:pt x="11" y="8"/>
                    </a:lnTo>
                    <a:lnTo>
                      <a:pt x="12" y="3"/>
                    </a:lnTo>
                    <a:lnTo>
                      <a:pt x="13" y="4"/>
                    </a:lnTo>
                    <a:lnTo>
                      <a:pt x="17" y="2"/>
                    </a:lnTo>
                    <a:lnTo>
                      <a:pt x="19" y="0"/>
                    </a:lnTo>
                    <a:lnTo>
                      <a:pt x="20" y="0"/>
                    </a:lnTo>
                    <a:lnTo>
                      <a:pt x="19" y="3"/>
                    </a:lnTo>
                    <a:lnTo>
                      <a:pt x="19" y="4"/>
                    </a:lnTo>
                    <a:lnTo>
                      <a:pt x="24" y="10"/>
                    </a:lnTo>
                    <a:lnTo>
                      <a:pt x="24" y="10"/>
                    </a:lnTo>
                    <a:lnTo>
                      <a:pt x="26" y="10"/>
                    </a:lnTo>
                    <a:lnTo>
                      <a:pt x="27" y="11"/>
                    </a:lnTo>
                    <a:lnTo>
                      <a:pt x="27" y="13"/>
                    </a:lnTo>
                    <a:lnTo>
                      <a:pt x="27" y="14"/>
                    </a:lnTo>
                    <a:lnTo>
                      <a:pt x="27" y="15"/>
                    </a:lnTo>
                    <a:lnTo>
                      <a:pt x="28" y="1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5" name="Freeform 744"/>
              <p:cNvSpPr>
                <a:spLocks/>
              </p:cNvSpPr>
              <p:nvPr/>
            </p:nvSpPr>
            <p:spPr bwMode="gray">
              <a:xfrm>
                <a:off x="4989833" y="1385104"/>
                <a:ext cx="114709" cy="130642"/>
              </a:xfrm>
              <a:custGeom>
                <a:avLst/>
                <a:gdLst>
                  <a:gd name="T0" fmla="*/ 0 w 36"/>
                  <a:gd name="T1" fmla="*/ 0 h 41"/>
                  <a:gd name="T2" fmla="*/ 3 w 36"/>
                  <a:gd name="T3" fmla="*/ 1 h 41"/>
                  <a:gd name="T4" fmla="*/ 6 w 36"/>
                  <a:gd name="T5" fmla="*/ 5 h 41"/>
                  <a:gd name="T6" fmla="*/ 7 w 36"/>
                  <a:gd name="T7" fmla="*/ 7 h 41"/>
                  <a:gd name="T8" fmla="*/ 8 w 36"/>
                  <a:gd name="T9" fmla="*/ 10 h 41"/>
                  <a:gd name="T10" fmla="*/ 10 w 36"/>
                  <a:gd name="T11" fmla="*/ 11 h 41"/>
                  <a:gd name="T12" fmla="*/ 14 w 36"/>
                  <a:gd name="T13" fmla="*/ 12 h 41"/>
                  <a:gd name="T14" fmla="*/ 16 w 36"/>
                  <a:gd name="T15" fmla="*/ 10 h 41"/>
                  <a:gd name="T16" fmla="*/ 19 w 36"/>
                  <a:gd name="T17" fmla="*/ 10 h 41"/>
                  <a:gd name="T18" fmla="*/ 22 w 36"/>
                  <a:gd name="T19" fmla="*/ 11 h 41"/>
                  <a:gd name="T20" fmla="*/ 25 w 36"/>
                  <a:gd name="T21" fmla="*/ 15 h 41"/>
                  <a:gd name="T22" fmla="*/ 27 w 36"/>
                  <a:gd name="T23" fmla="*/ 16 h 41"/>
                  <a:gd name="T24" fmla="*/ 29 w 36"/>
                  <a:gd name="T25" fmla="*/ 19 h 41"/>
                  <a:gd name="T26" fmla="*/ 33 w 36"/>
                  <a:gd name="T27" fmla="*/ 21 h 41"/>
                  <a:gd name="T28" fmla="*/ 34 w 36"/>
                  <a:gd name="T29" fmla="*/ 23 h 41"/>
                  <a:gd name="T30" fmla="*/ 36 w 36"/>
                  <a:gd name="T31" fmla="*/ 23 h 41"/>
                  <a:gd name="T32" fmla="*/ 36 w 36"/>
                  <a:gd name="T33" fmla="*/ 25 h 41"/>
                  <a:gd name="T34" fmla="*/ 33 w 36"/>
                  <a:gd name="T35" fmla="*/ 23 h 41"/>
                  <a:gd name="T36" fmla="*/ 32 w 36"/>
                  <a:gd name="T37" fmla="*/ 25 h 41"/>
                  <a:gd name="T38" fmla="*/ 32 w 36"/>
                  <a:gd name="T39" fmla="*/ 26 h 41"/>
                  <a:gd name="T40" fmla="*/ 29 w 36"/>
                  <a:gd name="T41" fmla="*/ 26 h 41"/>
                  <a:gd name="T42" fmla="*/ 30 w 36"/>
                  <a:gd name="T43" fmla="*/ 27 h 41"/>
                  <a:gd name="T44" fmla="*/ 30 w 36"/>
                  <a:gd name="T45" fmla="*/ 29 h 41"/>
                  <a:gd name="T46" fmla="*/ 30 w 36"/>
                  <a:gd name="T47" fmla="*/ 30 h 41"/>
                  <a:gd name="T48" fmla="*/ 30 w 36"/>
                  <a:gd name="T49" fmla="*/ 33 h 41"/>
                  <a:gd name="T50" fmla="*/ 30 w 36"/>
                  <a:gd name="T51" fmla="*/ 33 h 41"/>
                  <a:gd name="T52" fmla="*/ 29 w 36"/>
                  <a:gd name="T53" fmla="*/ 36 h 41"/>
                  <a:gd name="T54" fmla="*/ 27 w 36"/>
                  <a:gd name="T55" fmla="*/ 37 h 41"/>
                  <a:gd name="T56" fmla="*/ 26 w 36"/>
                  <a:gd name="T57" fmla="*/ 38 h 41"/>
                  <a:gd name="T58" fmla="*/ 22 w 36"/>
                  <a:gd name="T59" fmla="*/ 41 h 41"/>
                  <a:gd name="T60" fmla="*/ 21 w 36"/>
                  <a:gd name="T61" fmla="*/ 40 h 41"/>
                  <a:gd name="T62" fmla="*/ 15 w 36"/>
                  <a:gd name="T63" fmla="*/ 38 h 41"/>
                  <a:gd name="T64" fmla="*/ 12 w 36"/>
                  <a:gd name="T65" fmla="*/ 37 h 41"/>
                  <a:gd name="T66" fmla="*/ 8 w 36"/>
                  <a:gd name="T67" fmla="*/ 27 h 41"/>
                  <a:gd name="T68" fmla="*/ 8 w 36"/>
                  <a:gd name="T69" fmla="*/ 25 h 41"/>
                  <a:gd name="T70" fmla="*/ 11 w 36"/>
                  <a:gd name="T71" fmla="*/ 18 h 41"/>
                  <a:gd name="T72" fmla="*/ 11 w 36"/>
                  <a:gd name="T73" fmla="*/ 14 h 41"/>
                  <a:gd name="T74" fmla="*/ 10 w 36"/>
                  <a:gd name="T75" fmla="*/ 14 h 41"/>
                  <a:gd name="T76" fmla="*/ 10 w 36"/>
                  <a:gd name="T77" fmla="*/ 12 h 41"/>
                  <a:gd name="T78" fmla="*/ 3 w 36"/>
                  <a:gd name="T79" fmla="*/ 4 h 41"/>
                  <a:gd name="T80" fmla="*/ 1 w 36"/>
                  <a:gd name="T81" fmla="*/ 3 h 41"/>
                  <a:gd name="T82" fmla="*/ 0 w 36"/>
                  <a:gd name="T8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41">
                    <a:moveTo>
                      <a:pt x="0" y="0"/>
                    </a:moveTo>
                    <a:lnTo>
                      <a:pt x="3" y="1"/>
                    </a:lnTo>
                    <a:lnTo>
                      <a:pt x="6" y="5"/>
                    </a:lnTo>
                    <a:lnTo>
                      <a:pt x="7" y="7"/>
                    </a:lnTo>
                    <a:lnTo>
                      <a:pt x="8" y="10"/>
                    </a:lnTo>
                    <a:lnTo>
                      <a:pt x="10" y="11"/>
                    </a:lnTo>
                    <a:lnTo>
                      <a:pt x="14" y="12"/>
                    </a:lnTo>
                    <a:lnTo>
                      <a:pt x="16" y="10"/>
                    </a:lnTo>
                    <a:lnTo>
                      <a:pt x="19" y="10"/>
                    </a:lnTo>
                    <a:lnTo>
                      <a:pt x="22" y="11"/>
                    </a:lnTo>
                    <a:lnTo>
                      <a:pt x="25" y="15"/>
                    </a:lnTo>
                    <a:lnTo>
                      <a:pt x="27" y="16"/>
                    </a:lnTo>
                    <a:lnTo>
                      <a:pt x="29" y="19"/>
                    </a:lnTo>
                    <a:lnTo>
                      <a:pt x="33" y="21"/>
                    </a:lnTo>
                    <a:lnTo>
                      <a:pt x="34" y="23"/>
                    </a:lnTo>
                    <a:lnTo>
                      <a:pt x="36" y="23"/>
                    </a:lnTo>
                    <a:lnTo>
                      <a:pt x="36" y="25"/>
                    </a:lnTo>
                    <a:lnTo>
                      <a:pt x="33" y="23"/>
                    </a:lnTo>
                    <a:lnTo>
                      <a:pt x="32" y="25"/>
                    </a:lnTo>
                    <a:lnTo>
                      <a:pt x="32" y="26"/>
                    </a:lnTo>
                    <a:lnTo>
                      <a:pt x="29" y="26"/>
                    </a:lnTo>
                    <a:lnTo>
                      <a:pt x="30" y="27"/>
                    </a:lnTo>
                    <a:lnTo>
                      <a:pt x="30" y="29"/>
                    </a:lnTo>
                    <a:lnTo>
                      <a:pt x="30" y="30"/>
                    </a:lnTo>
                    <a:lnTo>
                      <a:pt x="30" y="33"/>
                    </a:lnTo>
                    <a:lnTo>
                      <a:pt x="30" y="33"/>
                    </a:lnTo>
                    <a:lnTo>
                      <a:pt x="29" y="36"/>
                    </a:lnTo>
                    <a:lnTo>
                      <a:pt x="27" y="37"/>
                    </a:lnTo>
                    <a:lnTo>
                      <a:pt x="26" y="38"/>
                    </a:lnTo>
                    <a:lnTo>
                      <a:pt x="22" y="41"/>
                    </a:lnTo>
                    <a:lnTo>
                      <a:pt x="21" y="40"/>
                    </a:lnTo>
                    <a:lnTo>
                      <a:pt x="15" y="38"/>
                    </a:lnTo>
                    <a:lnTo>
                      <a:pt x="12" y="37"/>
                    </a:lnTo>
                    <a:lnTo>
                      <a:pt x="8" y="27"/>
                    </a:lnTo>
                    <a:lnTo>
                      <a:pt x="8" y="25"/>
                    </a:lnTo>
                    <a:lnTo>
                      <a:pt x="11" y="18"/>
                    </a:lnTo>
                    <a:lnTo>
                      <a:pt x="11" y="14"/>
                    </a:lnTo>
                    <a:lnTo>
                      <a:pt x="10" y="14"/>
                    </a:lnTo>
                    <a:lnTo>
                      <a:pt x="10" y="12"/>
                    </a:lnTo>
                    <a:lnTo>
                      <a:pt x="3" y="4"/>
                    </a:lnTo>
                    <a:lnTo>
                      <a:pt x="1" y="3"/>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6" name="Freeform 746"/>
              <p:cNvSpPr>
                <a:spLocks/>
              </p:cNvSpPr>
              <p:nvPr/>
            </p:nvSpPr>
            <p:spPr bwMode="gray">
              <a:xfrm>
                <a:off x="4954782" y="1595404"/>
                <a:ext cx="25491" cy="41424"/>
              </a:xfrm>
              <a:custGeom>
                <a:avLst/>
                <a:gdLst>
                  <a:gd name="T0" fmla="*/ 7 w 8"/>
                  <a:gd name="T1" fmla="*/ 5 h 13"/>
                  <a:gd name="T2" fmla="*/ 7 w 8"/>
                  <a:gd name="T3" fmla="*/ 2 h 13"/>
                  <a:gd name="T4" fmla="*/ 6 w 8"/>
                  <a:gd name="T5" fmla="*/ 0 h 13"/>
                  <a:gd name="T6" fmla="*/ 3 w 8"/>
                  <a:gd name="T7" fmla="*/ 0 h 13"/>
                  <a:gd name="T8" fmla="*/ 1 w 8"/>
                  <a:gd name="T9" fmla="*/ 1 h 13"/>
                  <a:gd name="T10" fmla="*/ 0 w 8"/>
                  <a:gd name="T11" fmla="*/ 2 h 13"/>
                  <a:gd name="T12" fmla="*/ 0 w 8"/>
                  <a:gd name="T13" fmla="*/ 4 h 13"/>
                  <a:gd name="T14" fmla="*/ 0 w 8"/>
                  <a:gd name="T15" fmla="*/ 9 h 13"/>
                  <a:gd name="T16" fmla="*/ 0 w 8"/>
                  <a:gd name="T17" fmla="*/ 11 h 13"/>
                  <a:gd name="T18" fmla="*/ 3 w 8"/>
                  <a:gd name="T19" fmla="*/ 13 h 13"/>
                  <a:gd name="T20" fmla="*/ 4 w 8"/>
                  <a:gd name="T21" fmla="*/ 13 h 13"/>
                  <a:gd name="T22" fmla="*/ 3 w 8"/>
                  <a:gd name="T23" fmla="*/ 12 h 13"/>
                  <a:gd name="T24" fmla="*/ 3 w 8"/>
                  <a:gd name="T25" fmla="*/ 11 h 13"/>
                  <a:gd name="T26" fmla="*/ 4 w 8"/>
                  <a:gd name="T27" fmla="*/ 11 h 13"/>
                  <a:gd name="T28" fmla="*/ 6 w 8"/>
                  <a:gd name="T29" fmla="*/ 9 h 13"/>
                  <a:gd name="T30" fmla="*/ 7 w 8"/>
                  <a:gd name="T31" fmla="*/ 9 h 13"/>
                  <a:gd name="T32" fmla="*/ 7 w 8"/>
                  <a:gd name="T33" fmla="*/ 7 h 13"/>
                  <a:gd name="T34" fmla="*/ 8 w 8"/>
                  <a:gd name="T35" fmla="*/ 7 h 13"/>
                  <a:gd name="T36" fmla="*/ 7 w 8"/>
                  <a:gd name="T37" fmla="*/ 7 h 13"/>
                  <a:gd name="T38" fmla="*/ 7 w 8"/>
                  <a:gd name="T3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3">
                    <a:moveTo>
                      <a:pt x="7" y="5"/>
                    </a:moveTo>
                    <a:lnTo>
                      <a:pt x="7" y="2"/>
                    </a:lnTo>
                    <a:lnTo>
                      <a:pt x="6" y="0"/>
                    </a:lnTo>
                    <a:lnTo>
                      <a:pt x="3" y="0"/>
                    </a:lnTo>
                    <a:lnTo>
                      <a:pt x="1" y="1"/>
                    </a:lnTo>
                    <a:lnTo>
                      <a:pt x="0" y="2"/>
                    </a:lnTo>
                    <a:lnTo>
                      <a:pt x="0" y="4"/>
                    </a:lnTo>
                    <a:lnTo>
                      <a:pt x="0" y="9"/>
                    </a:lnTo>
                    <a:lnTo>
                      <a:pt x="0" y="11"/>
                    </a:lnTo>
                    <a:lnTo>
                      <a:pt x="3" y="13"/>
                    </a:lnTo>
                    <a:lnTo>
                      <a:pt x="4" y="13"/>
                    </a:lnTo>
                    <a:lnTo>
                      <a:pt x="3" y="12"/>
                    </a:lnTo>
                    <a:lnTo>
                      <a:pt x="3" y="11"/>
                    </a:lnTo>
                    <a:lnTo>
                      <a:pt x="4" y="11"/>
                    </a:lnTo>
                    <a:lnTo>
                      <a:pt x="6" y="9"/>
                    </a:lnTo>
                    <a:lnTo>
                      <a:pt x="7" y="9"/>
                    </a:lnTo>
                    <a:lnTo>
                      <a:pt x="7" y="7"/>
                    </a:lnTo>
                    <a:lnTo>
                      <a:pt x="8" y="7"/>
                    </a:lnTo>
                    <a:lnTo>
                      <a:pt x="7" y="7"/>
                    </a:lnTo>
                    <a:lnTo>
                      <a:pt x="7" y="5"/>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7" name="Freeform 747"/>
              <p:cNvSpPr>
                <a:spLocks/>
              </p:cNvSpPr>
              <p:nvPr/>
            </p:nvSpPr>
            <p:spPr bwMode="gray">
              <a:xfrm>
                <a:off x="4942037" y="1633640"/>
                <a:ext cx="108336" cy="70100"/>
              </a:xfrm>
              <a:custGeom>
                <a:avLst/>
                <a:gdLst>
                  <a:gd name="T0" fmla="*/ 15 w 34"/>
                  <a:gd name="T1" fmla="*/ 1 h 22"/>
                  <a:gd name="T2" fmla="*/ 18 w 34"/>
                  <a:gd name="T3" fmla="*/ 0 h 22"/>
                  <a:gd name="T4" fmla="*/ 21 w 34"/>
                  <a:gd name="T5" fmla="*/ 0 h 22"/>
                  <a:gd name="T6" fmla="*/ 22 w 34"/>
                  <a:gd name="T7" fmla="*/ 0 h 22"/>
                  <a:gd name="T8" fmla="*/ 23 w 34"/>
                  <a:gd name="T9" fmla="*/ 3 h 22"/>
                  <a:gd name="T10" fmla="*/ 25 w 34"/>
                  <a:gd name="T11" fmla="*/ 3 h 22"/>
                  <a:gd name="T12" fmla="*/ 27 w 34"/>
                  <a:gd name="T13" fmla="*/ 6 h 22"/>
                  <a:gd name="T14" fmla="*/ 30 w 34"/>
                  <a:gd name="T15" fmla="*/ 8 h 22"/>
                  <a:gd name="T16" fmla="*/ 33 w 34"/>
                  <a:gd name="T17" fmla="*/ 12 h 22"/>
                  <a:gd name="T18" fmla="*/ 33 w 34"/>
                  <a:gd name="T19" fmla="*/ 15 h 22"/>
                  <a:gd name="T20" fmla="*/ 33 w 34"/>
                  <a:gd name="T21" fmla="*/ 18 h 22"/>
                  <a:gd name="T22" fmla="*/ 34 w 34"/>
                  <a:gd name="T23" fmla="*/ 21 h 22"/>
                  <a:gd name="T24" fmla="*/ 34 w 34"/>
                  <a:gd name="T25" fmla="*/ 22 h 22"/>
                  <a:gd name="T26" fmla="*/ 33 w 34"/>
                  <a:gd name="T27" fmla="*/ 22 h 22"/>
                  <a:gd name="T28" fmla="*/ 31 w 34"/>
                  <a:gd name="T29" fmla="*/ 22 h 22"/>
                  <a:gd name="T30" fmla="*/ 29 w 34"/>
                  <a:gd name="T31" fmla="*/ 22 h 22"/>
                  <a:gd name="T32" fmla="*/ 27 w 34"/>
                  <a:gd name="T33" fmla="*/ 21 h 22"/>
                  <a:gd name="T34" fmla="*/ 22 w 34"/>
                  <a:gd name="T35" fmla="*/ 21 h 22"/>
                  <a:gd name="T36" fmla="*/ 19 w 34"/>
                  <a:gd name="T37" fmla="*/ 19 h 22"/>
                  <a:gd name="T38" fmla="*/ 18 w 34"/>
                  <a:gd name="T39" fmla="*/ 18 h 22"/>
                  <a:gd name="T40" fmla="*/ 16 w 34"/>
                  <a:gd name="T41" fmla="*/ 18 h 22"/>
                  <a:gd name="T42" fmla="*/ 14 w 34"/>
                  <a:gd name="T43" fmla="*/ 18 h 22"/>
                  <a:gd name="T44" fmla="*/ 11 w 34"/>
                  <a:gd name="T45" fmla="*/ 16 h 22"/>
                  <a:gd name="T46" fmla="*/ 7 w 34"/>
                  <a:gd name="T47" fmla="*/ 15 h 22"/>
                  <a:gd name="T48" fmla="*/ 3 w 34"/>
                  <a:gd name="T49" fmla="*/ 18 h 22"/>
                  <a:gd name="T50" fmla="*/ 1 w 34"/>
                  <a:gd name="T51" fmla="*/ 18 h 22"/>
                  <a:gd name="T52" fmla="*/ 0 w 34"/>
                  <a:gd name="T53" fmla="*/ 15 h 22"/>
                  <a:gd name="T54" fmla="*/ 1 w 34"/>
                  <a:gd name="T55" fmla="*/ 14 h 22"/>
                  <a:gd name="T56" fmla="*/ 5 w 34"/>
                  <a:gd name="T57" fmla="*/ 14 h 22"/>
                  <a:gd name="T58" fmla="*/ 7 w 34"/>
                  <a:gd name="T59" fmla="*/ 12 h 22"/>
                  <a:gd name="T60" fmla="*/ 7 w 34"/>
                  <a:gd name="T61" fmla="*/ 10 h 22"/>
                  <a:gd name="T62" fmla="*/ 10 w 34"/>
                  <a:gd name="T63" fmla="*/ 4 h 22"/>
                  <a:gd name="T64" fmla="*/ 10 w 34"/>
                  <a:gd name="T65" fmla="*/ 3 h 22"/>
                  <a:gd name="T66" fmla="*/ 11 w 34"/>
                  <a:gd name="T67" fmla="*/ 1 h 22"/>
                  <a:gd name="T68" fmla="*/ 15 w 34"/>
                  <a:gd name="T6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22">
                    <a:moveTo>
                      <a:pt x="15" y="1"/>
                    </a:moveTo>
                    <a:lnTo>
                      <a:pt x="18" y="0"/>
                    </a:lnTo>
                    <a:lnTo>
                      <a:pt x="21" y="0"/>
                    </a:lnTo>
                    <a:lnTo>
                      <a:pt x="22" y="0"/>
                    </a:lnTo>
                    <a:lnTo>
                      <a:pt x="23" y="3"/>
                    </a:lnTo>
                    <a:lnTo>
                      <a:pt x="25" y="3"/>
                    </a:lnTo>
                    <a:lnTo>
                      <a:pt x="27" y="6"/>
                    </a:lnTo>
                    <a:lnTo>
                      <a:pt x="30" y="8"/>
                    </a:lnTo>
                    <a:lnTo>
                      <a:pt x="33" y="12"/>
                    </a:lnTo>
                    <a:lnTo>
                      <a:pt x="33" y="15"/>
                    </a:lnTo>
                    <a:lnTo>
                      <a:pt x="33" y="18"/>
                    </a:lnTo>
                    <a:lnTo>
                      <a:pt x="34" y="21"/>
                    </a:lnTo>
                    <a:lnTo>
                      <a:pt x="34" y="22"/>
                    </a:lnTo>
                    <a:lnTo>
                      <a:pt x="33" y="22"/>
                    </a:lnTo>
                    <a:lnTo>
                      <a:pt x="31" y="22"/>
                    </a:lnTo>
                    <a:lnTo>
                      <a:pt x="29" y="22"/>
                    </a:lnTo>
                    <a:lnTo>
                      <a:pt x="27" y="21"/>
                    </a:lnTo>
                    <a:lnTo>
                      <a:pt x="22" y="21"/>
                    </a:lnTo>
                    <a:lnTo>
                      <a:pt x="19" y="19"/>
                    </a:lnTo>
                    <a:lnTo>
                      <a:pt x="18" y="18"/>
                    </a:lnTo>
                    <a:lnTo>
                      <a:pt x="16" y="18"/>
                    </a:lnTo>
                    <a:lnTo>
                      <a:pt x="14" y="18"/>
                    </a:lnTo>
                    <a:lnTo>
                      <a:pt x="11" y="16"/>
                    </a:lnTo>
                    <a:lnTo>
                      <a:pt x="7" y="15"/>
                    </a:lnTo>
                    <a:lnTo>
                      <a:pt x="3" y="18"/>
                    </a:lnTo>
                    <a:lnTo>
                      <a:pt x="1" y="18"/>
                    </a:lnTo>
                    <a:lnTo>
                      <a:pt x="0" y="15"/>
                    </a:lnTo>
                    <a:lnTo>
                      <a:pt x="1" y="14"/>
                    </a:lnTo>
                    <a:lnTo>
                      <a:pt x="5" y="14"/>
                    </a:lnTo>
                    <a:lnTo>
                      <a:pt x="7" y="12"/>
                    </a:lnTo>
                    <a:lnTo>
                      <a:pt x="7" y="10"/>
                    </a:lnTo>
                    <a:lnTo>
                      <a:pt x="10" y="4"/>
                    </a:lnTo>
                    <a:lnTo>
                      <a:pt x="10" y="3"/>
                    </a:lnTo>
                    <a:lnTo>
                      <a:pt x="11" y="1"/>
                    </a:lnTo>
                    <a:lnTo>
                      <a:pt x="15"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8" name="Freeform 753"/>
              <p:cNvSpPr>
                <a:spLocks/>
              </p:cNvSpPr>
              <p:nvPr/>
            </p:nvSpPr>
            <p:spPr bwMode="gray">
              <a:xfrm>
                <a:off x="4859191" y="1856686"/>
                <a:ext cx="35051" cy="15933"/>
              </a:xfrm>
              <a:custGeom>
                <a:avLst/>
                <a:gdLst>
                  <a:gd name="T0" fmla="*/ 3 w 11"/>
                  <a:gd name="T1" fmla="*/ 0 h 5"/>
                  <a:gd name="T2" fmla="*/ 4 w 11"/>
                  <a:gd name="T3" fmla="*/ 1 h 5"/>
                  <a:gd name="T4" fmla="*/ 4 w 11"/>
                  <a:gd name="T5" fmla="*/ 1 h 5"/>
                  <a:gd name="T6" fmla="*/ 6 w 11"/>
                  <a:gd name="T7" fmla="*/ 1 h 5"/>
                  <a:gd name="T8" fmla="*/ 10 w 11"/>
                  <a:gd name="T9" fmla="*/ 1 h 5"/>
                  <a:gd name="T10" fmla="*/ 11 w 11"/>
                  <a:gd name="T11" fmla="*/ 3 h 5"/>
                  <a:gd name="T12" fmla="*/ 8 w 11"/>
                  <a:gd name="T13" fmla="*/ 5 h 5"/>
                  <a:gd name="T14" fmla="*/ 7 w 11"/>
                  <a:gd name="T15" fmla="*/ 4 h 5"/>
                  <a:gd name="T16" fmla="*/ 7 w 11"/>
                  <a:gd name="T17" fmla="*/ 5 h 5"/>
                  <a:gd name="T18" fmla="*/ 0 w 11"/>
                  <a:gd name="T19" fmla="*/ 3 h 5"/>
                  <a:gd name="T20" fmla="*/ 0 w 11"/>
                  <a:gd name="T21" fmla="*/ 1 h 5"/>
                  <a:gd name="T22" fmla="*/ 1 w 11"/>
                  <a:gd name="T23" fmla="*/ 1 h 5"/>
                  <a:gd name="T24" fmla="*/ 3 w 11"/>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5">
                    <a:moveTo>
                      <a:pt x="3" y="0"/>
                    </a:moveTo>
                    <a:lnTo>
                      <a:pt x="4" y="1"/>
                    </a:lnTo>
                    <a:lnTo>
                      <a:pt x="4" y="1"/>
                    </a:lnTo>
                    <a:lnTo>
                      <a:pt x="6" y="1"/>
                    </a:lnTo>
                    <a:lnTo>
                      <a:pt x="10" y="1"/>
                    </a:lnTo>
                    <a:lnTo>
                      <a:pt x="11" y="3"/>
                    </a:lnTo>
                    <a:lnTo>
                      <a:pt x="8" y="5"/>
                    </a:lnTo>
                    <a:lnTo>
                      <a:pt x="7" y="4"/>
                    </a:lnTo>
                    <a:lnTo>
                      <a:pt x="7" y="5"/>
                    </a:lnTo>
                    <a:lnTo>
                      <a:pt x="0" y="3"/>
                    </a:lnTo>
                    <a:lnTo>
                      <a:pt x="0" y="1"/>
                    </a:lnTo>
                    <a:lnTo>
                      <a:pt x="1" y="1"/>
                    </a:lnTo>
                    <a:lnTo>
                      <a:pt x="3"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59" name="Freeform 754"/>
              <p:cNvSpPr>
                <a:spLocks/>
              </p:cNvSpPr>
              <p:nvPr/>
            </p:nvSpPr>
            <p:spPr bwMode="gray">
              <a:xfrm>
                <a:off x="4891055" y="1853500"/>
                <a:ext cx="28678" cy="28678"/>
              </a:xfrm>
              <a:custGeom>
                <a:avLst/>
                <a:gdLst>
                  <a:gd name="T0" fmla="*/ 1 w 9"/>
                  <a:gd name="T1" fmla="*/ 4 h 9"/>
                  <a:gd name="T2" fmla="*/ 4 w 9"/>
                  <a:gd name="T3" fmla="*/ 2 h 9"/>
                  <a:gd name="T4" fmla="*/ 4 w 9"/>
                  <a:gd name="T5" fmla="*/ 2 h 9"/>
                  <a:gd name="T6" fmla="*/ 5 w 9"/>
                  <a:gd name="T7" fmla="*/ 2 h 9"/>
                  <a:gd name="T8" fmla="*/ 5 w 9"/>
                  <a:gd name="T9" fmla="*/ 2 h 9"/>
                  <a:gd name="T10" fmla="*/ 5 w 9"/>
                  <a:gd name="T11" fmla="*/ 0 h 9"/>
                  <a:gd name="T12" fmla="*/ 6 w 9"/>
                  <a:gd name="T13" fmla="*/ 0 h 9"/>
                  <a:gd name="T14" fmla="*/ 8 w 9"/>
                  <a:gd name="T15" fmla="*/ 1 h 9"/>
                  <a:gd name="T16" fmla="*/ 9 w 9"/>
                  <a:gd name="T17" fmla="*/ 2 h 9"/>
                  <a:gd name="T18" fmla="*/ 9 w 9"/>
                  <a:gd name="T19" fmla="*/ 4 h 9"/>
                  <a:gd name="T20" fmla="*/ 9 w 9"/>
                  <a:gd name="T21" fmla="*/ 5 h 9"/>
                  <a:gd name="T22" fmla="*/ 9 w 9"/>
                  <a:gd name="T23" fmla="*/ 6 h 9"/>
                  <a:gd name="T24" fmla="*/ 6 w 9"/>
                  <a:gd name="T25" fmla="*/ 9 h 9"/>
                  <a:gd name="T26" fmla="*/ 4 w 9"/>
                  <a:gd name="T27" fmla="*/ 8 h 9"/>
                  <a:gd name="T28" fmla="*/ 2 w 9"/>
                  <a:gd name="T29" fmla="*/ 9 h 9"/>
                  <a:gd name="T30" fmla="*/ 1 w 9"/>
                  <a:gd name="T31" fmla="*/ 8 h 9"/>
                  <a:gd name="T32" fmla="*/ 0 w 9"/>
                  <a:gd name="T33" fmla="*/ 8 h 9"/>
                  <a:gd name="T34" fmla="*/ 0 w 9"/>
                  <a:gd name="T35" fmla="*/ 6 h 9"/>
                  <a:gd name="T36" fmla="*/ 1 w 9"/>
                  <a:gd name="T37" fmla="*/ 5 h 9"/>
                  <a:gd name="T38" fmla="*/ 1 w 9"/>
                  <a:gd name="T39" fmla="*/ 4 h 9"/>
                  <a:gd name="T40" fmla="*/ 1 w 9"/>
                  <a:gd name="T41" fmla="*/ 4 h 9"/>
                  <a:gd name="T42" fmla="*/ 1 w 9"/>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9">
                    <a:moveTo>
                      <a:pt x="1" y="4"/>
                    </a:moveTo>
                    <a:lnTo>
                      <a:pt x="4" y="2"/>
                    </a:lnTo>
                    <a:lnTo>
                      <a:pt x="4" y="2"/>
                    </a:lnTo>
                    <a:lnTo>
                      <a:pt x="5" y="2"/>
                    </a:lnTo>
                    <a:lnTo>
                      <a:pt x="5" y="2"/>
                    </a:lnTo>
                    <a:lnTo>
                      <a:pt x="5" y="0"/>
                    </a:lnTo>
                    <a:lnTo>
                      <a:pt x="6" y="0"/>
                    </a:lnTo>
                    <a:lnTo>
                      <a:pt x="8" y="1"/>
                    </a:lnTo>
                    <a:lnTo>
                      <a:pt x="9" y="2"/>
                    </a:lnTo>
                    <a:lnTo>
                      <a:pt x="9" y="4"/>
                    </a:lnTo>
                    <a:lnTo>
                      <a:pt x="9" y="5"/>
                    </a:lnTo>
                    <a:lnTo>
                      <a:pt x="9" y="6"/>
                    </a:lnTo>
                    <a:lnTo>
                      <a:pt x="6" y="9"/>
                    </a:lnTo>
                    <a:lnTo>
                      <a:pt x="4" y="8"/>
                    </a:lnTo>
                    <a:lnTo>
                      <a:pt x="2" y="9"/>
                    </a:lnTo>
                    <a:lnTo>
                      <a:pt x="1" y="8"/>
                    </a:lnTo>
                    <a:lnTo>
                      <a:pt x="0" y="8"/>
                    </a:lnTo>
                    <a:lnTo>
                      <a:pt x="0" y="6"/>
                    </a:lnTo>
                    <a:lnTo>
                      <a:pt x="1" y="5"/>
                    </a:lnTo>
                    <a:lnTo>
                      <a:pt x="1" y="4"/>
                    </a:lnTo>
                    <a:lnTo>
                      <a:pt x="1" y="4"/>
                    </a:lnTo>
                    <a:lnTo>
                      <a:pt x="1" y="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0" name="Freeform 755"/>
              <p:cNvSpPr>
                <a:spLocks/>
              </p:cNvSpPr>
              <p:nvPr/>
            </p:nvSpPr>
            <p:spPr bwMode="gray">
              <a:xfrm>
                <a:off x="4926106" y="1773840"/>
                <a:ext cx="47796" cy="28678"/>
              </a:xfrm>
              <a:custGeom>
                <a:avLst/>
                <a:gdLst>
                  <a:gd name="T0" fmla="*/ 8 w 15"/>
                  <a:gd name="T1" fmla="*/ 1 h 9"/>
                  <a:gd name="T2" fmla="*/ 9 w 15"/>
                  <a:gd name="T3" fmla="*/ 1 h 9"/>
                  <a:gd name="T4" fmla="*/ 13 w 15"/>
                  <a:gd name="T5" fmla="*/ 0 h 9"/>
                  <a:gd name="T6" fmla="*/ 15 w 15"/>
                  <a:gd name="T7" fmla="*/ 1 h 9"/>
                  <a:gd name="T8" fmla="*/ 15 w 15"/>
                  <a:gd name="T9" fmla="*/ 3 h 9"/>
                  <a:gd name="T10" fmla="*/ 13 w 15"/>
                  <a:gd name="T11" fmla="*/ 4 h 9"/>
                  <a:gd name="T12" fmla="*/ 13 w 15"/>
                  <a:gd name="T13" fmla="*/ 5 h 9"/>
                  <a:gd name="T14" fmla="*/ 12 w 15"/>
                  <a:gd name="T15" fmla="*/ 7 h 9"/>
                  <a:gd name="T16" fmla="*/ 12 w 15"/>
                  <a:gd name="T17" fmla="*/ 7 h 9"/>
                  <a:gd name="T18" fmla="*/ 12 w 15"/>
                  <a:gd name="T19" fmla="*/ 4 h 9"/>
                  <a:gd name="T20" fmla="*/ 10 w 15"/>
                  <a:gd name="T21" fmla="*/ 8 h 9"/>
                  <a:gd name="T22" fmla="*/ 9 w 15"/>
                  <a:gd name="T23" fmla="*/ 8 h 9"/>
                  <a:gd name="T24" fmla="*/ 8 w 15"/>
                  <a:gd name="T25" fmla="*/ 7 h 9"/>
                  <a:gd name="T26" fmla="*/ 6 w 15"/>
                  <a:gd name="T27" fmla="*/ 8 h 9"/>
                  <a:gd name="T28" fmla="*/ 4 w 15"/>
                  <a:gd name="T29" fmla="*/ 8 h 9"/>
                  <a:gd name="T30" fmla="*/ 4 w 15"/>
                  <a:gd name="T31" fmla="*/ 9 h 9"/>
                  <a:gd name="T32" fmla="*/ 2 w 15"/>
                  <a:gd name="T33" fmla="*/ 9 h 9"/>
                  <a:gd name="T34" fmla="*/ 0 w 15"/>
                  <a:gd name="T35" fmla="*/ 7 h 9"/>
                  <a:gd name="T36" fmla="*/ 1 w 15"/>
                  <a:gd name="T37" fmla="*/ 7 h 9"/>
                  <a:gd name="T38" fmla="*/ 2 w 15"/>
                  <a:gd name="T39" fmla="*/ 5 h 9"/>
                  <a:gd name="T40" fmla="*/ 2 w 15"/>
                  <a:gd name="T41" fmla="*/ 4 h 9"/>
                  <a:gd name="T42" fmla="*/ 2 w 15"/>
                  <a:gd name="T43" fmla="*/ 4 h 9"/>
                  <a:gd name="T44" fmla="*/ 4 w 15"/>
                  <a:gd name="T45" fmla="*/ 3 h 9"/>
                  <a:gd name="T46" fmla="*/ 4 w 15"/>
                  <a:gd name="T47" fmla="*/ 3 h 9"/>
                  <a:gd name="T48" fmla="*/ 2 w 15"/>
                  <a:gd name="T49" fmla="*/ 0 h 9"/>
                  <a:gd name="T50" fmla="*/ 4 w 15"/>
                  <a:gd name="T51" fmla="*/ 0 h 9"/>
                  <a:gd name="T52" fmla="*/ 6 w 15"/>
                  <a:gd name="T53" fmla="*/ 0 h 9"/>
                  <a:gd name="T54" fmla="*/ 8 w 15"/>
                  <a:gd name="T55" fmla="*/ 0 h 9"/>
                  <a:gd name="T56" fmla="*/ 8 w 15"/>
                  <a:gd name="T5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9">
                    <a:moveTo>
                      <a:pt x="8" y="1"/>
                    </a:moveTo>
                    <a:lnTo>
                      <a:pt x="9" y="1"/>
                    </a:lnTo>
                    <a:lnTo>
                      <a:pt x="13" y="0"/>
                    </a:lnTo>
                    <a:lnTo>
                      <a:pt x="15" y="1"/>
                    </a:lnTo>
                    <a:lnTo>
                      <a:pt x="15" y="3"/>
                    </a:lnTo>
                    <a:lnTo>
                      <a:pt x="13" y="4"/>
                    </a:lnTo>
                    <a:lnTo>
                      <a:pt x="13" y="5"/>
                    </a:lnTo>
                    <a:lnTo>
                      <a:pt x="12" y="7"/>
                    </a:lnTo>
                    <a:lnTo>
                      <a:pt x="12" y="7"/>
                    </a:lnTo>
                    <a:lnTo>
                      <a:pt x="12" y="4"/>
                    </a:lnTo>
                    <a:lnTo>
                      <a:pt x="10" y="8"/>
                    </a:lnTo>
                    <a:lnTo>
                      <a:pt x="9" y="8"/>
                    </a:lnTo>
                    <a:lnTo>
                      <a:pt x="8" y="7"/>
                    </a:lnTo>
                    <a:lnTo>
                      <a:pt x="6" y="8"/>
                    </a:lnTo>
                    <a:lnTo>
                      <a:pt x="4" y="8"/>
                    </a:lnTo>
                    <a:lnTo>
                      <a:pt x="4" y="9"/>
                    </a:lnTo>
                    <a:lnTo>
                      <a:pt x="2" y="9"/>
                    </a:lnTo>
                    <a:lnTo>
                      <a:pt x="0" y="7"/>
                    </a:lnTo>
                    <a:lnTo>
                      <a:pt x="1" y="7"/>
                    </a:lnTo>
                    <a:lnTo>
                      <a:pt x="2" y="5"/>
                    </a:lnTo>
                    <a:lnTo>
                      <a:pt x="2" y="4"/>
                    </a:lnTo>
                    <a:lnTo>
                      <a:pt x="2" y="4"/>
                    </a:lnTo>
                    <a:lnTo>
                      <a:pt x="4" y="3"/>
                    </a:lnTo>
                    <a:lnTo>
                      <a:pt x="4" y="3"/>
                    </a:lnTo>
                    <a:lnTo>
                      <a:pt x="2" y="0"/>
                    </a:lnTo>
                    <a:lnTo>
                      <a:pt x="4" y="0"/>
                    </a:lnTo>
                    <a:lnTo>
                      <a:pt x="6" y="0"/>
                    </a:lnTo>
                    <a:lnTo>
                      <a:pt x="8" y="0"/>
                    </a:lnTo>
                    <a:lnTo>
                      <a:pt x="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1" name="Freeform 751"/>
              <p:cNvSpPr>
                <a:spLocks/>
              </p:cNvSpPr>
              <p:nvPr/>
            </p:nvSpPr>
            <p:spPr bwMode="gray">
              <a:xfrm>
                <a:off x="3673863" y="1369173"/>
                <a:ext cx="35051" cy="19118"/>
              </a:xfrm>
              <a:custGeom>
                <a:avLst/>
                <a:gdLst>
                  <a:gd name="T0" fmla="*/ 10 w 11"/>
                  <a:gd name="T1" fmla="*/ 1 h 6"/>
                  <a:gd name="T2" fmla="*/ 8 w 11"/>
                  <a:gd name="T3" fmla="*/ 1 h 6"/>
                  <a:gd name="T4" fmla="*/ 8 w 11"/>
                  <a:gd name="T5" fmla="*/ 2 h 6"/>
                  <a:gd name="T6" fmla="*/ 10 w 11"/>
                  <a:gd name="T7" fmla="*/ 4 h 6"/>
                  <a:gd name="T8" fmla="*/ 10 w 11"/>
                  <a:gd name="T9" fmla="*/ 5 h 6"/>
                  <a:gd name="T10" fmla="*/ 10 w 11"/>
                  <a:gd name="T11" fmla="*/ 6 h 6"/>
                  <a:gd name="T12" fmla="*/ 4 w 11"/>
                  <a:gd name="T13" fmla="*/ 5 h 6"/>
                  <a:gd name="T14" fmla="*/ 1 w 11"/>
                  <a:gd name="T15" fmla="*/ 4 h 6"/>
                  <a:gd name="T16" fmla="*/ 0 w 11"/>
                  <a:gd name="T17" fmla="*/ 2 h 6"/>
                  <a:gd name="T18" fmla="*/ 0 w 11"/>
                  <a:gd name="T19" fmla="*/ 1 h 6"/>
                  <a:gd name="T20" fmla="*/ 0 w 11"/>
                  <a:gd name="T21" fmla="*/ 1 h 6"/>
                  <a:gd name="T22" fmla="*/ 1 w 11"/>
                  <a:gd name="T23" fmla="*/ 2 h 6"/>
                  <a:gd name="T24" fmla="*/ 1 w 11"/>
                  <a:gd name="T25" fmla="*/ 2 h 6"/>
                  <a:gd name="T26" fmla="*/ 1 w 11"/>
                  <a:gd name="T27" fmla="*/ 1 h 6"/>
                  <a:gd name="T28" fmla="*/ 3 w 11"/>
                  <a:gd name="T29" fmla="*/ 1 h 6"/>
                  <a:gd name="T30" fmla="*/ 4 w 11"/>
                  <a:gd name="T31" fmla="*/ 0 h 6"/>
                  <a:gd name="T32" fmla="*/ 7 w 11"/>
                  <a:gd name="T33" fmla="*/ 2 h 6"/>
                  <a:gd name="T34" fmla="*/ 8 w 11"/>
                  <a:gd name="T35" fmla="*/ 0 h 6"/>
                  <a:gd name="T36" fmla="*/ 10 w 11"/>
                  <a:gd name="T37" fmla="*/ 1 h 6"/>
                  <a:gd name="T38" fmla="*/ 11 w 11"/>
                  <a:gd name="T39" fmla="*/ 1 h 6"/>
                  <a:gd name="T40" fmla="*/ 11 w 11"/>
                  <a:gd name="T41" fmla="*/ 2 h 6"/>
                  <a:gd name="T42" fmla="*/ 11 w 11"/>
                  <a:gd name="T43" fmla="*/ 5 h 6"/>
                  <a:gd name="T44" fmla="*/ 11 w 11"/>
                  <a:gd name="T45" fmla="*/ 4 h 6"/>
                  <a:gd name="T46" fmla="*/ 11 w 11"/>
                  <a:gd name="T47" fmla="*/ 2 h 6"/>
                  <a:gd name="T48" fmla="*/ 10 w 11"/>
                  <a:gd name="T4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6">
                    <a:moveTo>
                      <a:pt x="10" y="1"/>
                    </a:moveTo>
                    <a:lnTo>
                      <a:pt x="8" y="1"/>
                    </a:lnTo>
                    <a:lnTo>
                      <a:pt x="8" y="2"/>
                    </a:lnTo>
                    <a:lnTo>
                      <a:pt x="10" y="4"/>
                    </a:lnTo>
                    <a:lnTo>
                      <a:pt x="10" y="5"/>
                    </a:lnTo>
                    <a:lnTo>
                      <a:pt x="10" y="6"/>
                    </a:lnTo>
                    <a:lnTo>
                      <a:pt x="4" y="5"/>
                    </a:lnTo>
                    <a:lnTo>
                      <a:pt x="1" y="4"/>
                    </a:lnTo>
                    <a:lnTo>
                      <a:pt x="0" y="2"/>
                    </a:lnTo>
                    <a:lnTo>
                      <a:pt x="0" y="1"/>
                    </a:lnTo>
                    <a:lnTo>
                      <a:pt x="0" y="1"/>
                    </a:lnTo>
                    <a:lnTo>
                      <a:pt x="1" y="2"/>
                    </a:lnTo>
                    <a:lnTo>
                      <a:pt x="1" y="2"/>
                    </a:lnTo>
                    <a:lnTo>
                      <a:pt x="1" y="1"/>
                    </a:lnTo>
                    <a:lnTo>
                      <a:pt x="3" y="1"/>
                    </a:lnTo>
                    <a:lnTo>
                      <a:pt x="4" y="0"/>
                    </a:lnTo>
                    <a:lnTo>
                      <a:pt x="7" y="2"/>
                    </a:lnTo>
                    <a:lnTo>
                      <a:pt x="8" y="0"/>
                    </a:lnTo>
                    <a:lnTo>
                      <a:pt x="10" y="1"/>
                    </a:lnTo>
                    <a:lnTo>
                      <a:pt x="11" y="1"/>
                    </a:lnTo>
                    <a:lnTo>
                      <a:pt x="11" y="2"/>
                    </a:lnTo>
                    <a:lnTo>
                      <a:pt x="11" y="5"/>
                    </a:lnTo>
                    <a:lnTo>
                      <a:pt x="11" y="4"/>
                    </a:lnTo>
                    <a:lnTo>
                      <a:pt x="11" y="2"/>
                    </a:lnTo>
                    <a:lnTo>
                      <a:pt x="10"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2" name="Freeform 752"/>
              <p:cNvSpPr>
                <a:spLocks/>
              </p:cNvSpPr>
              <p:nvPr/>
            </p:nvSpPr>
            <p:spPr bwMode="gray">
              <a:xfrm>
                <a:off x="4135887" y="1569913"/>
                <a:ext cx="50982" cy="47796"/>
              </a:xfrm>
              <a:custGeom>
                <a:avLst/>
                <a:gdLst>
                  <a:gd name="T0" fmla="*/ 14 w 16"/>
                  <a:gd name="T1" fmla="*/ 1 h 15"/>
                  <a:gd name="T2" fmla="*/ 15 w 16"/>
                  <a:gd name="T3" fmla="*/ 2 h 15"/>
                  <a:gd name="T4" fmla="*/ 16 w 16"/>
                  <a:gd name="T5" fmla="*/ 2 h 15"/>
                  <a:gd name="T6" fmla="*/ 16 w 16"/>
                  <a:gd name="T7" fmla="*/ 4 h 15"/>
                  <a:gd name="T8" fmla="*/ 16 w 16"/>
                  <a:gd name="T9" fmla="*/ 6 h 15"/>
                  <a:gd name="T10" fmla="*/ 15 w 16"/>
                  <a:gd name="T11" fmla="*/ 10 h 15"/>
                  <a:gd name="T12" fmla="*/ 14 w 16"/>
                  <a:gd name="T13" fmla="*/ 12 h 15"/>
                  <a:gd name="T14" fmla="*/ 11 w 16"/>
                  <a:gd name="T15" fmla="*/ 15 h 15"/>
                  <a:gd name="T16" fmla="*/ 8 w 16"/>
                  <a:gd name="T17" fmla="*/ 13 h 15"/>
                  <a:gd name="T18" fmla="*/ 7 w 16"/>
                  <a:gd name="T19" fmla="*/ 13 h 15"/>
                  <a:gd name="T20" fmla="*/ 4 w 16"/>
                  <a:gd name="T21" fmla="*/ 10 h 15"/>
                  <a:gd name="T22" fmla="*/ 1 w 16"/>
                  <a:gd name="T23" fmla="*/ 9 h 15"/>
                  <a:gd name="T24" fmla="*/ 0 w 16"/>
                  <a:gd name="T25" fmla="*/ 8 h 15"/>
                  <a:gd name="T26" fmla="*/ 0 w 16"/>
                  <a:gd name="T27" fmla="*/ 6 h 15"/>
                  <a:gd name="T28" fmla="*/ 0 w 16"/>
                  <a:gd name="T29" fmla="*/ 5 h 15"/>
                  <a:gd name="T30" fmla="*/ 1 w 16"/>
                  <a:gd name="T31" fmla="*/ 6 h 15"/>
                  <a:gd name="T32" fmla="*/ 3 w 16"/>
                  <a:gd name="T33" fmla="*/ 6 h 15"/>
                  <a:gd name="T34" fmla="*/ 4 w 16"/>
                  <a:gd name="T35" fmla="*/ 5 h 15"/>
                  <a:gd name="T36" fmla="*/ 4 w 16"/>
                  <a:gd name="T37" fmla="*/ 4 h 15"/>
                  <a:gd name="T38" fmla="*/ 4 w 16"/>
                  <a:gd name="T39" fmla="*/ 2 h 15"/>
                  <a:gd name="T40" fmla="*/ 4 w 16"/>
                  <a:gd name="T41" fmla="*/ 1 h 15"/>
                  <a:gd name="T42" fmla="*/ 4 w 16"/>
                  <a:gd name="T43" fmla="*/ 0 h 15"/>
                  <a:gd name="T44" fmla="*/ 10 w 16"/>
                  <a:gd name="T45" fmla="*/ 1 h 15"/>
                  <a:gd name="T46" fmla="*/ 12 w 16"/>
                  <a:gd name="T47" fmla="*/ 1 h 15"/>
                  <a:gd name="T48" fmla="*/ 14 w 16"/>
                  <a:gd name="T49"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15">
                    <a:moveTo>
                      <a:pt x="14" y="1"/>
                    </a:moveTo>
                    <a:lnTo>
                      <a:pt x="15" y="2"/>
                    </a:lnTo>
                    <a:lnTo>
                      <a:pt x="16" y="2"/>
                    </a:lnTo>
                    <a:lnTo>
                      <a:pt x="16" y="4"/>
                    </a:lnTo>
                    <a:lnTo>
                      <a:pt x="16" y="6"/>
                    </a:lnTo>
                    <a:lnTo>
                      <a:pt x="15" y="10"/>
                    </a:lnTo>
                    <a:lnTo>
                      <a:pt x="14" y="12"/>
                    </a:lnTo>
                    <a:lnTo>
                      <a:pt x="11" y="15"/>
                    </a:lnTo>
                    <a:lnTo>
                      <a:pt x="8" y="13"/>
                    </a:lnTo>
                    <a:lnTo>
                      <a:pt x="7" y="13"/>
                    </a:lnTo>
                    <a:lnTo>
                      <a:pt x="4" y="10"/>
                    </a:lnTo>
                    <a:lnTo>
                      <a:pt x="1" y="9"/>
                    </a:lnTo>
                    <a:lnTo>
                      <a:pt x="0" y="8"/>
                    </a:lnTo>
                    <a:lnTo>
                      <a:pt x="0" y="6"/>
                    </a:lnTo>
                    <a:lnTo>
                      <a:pt x="0" y="5"/>
                    </a:lnTo>
                    <a:lnTo>
                      <a:pt x="1" y="6"/>
                    </a:lnTo>
                    <a:lnTo>
                      <a:pt x="3" y="6"/>
                    </a:lnTo>
                    <a:lnTo>
                      <a:pt x="4" y="5"/>
                    </a:lnTo>
                    <a:lnTo>
                      <a:pt x="4" y="4"/>
                    </a:lnTo>
                    <a:lnTo>
                      <a:pt x="4" y="2"/>
                    </a:lnTo>
                    <a:lnTo>
                      <a:pt x="4" y="1"/>
                    </a:lnTo>
                    <a:lnTo>
                      <a:pt x="4" y="0"/>
                    </a:lnTo>
                    <a:lnTo>
                      <a:pt x="10" y="1"/>
                    </a:lnTo>
                    <a:lnTo>
                      <a:pt x="12" y="1"/>
                    </a:lnTo>
                    <a:lnTo>
                      <a:pt x="14"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3" name="Freeform 761"/>
              <p:cNvSpPr>
                <a:spLocks/>
              </p:cNvSpPr>
              <p:nvPr/>
            </p:nvSpPr>
            <p:spPr bwMode="gray">
              <a:xfrm>
                <a:off x="2960118" y="2239050"/>
                <a:ext cx="35051" cy="28678"/>
              </a:xfrm>
              <a:custGeom>
                <a:avLst/>
                <a:gdLst>
                  <a:gd name="T0" fmla="*/ 0 w 11"/>
                  <a:gd name="T1" fmla="*/ 6 h 9"/>
                  <a:gd name="T2" fmla="*/ 3 w 11"/>
                  <a:gd name="T3" fmla="*/ 5 h 9"/>
                  <a:gd name="T4" fmla="*/ 7 w 11"/>
                  <a:gd name="T5" fmla="*/ 2 h 9"/>
                  <a:gd name="T6" fmla="*/ 9 w 11"/>
                  <a:gd name="T7" fmla="*/ 0 h 9"/>
                  <a:gd name="T8" fmla="*/ 11 w 11"/>
                  <a:gd name="T9" fmla="*/ 2 h 9"/>
                  <a:gd name="T10" fmla="*/ 11 w 11"/>
                  <a:gd name="T11" fmla="*/ 6 h 9"/>
                  <a:gd name="T12" fmla="*/ 9 w 11"/>
                  <a:gd name="T13" fmla="*/ 5 h 9"/>
                  <a:gd name="T14" fmla="*/ 8 w 11"/>
                  <a:gd name="T15" fmla="*/ 7 h 9"/>
                  <a:gd name="T16" fmla="*/ 4 w 11"/>
                  <a:gd name="T17" fmla="*/ 9 h 9"/>
                  <a:gd name="T18" fmla="*/ 3 w 11"/>
                  <a:gd name="T19" fmla="*/ 9 h 9"/>
                  <a:gd name="T20" fmla="*/ 1 w 11"/>
                  <a:gd name="T21" fmla="*/ 7 h 9"/>
                  <a:gd name="T22" fmla="*/ 0 w 11"/>
                  <a:gd name="T2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0" y="6"/>
                    </a:moveTo>
                    <a:lnTo>
                      <a:pt x="3" y="5"/>
                    </a:lnTo>
                    <a:lnTo>
                      <a:pt x="7" y="2"/>
                    </a:lnTo>
                    <a:lnTo>
                      <a:pt x="9" y="0"/>
                    </a:lnTo>
                    <a:lnTo>
                      <a:pt x="11" y="2"/>
                    </a:lnTo>
                    <a:lnTo>
                      <a:pt x="11" y="6"/>
                    </a:lnTo>
                    <a:lnTo>
                      <a:pt x="9" y="5"/>
                    </a:lnTo>
                    <a:lnTo>
                      <a:pt x="8" y="7"/>
                    </a:lnTo>
                    <a:lnTo>
                      <a:pt x="4" y="9"/>
                    </a:lnTo>
                    <a:lnTo>
                      <a:pt x="3" y="9"/>
                    </a:lnTo>
                    <a:lnTo>
                      <a:pt x="1" y="7"/>
                    </a:lnTo>
                    <a:lnTo>
                      <a:pt x="0" y="6"/>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4" name="Freeform 679"/>
              <p:cNvSpPr>
                <a:spLocks/>
              </p:cNvSpPr>
              <p:nvPr/>
            </p:nvSpPr>
            <p:spPr bwMode="gray">
              <a:xfrm>
                <a:off x="3304245" y="1952277"/>
                <a:ext cx="12745" cy="31864"/>
              </a:xfrm>
              <a:custGeom>
                <a:avLst/>
                <a:gdLst>
                  <a:gd name="T0" fmla="*/ 0 w 4"/>
                  <a:gd name="T1" fmla="*/ 3 h 10"/>
                  <a:gd name="T2" fmla="*/ 0 w 4"/>
                  <a:gd name="T3" fmla="*/ 1 h 10"/>
                  <a:gd name="T4" fmla="*/ 1 w 4"/>
                  <a:gd name="T5" fmla="*/ 0 h 10"/>
                  <a:gd name="T6" fmla="*/ 1 w 4"/>
                  <a:gd name="T7" fmla="*/ 0 h 10"/>
                  <a:gd name="T8" fmla="*/ 3 w 4"/>
                  <a:gd name="T9" fmla="*/ 4 h 10"/>
                  <a:gd name="T10" fmla="*/ 4 w 4"/>
                  <a:gd name="T11" fmla="*/ 8 h 10"/>
                  <a:gd name="T12" fmla="*/ 3 w 4"/>
                  <a:gd name="T13" fmla="*/ 10 h 10"/>
                  <a:gd name="T14" fmla="*/ 1 w 4"/>
                  <a:gd name="T15" fmla="*/ 10 h 10"/>
                  <a:gd name="T16" fmla="*/ 0 w 4"/>
                  <a:gd name="T17" fmla="*/ 8 h 10"/>
                  <a:gd name="T18" fmla="*/ 0 w 4"/>
                  <a:gd name="T19" fmla="*/ 7 h 10"/>
                  <a:gd name="T20" fmla="*/ 0 w 4"/>
                  <a:gd name="T21" fmla="*/ 4 h 10"/>
                  <a:gd name="T22" fmla="*/ 0 w 4"/>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0">
                    <a:moveTo>
                      <a:pt x="0" y="3"/>
                    </a:moveTo>
                    <a:lnTo>
                      <a:pt x="0" y="1"/>
                    </a:lnTo>
                    <a:lnTo>
                      <a:pt x="1" y="0"/>
                    </a:lnTo>
                    <a:lnTo>
                      <a:pt x="1" y="0"/>
                    </a:lnTo>
                    <a:lnTo>
                      <a:pt x="3" y="4"/>
                    </a:lnTo>
                    <a:lnTo>
                      <a:pt x="4" y="8"/>
                    </a:lnTo>
                    <a:lnTo>
                      <a:pt x="3" y="10"/>
                    </a:lnTo>
                    <a:lnTo>
                      <a:pt x="1" y="10"/>
                    </a:lnTo>
                    <a:lnTo>
                      <a:pt x="0" y="8"/>
                    </a:lnTo>
                    <a:lnTo>
                      <a:pt x="0" y="7"/>
                    </a:lnTo>
                    <a:lnTo>
                      <a:pt x="0" y="4"/>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5" name="Freeform 678"/>
              <p:cNvSpPr>
                <a:spLocks/>
              </p:cNvSpPr>
              <p:nvPr/>
            </p:nvSpPr>
            <p:spPr bwMode="gray">
              <a:xfrm>
                <a:off x="3199096" y="1719673"/>
                <a:ext cx="22306" cy="35051"/>
              </a:xfrm>
              <a:custGeom>
                <a:avLst/>
                <a:gdLst>
                  <a:gd name="T0" fmla="*/ 5 w 7"/>
                  <a:gd name="T1" fmla="*/ 2 h 11"/>
                  <a:gd name="T2" fmla="*/ 5 w 7"/>
                  <a:gd name="T3" fmla="*/ 3 h 11"/>
                  <a:gd name="T4" fmla="*/ 7 w 7"/>
                  <a:gd name="T5" fmla="*/ 5 h 11"/>
                  <a:gd name="T6" fmla="*/ 7 w 7"/>
                  <a:gd name="T7" fmla="*/ 9 h 11"/>
                  <a:gd name="T8" fmla="*/ 7 w 7"/>
                  <a:gd name="T9" fmla="*/ 11 h 11"/>
                  <a:gd name="T10" fmla="*/ 7 w 7"/>
                  <a:gd name="T11" fmla="*/ 11 h 11"/>
                  <a:gd name="T12" fmla="*/ 5 w 7"/>
                  <a:gd name="T13" fmla="*/ 11 h 11"/>
                  <a:gd name="T14" fmla="*/ 3 w 7"/>
                  <a:gd name="T15" fmla="*/ 11 h 11"/>
                  <a:gd name="T16" fmla="*/ 1 w 7"/>
                  <a:gd name="T17" fmla="*/ 9 h 11"/>
                  <a:gd name="T18" fmla="*/ 0 w 7"/>
                  <a:gd name="T19" fmla="*/ 7 h 11"/>
                  <a:gd name="T20" fmla="*/ 1 w 7"/>
                  <a:gd name="T21" fmla="*/ 6 h 11"/>
                  <a:gd name="T22" fmla="*/ 4 w 7"/>
                  <a:gd name="T23" fmla="*/ 0 h 11"/>
                  <a:gd name="T24" fmla="*/ 5 w 7"/>
                  <a:gd name="T25" fmla="*/ 2 h 11"/>
                  <a:gd name="T26" fmla="*/ 5 w 7"/>
                  <a:gd name="T2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1">
                    <a:moveTo>
                      <a:pt x="5" y="2"/>
                    </a:moveTo>
                    <a:lnTo>
                      <a:pt x="5" y="3"/>
                    </a:lnTo>
                    <a:lnTo>
                      <a:pt x="7" y="5"/>
                    </a:lnTo>
                    <a:lnTo>
                      <a:pt x="7" y="9"/>
                    </a:lnTo>
                    <a:lnTo>
                      <a:pt x="7" y="11"/>
                    </a:lnTo>
                    <a:lnTo>
                      <a:pt x="7" y="11"/>
                    </a:lnTo>
                    <a:lnTo>
                      <a:pt x="5" y="11"/>
                    </a:lnTo>
                    <a:lnTo>
                      <a:pt x="3" y="11"/>
                    </a:lnTo>
                    <a:lnTo>
                      <a:pt x="1" y="9"/>
                    </a:lnTo>
                    <a:lnTo>
                      <a:pt x="0" y="7"/>
                    </a:lnTo>
                    <a:lnTo>
                      <a:pt x="1" y="6"/>
                    </a:lnTo>
                    <a:lnTo>
                      <a:pt x="4" y="0"/>
                    </a:lnTo>
                    <a:lnTo>
                      <a:pt x="5" y="2"/>
                    </a:lnTo>
                    <a:lnTo>
                      <a:pt x="5"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6" name="Freeform 748"/>
              <p:cNvSpPr>
                <a:spLocks/>
              </p:cNvSpPr>
              <p:nvPr/>
            </p:nvSpPr>
            <p:spPr bwMode="gray">
              <a:xfrm>
                <a:off x="2424808" y="1690995"/>
                <a:ext cx="172064" cy="264469"/>
              </a:xfrm>
              <a:custGeom>
                <a:avLst/>
                <a:gdLst>
                  <a:gd name="T0" fmla="*/ 24 w 54"/>
                  <a:gd name="T1" fmla="*/ 3 h 83"/>
                  <a:gd name="T2" fmla="*/ 31 w 54"/>
                  <a:gd name="T3" fmla="*/ 0 h 83"/>
                  <a:gd name="T4" fmla="*/ 36 w 54"/>
                  <a:gd name="T5" fmla="*/ 3 h 83"/>
                  <a:gd name="T6" fmla="*/ 43 w 54"/>
                  <a:gd name="T7" fmla="*/ 7 h 83"/>
                  <a:gd name="T8" fmla="*/ 43 w 54"/>
                  <a:gd name="T9" fmla="*/ 11 h 83"/>
                  <a:gd name="T10" fmla="*/ 36 w 54"/>
                  <a:gd name="T11" fmla="*/ 14 h 83"/>
                  <a:gd name="T12" fmla="*/ 42 w 54"/>
                  <a:gd name="T13" fmla="*/ 15 h 83"/>
                  <a:gd name="T14" fmla="*/ 39 w 54"/>
                  <a:gd name="T15" fmla="*/ 18 h 83"/>
                  <a:gd name="T16" fmla="*/ 38 w 54"/>
                  <a:gd name="T17" fmla="*/ 19 h 83"/>
                  <a:gd name="T18" fmla="*/ 36 w 54"/>
                  <a:gd name="T19" fmla="*/ 26 h 83"/>
                  <a:gd name="T20" fmla="*/ 35 w 54"/>
                  <a:gd name="T21" fmla="*/ 26 h 83"/>
                  <a:gd name="T22" fmla="*/ 35 w 54"/>
                  <a:gd name="T23" fmla="*/ 30 h 83"/>
                  <a:gd name="T24" fmla="*/ 35 w 54"/>
                  <a:gd name="T25" fmla="*/ 37 h 83"/>
                  <a:gd name="T26" fmla="*/ 35 w 54"/>
                  <a:gd name="T27" fmla="*/ 44 h 83"/>
                  <a:gd name="T28" fmla="*/ 36 w 54"/>
                  <a:gd name="T29" fmla="*/ 53 h 83"/>
                  <a:gd name="T30" fmla="*/ 39 w 54"/>
                  <a:gd name="T31" fmla="*/ 60 h 83"/>
                  <a:gd name="T32" fmla="*/ 45 w 54"/>
                  <a:gd name="T33" fmla="*/ 70 h 83"/>
                  <a:gd name="T34" fmla="*/ 49 w 54"/>
                  <a:gd name="T35" fmla="*/ 74 h 83"/>
                  <a:gd name="T36" fmla="*/ 54 w 54"/>
                  <a:gd name="T37" fmla="*/ 77 h 83"/>
                  <a:gd name="T38" fmla="*/ 52 w 54"/>
                  <a:gd name="T39" fmla="*/ 79 h 83"/>
                  <a:gd name="T40" fmla="*/ 52 w 54"/>
                  <a:gd name="T41" fmla="*/ 81 h 83"/>
                  <a:gd name="T42" fmla="*/ 47 w 54"/>
                  <a:gd name="T43" fmla="*/ 82 h 83"/>
                  <a:gd name="T44" fmla="*/ 45 w 54"/>
                  <a:gd name="T45" fmla="*/ 77 h 83"/>
                  <a:gd name="T46" fmla="*/ 42 w 54"/>
                  <a:gd name="T47" fmla="*/ 78 h 83"/>
                  <a:gd name="T48" fmla="*/ 43 w 54"/>
                  <a:gd name="T49" fmla="*/ 79 h 83"/>
                  <a:gd name="T50" fmla="*/ 39 w 54"/>
                  <a:gd name="T51" fmla="*/ 79 h 83"/>
                  <a:gd name="T52" fmla="*/ 39 w 54"/>
                  <a:gd name="T53" fmla="*/ 81 h 83"/>
                  <a:gd name="T54" fmla="*/ 35 w 54"/>
                  <a:gd name="T55" fmla="*/ 78 h 83"/>
                  <a:gd name="T56" fmla="*/ 34 w 54"/>
                  <a:gd name="T57" fmla="*/ 79 h 83"/>
                  <a:gd name="T58" fmla="*/ 28 w 54"/>
                  <a:gd name="T59" fmla="*/ 78 h 83"/>
                  <a:gd name="T60" fmla="*/ 30 w 54"/>
                  <a:gd name="T61" fmla="*/ 77 h 83"/>
                  <a:gd name="T62" fmla="*/ 23 w 54"/>
                  <a:gd name="T63" fmla="*/ 77 h 83"/>
                  <a:gd name="T64" fmla="*/ 20 w 54"/>
                  <a:gd name="T65" fmla="*/ 75 h 83"/>
                  <a:gd name="T66" fmla="*/ 20 w 54"/>
                  <a:gd name="T67" fmla="*/ 71 h 83"/>
                  <a:gd name="T68" fmla="*/ 19 w 54"/>
                  <a:gd name="T69" fmla="*/ 68 h 83"/>
                  <a:gd name="T70" fmla="*/ 21 w 54"/>
                  <a:gd name="T71" fmla="*/ 67 h 83"/>
                  <a:gd name="T72" fmla="*/ 24 w 54"/>
                  <a:gd name="T73" fmla="*/ 67 h 83"/>
                  <a:gd name="T74" fmla="*/ 23 w 54"/>
                  <a:gd name="T75" fmla="*/ 66 h 83"/>
                  <a:gd name="T76" fmla="*/ 17 w 54"/>
                  <a:gd name="T77" fmla="*/ 61 h 83"/>
                  <a:gd name="T78" fmla="*/ 21 w 54"/>
                  <a:gd name="T79" fmla="*/ 56 h 83"/>
                  <a:gd name="T80" fmla="*/ 16 w 54"/>
                  <a:gd name="T81" fmla="*/ 61 h 83"/>
                  <a:gd name="T82" fmla="*/ 16 w 54"/>
                  <a:gd name="T83" fmla="*/ 56 h 83"/>
                  <a:gd name="T84" fmla="*/ 13 w 54"/>
                  <a:gd name="T85" fmla="*/ 56 h 83"/>
                  <a:gd name="T86" fmla="*/ 12 w 54"/>
                  <a:gd name="T87" fmla="*/ 57 h 83"/>
                  <a:gd name="T88" fmla="*/ 9 w 54"/>
                  <a:gd name="T89" fmla="*/ 52 h 83"/>
                  <a:gd name="T90" fmla="*/ 6 w 54"/>
                  <a:gd name="T91" fmla="*/ 53 h 83"/>
                  <a:gd name="T92" fmla="*/ 4 w 54"/>
                  <a:gd name="T93" fmla="*/ 56 h 83"/>
                  <a:gd name="T94" fmla="*/ 1 w 54"/>
                  <a:gd name="T95" fmla="*/ 55 h 83"/>
                  <a:gd name="T96" fmla="*/ 0 w 54"/>
                  <a:gd name="T97" fmla="*/ 48 h 83"/>
                  <a:gd name="T98" fmla="*/ 0 w 54"/>
                  <a:gd name="T99" fmla="*/ 41 h 83"/>
                  <a:gd name="T100" fmla="*/ 4 w 54"/>
                  <a:gd name="T101" fmla="*/ 40 h 83"/>
                  <a:gd name="T102" fmla="*/ 5 w 54"/>
                  <a:gd name="T103" fmla="*/ 40 h 83"/>
                  <a:gd name="T104" fmla="*/ 8 w 54"/>
                  <a:gd name="T105" fmla="*/ 37 h 83"/>
                  <a:gd name="T106" fmla="*/ 9 w 54"/>
                  <a:gd name="T107" fmla="*/ 33 h 83"/>
                  <a:gd name="T108" fmla="*/ 11 w 54"/>
                  <a:gd name="T109" fmla="*/ 30 h 83"/>
                  <a:gd name="T110" fmla="*/ 12 w 54"/>
                  <a:gd name="T111" fmla="*/ 26 h 83"/>
                  <a:gd name="T112" fmla="*/ 11 w 54"/>
                  <a:gd name="T113" fmla="*/ 26 h 83"/>
                  <a:gd name="T114" fmla="*/ 11 w 54"/>
                  <a:gd name="T115" fmla="*/ 23 h 83"/>
                  <a:gd name="T116" fmla="*/ 11 w 54"/>
                  <a:gd name="T117" fmla="*/ 15 h 83"/>
                  <a:gd name="T118" fmla="*/ 16 w 54"/>
                  <a:gd name="T119" fmla="*/ 14 h 83"/>
                  <a:gd name="T120" fmla="*/ 15 w 54"/>
                  <a:gd name="T121" fmla="*/ 12 h 83"/>
                  <a:gd name="T122" fmla="*/ 13 w 54"/>
                  <a:gd name="T123" fmla="*/ 9 h 83"/>
                  <a:gd name="T124" fmla="*/ 19 w 54"/>
                  <a:gd name="T125"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 h="83">
                    <a:moveTo>
                      <a:pt x="19" y="3"/>
                    </a:moveTo>
                    <a:lnTo>
                      <a:pt x="20" y="3"/>
                    </a:lnTo>
                    <a:lnTo>
                      <a:pt x="24" y="3"/>
                    </a:lnTo>
                    <a:lnTo>
                      <a:pt x="26" y="1"/>
                    </a:lnTo>
                    <a:lnTo>
                      <a:pt x="30" y="0"/>
                    </a:lnTo>
                    <a:lnTo>
                      <a:pt x="31" y="0"/>
                    </a:lnTo>
                    <a:lnTo>
                      <a:pt x="34" y="1"/>
                    </a:lnTo>
                    <a:lnTo>
                      <a:pt x="35" y="1"/>
                    </a:lnTo>
                    <a:lnTo>
                      <a:pt x="36" y="3"/>
                    </a:lnTo>
                    <a:lnTo>
                      <a:pt x="41" y="5"/>
                    </a:lnTo>
                    <a:lnTo>
                      <a:pt x="43" y="5"/>
                    </a:lnTo>
                    <a:lnTo>
                      <a:pt x="43" y="7"/>
                    </a:lnTo>
                    <a:lnTo>
                      <a:pt x="45" y="8"/>
                    </a:lnTo>
                    <a:lnTo>
                      <a:pt x="39" y="9"/>
                    </a:lnTo>
                    <a:lnTo>
                      <a:pt x="43" y="11"/>
                    </a:lnTo>
                    <a:lnTo>
                      <a:pt x="42" y="12"/>
                    </a:lnTo>
                    <a:lnTo>
                      <a:pt x="41" y="12"/>
                    </a:lnTo>
                    <a:lnTo>
                      <a:pt x="36" y="14"/>
                    </a:lnTo>
                    <a:lnTo>
                      <a:pt x="39" y="14"/>
                    </a:lnTo>
                    <a:lnTo>
                      <a:pt x="42" y="14"/>
                    </a:lnTo>
                    <a:lnTo>
                      <a:pt x="42" y="15"/>
                    </a:lnTo>
                    <a:lnTo>
                      <a:pt x="42" y="16"/>
                    </a:lnTo>
                    <a:lnTo>
                      <a:pt x="41" y="18"/>
                    </a:lnTo>
                    <a:lnTo>
                      <a:pt x="39" y="18"/>
                    </a:lnTo>
                    <a:lnTo>
                      <a:pt x="35" y="18"/>
                    </a:lnTo>
                    <a:lnTo>
                      <a:pt x="35" y="19"/>
                    </a:lnTo>
                    <a:lnTo>
                      <a:pt x="38" y="19"/>
                    </a:lnTo>
                    <a:lnTo>
                      <a:pt x="38" y="20"/>
                    </a:lnTo>
                    <a:lnTo>
                      <a:pt x="38" y="23"/>
                    </a:lnTo>
                    <a:lnTo>
                      <a:pt x="36" y="26"/>
                    </a:lnTo>
                    <a:lnTo>
                      <a:pt x="35" y="24"/>
                    </a:lnTo>
                    <a:lnTo>
                      <a:pt x="35" y="26"/>
                    </a:lnTo>
                    <a:lnTo>
                      <a:pt x="35" y="26"/>
                    </a:lnTo>
                    <a:lnTo>
                      <a:pt x="35" y="29"/>
                    </a:lnTo>
                    <a:lnTo>
                      <a:pt x="35" y="29"/>
                    </a:lnTo>
                    <a:lnTo>
                      <a:pt x="35" y="30"/>
                    </a:lnTo>
                    <a:lnTo>
                      <a:pt x="35" y="33"/>
                    </a:lnTo>
                    <a:lnTo>
                      <a:pt x="35" y="34"/>
                    </a:lnTo>
                    <a:lnTo>
                      <a:pt x="35" y="37"/>
                    </a:lnTo>
                    <a:lnTo>
                      <a:pt x="35" y="38"/>
                    </a:lnTo>
                    <a:lnTo>
                      <a:pt x="34" y="41"/>
                    </a:lnTo>
                    <a:lnTo>
                      <a:pt x="35" y="44"/>
                    </a:lnTo>
                    <a:lnTo>
                      <a:pt x="35" y="44"/>
                    </a:lnTo>
                    <a:lnTo>
                      <a:pt x="35" y="51"/>
                    </a:lnTo>
                    <a:lnTo>
                      <a:pt x="36" y="53"/>
                    </a:lnTo>
                    <a:lnTo>
                      <a:pt x="36" y="56"/>
                    </a:lnTo>
                    <a:lnTo>
                      <a:pt x="38" y="57"/>
                    </a:lnTo>
                    <a:lnTo>
                      <a:pt x="39" y="60"/>
                    </a:lnTo>
                    <a:lnTo>
                      <a:pt x="41" y="61"/>
                    </a:lnTo>
                    <a:lnTo>
                      <a:pt x="41" y="64"/>
                    </a:lnTo>
                    <a:lnTo>
                      <a:pt x="45" y="70"/>
                    </a:lnTo>
                    <a:lnTo>
                      <a:pt x="46" y="71"/>
                    </a:lnTo>
                    <a:lnTo>
                      <a:pt x="47" y="71"/>
                    </a:lnTo>
                    <a:lnTo>
                      <a:pt x="49" y="74"/>
                    </a:lnTo>
                    <a:lnTo>
                      <a:pt x="52" y="75"/>
                    </a:lnTo>
                    <a:lnTo>
                      <a:pt x="53" y="75"/>
                    </a:lnTo>
                    <a:lnTo>
                      <a:pt x="54" y="77"/>
                    </a:lnTo>
                    <a:lnTo>
                      <a:pt x="53" y="78"/>
                    </a:lnTo>
                    <a:lnTo>
                      <a:pt x="53" y="79"/>
                    </a:lnTo>
                    <a:lnTo>
                      <a:pt x="52" y="79"/>
                    </a:lnTo>
                    <a:lnTo>
                      <a:pt x="47" y="79"/>
                    </a:lnTo>
                    <a:lnTo>
                      <a:pt x="47" y="81"/>
                    </a:lnTo>
                    <a:lnTo>
                      <a:pt x="52" y="81"/>
                    </a:lnTo>
                    <a:lnTo>
                      <a:pt x="50" y="81"/>
                    </a:lnTo>
                    <a:lnTo>
                      <a:pt x="49" y="83"/>
                    </a:lnTo>
                    <a:lnTo>
                      <a:pt x="47" y="82"/>
                    </a:lnTo>
                    <a:lnTo>
                      <a:pt x="46" y="79"/>
                    </a:lnTo>
                    <a:lnTo>
                      <a:pt x="45" y="78"/>
                    </a:lnTo>
                    <a:lnTo>
                      <a:pt x="45" y="77"/>
                    </a:lnTo>
                    <a:lnTo>
                      <a:pt x="43" y="78"/>
                    </a:lnTo>
                    <a:lnTo>
                      <a:pt x="42" y="78"/>
                    </a:lnTo>
                    <a:lnTo>
                      <a:pt x="42" y="78"/>
                    </a:lnTo>
                    <a:lnTo>
                      <a:pt x="42" y="79"/>
                    </a:lnTo>
                    <a:lnTo>
                      <a:pt x="43" y="79"/>
                    </a:lnTo>
                    <a:lnTo>
                      <a:pt x="43" y="79"/>
                    </a:lnTo>
                    <a:lnTo>
                      <a:pt x="43" y="81"/>
                    </a:lnTo>
                    <a:lnTo>
                      <a:pt x="42" y="81"/>
                    </a:lnTo>
                    <a:lnTo>
                      <a:pt x="39" y="79"/>
                    </a:lnTo>
                    <a:lnTo>
                      <a:pt x="39" y="79"/>
                    </a:lnTo>
                    <a:lnTo>
                      <a:pt x="39" y="81"/>
                    </a:lnTo>
                    <a:lnTo>
                      <a:pt x="39" y="81"/>
                    </a:lnTo>
                    <a:lnTo>
                      <a:pt x="38" y="78"/>
                    </a:lnTo>
                    <a:lnTo>
                      <a:pt x="36" y="78"/>
                    </a:lnTo>
                    <a:lnTo>
                      <a:pt x="35" y="78"/>
                    </a:lnTo>
                    <a:lnTo>
                      <a:pt x="34" y="79"/>
                    </a:lnTo>
                    <a:lnTo>
                      <a:pt x="34" y="79"/>
                    </a:lnTo>
                    <a:lnTo>
                      <a:pt x="34" y="79"/>
                    </a:lnTo>
                    <a:lnTo>
                      <a:pt x="34" y="81"/>
                    </a:lnTo>
                    <a:lnTo>
                      <a:pt x="32" y="81"/>
                    </a:lnTo>
                    <a:lnTo>
                      <a:pt x="28" y="78"/>
                    </a:lnTo>
                    <a:lnTo>
                      <a:pt x="28" y="77"/>
                    </a:lnTo>
                    <a:lnTo>
                      <a:pt x="30" y="77"/>
                    </a:lnTo>
                    <a:lnTo>
                      <a:pt x="30" y="77"/>
                    </a:lnTo>
                    <a:lnTo>
                      <a:pt x="27" y="75"/>
                    </a:lnTo>
                    <a:lnTo>
                      <a:pt x="23" y="77"/>
                    </a:lnTo>
                    <a:lnTo>
                      <a:pt x="23" y="77"/>
                    </a:lnTo>
                    <a:lnTo>
                      <a:pt x="21" y="75"/>
                    </a:lnTo>
                    <a:lnTo>
                      <a:pt x="21" y="75"/>
                    </a:lnTo>
                    <a:lnTo>
                      <a:pt x="20" y="75"/>
                    </a:lnTo>
                    <a:lnTo>
                      <a:pt x="19" y="74"/>
                    </a:lnTo>
                    <a:lnTo>
                      <a:pt x="19" y="72"/>
                    </a:lnTo>
                    <a:lnTo>
                      <a:pt x="20" y="71"/>
                    </a:lnTo>
                    <a:lnTo>
                      <a:pt x="19" y="70"/>
                    </a:lnTo>
                    <a:lnTo>
                      <a:pt x="19" y="68"/>
                    </a:lnTo>
                    <a:lnTo>
                      <a:pt x="19" y="68"/>
                    </a:lnTo>
                    <a:lnTo>
                      <a:pt x="21" y="70"/>
                    </a:lnTo>
                    <a:lnTo>
                      <a:pt x="21" y="68"/>
                    </a:lnTo>
                    <a:lnTo>
                      <a:pt x="21" y="67"/>
                    </a:lnTo>
                    <a:lnTo>
                      <a:pt x="23" y="68"/>
                    </a:lnTo>
                    <a:lnTo>
                      <a:pt x="24" y="68"/>
                    </a:lnTo>
                    <a:lnTo>
                      <a:pt x="24" y="67"/>
                    </a:lnTo>
                    <a:lnTo>
                      <a:pt x="23" y="67"/>
                    </a:lnTo>
                    <a:lnTo>
                      <a:pt x="23" y="66"/>
                    </a:lnTo>
                    <a:lnTo>
                      <a:pt x="23" y="66"/>
                    </a:lnTo>
                    <a:lnTo>
                      <a:pt x="19" y="64"/>
                    </a:lnTo>
                    <a:lnTo>
                      <a:pt x="17" y="63"/>
                    </a:lnTo>
                    <a:lnTo>
                      <a:pt x="17" y="61"/>
                    </a:lnTo>
                    <a:lnTo>
                      <a:pt x="19" y="61"/>
                    </a:lnTo>
                    <a:lnTo>
                      <a:pt x="19" y="60"/>
                    </a:lnTo>
                    <a:lnTo>
                      <a:pt x="21" y="56"/>
                    </a:lnTo>
                    <a:lnTo>
                      <a:pt x="19" y="57"/>
                    </a:lnTo>
                    <a:lnTo>
                      <a:pt x="17" y="60"/>
                    </a:lnTo>
                    <a:lnTo>
                      <a:pt x="16" y="61"/>
                    </a:lnTo>
                    <a:lnTo>
                      <a:pt x="16" y="59"/>
                    </a:lnTo>
                    <a:lnTo>
                      <a:pt x="16" y="57"/>
                    </a:lnTo>
                    <a:lnTo>
                      <a:pt x="16" y="56"/>
                    </a:lnTo>
                    <a:lnTo>
                      <a:pt x="16" y="55"/>
                    </a:lnTo>
                    <a:lnTo>
                      <a:pt x="15" y="56"/>
                    </a:lnTo>
                    <a:lnTo>
                      <a:pt x="13" y="56"/>
                    </a:lnTo>
                    <a:lnTo>
                      <a:pt x="13" y="57"/>
                    </a:lnTo>
                    <a:lnTo>
                      <a:pt x="12" y="56"/>
                    </a:lnTo>
                    <a:lnTo>
                      <a:pt x="12" y="57"/>
                    </a:lnTo>
                    <a:lnTo>
                      <a:pt x="11" y="55"/>
                    </a:lnTo>
                    <a:lnTo>
                      <a:pt x="11" y="53"/>
                    </a:lnTo>
                    <a:lnTo>
                      <a:pt x="9" y="52"/>
                    </a:lnTo>
                    <a:lnTo>
                      <a:pt x="8" y="55"/>
                    </a:lnTo>
                    <a:lnTo>
                      <a:pt x="8" y="56"/>
                    </a:lnTo>
                    <a:lnTo>
                      <a:pt x="6" y="53"/>
                    </a:lnTo>
                    <a:lnTo>
                      <a:pt x="6" y="55"/>
                    </a:lnTo>
                    <a:lnTo>
                      <a:pt x="6" y="56"/>
                    </a:lnTo>
                    <a:lnTo>
                      <a:pt x="4" y="56"/>
                    </a:lnTo>
                    <a:lnTo>
                      <a:pt x="4" y="56"/>
                    </a:lnTo>
                    <a:lnTo>
                      <a:pt x="2" y="56"/>
                    </a:lnTo>
                    <a:lnTo>
                      <a:pt x="1" y="55"/>
                    </a:lnTo>
                    <a:lnTo>
                      <a:pt x="1" y="53"/>
                    </a:lnTo>
                    <a:lnTo>
                      <a:pt x="0" y="51"/>
                    </a:lnTo>
                    <a:lnTo>
                      <a:pt x="0" y="48"/>
                    </a:lnTo>
                    <a:lnTo>
                      <a:pt x="0" y="45"/>
                    </a:lnTo>
                    <a:lnTo>
                      <a:pt x="0" y="44"/>
                    </a:lnTo>
                    <a:lnTo>
                      <a:pt x="0" y="41"/>
                    </a:lnTo>
                    <a:lnTo>
                      <a:pt x="0" y="40"/>
                    </a:lnTo>
                    <a:lnTo>
                      <a:pt x="2" y="38"/>
                    </a:lnTo>
                    <a:lnTo>
                      <a:pt x="4" y="40"/>
                    </a:lnTo>
                    <a:lnTo>
                      <a:pt x="4" y="38"/>
                    </a:lnTo>
                    <a:lnTo>
                      <a:pt x="6" y="38"/>
                    </a:lnTo>
                    <a:lnTo>
                      <a:pt x="5" y="40"/>
                    </a:lnTo>
                    <a:lnTo>
                      <a:pt x="6" y="41"/>
                    </a:lnTo>
                    <a:lnTo>
                      <a:pt x="8" y="40"/>
                    </a:lnTo>
                    <a:lnTo>
                      <a:pt x="8" y="37"/>
                    </a:lnTo>
                    <a:lnTo>
                      <a:pt x="8" y="37"/>
                    </a:lnTo>
                    <a:lnTo>
                      <a:pt x="8" y="33"/>
                    </a:lnTo>
                    <a:lnTo>
                      <a:pt x="9" y="33"/>
                    </a:lnTo>
                    <a:lnTo>
                      <a:pt x="9" y="31"/>
                    </a:lnTo>
                    <a:lnTo>
                      <a:pt x="9" y="30"/>
                    </a:lnTo>
                    <a:lnTo>
                      <a:pt x="11" y="30"/>
                    </a:lnTo>
                    <a:lnTo>
                      <a:pt x="11" y="29"/>
                    </a:lnTo>
                    <a:lnTo>
                      <a:pt x="11" y="27"/>
                    </a:lnTo>
                    <a:lnTo>
                      <a:pt x="12" y="26"/>
                    </a:lnTo>
                    <a:lnTo>
                      <a:pt x="13" y="24"/>
                    </a:lnTo>
                    <a:lnTo>
                      <a:pt x="13" y="24"/>
                    </a:lnTo>
                    <a:lnTo>
                      <a:pt x="11" y="26"/>
                    </a:lnTo>
                    <a:lnTo>
                      <a:pt x="11" y="24"/>
                    </a:lnTo>
                    <a:lnTo>
                      <a:pt x="12" y="22"/>
                    </a:lnTo>
                    <a:lnTo>
                      <a:pt x="11" y="23"/>
                    </a:lnTo>
                    <a:lnTo>
                      <a:pt x="8" y="20"/>
                    </a:lnTo>
                    <a:lnTo>
                      <a:pt x="8" y="18"/>
                    </a:lnTo>
                    <a:lnTo>
                      <a:pt x="11" y="15"/>
                    </a:lnTo>
                    <a:lnTo>
                      <a:pt x="13" y="15"/>
                    </a:lnTo>
                    <a:lnTo>
                      <a:pt x="13" y="15"/>
                    </a:lnTo>
                    <a:lnTo>
                      <a:pt x="16" y="14"/>
                    </a:lnTo>
                    <a:lnTo>
                      <a:pt x="15" y="14"/>
                    </a:lnTo>
                    <a:lnTo>
                      <a:pt x="13" y="12"/>
                    </a:lnTo>
                    <a:lnTo>
                      <a:pt x="15" y="12"/>
                    </a:lnTo>
                    <a:lnTo>
                      <a:pt x="15" y="11"/>
                    </a:lnTo>
                    <a:lnTo>
                      <a:pt x="15" y="11"/>
                    </a:lnTo>
                    <a:lnTo>
                      <a:pt x="13" y="9"/>
                    </a:lnTo>
                    <a:lnTo>
                      <a:pt x="13" y="8"/>
                    </a:lnTo>
                    <a:lnTo>
                      <a:pt x="16" y="4"/>
                    </a:lnTo>
                    <a:lnTo>
                      <a:pt x="19"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7" name="Freeform 749"/>
              <p:cNvSpPr>
                <a:spLocks/>
              </p:cNvSpPr>
              <p:nvPr/>
            </p:nvSpPr>
            <p:spPr bwMode="gray">
              <a:xfrm>
                <a:off x="2485350" y="1289513"/>
                <a:ext cx="439718" cy="414228"/>
              </a:xfrm>
              <a:custGeom>
                <a:avLst/>
                <a:gdLst>
                  <a:gd name="T0" fmla="*/ 5 w 138"/>
                  <a:gd name="T1" fmla="*/ 109 h 130"/>
                  <a:gd name="T2" fmla="*/ 13 w 138"/>
                  <a:gd name="T3" fmla="*/ 103 h 130"/>
                  <a:gd name="T4" fmla="*/ 13 w 138"/>
                  <a:gd name="T5" fmla="*/ 100 h 130"/>
                  <a:gd name="T6" fmla="*/ 13 w 138"/>
                  <a:gd name="T7" fmla="*/ 94 h 130"/>
                  <a:gd name="T8" fmla="*/ 17 w 138"/>
                  <a:gd name="T9" fmla="*/ 90 h 130"/>
                  <a:gd name="T10" fmla="*/ 17 w 138"/>
                  <a:gd name="T11" fmla="*/ 86 h 130"/>
                  <a:gd name="T12" fmla="*/ 23 w 138"/>
                  <a:gd name="T13" fmla="*/ 83 h 130"/>
                  <a:gd name="T14" fmla="*/ 17 w 138"/>
                  <a:gd name="T15" fmla="*/ 78 h 130"/>
                  <a:gd name="T16" fmla="*/ 16 w 138"/>
                  <a:gd name="T17" fmla="*/ 74 h 130"/>
                  <a:gd name="T18" fmla="*/ 17 w 138"/>
                  <a:gd name="T19" fmla="*/ 67 h 130"/>
                  <a:gd name="T20" fmla="*/ 26 w 138"/>
                  <a:gd name="T21" fmla="*/ 66 h 130"/>
                  <a:gd name="T22" fmla="*/ 37 w 138"/>
                  <a:gd name="T23" fmla="*/ 57 h 130"/>
                  <a:gd name="T24" fmla="*/ 42 w 138"/>
                  <a:gd name="T25" fmla="*/ 51 h 130"/>
                  <a:gd name="T26" fmla="*/ 49 w 138"/>
                  <a:gd name="T27" fmla="*/ 41 h 130"/>
                  <a:gd name="T28" fmla="*/ 60 w 138"/>
                  <a:gd name="T29" fmla="*/ 31 h 130"/>
                  <a:gd name="T30" fmla="*/ 63 w 138"/>
                  <a:gd name="T31" fmla="*/ 35 h 130"/>
                  <a:gd name="T32" fmla="*/ 64 w 138"/>
                  <a:gd name="T33" fmla="*/ 27 h 130"/>
                  <a:gd name="T34" fmla="*/ 69 w 138"/>
                  <a:gd name="T35" fmla="*/ 26 h 130"/>
                  <a:gd name="T36" fmla="*/ 82 w 138"/>
                  <a:gd name="T37" fmla="*/ 30 h 130"/>
                  <a:gd name="T38" fmla="*/ 93 w 138"/>
                  <a:gd name="T39" fmla="*/ 26 h 130"/>
                  <a:gd name="T40" fmla="*/ 100 w 138"/>
                  <a:gd name="T41" fmla="*/ 20 h 130"/>
                  <a:gd name="T42" fmla="*/ 108 w 138"/>
                  <a:gd name="T43" fmla="*/ 16 h 130"/>
                  <a:gd name="T44" fmla="*/ 112 w 138"/>
                  <a:gd name="T45" fmla="*/ 5 h 130"/>
                  <a:gd name="T46" fmla="*/ 123 w 138"/>
                  <a:gd name="T47" fmla="*/ 0 h 130"/>
                  <a:gd name="T48" fmla="*/ 136 w 138"/>
                  <a:gd name="T49" fmla="*/ 5 h 130"/>
                  <a:gd name="T50" fmla="*/ 135 w 138"/>
                  <a:gd name="T51" fmla="*/ 18 h 130"/>
                  <a:gd name="T52" fmla="*/ 130 w 138"/>
                  <a:gd name="T53" fmla="*/ 29 h 130"/>
                  <a:gd name="T54" fmla="*/ 120 w 138"/>
                  <a:gd name="T55" fmla="*/ 35 h 130"/>
                  <a:gd name="T56" fmla="*/ 105 w 138"/>
                  <a:gd name="T57" fmla="*/ 40 h 130"/>
                  <a:gd name="T58" fmla="*/ 100 w 138"/>
                  <a:gd name="T59" fmla="*/ 45 h 130"/>
                  <a:gd name="T60" fmla="*/ 89 w 138"/>
                  <a:gd name="T61" fmla="*/ 49 h 130"/>
                  <a:gd name="T62" fmla="*/ 76 w 138"/>
                  <a:gd name="T63" fmla="*/ 60 h 130"/>
                  <a:gd name="T64" fmla="*/ 64 w 138"/>
                  <a:gd name="T65" fmla="*/ 72 h 130"/>
                  <a:gd name="T66" fmla="*/ 61 w 138"/>
                  <a:gd name="T67" fmla="*/ 74 h 130"/>
                  <a:gd name="T68" fmla="*/ 59 w 138"/>
                  <a:gd name="T69" fmla="*/ 83 h 130"/>
                  <a:gd name="T70" fmla="*/ 53 w 138"/>
                  <a:gd name="T71" fmla="*/ 85 h 130"/>
                  <a:gd name="T72" fmla="*/ 48 w 138"/>
                  <a:gd name="T73" fmla="*/ 86 h 130"/>
                  <a:gd name="T74" fmla="*/ 48 w 138"/>
                  <a:gd name="T75" fmla="*/ 92 h 130"/>
                  <a:gd name="T76" fmla="*/ 41 w 138"/>
                  <a:gd name="T77" fmla="*/ 89 h 130"/>
                  <a:gd name="T78" fmla="*/ 45 w 138"/>
                  <a:gd name="T79" fmla="*/ 98 h 130"/>
                  <a:gd name="T80" fmla="*/ 42 w 138"/>
                  <a:gd name="T81" fmla="*/ 101 h 130"/>
                  <a:gd name="T82" fmla="*/ 41 w 138"/>
                  <a:gd name="T83" fmla="*/ 107 h 130"/>
                  <a:gd name="T84" fmla="*/ 34 w 138"/>
                  <a:gd name="T85" fmla="*/ 98 h 130"/>
                  <a:gd name="T86" fmla="*/ 35 w 138"/>
                  <a:gd name="T87" fmla="*/ 107 h 130"/>
                  <a:gd name="T88" fmla="*/ 37 w 138"/>
                  <a:gd name="T89" fmla="*/ 112 h 130"/>
                  <a:gd name="T90" fmla="*/ 28 w 138"/>
                  <a:gd name="T91" fmla="*/ 111 h 130"/>
                  <a:gd name="T92" fmla="*/ 34 w 138"/>
                  <a:gd name="T93" fmla="*/ 118 h 130"/>
                  <a:gd name="T94" fmla="*/ 30 w 138"/>
                  <a:gd name="T95" fmla="*/ 118 h 130"/>
                  <a:gd name="T96" fmla="*/ 31 w 138"/>
                  <a:gd name="T97" fmla="*/ 124 h 130"/>
                  <a:gd name="T98" fmla="*/ 26 w 138"/>
                  <a:gd name="T99" fmla="*/ 130 h 130"/>
                  <a:gd name="T100" fmla="*/ 13 w 138"/>
                  <a:gd name="T101" fmla="*/ 124 h 130"/>
                  <a:gd name="T102" fmla="*/ 7 w 138"/>
                  <a:gd name="T103" fmla="*/ 123 h 130"/>
                  <a:gd name="T104" fmla="*/ 11 w 138"/>
                  <a:gd name="T105" fmla="*/ 118 h 130"/>
                  <a:gd name="T106" fmla="*/ 8 w 138"/>
                  <a:gd name="T107" fmla="*/ 116 h 130"/>
                  <a:gd name="T108" fmla="*/ 0 w 138"/>
                  <a:gd name="T109"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 h="130">
                    <a:moveTo>
                      <a:pt x="0" y="114"/>
                    </a:moveTo>
                    <a:lnTo>
                      <a:pt x="0" y="112"/>
                    </a:lnTo>
                    <a:lnTo>
                      <a:pt x="0" y="114"/>
                    </a:lnTo>
                    <a:lnTo>
                      <a:pt x="2" y="112"/>
                    </a:lnTo>
                    <a:lnTo>
                      <a:pt x="5" y="109"/>
                    </a:lnTo>
                    <a:lnTo>
                      <a:pt x="9" y="108"/>
                    </a:lnTo>
                    <a:lnTo>
                      <a:pt x="8" y="107"/>
                    </a:lnTo>
                    <a:lnTo>
                      <a:pt x="9" y="104"/>
                    </a:lnTo>
                    <a:lnTo>
                      <a:pt x="12" y="101"/>
                    </a:lnTo>
                    <a:lnTo>
                      <a:pt x="13" y="103"/>
                    </a:lnTo>
                    <a:lnTo>
                      <a:pt x="16" y="103"/>
                    </a:lnTo>
                    <a:lnTo>
                      <a:pt x="19" y="104"/>
                    </a:lnTo>
                    <a:lnTo>
                      <a:pt x="22" y="105"/>
                    </a:lnTo>
                    <a:lnTo>
                      <a:pt x="20" y="103"/>
                    </a:lnTo>
                    <a:lnTo>
                      <a:pt x="13" y="100"/>
                    </a:lnTo>
                    <a:lnTo>
                      <a:pt x="12" y="98"/>
                    </a:lnTo>
                    <a:lnTo>
                      <a:pt x="13" y="98"/>
                    </a:lnTo>
                    <a:lnTo>
                      <a:pt x="16" y="98"/>
                    </a:lnTo>
                    <a:lnTo>
                      <a:pt x="17" y="97"/>
                    </a:lnTo>
                    <a:lnTo>
                      <a:pt x="13" y="94"/>
                    </a:lnTo>
                    <a:lnTo>
                      <a:pt x="13" y="93"/>
                    </a:lnTo>
                    <a:lnTo>
                      <a:pt x="19" y="93"/>
                    </a:lnTo>
                    <a:lnTo>
                      <a:pt x="20" y="92"/>
                    </a:lnTo>
                    <a:lnTo>
                      <a:pt x="19" y="90"/>
                    </a:lnTo>
                    <a:lnTo>
                      <a:pt x="17" y="90"/>
                    </a:lnTo>
                    <a:lnTo>
                      <a:pt x="16" y="89"/>
                    </a:lnTo>
                    <a:lnTo>
                      <a:pt x="16" y="88"/>
                    </a:lnTo>
                    <a:lnTo>
                      <a:pt x="16" y="85"/>
                    </a:lnTo>
                    <a:lnTo>
                      <a:pt x="16" y="85"/>
                    </a:lnTo>
                    <a:lnTo>
                      <a:pt x="17" y="86"/>
                    </a:lnTo>
                    <a:lnTo>
                      <a:pt x="20" y="83"/>
                    </a:lnTo>
                    <a:lnTo>
                      <a:pt x="24" y="85"/>
                    </a:lnTo>
                    <a:lnTo>
                      <a:pt x="26" y="83"/>
                    </a:lnTo>
                    <a:lnTo>
                      <a:pt x="24" y="83"/>
                    </a:lnTo>
                    <a:lnTo>
                      <a:pt x="23" y="83"/>
                    </a:lnTo>
                    <a:lnTo>
                      <a:pt x="23" y="81"/>
                    </a:lnTo>
                    <a:lnTo>
                      <a:pt x="20" y="81"/>
                    </a:lnTo>
                    <a:lnTo>
                      <a:pt x="17" y="81"/>
                    </a:lnTo>
                    <a:lnTo>
                      <a:pt x="16" y="79"/>
                    </a:lnTo>
                    <a:lnTo>
                      <a:pt x="17" y="78"/>
                    </a:lnTo>
                    <a:lnTo>
                      <a:pt x="20" y="74"/>
                    </a:lnTo>
                    <a:lnTo>
                      <a:pt x="19" y="74"/>
                    </a:lnTo>
                    <a:lnTo>
                      <a:pt x="19" y="74"/>
                    </a:lnTo>
                    <a:lnTo>
                      <a:pt x="17" y="72"/>
                    </a:lnTo>
                    <a:lnTo>
                      <a:pt x="16" y="74"/>
                    </a:lnTo>
                    <a:lnTo>
                      <a:pt x="16" y="72"/>
                    </a:lnTo>
                    <a:lnTo>
                      <a:pt x="15" y="71"/>
                    </a:lnTo>
                    <a:lnTo>
                      <a:pt x="16" y="70"/>
                    </a:lnTo>
                    <a:lnTo>
                      <a:pt x="16" y="68"/>
                    </a:lnTo>
                    <a:lnTo>
                      <a:pt x="17" y="67"/>
                    </a:lnTo>
                    <a:lnTo>
                      <a:pt x="20" y="67"/>
                    </a:lnTo>
                    <a:lnTo>
                      <a:pt x="20" y="70"/>
                    </a:lnTo>
                    <a:lnTo>
                      <a:pt x="22" y="70"/>
                    </a:lnTo>
                    <a:lnTo>
                      <a:pt x="24" y="68"/>
                    </a:lnTo>
                    <a:lnTo>
                      <a:pt x="26" y="66"/>
                    </a:lnTo>
                    <a:lnTo>
                      <a:pt x="27" y="63"/>
                    </a:lnTo>
                    <a:lnTo>
                      <a:pt x="30" y="61"/>
                    </a:lnTo>
                    <a:lnTo>
                      <a:pt x="34" y="63"/>
                    </a:lnTo>
                    <a:lnTo>
                      <a:pt x="37" y="59"/>
                    </a:lnTo>
                    <a:lnTo>
                      <a:pt x="37" y="57"/>
                    </a:lnTo>
                    <a:lnTo>
                      <a:pt x="37" y="55"/>
                    </a:lnTo>
                    <a:lnTo>
                      <a:pt x="38" y="55"/>
                    </a:lnTo>
                    <a:lnTo>
                      <a:pt x="38" y="52"/>
                    </a:lnTo>
                    <a:lnTo>
                      <a:pt x="41" y="51"/>
                    </a:lnTo>
                    <a:lnTo>
                      <a:pt x="42" y="51"/>
                    </a:lnTo>
                    <a:lnTo>
                      <a:pt x="43" y="49"/>
                    </a:lnTo>
                    <a:lnTo>
                      <a:pt x="43" y="48"/>
                    </a:lnTo>
                    <a:lnTo>
                      <a:pt x="43" y="45"/>
                    </a:lnTo>
                    <a:lnTo>
                      <a:pt x="45" y="44"/>
                    </a:lnTo>
                    <a:lnTo>
                      <a:pt x="49" y="41"/>
                    </a:lnTo>
                    <a:lnTo>
                      <a:pt x="54" y="40"/>
                    </a:lnTo>
                    <a:lnTo>
                      <a:pt x="56" y="38"/>
                    </a:lnTo>
                    <a:lnTo>
                      <a:pt x="56" y="35"/>
                    </a:lnTo>
                    <a:lnTo>
                      <a:pt x="57" y="34"/>
                    </a:lnTo>
                    <a:lnTo>
                      <a:pt x="60" y="31"/>
                    </a:lnTo>
                    <a:lnTo>
                      <a:pt x="63" y="33"/>
                    </a:lnTo>
                    <a:lnTo>
                      <a:pt x="61" y="34"/>
                    </a:lnTo>
                    <a:lnTo>
                      <a:pt x="60" y="37"/>
                    </a:lnTo>
                    <a:lnTo>
                      <a:pt x="61" y="38"/>
                    </a:lnTo>
                    <a:lnTo>
                      <a:pt x="63" y="35"/>
                    </a:lnTo>
                    <a:lnTo>
                      <a:pt x="65" y="34"/>
                    </a:lnTo>
                    <a:lnTo>
                      <a:pt x="67" y="33"/>
                    </a:lnTo>
                    <a:lnTo>
                      <a:pt x="65" y="31"/>
                    </a:lnTo>
                    <a:lnTo>
                      <a:pt x="64" y="30"/>
                    </a:lnTo>
                    <a:lnTo>
                      <a:pt x="64" y="27"/>
                    </a:lnTo>
                    <a:lnTo>
                      <a:pt x="65" y="27"/>
                    </a:lnTo>
                    <a:lnTo>
                      <a:pt x="67" y="26"/>
                    </a:lnTo>
                    <a:lnTo>
                      <a:pt x="65" y="26"/>
                    </a:lnTo>
                    <a:lnTo>
                      <a:pt x="69" y="25"/>
                    </a:lnTo>
                    <a:lnTo>
                      <a:pt x="69" y="26"/>
                    </a:lnTo>
                    <a:lnTo>
                      <a:pt x="76" y="27"/>
                    </a:lnTo>
                    <a:lnTo>
                      <a:pt x="76" y="30"/>
                    </a:lnTo>
                    <a:lnTo>
                      <a:pt x="78" y="30"/>
                    </a:lnTo>
                    <a:lnTo>
                      <a:pt x="79" y="29"/>
                    </a:lnTo>
                    <a:lnTo>
                      <a:pt x="82" y="30"/>
                    </a:lnTo>
                    <a:lnTo>
                      <a:pt x="89" y="25"/>
                    </a:lnTo>
                    <a:lnTo>
                      <a:pt x="91" y="25"/>
                    </a:lnTo>
                    <a:lnTo>
                      <a:pt x="91" y="26"/>
                    </a:lnTo>
                    <a:lnTo>
                      <a:pt x="91" y="26"/>
                    </a:lnTo>
                    <a:lnTo>
                      <a:pt x="93" y="26"/>
                    </a:lnTo>
                    <a:lnTo>
                      <a:pt x="94" y="25"/>
                    </a:lnTo>
                    <a:lnTo>
                      <a:pt x="95" y="25"/>
                    </a:lnTo>
                    <a:lnTo>
                      <a:pt x="95" y="23"/>
                    </a:lnTo>
                    <a:lnTo>
                      <a:pt x="97" y="23"/>
                    </a:lnTo>
                    <a:lnTo>
                      <a:pt x="100" y="20"/>
                    </a:lnTo>
                    <a:lnTo>
                      <a:pt x="104" y="20"/>
                    </a:lnTo>
                    <a:lnTo>
                      <a:pt x="104" y="19"/>
                    </a:lnTo>
                    <a:lnTo>
                      <a:pt x="105" y="16"/>
                    </a:lnTo>
                    <a:lnTo>
                      <a:pt x="106" y="18"/>
                    </a:lnTo>
                    <a:lnTo>
                      <a:pt x="108" y="16"/>
                    </a:lnTo>
                    <a:lnTo>
                      <a:pt x="109" y="15"/>
                    </a:lnTo>
                    <a:lnTo>
                      <a:pt x="108" y="11"/>
                    </a:lnTo>
                    <a:lnTo>
                      <a:pt x="109" y="9"/>
                    </a:lnTo>
                    <a:lnTo>
                      <a:pt x="110" y="8"/>
                    </a:lnTo>
                    <a:lnTo>
                      <a:pt x="112" y="5"/>
                    </a:lnTo>
                    <a:lnTo>
                      <a:pt x="113" y="5"/>
                    </a:lnTo>
                    <a:lnTo>
                      <a:pt x="116" y="4"/>
                    </a:lnTo>
                    <a:lnTo>
                      <a:pt x="116" y="3"/>
                    </a:lnTo>
                    <a:lnTo>
                      <a:pt x="119" y="3"/>
                    </a:lnTo>
                    <a:lnTo>
                      <a:pt x="123" y="0"/>
                    </a:lnTo>
                    <a:lnTo>
                      <a:pt x="127" y="0"/>
                    </a:lnTo>
                    <a:lnTo>
                      <a:pt x="132" y="1"/>
                    </a:lnTo>
                    <a:lnTo>
                      <a:pt x="134" y="3"/>
                    </a:lnTo>
                    <a:lnTo>
                      <a:pt x="135" y="4"/>
                    </a:lnTo>
                    <a:lnTo>
                      <a:pt x="136" y="5"/>
                    </a:lnTo>
                    <a:lnTo>
                      <a:pt x="135" y="7"/>
                    </a:lnTo>
                    <a:lnTo>
                      <a:pt x="138" y="12"/>
                    </a:lnTo>
                    <a:lnTo>
                      <a:pt x="138" y="14"/>
                    </a:lnTo>
                    <a:lnTo>
                      <a:pt x="136" y="15"/>
                    </a:lnTo>
                    <a:lnTo>
                      <a:pt x="135" y="18"/>
                    </a:lnTo>
                    <a:lnTo>
                      <a:pt x="138" y="18"/>
                    </a:lnTo>
                    <a:lnTo>
                      <a:pt x="136" y="19"/>
                    </a:lnTo>
                    <a:lnTo>
                      <a:pt x="135" y="20"/>
                    </a:lnTo>
                    <a:lnTo>
                      <a:pt x="134" y="23"/>
                    </a:lnTo>
                    <a:lnTo>
                      <a:pt x="130" y="29"/>
                    </a:lnTo>
                    <a:lnTo>
                      <a:pt x="131" y="30"/>
                    </a:lnTo>
                    <a:lnTo>
                      <a:pt x="128" y="29"/>
                    </a:lnTo>
                    <a:lnTo>
                      <a:pt x="127" y="29"/>
                    </a:lnTo>
                    <a:lnTo>
                      <a:pt x="126" y="30"/>
                    </a:lnTo>
                    <a:lnTo>
                      <a:pt x="120" y="35"/>
                    </a:lnTo>
                    <a:lnTo>
                      <a:pt x="116" y="37"/>
                    </a:lnTo>
                    <a:lnTo>
                      <a:pt x="115" y="37"/>
                    </a:lnTo>
                    <a:lnTo>
                      <a:pt x="110" y="40"/>
                    </a:lnTo>
                    <a:lnTo>
                      <a:pt x="109" y="38"/>
                    </a:lnTo>
                    <a:lnTo>
                      <a:pt x="105" y="40"/>
                    </a:lnTo>
                    <a:lnTo>
                      <a:pt x="105" y="41"/>
                    </a:lnTo>
                    <a:lnTo>
                      <a:pt x="104" y="42"/>
                    </a:lnTo>
                    <a:lnTo>
                      <a:pt x="102" y="44"/>
                    </a:lnTo>
                    <a:lnTo>
                      <a:pt x="101" y="42"/>
                    </a:lnTo>
                    <a:lnTo>
                      <a:pt x="100" y="45"/>
                    </a:lnTo>
                    <a:lnTo>
                      <a:pt x="91" y="51"/>
                    </a:lnTo>
                    <a:lnTo>
                      <a:pt x="90" y="51"/>
                    </a:lnTo>
                    <a:lnTo>
                      <a:pt x="89" y="46"/>
                    </a:lnTo>
                    <a:lnTo>
                      <a:pt x="87" y="48"/>
                    </a:lnTo>
                    <a:lnTo>
                      <a:pt x="89" y="49"/>
                    </a:lnTo>
                    <a:lnTo>
                      <a:pt x="87" y="51"/>
                    </a:lnTo>
                    <a:lnTo>
                      <a:pt x="87" y="52"/>
                    </a:lnTo>
                    <a:lnTo>
                      <a:pt x="82" y="57"/>
                    </a:lnTo>
                    <a:lnTo>
                      <a:pt x="78" y="57"/>
                    </a:lnTo>
                    <a:lnTo>
                      <a:pt x="76" y="60"/>
                    </a:lnTo>
                    <a:lnTo>
                      <a:pt x="76" y="59"/>
                    </a:lnTo>
                    <a:lnTo>
                      <a:pt x="74" y="64"/>
                    </a:lnTo>
                    <a:lnTo>
                      <a:pt x="68" y="70"/>
                    </a:lnTo>
                    <a:lnTo>
                      <a:pt x="64" y="71"/>
                    </a:lnTo>
                    <a:lnTo>
                      <a:pt x="64" y="72"/>
                    </a:lnTo>
                    <a:lnTo>
                      <a:pt x="63" y="71"/>
                    </a:lnTo>
                    <a:lnTo>
                      <a:pt x="61" y="71"/>
                    </a:lnTo>
                    <a:lnTo>
                      <a:pt x="61" y="70"/>
                    </a:lnTo>
                    <a:lnTo>
                      <a:pt x="60" y="72"/>
                    </a:lnTo>
                    <a:lnTo>
                      <a:pt x="61" y="74"/>
                    </a:lnTo>
                    <a:lnTo>
                      <a:pt x="63" y="74"/>
                    </a:lnTo>
                    <a:lnTo>
                      <a:pt x="63" y="75"/>
                    </a:lnTo>
                    <a:lnTo>
                      <a:pt x="59" y="81"/>
                    </a:lnTo>
                    <a:lnTo>
                      <a:pt x="59" y="82"/>
                    </a:lnTo>
                    <a:lnTo>
                      <a:pt x="59" y="83"/>
                    </a:lnTo>
                    <a:lnTo>
                      <a:pt x="56" y="83"/>
                    </a:lnTo>
                    <a:lnTo>
                      <a:pt x="53" y="82"/>
                    </a:lnTo>
                    <a:lnTo>
                      <a:pt x="52" y="81"/>
                    </a:lnTo>
                    <a:lnTo>
                      <a:pt x="52" y="82"/>
                    </a:lnTo>
                    <a:lnTo>
                      <a:pt x="53" y="85"/>
                    </a:lnTo>
                    <a:lnTo>
                      <a:pt x="56" y="89"/>
                    </a:lnTo>
                    <a:lnTo>
                      <a:pt x="49" y="85"/>
                    </a:lnTo>
                    <a:lnTo>
                      <a:pt x="48" y="85"/>
                    </a:lnTo>
                    <a:lnTo>
                      <a:pt x="48" y="86"/>
                    </a:lnTo>
                    <a:lnTo>
                      <a:pt x="48" y="86"/>
                    </a:lnTo>
                    <a:lnTo>
                      <a:pt x="49" y="89"/>
                    </a:lnTo>
                    <a:lnTo>
                      <a:pt x="49" y="89"/>
                    </a:lnTo>
                    <a:lnTo>
                      <a:pt x="48" y="89"/>
                    </a:lnTo>
                    <a:lnTo>
                      <a:pt x="48" y="89"/>
                    </a:lnTo>
                    <a:lnTo>
                      <a:pt x="48" y="92"/>
                    </a:lnTo>
                    <a:lnTo>
                      <a:pt x="48" y="93"/>
                    </a:lnTo>
                    <a:lnTo>
                      <a:pt x="46" y="93"/>
                    </a:lnTo>
                    <a:lnTo>
                      <a:pt x="45" y="92"/>
                    </a:lnTo>
                    <a:lnTo>
                      <a:pt x="41" y="88"/>
                    </a:lnTo>
                    <a:lnTo>
                      <a:pt x="41" y="89"/>
                    </a:lnTo>
                    <a:lnTo>
                      <a:pt x="42" y="92"/>
                    </a:lnTo>
                    <a:lnTo>
                      <a:pt x="43" y="94"/>
                    </a:lnTo>
                    <a:lnTo>
                      <a:pt x="45" y="97"/>
                    </a:lnTo>
                    <a:lnTo>
                      <a:pt x="45" y="98"/>
                    </a:lnTo>
                    <a:lnTo>
                      <a:pt x="45" y="98"/>
                    </a:lnTo>
                    <a:lnTo>
                      <a:pt x="43" y="100"/>
                    </a:lnTo>
                    <a:lnTo>
                      <a:pt x="43" y="101"/>
                    </a:lnTo>
                    <a:lnTo>
                      <a:pt x="42" y="100"/>
                    </a:lnTo>
                    <a:lnTo>
                      <a:pt x="42" y="100"/>
                    </a:lnTo>
                    <a:lnTo>
                      <a:pt x="42" y="101"/>
                    </a:lnTo>
                    <a:lnTo>
                      <a:pt x="43" y="103"/>
                    </a:lnTo>
                    <a:lnTo>
                      <a:pt x="42" y="104"/>
                    </a:lnTo>
                    <a:lnTo>
                      <a:pt x="41" y="101"/>
                    </a:lnTo>
                    <a:lnTo>
                      <a:pt x="41" y="104"/>
                    </a:lnTo>
                    <a:lnTo>
                      <a:pt x="41" y="107"/>
                    </a:lnTo>
                    <a:lnTo>
                      <a:pt x="39" y="107"/>
                    </a:lnTo>
                    <a:lnTo>
                      <a:pt x="39" y="105"/>
                    </a:lnTo>
                    <a:lnTo>
                      <a:pt x="38" y="105"/>
                    </a:lnTo>
                    <a:lnTo>
                      <a:pt x="37" y="103"/>
                    </a:lnTo>
                    <a:lnTo>
                      <a:pt x="34" y="98"/>
                    </a:lnTo>
                    <a:lnTo>
                      <a:pt x="34" y="101"/>
                    </a:lnTo>
                    <a:lnTo>
                      <a:pt x="34" y="104"/>
                    </a:lnTo>
                    <a:lnTo>
                      <a:pt x="31" y="104"/>
                    </a:lnTo>
                    <a:lnTo>
                      <a:pt x="34" y="105"/>
                    </a:lnTo>
                    <a:lnTo>
                      <a:pt x="35" y="107"/>
                    </a:lnTo>
                    <a:lnTo>
                      <a:pt x="35" y="108"/>
                    </a:lnTo>
                    <a:lnTo>
                      <a:pt x="38" y="109"/>
                    </a:lnTo>
                    <a:lnTo>
                      <a:pt x="37" y="109"/>
                    </a:lnTo>
                    <a:lnTo>
                      <a:pt x="37" y="111"/>
                    </a:lnTo>
                    <a:lnTo>
                      <a:pt x="37" y="112"/>
                    </a:lnTo>
                    <a:lnTo>
                      <a:pt x="37" y="114"/>
                    </a:lnTo>
                    <a:lnTo>
                      <a:pt x="35" y="115"/>
                    </a:lnTo>
                    <a:lnTo>
                      <a:pt x="34" y="112"/>
                    </a:lnTo>
                    <a:lnTo>
                      <a:pt x="33" y="112"/>
                    </a:lnTo>
                    <a:lnTo>
                      <a:pt x="28" y="111"/>
                    </a:lnTo>
                    <a:lnTo>
                      <a:pt x="27" y="111"/>
                    </a:lnTo>
                    <a:lnTo>
                      <a:pt x="28" y="112"/>
                    </a:lnTo>
                    <a:lnTo>
                      <a:pt x="31" y="112"/>
                    </a:lnTo>
                    <a:lnTo>
                      <a:pt x="34" y="116"/>
                    </a:lnTo>
                    <a:lnTo>
                      <a:pt x="34" y="118"/>
                    </a:lnTo>
                    <a:lnTo>
                      <a:pt x="34" y="119"/>
                    </a:lnTo>
                    <a:lnTo>
                      <a:pt x="33" y="119"/>
                    </a:lnTo>
                    <a:lnTo>
                      <a:pt x="33" y="120"/>
                    </a:lnTo>
                    <a:lnTo>
                      <a:pt x="31" y="119"/>
                    </a:lnTo>
                    <a:lnTo>
                      <a:pt x="30" y="118"/>
                    </a:lnTo>
                    <a:lnTo>
                      <a:pt x="28" y="116"/>
                    </a:lnTo>
                    <a:lnTo>
                      <a:pt x="28" y="119"/>
                    </a:lnTo>
                    <a:lnTo>
                      <a:pt x="30" y="122"/>
                    </a:lnTo>
                    <a:lnTo>
                      <a:pt x="31" y="123"/>
                    </a:lnTo>
                    <a:lnTo>
                      <a:pt x="31" y="124"/>
                    </a:lnTo>
                    <a:lnTo>
                      <a:pt x="30" y="126"/>
                    </a:lnTo>
                    <a:lnTo>
                      <a:pt x="28" y="127"/>
                    </a:lnTo>
                    <a:lnTo>
                      <a:pt x="28" y="127"/>
                    </a:lnTo>
                    <a:lnTo>
                      <a:pt x="27" y="130"/>
                    </a:lnTo>
                    <a:lnTo>
                      <a:pt x="26" y="130"/>
                    </a:lnTo>
                    <a:lnTo>
                      <a:pt x="24" y="129"/>
                    </a:lnTo>
                    <a:lnTo>
                      <a:pt x="22" y="129"/>
                    </a:lnTo>
                    <a:lnTo>
                      <a:pt x="19" y="127"/>
                    </a:lnTo>
                    <a:lnTo>
                      <a:pt x="16" y="127"/>
                    </a:lnTo>
                    <a:lnTo>
                      <a:pt x="13" y="124"/>
                    </a:lnTo>
                    <a:lnTo>
                      <a:pt x="9" y="124"/>
                    </a:lnTo>
                    <a:lnTo>
                      <a:pt x="5" y="127"/>
                    </a:lnTo>
                    <a:lnTo>
                      <a:pt x="4" y="127"/>
                    </a:lnTo>
                    <a:lnTo>
                      <a:pt x="5" y="124"/>
                    </a:lnTo>
                    <a:lnTo>
                      <a:pt x="7" y="123"/>
                    </a:lnTo>
                    <a:lnTo>
                      <a:pt x="5" y="123"/>
                    </a:lnTo>
                    <a:lnTo>
                      <a:pt x="5" y="122"/>
                    </a:lnTo>
                    <a:lnTo>
                      <a:pt x="5" y="120"/>
                    </a:lnTo>
                    <a:lnTo>
                      <a:pt x="9" y="118"/>
                    </a:lnTo>
                    <a:lnTo>
                      <a:pt x="11" y="118"/>
                    </a:lnTo>
                    <a:lnTo>
                      <a:pt x="12" y="116"/>
                    </a:lnTo>
                    <a:lnTo>
                      <a:pt x="12" y="116"/>
                    </a:lnTo>
                    <a:lnTo>
                      <a:pt x="11" y="115"/>
                    </a:lnTo>
                    <a:lnTo>
                      <a:pt x="11" y="116"/>
                    </a:lnTo>
                    <a:lnTo>
                      <a:pt x="8" y="116"/>
                    </a:lnTo>
                    <a:lnTo>
                      <a:pt x="7" y="119"/>
                    </a:lnTo>
                    <a:lnTo>
                      <a:pt x="2" y="118"/>
                    </a:lnTo>
                    <a:lnTo>
                      <a:pt x="2" y="116"/>
                    </a:lnTo>
                    <a:lnTo>
                      <a:pt x="0" y="115"/>
                    </a:lnTo>
                    <a:lnTo>
                      <a:pt x="0" y="11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8" name="Freeform 750"/>
              <p:cNvSpPr>
                <a:spLocks/>
              </p:cNvSpPr>
              <p:nvPr/>
            </p:nvSpPr>
            <p:spPr bwMode="gray">
              <a:xfrm>
                <a:off x="2443926" y="1878991"/>
                <a:ext cx="28678" cy="41424"/>
              </a:xfrm>
              <a:custGeom>
                <a:avLst/>
                <a:gdLst>
                  <a:gd name="T0" fmla="*/ 0 w 9"/>
                  <a:gd name="T1" fmla="*/ 2 h 13"/>
                  <a:gd name="T2" fmla="*/ 0 w 9"/>
                  <a:gd name="T3" fmla="*/ 1 h 13"/>
                  <a:gd name="T4" fmla="*/ 3 w 9"/>
                  <a:gd name="T5" fmla="*/ 0 h 13"/>
                  <a:gd name="T6" fmla="*/ 5 w 9"/>
                  <a:gd name="T7" fmla="*/ 1 h 13"/>
                  <a:gd name="T8" fmla="*/ 6 w 9"/>
                  <a:gd name="T9" fmla="*/ 2 h 13"/>
                  <a:gd name="T10" fmla="*/ 6 w 9"/>
                  <a:gd name="T11" fmla="*/ 1 h 13"/>
                  <a:gd name="T12" fmla="*/ 9 w 9"/>
                  <a:gd name="T13" fmla="*/ 5 h 13"/>
                  <a:gd name="T14" fmla="*/ 9 w 9"/>
                  <a:gd name="T15" fmla="*/ 7 h 13"/>
                  <a:gd name="T16" fmla="*/ 9 w 9"/>
                  <a:gd name="T17" fmla="*/ 9 h 13"/>
                  <a:gd name="T18" fmla="*/ 7 w 9"/>
                  <a:gd name="T19" fmla="*/ 9 h 13"/>
                  <a:gd name="T20" fmla="*/ 7 w 9"/>
                  <a:gd name="T21" fmla="*/ 11 h 13"/>
                  <a:gd name="T22" fmla="*/ 9 w 9"/>
                  <a:gd name="T23" fmla="*/ 13 h 13"/>
                  <a:gd name="T24" fmla="*/ 7 w 9"/>
                  <a:gd name="T25" fmla="*/ 13 h 13"/>
                  <a:gd name="T26" fmla="*/ 7 w 9"/>
                  <a:gd name="T27" fmla="*/ 9 h 13"/>
                  <a:gd name="T28" fmla="*/ 6 w 9"/>
                  <a:gd name="T29" fmla="*/ 8 h 13"/>
                  <a:gd name="T30" fmla="*/ 5 w 9"/>
                  <a:gd name="T31" fmla="*/ 5 h 13"/>
                  <a:gd name="T32" fmla="*/ 0 w 9"/>
                  <a:gd name="T33" fmla="*/ 2 h 13"/>
                  <a:gd name="T34" fmla="*/ 0 w 9"/>
                  <a:gd name="T3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3">
                    <a:moveTo>
                      <a:pt x="0" y="2"/>
                    </a:moveTo>
                    <a:lnTo>
                      <a:pt x="0" y="1"/>
                    </a:lnTo>
                    <a:lnTo>
                      <a:pt x="3" y="0"/>
                    </a:lnTo>
                    <a:lnTo>
                      <a:pt x="5" y="1"/>
                    </a:lnTo>
                    <a:lnTo>
                      <a:pt x="6" y="2"/>
                    </a:lnTo>
                    <a:lnTo>
                      <a:pt x="6" y="1"/>
                    </a:lnTo>
                    <a:lnTo>
                      <a:pt x="9" y="5"/>
                    </a:lnTo>
                    <a:lnTo>
                      <a:pt x="9" y="7"/>
                    </a:lnTo>
                    <a:lnTo>
                      <a:pt x="9" y="9"/>
                    </a:lnTo>
                    <a:lnTo>
                      <a:pt x="7" y="9"/>
                    </a:lnTo>
                    <a:lnTo>
                      <a:pt x="7" y="11"/>
                    </a:lnTo>
                    <a:lnTo>
                      <a:pt x="9" y="13"/>
                    </a:lnTo>
                    <a:lnTo>
                      <a:pt x="7" y="13"/>
                    </a:lnTo>
                    <a:lnTo>
                      <a:pt x="7" y="9"/>
                    </a:lnTo>
                    <a:lnTo>
                      <a:pt x="6" y="8"/>
                    </a:lnTo>
                    <a:lnTo>
                      <a:pt x="5" y="5"/>
                    </a:lnTo>
                    <a:lnTo>
                      <a:pt x="0" y="2"/>
                    </a:lnTo>
                    <a:lnTo>
                      <a:pt x="0"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69" name="Freeform 756"/>
              <p:cNvSpPr>
                <a:spLocks/>
              </p:cNvSpPr>
              <p:nvPr/>
            </p:nvSpPr>
            <p:spPr bwMode="gray">
              <a:xfrm>
                <a:off x="2326032" y="2038310"/>
                <a:ext cx="63727" cy="66915"/>
              </a:xfrm>
              <a:custGeom>
                <a:avLst/>
                <a:gdLst>
                  <a:gd name="T0" fmla="*/ 5 w 20"/>
                  <a:gd name="T1" fmla="*/ 2 h 21"/>
                  <a:gd name="T2" fmla="*/ 5 w 20"/>
                  <a:gd name="T3" fmla="*/ 0 h 21"/>
                  <a:gd name="T4" fmla="*/ 6 w 20"/>
                  <a:gd name="T5" fmla="*/ 0 h 21"/>
                  <a:gd name="T6" fmla="*/ 7 w 20"/>
                  <a:gd name="T7" fmla="*/ 2 h 21"/>
                  <a:gd name="T8" fmla="*/ 9 w 20"/>
                  <a:gd name="T9" fmla="*/ 0 h 21"/>
                  <a:gd name="T10" fmla="*/ 9 w 20"/>
                  <a:gd name="T11" fmla="*/ 0 h 21"/>
                  <a:gd name="T12" fmla="*/ 16 w 20"/>
                  <a:gd name="T13" fmla="*/ 6 h 21"/>
                  <a:gd name="T14" fmla="*/ 17 w 20"/>
                  <a:gd name="T15" fmla="*/ 9 h 21"/>
                  <a:gd name="T16" fmla="*/ 17 w 20"/>
                  <a:gd name="T17" fmla="*/ 9 h 21"/>
                  <a:gd name="T18" fmla="*/ 17 w 20"/>
                  <a:gd name="T19" fmla="*/ 6 h 21"/>
                  <a:gd name="T20" fmla="*/ 18 w 20"/>
                  <a:gd name="T21" fmla="*/ 9 h 21"/>
                  <a:gd name="T22" fmla="*/ 20 w 20"/>
                  <a:gd name="T23" fmla="*/ 10 h 21"/>
                  <a:gd name="T24" fmla="*/ 20 w 20"/>
                  <a:gd name="T25" fmla="*/ 13 h 21"/>
                  <a:gd name="T26" fmla="*/ 18 w 20"/>
                  <a:gd name="T27" fmla="*/ 10 h 21"/>
                  <a:gd name="T28" fmla="*/ 17 w 20"/>
                  <a:gd name="T29" fmla="*/ 13 h 21"/>
                  <a:gd name="T30" fmla="*/ 13 w 20"/>
                  <a:gd name="T31" fmla="*/ 17 h 21"/>
                  <a:gd name="T32" fmla="*/ 10 w 20"/>
                  <a:gd name="T33" fmla="*/ 18 h 21"/>
                  <a:gd name="T34" fmla="*/ 9 w 20"/>
                  <a:gd name="T35" fmla="*/ 18 h 21"/>
                  <a:gd name="T36" fmla="*/ 7 w 20"/>
                  <a:gd name="T37" fmla="*/ 20 h 21"/>
                  <a:gd name="T38" fmla="*/ 6 w 20"/>
                  <a:gd name="T39" fmla="*/ 21 h 21"/>
                  <a:gd name="T40" fmla="*/ 6 w 20"/>
                  <a:gd name="T41" fmla="*/ 20 h 21"/>
                  <a:gd name="T42" fmla="*/ 5 w 20"/>
                  <a:gd name="T43" fmla="*/ 21 h 21"/>
                  <a:gd name="T44" fmla="*/ 3 w 20"/>
                  <a:gd name="T45" fmla="*/ 20 h 21"/>
                  <a:gd name="T46" fmla="*/ 2 w 20"/>
                  <a:gd name="T47" fmla="*/ 17 h 21"/>
                  <a:gd name="T48" fmla="*/ 2 w 20"/>
                  <a:gd name="T49" fmla="*/ 17 h 21"/>
                  <a:gd name="T50" fmla="*/ 2 w 20"/>
                  <a:gd name="T51" fmla="*/ 20 h 21"/>
                  <a:gd name="T52" fmla="*/ 2 w 20"/>
                  <a:gd name="T53" fmla="*/ 21 h 21"/>
                  <a:gd name="T54" fmla="*/ 0 w 20"/>
                  <a:gd name="T55" fmla="*/ 18 h 21"/>
                  <a:gd name="T56" fmla="*/ 0 w 20"/>
                  <a:gd name="T57" fmla="*/ 17 h 21"/>
                  <a:gd name="T58" fmla="*/ 0 w 20"/>
                  <a:gd name="T59" fmla="*/ 14 h 21"/>
                  <a:gd name="T60" fmla="*/ 0 w 20"/>
                  <a:gd name="T61" fmla="*/ 9 h 21"/>
                  <a:gd name="T62" fmla="*/ 2 w 20"/>
                  <a:gd name="T63" fmla="*/ 7 h 21"/>
                  <a:gd name="T64" fmla="*/ 3 w 20"/>
                  <a:gd name="T65" fmla="*/ 3 h 21"/>
                  <a:gd name="T66" fmla="*/ 5 w 20"/>
                  <a:gd name="T6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1">
                    <a:moveTo>
                      <a:pt x="5" y="2"/>
                    </a:moveTo>
                    <a:lnTo>
                      <a:pt x="5" y="0"/>
                    </a:lnTo>
                    <a:lnTo>
                      <a:pt x="6" y="0"/>
                    </a:lnTo>
                    <a:lnTo>
                      <a:pt x="7" y="2"/>
                    </a:lnTo>
                    <a:lnTo>
                      <a:pt x="9" y="0"/>
                    </a:lnTo>
                    <a:lnTo>
                      <a:pt x="9" y="0"/>
                    </a:lnTo>
                    <a:lnTo>
                      <a:pt x="16" y="6"/>
                    </a:lnTo>
                    <a:lnTo>
                      <a:pt x="17" y="9"/>
                    </a:lnTo>
                    <a:lnTo>
                      <a:pt x="17" y="9"/>
                    </a:lnTo>
                    <a:lnTo>
                      <a:pt x="17" y="6"/>
                    </a:lnTo>
                    <a:lnTo>
                      <a:pt x="18" y="9"/>
                    </a:lnTo>
                    <a:lnTo>
                      <a:pt x="20" y="10"/>
                    </a:lnTo>
                    <a:lnTo>
                      <a:pt x="20" y="13"/>
                    </a:lnTo>
                    <a:lnTo>
                      <a:pt x="18" y="10"/>
                    </a:lnTo>
                    <a:lnTo>
                      <a:pt x="17" y="13"/>
                    </a:lnTo>
                    <a:lnTo>
                      <a:pt x="13" y="17"/>
                    </a:lnTo>
                    <a:lnTo>
                      <a:pt x="10" y="18"/>
                    </a:lnTo>
                    <a:lnTo>
                      <a:pt x="9" y="18"/>
                    </a:lnTo>
                    <a:lnTo>
                      <a:pt x="7" y="20"/>
                    </a:lnTo>
                    <a:lnTo>
                      <a:pt x="6" y="21"/>
                    </a:lnTo>
                    <a:lnTo>
                      <a:pt x="6" y="20"/>
                    </a:lnTo>
                    <a:lnTo>
                      <a:pt x="5" y="21"/>
                    </a:lnTo>
                    <a:lnTo>
                      <a:pt x="3" y="20"/>
                    </a:lnTo>
                    <a:lnTo>
                      <a:pt x="2" y="17"/>
                    </a:lnTo>
                    <a:lnTo>
                      <a:pt x="2" y="17"/>
                    </a:lnTo>
                    <a:lnTo>
                      <a:pt x="2" y="20"/>
                    </a:lnTo>
                    <a:lnTo>
                      <a:pt x="2" y="21"/>
                    </a:lnTo>
                    <a:lnTo>
                      <a:pt x="0" y="18"/>
                    </a:lnTo>
                    <a:lnTo>
                      <a:pt x="0" y="17"/>
                    </a:lnTo>
                    <a:lnTo>
                      <a:pt x="0" y="14"/>
                    </a:lnTo>
                    <a:lnTo>
                      <a:pt x="0" y="9"/>
                    </a:lnTo>
                    <a:lnTo>
                      <a:pt x="2" y="7"/>
                    </a:lnTo>
                    <a:lnTo>
                      <a:pt x="3" y="3"/>
                    </a:lnTo>
                    <a:lnTo>
                      <a:pt x="5"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0" name="Freeform 757"/>
              <p:cNvSpPr>
                <a:spLocks/>
              </p:cNvSpPr>
              <p:nvPr/>
            </p:nvSpPr>
            <p:spPr bwMode="gray">
              <a:xfrm>
                <a:off x="2622363" y="1961837"/>
                <a:ext cx="57355" cy="63727"/>
              </a:xfrm>
              <a:custGeom>
                <a:avLst/>
                <a:gdLst>
                  <a:gd name="T0" fmla="*/ 3 w 18"/>
                  <a:gd name="T1" fmla="*/ 12 h 20"/>
                  <a:gd name="T2" fmla="*/ 2 w 18"/>
                  <a:gd name="T3" fmla="*/ 12 h 20"/>
                  <a:gd name="T4" fmla="*/ 2 w 18"/>
                  <a:gd name="T5" fmla="*/ 9 h 20"/>
                  <a:gd name="T6" fmla="*/ 2 w 18"/>
                  <a:gd name="T7" fmla="*/ 8 h 20"/>
                  <a:gd name="T8" fmla="*/ 0 w 18"/>
                  <a:gd name="T9" fmla="*/ 7 h 20"/>
                  <a:gd name="T10" fmla="*/ 0 w 18"/>
                  <a:gd name="T11" fmla="*/ 5 h 20"/>
                  <a:gd name="T12" fmla="*/ 2 w 18"/>
                  <a:gd name="T13" fmla="*/ 7 h 20"/>
                  <a:gd name="T14" fmla="*/ 3 w 18"/>
                  <a:gd name="T15" fmla="*/ 5 h 20"/>
                  <a:gd name="T16" fmla="*/ 0 w 18"/>
                  <a:gd name="T17" fmla="*/ 4 h 20"/>
                  <a:gd name="T18" fmla="*/ 2 w 18"/>
                  <a:gd name="T19" fmla="*/ 4 h 20"/>
                  <a:gd name="T20" fmla="*/ 2 w 18"/>
                  <a:gd name="T21" fmla="*/ 2 h 20"/>
                  <a:gd name="T22" fmla="*/ 3 w 18"/>
                  <a:gd name="T23" fmla="*/ 0 h 20"/>
                  <a:gd name="T24" fmla="*/ 5 w 18"/>
                  <a:gd name="T25" fmla="*/ 0 h 20"/>
                  <a:gd name="T26" fmla="*/ 6 w 18"/>
                  <a:gd name="T27" fmla="*/ 2 h 20"/>
                  <a:gd name="T28" fmla="*/ 7 w 18"/>
                  <a:gd name="T29" fmla="*/ 4 h 20"/>
                  <a:gd name="T30" fmla="*/ 9 w 18"/>
                  <a:gd name="T31" fmla="*/ 5 h 20"/>
                  <a:gd name="T32" fmla="*/ 11 w 18"/>
                  <a:gd name="T33" fmla="*/ 7 h 20"/>
                  <a:gd name="T34" fmla="*/ 14 w 18"/>
                  <a:gd name="T35" fmla="*/ 9 h 20"/>
                  <a:gd name="T36" fmla="*/ 18 w 18"/>
                  <a:gd name="T37" fmla="*/ 16 h 20"/>
                  <a:gd name="T38" fmla="*/ 18 w 18"/>
                  <a:gd name="T39" fmla="*/ 18 h 20"/>
                  <a:gd name="T40" fmla="*/ 17 w 18"/>
                  <a:gd name="T41" fmla="*/ 20 h 20"/>
                  <a:gd name="T42" fmla="*/ 16 w 18"/>
                  <a:gd name="T43" fmla="*/ 19 h 20"/>
                  <a:gd name="T44" fmla="*/ 14 w 18"/>
                  <a:gd name="T45" fmla="*/ 19 h 20"/>
                  <a:gd name="T46" fmla="*/ 14 w 18"/>
                  <a:gd name="T47" fmla="*/ 19 h 20"/>
                  <a:gd name="T48" fmla="*/ 13 w 18"/>
                  <a:gd name="T49" fmla="*/ 19 h 20"/>
                  <a:gd name="T50" fmla="*/ 10 w 18"/>
                  <a:gd name="T51" fmla="*/ 18 h 20"/>
                  <a:gd name="T52" fmla="*/ 10 w 18"/>
                  <a:gd name="T53" fmla="*/ 16 h 20"/>
                  <a:gd name="T54" fmla="*/ 9 w 18"/>
                  <a:gd name="T55" fmla="*/ 15 h 20"/>
                  <a:gd name="T56" fmla="*/ 7 w 18"/>
                  <a:gd name="T57" fmla="*/ 15 h 20"/>
                  <a:gd name="T58" fmla="*/ 5 w 18"/>
                  <a:gd name="T59" fmla="*/ 13 h 20"/>
                  <a:gd name="T60" fmla="*/ 5 w 18"/>
                  <a:gd name="T61" fmla="*/ 15 h 20"/>
                  <a:gd name="T62" fmla="*/ 6 w 18"/>
                  <a:gd name="T63" fmla="*/ 18 h 20"/>
                  <a:gd name="T64" fmla="*/ 6 w 18"/>
                  <a:gd name="T65" fmla="*/ 18 h 20"/>
                  <a:gd name="T66" fmla="*/ 5 w 18"/>
                  <a:gd name="T67" fmla="*/ 15 h 20"/>
                  <a:gd name="T68" fmla="*/ 3 w 18"/>
                  <a:gd name="T6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20">
                    <a:moveTo>
                      <a:pt x="3" y="12"/>
                    </a:moveTo>
                    <a:lnTo>
                      <a:pt x="2" y="12"/>
                    </a:lnTo>
                    <a:lnTo>
                      <a:pt x="2" y="9"/>
                    </a:lnTo>
                    <a:lnTo>
                      <a:pt x="2" y="8"/>
                    </a:lnTo>
                    <a:lnTo>
                      <a:pt x="0" y="7"/>
                    </a:lnTo>
                    <a:lnTo>
                      <a:pt x="0" y="5"/>
                    </a:lnTo>
                    <a:lnTo>
                      <a:pt x="2" y="7"/>
                    </a:lnTo>
                    <a:lnTo>
                      <a:pt x="3" y="5"/>
                    </a:lnTo>
                    <a:lnTo>
                      <a:pt x="0" y="4"/>
                    </a:lnTo>
                    <a:lnTo>
                      <a:pt x="2" y="4"/>
                    </a:lnTo>
                    <a:lnTo>
                      <a:pt x="2" y="2"/>
                    </a:lnTo>
                    <a:lnTo>
                      <a:pt x="3" y="0"/>
                    </a:lnTo>
                    <a:lnTo>
                      <a:pt x="5" y="0"/>
                    </a:lnTo>
                    <a:lnTo>
                      <a:pt x="6" y="2"/>
                    </a:lnTo>
                    <a:lnTo>
                      <a:pt x="7" y="4"/>
                    </a:lnTo>
                    <a:lnTo>
                      <a:pt x="9" y="5"/>
                    </a:lnTo>
                    <a:lnTo>
                      <a:pt x="11" y="7"/>
                    </a:lnTo>
                    <a:lnTo>
                      <a:pt x="14" y="9"/>
                    </a:lnTo>
                    <a:lnTo>
                      <a:pt x="18" y="16"/>
                    </a:lnTo>
                    <a:lnTo>
                      <a:pt x="18" y="18"/>
                    </a:lnTo>
                    <a:lnTo>
                      <a:pt x="17" y="20"/>
                    </a:lnTo>
                    <a:lnTo>
                      <a:pt x="16" y="19"/>
                    </a:lnTo>
                    <a:lnTo>
                      <a:pt x="14" y="19"/>
                    </a:lnTo>
                    <a:lnTo>
                      <a:pt x="14" y="19"/>
                    </a:lnTo>
                    <a:lnTo>
                      <a:pt x="13" y="19"/>
                    </a:lnTo>
                    <a:lnTo>
                      <a:pt x="10" y="18"/>
                    </a:lnTo>
                    <a:lnTo>
                      <a:pt x="10" y="16"/>
                    </a:lnTo>
                    <a:lnTo>
                      <a:pt x="9" y="15"/>
                    </a:lnTo>
                    <a:lnTo>
                      <a:pt x="7" y="15"/>
                    </a:lnTo>
                    <a:lnTo>
                      <a:pt x="5" y="13"/>
                    </a:lnTo>
                    <a:lnTo>
                      <a:pt x="5" y="15"/>
                    </a:lnTo>
                    <a:lnTo>
                      <a:pt x="6" y="18"/>
                    </a:lnTo>
                    <a:lnTo>
                      <a:pt x="6" y="18"/>
                    </a:lnTo>
                    <a:lnTo>
                      <a:pt x="5" y="15"/>
                    </a:lnTo>
                    <a:lnTo>
                      <a:pt x="3" y="1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1" name="Freeform 758"/>
              <p:cNvSpPr>
                <a:spLocks/>
              </p:cNvSpPr>
              <p:nvPr/>
            </p:nvSpPr>
            <p:spPr bwMode="gray">
              <a:xfrm>
                <a:off x="2953745" y="1681437"/>
                <a:ext cx="41424" cy="44609"/>
              </a:xfrm>
              <a:custGeom>
                <a:avLst/>
                <a:gdLst>
                  <a:gd name="T0" fmla="*/ 2 w 13"/>
                  <a:gd name="T1" fmla="*/ 14 h 14"/>
                  <a:gd name="T2" fmla="*/ 0 w 13"/>
                  <a:gd name="T3" fmla="*/ 14 h 14"/>
                  <a:gd name="T4" fmla="*/ 2 w 13"/>
                  <a:gd name="T5" fmla="*/ 10 h 14"/>
                  <a:gd name="T6" fmla="*/ 2 w 13"/>
                  <a:gd name="T7" fmla="*/ 7 h 14"/>
                  <a:gd name="T8" fmla="*/ 0 w 13"/>
                  <a:gd name="T9" fmla="*/ 6 h 14"/>
                  <a:gd name="T10" fmla="*/ 3 w 13"/>
                  <a:gd name="T11" fmla="*/ 0 h 14"/>
                  <a:gd name="T12" fmla="*/ 6 w 13"/>
                  <a:gd name="T13" fmla="*/ 0 h 14"/>
                  <a:gd name="T14" fmla="*/ 9 w 13"/>
                  <a:gd name="T15" fmla="*/ 0 h 14"/>
                  <a:gd name="T16" fmla="*/ 10 w 13"/>
                  <a:gd name="T17" fmla="*/ 3 h 14"/>
                  <a:gd name="T18" fmla="*/ 9 w 13"/>
                  <a:gd name="T19" fmla="*/ 6 h 14"/>
                  <a:gd name="T20" fmla="*/ 13 w 13"/>
                  <a:gd name="T21" fmla="*/ 7 h 14"/>
                  <a:gd name="T22" fmla="*/ 13 w 13"/>
                  <a:gd name="T23" fmla="*/ 8 h 14"/>
                  <a:gd name="T24" fmla="*/ 11 w 13"/>
                  <a:gd name="T25" fmla="*/ 10 h 14"/>
                  <a:gd name="T26" fmla="*/ 10 w 13"/>
                  <a:gd name="T27" fmla="*/ 11 h 14"/>
                  <a:gd name="T28" fmla="*/ 7 w 13"/>
                  <a:gd name="T29" fmla="*/ 11 h 14"/>
                  <a:gd name="T30" fmla="*/ 3 w 13"/>
                  <a:gd name="T31" fmla="*/ 12 h 14"/>
                  <a:gd name="T32" fmla="*/ 3 w 13"/>
                  <a:gd name="T33" fmla="*/ 10 h 14"/>
                  <a:gd name="T34" fmla="*/ 2 w 13"/>
                  <a:gd name="T35" fmla="*/ 14 h 14"/>
                  <a:gd name="T36" fmla="*/ 2 w 13"/>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4">
                    <a:moveTo>
                      <a:pt x="2" y="14"/>
                    </a:moveTo>
                    <a:lnTo>
                      <a:pt x="0" y="14"/>
                    </a:lnTo>
                    <a:lnTo>
                      <a:pt x="2" y="10"/>
                    </a:lnTo>
                    <a:lnTo>
                      <a:pt x="2" y="7"/>
                    </a:lnTo>
                    <a:lnTo>
                      <a:pt x="0" y="6"/>
                    </a:lnTo>
                    <a:lnTo>
                      <a:pt x="3" y="0"/>
                    </a:lnTo>
                    <a:lnTo>
                      <a:pt x="6" y="0"/>
                    </a:lnTo>
                    <a:lnTo>
                      <a:pt x="9" y="0"/>
                    </a:lnTo>
                    <a:lnTo>
                      <a:pt x="10" y="3"/>
                    </a:lnTo>
                    <a:lnTo>
                      <a:pt x="9" y="6"/>
                    </a:lnTo>
                    <a:lnTo>
                      <a:pt x="13" y="7"/>
                    </a:lnTo>
                    <a:lnTo>
                      <a:pt x="13" y="8"/>
                    </a:lnTo>
                    <a:lnTo>
                      <a:pt x="11" y="10"/>
                    </a:lnTo>
                    <a:lnTo>
                      <a:pt x="10" y="11"/>
                    </a:lnTo>
                    <a:lnTo>
                      <a:pt x="7" y="11"/>
                    </a:lnTo>
                    <a:lnTo>
                      <a:pt x="3" y="12"/>
                    </a:lnTo>
                    <a:lnTo>
                      <a:pt x="3" y="10"/>
                    </a:lnTo>
                    <a:lnTo>
                      <a:pt x="2" y="14"/>
                    </a:lnTo>
                    <a:lnTo>
                      <a:pt x="2" y="14"/>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2" name="Freeform 759"/>
              <p:cNvSpPr>
                <a:spLocks/>
              </p:cNvSpPr>
              <p:nvPr/>
            </p:nvSpPr>
            <p:spPr bwMode="gray">
              <a:xfrm>
                <a:off x="3068454" y="1716486"/>
                <a:ext cx="22306" cy="25491"/>
              </a:xfrm>
              <a:custGeom>
                <a:avLst/>
                <a:gdLst>
                  <a:gd name="T0" fmla="*/ 0 w 7"/>
                  <a:gd name="T1" fmla="*/ 3 h 8"/>
                  <a:gd name="T2" fmla="*/ 1 w 7"/>
                  <a:gd name="T3" fmla="*/ 1 h 8"/>
                  <a:gd name="T4" fmla="*/ 3 w 7"/>
                  <a:gd name="T5" fmla="*/ 0 h 8"/>
                  <a:gd name="T6" fmla="*/ 7 w 7"/>
                  <a:gd name="T7" fmla="*/ 1 h 8"/>
                  <a:gd name="T8" fmla="*/ 7 w 7"/>
                  <a:gd name="T9" fmla="*/ 3 h 8"/>
                  <a:gd name="T10" fmla="*/ 5 w 7"/>
                  <a:gd name="T11" fmla="*/ 3 h 8"/>
                  <a:gd name="T12" fmla="*/ 4 w 7"/>
                  <a:gd name="T13" fmla="*/ 6 h 8"/>
                  <a:gd name="T14" fmla="*/ 4 w 7"/>
                  <a:gd name="T15" fmla="*/ 8 h 8"/>
                  <a:gd name="T16" fmla="*/ 1 w 7"/>
                  <a:gd name="T17" fmla="*/ 4 h 8"/>
                  <a:gd name="T18" fmla="*/ 0 w 7"/>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3"/>
                    </a:moveTo>
                    <a:lnTo>
                      <a:pt x="1" y="1"/>
                    </a:lnTo>
                    <a:lnTo>
                      <a:pt x="3" y="0"/>
                    </a:lnTo>
                    <a:lnTo>
                      <a:pt x="7" y="1"/>
                    </a:lnTo>
                    <a:lnTo>
                      <a:pt x="7" y="3"/>
                    </a:lnTo>
                    <a:lnTo>
                      <a:pt x="5" y="3"/>
                    </a:lnTo>
                    <a:lnTo>
                      <a:pt x="4" y="6"/>
                    </a:lnTo>
                    <a:lnTo>
                      <a:pt x="4" y="8"/>
                    </a:lnTo>
                    <a:lnTo>
                      <a:pt x="1" y="4"/>
                    </a:lnTo>
                    <a:lnTo>
                      <a:pt x="0"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3" name="Freeform 760"/>
              <p:cNvSpPr>
                <a:spLocks/>
              </p:cNvSpPr>
              <p:nvPr/>
            </p:nvSpPr>
            <p:spPr bwMode="gray">
              <a:xfrm>
                <a:off x="3151299" y="1764282"/>
                <a:ext cx="38236" cy="35051"/>
              </a:xfrm>
              <a:custGeom>
                <a:avLst/>
                <a:gdLst>
                  <a:gd name="T0" fmla="*/ 3 w 12"/>
                  <a:gd name="T1" fmla="*/ 3 h 11"/>
                  <a:gd name="T2" fmla="*/ 4 w 12"/>
                  <a:gd name="T3" fmla="*/ 3 h 11"/>
                  <a:gd name="T4" fmla="*/ 5 w 12"/>
                  <a:gd name="T5" fmla="*/ 0 h 11"/>
                  <a:gd name="T6" fmla="*/ 11 w 12"/>
                  <a:gd name="T7" fmla="*/ 3 h 11"/>
                  <a:gd name="T8" fmla="*/ 12 w 12"/>
                  <a:gd name="T9" fmla="*/ 4 h 11"/>
                  <a:gd name="T10" fmla="*/ 11 w 12"/>
                  <a:gd name="T11" fmla="*/ 6 h 11"/>
                  <a:gd name="T12" fmla="*/ 10 w 12"/>
                  <a:gd name="T13" fmla="*/ 7 h 11"/>
                  <a:gd name="T14" fmla="*/ 8 w 12"/>
                  <a:gd name="T15" fmla="*/ 10 h 11"/>
                  <a:gd name="T16" fmla="*/ 0 w 12"/>
                  <a:gd name="T17" fmla="*/ 11 h 11"/>
                  <a:gd name="T18" fmla="*/ 0 w 12"/>
                  <a:gd name="T19" fmla="*/ 10 h 11"/>
                  <a:gd name="T20" fmla="*/ 0 w 12"/>
                  <a:gd name="T21" fmla="*/ 7 h 11"/>
                  <a:gd name="T22" fmla="*/ 3 w 12"/>
                  <a:gd name="T2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3" y="3"/>
                    </a:moveTo>
                    <a:lnTo>
                      <a:pt x="4" y="3"/>
                    </a:lnTo>
                    <a:lnTo>
                      <a:pt x="5" y="0"/>
                    </a:lnTo>
                    <a:lnTo>
                      <a:pt x="11" y="3"/>
                    </a:lnTo>
                    <a:lnTo>
                      <a:pt x="12" y="4"/>
                    </a:lnTo>
                    <a:lnTo>
                      <a:pt x="11" y="6"/>
                    </a:lnTo>
                    <a:lnTo>
                      <a:pt x="10" y="7"/>
                    </a:lnTo>
                    <a:lnTo>
                      <a:pt x="8" y="10"/>
                    </a:lnTo>
                    <a:lnTo>
                      <a:pt x="0" y="11"/>
                    </a:lnTo>
                    <a:lnTo>
                      <a:pt x="0" y="10"/>
                    </a:lnTo>
                    <a:lnTo>
                      <a:pt x="0" y="7"/>
                    </a:lnTo>
                    <a:lnTo>
                      <a:pt x="3" y="3"/>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4" name="Freeform 767"/>
              <p:cNvSpPr>
                <a:spLocks/>
              </p:cNvSpPr>
              <p:nvPr/>
            </p:nvSpPr>
            <p:spPr bwMode="gray">
              <a:xfrm>
                <a:off x="5745000" y="1996886"/>
                <a:ext cx="47796" cy="38236"/>
              </a:xfrm>
              <a:custGeom>
                <a:avLst/>
                <a:gdLst>
                  <a:gd name="T0" fmla="*/ 2 w 15"/>
                  <a:gd name="T1" fmla="*/ 0 h 12"/>
                  <a:gd name="T2" fmla="*/ 4 w 15"/>
                  <a:gd name="T3" fmla="*/ 0 h 12"/>
                  <a:gd name="T4" fmla="*/ 6 w 15"/>
                  <a:gd name="T5" fmla="*/ 0 h 12"/>
                  <a:gd name="T6" fmla="*/ 8 w 15"/>
                  <a:gd name="T7" fmla="*/ 1 h 12"/>
                  <a:gd name="T8" fmla="*/ 13 w 15"/>
                  <a:gd name="T9" fmla="*/ 4 h 12"/>
                  <a:gd name="T10" fmla="*/ 15 w 15"/>
                  <a:gd name="T11" fmla="*/ 5 h 12"/>
                  <a:gd name="T12" fmla="*/ 15 w 15"/>
                  <a:gd name="T13" fmla="*/ 7 h 12"/>
                  <a:gd name="T14" fmla="*/ 13 w 15"/>
                  <a:gd name="T15" fmla="*/ 8 h 12"/>
                  <a:gd name="T16" fmla="*/ 13 w 15"/>
                  <a:gd name="T17" fmla="*/ 11 h 12"/>
                  <a:gd name="T18" fmla="*/ 13 w 15"/>
                  <a:gd name="T19" fmla="*/ 12 h 12"/>
                  <a:gd name="T20" fmla="*/ 11 w 15"/>
                  <a:gd name="T21" fmla="*/ 12 h 12"/>
                  <a:gd name="T22" fmla="*/ 6 w 15"/>
                  <a:gd name="T23" fmla="*/ 11 h 12"/>
                  <a:gd name="T24" fmla="*/ 5 w 15"/>
                  <a:gd name="T25" fmla="*/ 8 h 12"/>
                  <a:gd name="T26" fmla="*/ 4 w 15"/>
                  <a:gd name="T27" fmla="*/ 8 h 12"/>
                  <a:gd name="T28" fmla="*/ 2 w 15"/>
                  <a:gd name="T29" fmla="*/ 5 h 12"/>
                  <a:gd name="T30" fmla="*/ 1 w 15"/>
                  <a:gd name="T31" fmla="*/ 5 h 12"/>
                  <a:gd name="T32" fmla="*/ 0 w 15"/>
                  <a:gd name="T33" fmla="*/ 2 h 12"/>
                  <a:gd name="T34" fmla="*/ 1 w 15"/>
                  <a:gd name="T35" fmla="*/ 1 h 12"/>
                  <a:gd name="T36" fmla="*/ 2 w 15"/>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2">
                    <a:moveTo>
                      <a:pt x="2" y="0"/>
                    </a:moveTo>
                    <a:lnTo>
                      <a:pt x="4" y="0"/>
                    </a:lnTo>
                    <a:lnTo>
                      <a:pt x="6" y="0"/>
                    </a:lnTo>
                    <a:lnTo>
                      <a:pt x="8" y="1"/>
                    </a:lnTo>
                    <a:lnTo>
                      <a:pt x="13" y="4"/>
                    </a:lnTo>
                    <a:lnTo>
                      <a:pt x="15" y="5"/>
                    </a:lnTo>
                    <a:lnTo>
                      <a:pt x="15" y="7"/>
                    </a:lnTo>
                    <a:lnTo>
                      <a:pt x="13" y="8"/>
                    </a:lnTo>
                    <a:lnTo>
                      <a:pt x="13" y="11"/>
                    </a:lnTo>
                    <a:lnTo>
                      <a:pt x="13" y="12"/>
                    </a:lnTo>
                    <a:lnTo>
                      <a:pt x="11" y="12"/>
                    </a:lnTo>
                    <a:lnTo>
                      <a:pt x="6" y="11"/>
                    </a:lnTo>
                    <a:lnTo>
                      <a:pt x="5" y="8"/>
                    </a:lnTo>
                    <a:lnTo>
                      <a:pt x="4" y="8"/>
                    </a:lnTo>
                    <a:lnTo>
                      <a:pt x="2" y="5"/>
                    </a:lnTo>
                    <a:lnTo>
                      <a:pt x="1" y="5"/>
                    </a:lnTo>
                    <a:lnTo>
                      <a:pt x="0" y="2"/>
                    </a:lnTo>
                    <a:lnTo>
                      <a:pt x="1" y="1"/>
                    </a:lnTo>
                    <a:lnTo>
                      <a:pt x="2"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5" name="Freeform 768"/>
              <p:cNvSpPr>
                <a:spLocks/>
              </p:cNvSpPr>
              <p:nvPr/>
            </p:nvSpPr>
            <p:spPr bwMode="gray">
              <a:xfrm>
                <a:off x="6047706" y="1859873"/>
                <a:ext cx="114709" cy="66915"/>
              </a:xfrm>
              <a:custGeom>
                <a:avLst/>
                <a:gdLst>
                  <a:gd name="T0" fmla="*/ 14 w 36"/>
                  <a:gd name="T1" fmla="*/ 2 h 21"/>
                  <a:gd name="T2" fmla="*/ 11 w 36"/>
                  <a:gd name="T3" fmla="*/ 2 h 21"/>
                  <a:gd name="T4" fmla="*/ 11 w 36"/>
                  <a:gd name="T5" fmla="*/ 3 h 21"/>
                  <a:gd name="T6" fmla="*/ 10 w 36"/>
                  <a:gd name="T7" fmla="*/ 4 h 21"/>
                  <a:gd name="T8" fmla="*/ 7 w 36"/>
                  <a:gd name="T9" fmla="*/ 6 h 21"/>
                  <a:gd name="T10" fmla="*/ 7 w 36"/>
                  <a:gd name="T11" fmla="*/ 7 h 21"/>
                  <a:gd name="T12" fmla="*/ 3 w 36"/>
                  <a:gd name="T13" fmla="*/ 10 h 21"/>
                  <a:gd name="T14" fmla="*/ 3 w 36"/>
                  <a:gd name="T15" fmla="*/ 13 h 21"/>
                  <a:gd name="T16" fmla="*/ 2 w 36"/>
                  <a:gd name="T17" fmla="*/ 13 h 21"/>
                  <a:gd name="T18" fmla="*/ 0 w 36"/>
                  <a:gd name="T19" fmla="*/ 15 h 21"/>
                  <a:gd name="T20" fmla="*/ 2 w 36"/>
                  <a:gd name="T21" fmla="*/ 17 h 21"/>
                  <a:gd name="T22" fmla="*/ 3 w 36"/>
                  <a:gd name="T23" fmla="*/ 19 h 21"/>
                  <a:gd name="T24" fmla="*/ 3 w 36"/>
                  <a:gd name="T25" fmla="*/ 21 h 21"/>
                  <a:gd name="T26" fmla="*/ 7 w 36"/>
                  <a:gd name="T27" fmla="*/ 19 h 21"/>
                  <a:gd name="T28" fmla="*/ 7 w 36"/>
                  <a:gd name="T29" fmla="*/ 21 h 21"/>
                  <a:gd name="T30" fmla="*/ 11 w 36"/>
                  <a:gd name="T31" fmla="*/ 19 h 21"/>
                  <a:gd name="T32" fmla="*/ 11 w 36"/>
                  <a:gd name="T33" fmla="*/ 18 h 21"/>
                  <a:gd name="T34" fmla="*/ 13 w 36"/>
                  <a:gd name="T35" fmla="*/ 17 h 21"/>
                  <a:gd name="T36" fmla="*/ 14 w 36"/>
                  <a:gd name="T37" fmla="*/ 17 h 21"/>
                  <a:gd name="T38" fmla="*/ 14 w 36"/>
                  <a:gd name="T39" fmla="*/ 17 h 21"/>
                  <a:gd name="T40" fmla="*/ 18 w 36"/>
                  <a:gd name="T41" fmla="*/ 18 h 21"/>
                  <a:gd name="T42" fmla="*/ 20 w 36"/>
                  <a:gd name="T43" fmla="*/ 18 h 21"/>
                  <a:gd name="T44" fmla="*/ 22 w 36"/>
                  <a:gd name="T45" fmla="*/ 19 h 21"/>
                  <a:gd name="T46" fmla="*/ 25 w 36"/>
                  <a:gd name="T47" fmla="*/ 18 h 21"/>
                  <a:gd name="T48" fmla="*/ 33 w 36"/>
                  <a:gd name="T49" fmla="*/ 15 h 21"/>
                  <a:gd name="T50" fmla="*/ 36 w 36"/>
                  <a:gd name="T51" fmla="*/ 13 h 21"/>
                  <a:gd name="T52" fmla="*/ 36 w 36"/>
                  <a:gd name="T53" fmla="*/ 11 h 21"/>
                  <a:gd name="T54" fmla="*/ 36 w 36"/>
                  <a:gd name="T55" fmla="*/ 10 h 21"/>
                  <a:gd name="T56" fmla="*/ 32 w 36"/>
                  <a:gd name="T57" fmla="*/ 6 h 21"/>
                  <a:gd name="T58" fmla="*/ 32 w 36"/>
                  <a:gd name="T59" fmla="*/ 4 h 21"/>
                  <a:gd name="T60" fmla="*/ 32 w 36"/>
                  <a:gd name="T61" fmla="*/ 4 h 21"/>
                  <a:gd name="T62" fmla="*/ 30 w 36"/>
                  <a:gd name="T63" fmla="*/ 4 h 21"/>
                  <a:gd name="T64" fmla="*/ 26 w 36"/>
                  <a:gd name="T65" fmla="*/ 2 h 21"/>
                  <a:gd name="T66" fmla="*/ 24 w 36"/>
                  <a:gd name="T67" fmla="*/ 0 h 21"/>
                  <a:gd name="T68" fmla="*/ 22 w 36"/>
                  <a:gd name="T69" fmla="*/ 2 h 21"/>
                  <a:gd name="T70" fmla="*/ 22 w 36"/>
                  <a:gd name="T71" fmla="*/ 0 h 21"/>
                  <a:gd name="T72" fmla="*/ 20 w 36"/>
                  <a:gd name="T73" fmla="*/ 2 h 21"/>
                  <a:gd name="T74" fmla="*/ 18 w 36"/>
                  <a:gd name="T75" fmla="*/ 0 h 21"/>
                  <a:gd name="T76" fmla="*/ 15 w 36"/>
                  <a:gd name="T77" fmla="*/ 2 h 21"/>
                  <a:gd name="T78" fmla="*/ 14 w 36"/>
                  <a:gd name="T7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 h="21">
                    <a:moveTo>
                      <a:pt x="14" y="2"/>
                    </a:moveTo>
                    <a:lnTo>
                      <a:pt x="11" y="2"/>
                    </a:lnTo>
                    <a:lnTo>
                      <a:pt x="11" y="3"/>
                    </a:lnTo>
                    <a:lnTo>
                      <a:pt x="10" y="4"/>
                    </a:lnTo>
                    <a:lnTo>
                      <a:pt x="7" y="6"/>
                    </a:lnTo>
                    <a:lnTo>
                      <a:pt x="7" y="7"/>
                    </a:lnTo>
                    <a:lnTo>
                      <a:pt x="3" y="10"/>
                    </a:lnTo>
                    <a:lnTo>
                      <a:pt x="3" y="13"/>
                    </a:lnTo>
                    <a:lnTo>
                      <a:pt x="2" y="13"/>
                    </a:lnTo>
                    <a:lnTo>
                      <a:pt x="0" y="15"/>
                    </a:lnTo>
                    <a:lnTo>
                      <a:pt x="2" y="17"/>
                    </a:lnTo>
                    <a:lnTo>
                      <a:pt x="3" y="19"/>
                    </a:lnTo>
                    <a:lnTo>
                      <a:pt x="3" y="21"/>
                    </a:lnTo>
                    <a:lnTo>
                      <a:pt x="7" y="19"/>
                    </a:lnTo>
                    <a:lnTo>
                      <a:pt x="7" y="21"/>
                    </a:lnTo>
                    <a:lnTo>
                      <a:pt x="11" y="19"/>
                    </a:lnTo>
                    <a:lnTo>
                      <a:pt x="11" y="18"/>
                    </a:lnTo>
                    <a:lnTo>
                      <a:pt x="13" y="17"/>
                    </a:lnTo>
                    <a:lnTo>
                      <a:pt x="14" y="17"/>
                    </a:lnTo>
                    <a:lnTo>
                      <a:pt x="14" y="17"/>
                    </a:lnTo>
                    <a:lnTo>
                      <a:pt x="18" y="18"/>
                    </a:lnTo>
                    <a:lnTo>
                      <a:pt x="20" y="18"/>
                    </a:lnTo>
                    <a:lnTo>
                      <a:pt x="22" y="19"/>
                    </a:lnTo>
                    <a:lnTo>
                      <a:pt x="25" y="18"/>
                    </a:lnTo>
                    <a:lnTo>
                      <a:pt x="33" y="15"/>
                    </a:lnTo>
                    <a:lnTo>
                      <a:pt x="36" y="13"/>
                    </a:lnTo>
                    <a:lnTo>
                      <a:pt x="36" y="11"/>
                    </a:lnTo>
                    <a:lnTo>
                      <a:pt x="36" y="10"/>
                    </a:lnTo>
                    <a:lnTo>
                      <a:pt x="32" y="6"/>
                    </a:lnTo>
                    <a:lnTo>
                      <a:pt x="32" y="4"/>
                    </a:lnTo>
                    <a:lnTo>
                      <a:pt x="32" y="4"/>
                    </a:lnTo>
                    <a:lnTo>
                      <a:pt x="30" y="4"/>
                    </a:lnTo>
                    <a:lnTo>
                      <a:pt x="26" y="2"/>
                    </a:lnTo>
                    <a:lnTo>
                      <a:pt x="24" y="0"/>
                    </a:lnTo>
                    <a:lnTo>
                      <a:pt x="22" y="2"/>
                    </a:lnTo>
                    <a:lnTo>
                      <a:pt x="22" y="0"/>
                    </a:lnTo>
                    <a:lnTo>
                      <a:pt x="20" y="2"/>
                    </a:lnTo>
                    <a:lnTo>
                      <a:pt x="18" y="0"/>
                    </a:lnTo>
                    <a:lnTo>
                      <a:pt x="15" y="2"/>
                    </a:lnTo>
                    <a:lnTo>
                      <a:pt x="14"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6" name="Freeform 734"/>
              <p:cNvSpPr>
                <a:spLocks/>
              </p:cNvSpPr>
              <p:nvPr/>
            </p:nvSpPr>
            <p:spPr bwMode="gray">
              <a:xfrm>
                <a:off x="4999391" y="2978287"/>
                <a:ext cx="86033" cy="379179"/>
              </a:xfrm>
              <a:custGeom>
                <a:avLst/>
                <a:gdLst>
                  <a:gd name="T0" fmla="*/ 9 w 27"/>
                  <a:gd name="T1" fmla="*/ 0 h 119"/>
                  <a:gd name="T2" fmla="*/ 11 w 27"/>
                  <a:gd name="T3" fmla="*/ 4 h 119"/>
                  <a:gd name="T4" fmla="*/ 12 w 27"/>
                  <a:gd name="T5" fmla="*/ 14 h 119"/>
                  <a:gd name="T6" fmla="*/ 15 w 27"/>
                  <a:gd name="T7" fmla="*/ 24 h 119"/>
                  <a:gd name="T8" fmla="*/ 15 w 27"/>
                  <a:gd name="T9" fmla="*/ 31 h 119"/>
                  <a:gd name="T10" fmla="*/ 13 w 27"/>
                  <a:gd name="T11" fmla="*/ 35 h 119"/>
                  <a:gd name="T12" fmla="*/ 15 w 27"/>
                  <a:gd name="T13" fmla="*/ 40 h 119"/>
                  <a:gd name="T14" fmla="*/ 15 w 27"/>
                  <a:gd name="T15" fmla="*/ 42 h 119"/>
                  <a:gd name="T16" fmla="*/ 16 w 27"/>
                  <a:gd name="T17" fmla="*/ 48 h 119"/>
                  <a:gd name="T18" fmla="*/ 19 w 27"/>
                  <a:gd name="T19" fmla="*/ 56 h 119"/>
                  <a:gd name="T20" fmla="*/ 23 w 27"/>
                  <a:gd name="T21" fmla="*/ 70 h 119"/>
                  <a:gd name="T22" fmla="*/ 24 w 27"/>
                  <a:gd name="T23" fmla="*/ 75 h 119"/>
                  <a:gd name="T24" fmla="*/ 27 w 27"/>
                  <a:gd name="T25" fmla="*/ 81 h 119"/>
                  <a:gd name="T26" fmla="*/ 24 w 27"/>
                  <a:gd name="T27" fmla="*/ 77 h 119"/>
                  <a:gd name="T28" fmla="*/ 19 w 27"/>
                  <a:gd name="T29" fmla="*/ 74 h 119"/>
                  <a:gd name="T30" fmla="*/ 15 w 27"/>
                  <a:gd name="T31" fmla="*/ 74 h 119"/>
                  <a:gd name="T32" fmla="*/ 12 w 27"/>
                  <a:gd name="T33" fmla="*/ 78 h 119"/>
                  <a:gd name="T34" fmla="*/ 11 w 27"/>
                  <a:gd name="T35" fmla="*/ 83 h 119"/>
                  <a:gd name="T36" fmla="*/ 8 w 27"/>
                  <a:gd name="T37" fmla="*/ 93 h 119"/>
                  <a:gd name="T38" fmla="*/ 9 w 27"/>
                  <a:gd name="T39" fmla="*/ 98 h 119"/>
                  <a:gd name="T40" fmla="*/ 13 w 27"/>
                  <a:gd name="T41" fmla="*/ 104 h 119"/>
                  <a:gd name="T42" fmla="*/ 15 w 27"/>
                  <a:gd name="T43" fmla="*/ 107 h 119"/>
                  <a:gd name="T44" fmla="*/ 16 w 27"/>
                  <a:gd name="T45" fmla="*/ 108 h 119"/>
                  <a:gd name="T46" fmla="*/ 18 w 27"/>
                  <a:gd name="T47" fmla="*/ 112 h 119"/>
                  <a:gd name="T48" fmla="*/ 16 w 27"/>
                  <a:gd name="T49" fmla="*/ 118 h 119"/>
                  <a:gd name="T50" fmla="*/ 11 w 27"/>
                  <a:gd name="T51" fmla="*/ 109 h 119"/>
                  <a:gd name="T52" fmla="*/ 8 w 27"/>
                  <a:gd name="T53" fmla="*/ 111 h 119"/>
                  <a:gd name="T54" fmla="*/ 5 w 27"/>
                  <a:gd name="T55" fmla="*/ 119 h 119"/>
                  <a:gd name="T56" fmla="*/ 3 w 27"/>
                  <a:gd name="T57" fmla="*/ 113 h 119"/>
                  <a:gd name="T58" fmla="*/ 4 w 27"/>
                  <a:gd name="T59" fmla="*/ 103 h 119"/>
                  <a:gd name="T60" fmla="*/ 5 w 27"/>
                  <a:gd name="T61" fmla="*/ 92 h 119"/>
                  <a:gd name="T62" fmla="*/ 4 w 27"/>
                  <a:gd name="T63" fmla="*/ 86 h 119"/>
                  <a:gd name="T64" fmla="*/ 3 w 27"/>
                  <a:gd name="T65" fmla="*/ 79 h 119"/>
                  <a:gd name="T66" fmla="*/ 4 w 27"/>
                  <a:gd name="T67" fmla="*/ 70 h 119"/>
                  <a:gd name="T68" fmla="*/ 5 w 27"/>
                  <a:gd name="T69" fmla="*/ 64 h 119"/>
                  <a:gd name="T70" fmla="*/ 5 w 27"/>
                  <a:gd name="T71" fmla="*/ 61 h 119"/>
                  <a:gd name="T72" fmla="*/ 4 w 27"/>
                  <a:gd name="T73" fmla="*/ 57 h 119"/>
                  <a:gd name="T74" fmla="*/ 5 w 27"/>
                  <a:gd name="T75" fmla="*/ 49 h 119"/>
                  <a:gd name="T76" fmla="*/ 4 w 27"/>
                  <a:gd name="T77" fmla="*/ 44 h 119"/>
                  <a:gd name="T78" fmla="*/ 1 w 27"/>
                  <a:gd name="T79" fmla="*/ 41 h 119"/>
                  <a:gd name="T80" fmla="*/ 0 w 27"/>
                  <a:gd name="T81" fmla="*/ 37 h 119"/>
                  <a:gd name="T82" fmla="*/ 0 w 27"/>
                  <a:gd name="T83" fmla="*/ 31 h 119"/>
                  <a:gd name="T84" fmla="*/ 3 w 27"/>
                  <a:gd name="T85" fmla="*/ 20 h 119"/>
                  <a:gd name="T86" fmla="*/ 1 w 27"/>
                  <a:gd name="T87" fmla="*/ 16 h 119"/>
                  <a:gd name="T88" fmla="*/ 4 w 27"/>
                  <a:gd name="T89" fmla="*/ 14 h 119"/>
                  <a:gd name="T90" fmla="*/ 7 w 27"/>
                  <a:gd name="T91" fmla="*/ 15 h 119"/>
                  <a:gd name="T92" fmla="*/ 8 w 27"/>
                  <a:gd name="T93" fmla="*/ 14 h 119"/>
                  <a:gd name="T94" fmla="*/ 8 w 27"/>
                  <a:gd name="T95" fmla="*/ 11 h 119"/>
                  <a:gd name="T96" fmla="*/ 9 w 27"/>
                  <a:gd name="T97" fmla="*/ 11 h 119"/>
                  <a:gd name="T98" fmla="*/ 8 w 27"/>
                  <a:gd name="T99" fmla="*/ 5 h 119"/>
                  <a:gd name="T100" fmla="*/ 7 w 27"/>
                  <a:gd name="T101" fmla="*/ 1 h 119"/>
                  <a:gd name="T102" fmla="*/ 8 w 27"/>
                  <a:gd name="T103"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 h="119">
                    <a:moveTo>
                      <a:pt x="8" y="1"/>
                    </a:moveTo>
                    <a:lnTo>
                      <a:pt x="9" y="0"/>
                    </a:lnTo>
                    <a:lnTo>
                      <a:pt x="11" y="1"/>
                    </a:lnTo>
                    <a:lnTo>
                      <a:pt x="11" y="4"/>
                    </a:lnTo>
                    <a:lnTo>
                      <a:pt x="12" y="11"/>
                    </a:lnTo>
                    <a:lnTo>
                      <a:pt x="12" y="14"/>
                    </a:lnTo>
                    <a:lnTo>
                      <a:pt x="15" y="19"/>
                    </a:lnTo>
                    <a:lnTo>
                      <a:pt x="15" y="24"/>
                    </a:lnTo>
                    <a:lnTo>
                      <a:pt x="15" y="27"/>
                    </a:lnTo>
                    <a:lnTo>
                      <a:pt x="15" y="31"/>
                    </a:lnTo>
                    <a:lnTo>
                      <a:pt x="13" y="31"/>
                    </a:lnTo>
                    <a:lnTo>
                      <a:pt x="13" y="35"/>
                    </a:lnTo>
                    <a:lnTo>
                      <a:pt x="15" y="38"/>
                    </a:lnTo>
                    <a:lnTo>
                      <a:pt x="15" y="40"/>
                    </a:lnTo>
                    <a:lnTo>
                      <a:pt x="15" y="42"/>
                    </a:lnTo>
                    <a:lnTo>
                      <a:pt x="15" y="42"/>
                    </a:lnTo>
                    <a:lnTo>
                      <a:pt x="16" y="45"/>
                    </a:lnTo>
                    <a:lnTo>
                      <a:pt x="16" y="48"/>
                    </a:lnTo>
                    <a:lnTo>
                      <a:pt x="16" y="48"/>
                    </a:lnTo>
                    <a:lnTo>
                      <a:pt x="19" y="56"/>
                    </a:lnTo>
                    <a:lnTo>
                      <a:pt x="22" y="67"/>
                    </a:lnTo>
                    <a:lnTo>
                      <a:pt x="23" y="70"/>
                    </a:lnTo>
                    <a:lnTo>
                      <a:pt x="23" y="74"/>
                    </a:lnTo>
                    <a:lnTo>
                      <a:pt x="24" y="75"/>
                    </a:lnTo>
                    <a:lnTo>
                      <a:pt x="26" y="78"/>
                    </a:lnTo>
                    <a:lnTo>
                      <a:pt x="27" y="81"/>
                    </a:lnTo>
                    <a:lnTo>
                      <a:pt x="27" y="82"/>
                    </a:lnTo>
                    <a:lnTo>
                      <a:pt x="24" y="77"/>
                    </a:lnTo>
                    <a:lnTo>
                      <a:pt x="22" y="75"/>
                    </a:lnTo>
                    <a:lnTo>
                      <a:pt x="19" y="74"/>
                    </a:lnTo>
                    <a:lnTo>
                      <a:pt x="18" y="74"/>
                    </a:lnTo>
                    <a:lnTo>
                      <a:pt x="15" y="74"/>
                    </a:lnTo>
                    <a:lnTo>
                      <a:pt x="13" y="75"/>
                    </a:lnTo>
                    <a:lnTo>
                      <a:pt x="12" y="78"/>
                    </a:lnTo>
                    <a:lnTo>
                      <a:pt x="12" y="81"/>
                    </a:lnTo>
                    <a:lnTo>
                      <a:pt x="11" y="83"/>
                    </a:lnTo>
                    <a:lnTo>
                      <a:pt x="9" y="90"/>
                    </a:lnTo>
                    <a:lnTo>
                      <a:pt x="8" y="93"/>
                    </a:lnTo>
                    <a:lnTo>
                      <a:pt x="8" y="96"/>
                    </a:lnTo>
                    <a:lnTo>
                      <a:pt x="9" y="98"/>
                    </a:lnTo>
                    <a:lnTo>
                      <a:pt x="12" y="103"/>
                    </a:lnTo>
                    <a:lnTo>
                      <a:pt x="13" y="104"/>
                    </a:lnTo>
                    <a:lnTo>
                      <a:pt x="13" y="107"/>
                    </a:lnTo>
                    <a:lnTo>
                      <a:pt x="15" y="107"/>
                    </a:lnTo>
                    <a:lnTo>
                      <a:pt x="16" y="108"/>
                    </a:lnTo>
                    <a:lnTo>
                      <a:pt x="16" y="108"/>
                    </a:lnTo>
                    <a:lnTo>
                      <a:pt x="16" y="108"/>
                    </a:lnTo>
                    <a:lnTo>
                      <a:pt x="18" y="112"/>
                    </a:lnTo>
                    <a:lnTo>
                      <a:pt x="18" y="115"/>
                    </a:lnTo>
                    <a:lnTo>
                      <a:pt x="16" y="118"/>
                    </a:lnTo>
                    <a:lnTo>
                      <a:pt x="15" y="111"/>
                    </a:lnTo>
                    <a:lnTo>
                      <a:pt x="11" y="109"/>
                    </a:lnTo>
                    <a:lnTo>
                      <a:pt x="9" y="109"/>
                    </a:lnTo>
                    <a:lnTo>
                      <a:pt x="8" y="111"/>
                    </a:lnTo>
                    <a:lnTo>
                      <a:pt x="5" y="116"/>
                    </a:lnTo>
                    <a:lnTo>
                      <a:pt x="5" y="119"/>
                    </a:lnTo>
                    <a:lnTo>
                      <a:pt x="3" y="118"/>
                    </a:lnTo>
                    <a:lnTo>
                      <a:pt x="3" y="113"/>
                    </a:lnTo>
                    <a:lnTo>
                      <a:pt x="3" y="109"/>
                    </a:lnTo>
                    <a:lnTo>
                      <a:pt x="4" y="103"/>
                    </a:lnTo>
                    <a:lnTo>
                      <a:pt x="4" y="93"/>
                    </a:lnTo>
                    <a:lnTo>
                      <a:pt x="5" y="92"/>
                    </a:lnTo>
                    <a:lnTo>
                      <a:pt x="5" y="89"/>
                    </a:lnTo>
                    <a:lnTo>
                      <a:pt x="4" y="86"/>
                    </a:lnTo>
                    <a:lnTo>
                      <a:pt x="3" y="82"/>
                    </a:lnTo>
                    <a:lnTo>
                      <a:pt x="3" y="79"/>
                    </a:lnTo>
                    <a:lnTo>
                      <a:pt x="4" y="77"/>
                    </a:lnTo>
                    <a:lnTo>
                      <a:pt x="4" y="70"/>
                    </a:lnTo>
                    <a:lnTo>
                      <a:pt x="4" y="66"/>
                    </a:lnTo>
                    <a:lnTo>
                      <a:pt x="5" y="64"/>
                    </a:lnTo>
                    <a:lnTo>
                      <a:pt x="5" y="64"/>
                    </a:lnTo>
                    <a:lnTo>
                      <a:pt x="5" y="61"/>
                    </a:lnTo>
                    <a:lnTo>
                      <a:pt x="4" y="59"/>
                    </a:lnTo>
                    <a:lnTo>
                      <a:pt x="4" y="57"/>
                    </a:lnTo>
                    <a:lnTo>
                      <a:pt x="4" y="55"/>
                    </a:lnTo>
                    <a:lnTo>
                      <a:pt x="5" y="49"/>
                    </a:lnTo>
                    <a:lnTo>
                      <a:pt x="5" y="46"/>
                    </a:lnTo>
                    <a:lnTo>
                      <a:pt x="4" y="44"/>
                    </a:lnTo>
                    <a:lnTo>
                      <a:pt x="1" y="41"/>
                    </a:lnTo>
                    <a:lnTo>
                      <a:pt x="1" y="41"/>
                    </a:lnTo>
                    <a:lnTo>
                      <a:pt x="1" y="40"/>
                    </a:lnTo>
                    <a:lnTo>
                      <a:pt x="0" y="37"/>
                    </a:lnTo>
                    <a:lnTo>
                      <a:pt x="0" y="34"/>
                    </a:lnTo>
                    <a:lnTo>
                      <a:pt x="0" y="31"/>
                    </a:lnTo>
                    <a:lnTo>
                      <a:pt x="1" y="26"/>
                    </a:lnTo>
                    <a:lnTo>
                      <a:pt x="3" y="20"/>
                    </a:lnTo>
                    <a:lnTo>
                      <a:pt x="1" y="18"/>
                    </a:lnTo>
                    <a:lnTo>
                      <a:pt x="1" y="16"/>
                    </a:lnTo>
                    <a:lnTo>
                      <a:pt x="3" y="14"/>
                    </a:lnTo>
                    <a:lnTo>
                      <a:pt x="4" y="14"/>
                    </a:lnTo>
                    <a:lnTo>
                      <a:pt x="5" y="14"/>
                    </a:lnTo>
                    <a:lnTo>
                      <a:pt x="7" y="15"/>
                    </a:lnTo>
                    <a:lnTo>
                      <a:pt x="8" y="15"/>
                    </a:lnTo>
                    <a:lnTo>
                      <a:pt x="8" y="14"/>
                    </a:lnTo>
                    <a:lnTo>
                      <a:pt x="8" y="12"/>
                    </a:lnTo>
                    <a:lnTo>
                      <a:pt x="8" y="11"/>
                    </a:lnTo>
                    <a:lnTo>
                      <a:pt x="9" y="11"/>
                    </a:lnTo>
                    <a:lnTo>
                      <a:pt x="9" y="11"/>
                    </a:lnTo>
                    <a:lnTo>
                      <a:pt x="9" y="9"/>
                    </a:lnTo>
                    <a:lnTo>
                      <a:pt x="8" y="5"/>
                    </a:lnTo>
                    <a:lnTo>
                      <a:pt x="7" y="3"/>
                    </a:lnTo>
                    <a:lnTo>
                      <a:pt x="7" y="1"/>
                    </a:lnTo>
                    <a:lnTo>
                      <a:pt x="7" y="1"/>
                    </a:lnTo>
                    <a:lnTo>
                      <a:pt x="8" y="1"/>
                    </a:lnTo>
                    <a:lnTo>
                      <a:pt x="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7" name="Freeform 715"/>
              <p:cNvSpPr>
                <a:spLocks/>
              </p:cNvSpPr>
              <p:nvPr/>
            </p:nvSpPr>
            <p:spPr bwMode="gray">
              <a:xfrm>
                <a:off x="5142779" y="3440311"/>
                <a:ext cx="9560" cy="3187"/>
              </a:xfrm>
              <a:custGeom>
                <a:avLst/>
                <a:gdLst>
                  <a:gd name="T0" fmla="*/ 1 w 3"/>
                  <a:gd name="T1" fmla="*/ 0 h 1"/>
                  <a:gd name="T2" fmla="*/ 3 w 3"/>
                  <a:gd name="T3" fmla="*/ 0 h 1"/>
                  <a:gd name="T4" fmla="*/ 1 w 3"/>
                  <a:gd name="T5" fmla="*/ 1 h 1"/>
                  <a:gd name="T6" fmla="*/ 0 w 3"/>
                  <a:gd name="T7" fmla="*/ 1 h 1"/>
                  <a:gd name="T8" fmla="*/ 0 w 3"/>
                  <a:gd name="T9" fmla="*/ 1 h 1"/>
                  <a:gd name="T10" fmla="*/ 0 w 3"/>
                  <a:gd name="T11" fmla="*/ 1 h 1"/>
                  <a:gd name="T12" fmla="*/ 1 w 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1" y="0"/>
                    </a:moveTo>
                    <a:lnTo>
                      <a:pt x="3" y="0"/>
                    </a:lnTo>
                    <a:lnTo>
                      <a:pt x="1" y="1"/>
                    </a:lnTo>
                    <a:lnTo>
                      <a:pt x="0" y="1"/>
                    </a:lnTo>
                    <a:lnTo>
                      <a:pt x="0" y="1"/>
                    </a:lnTo>
                    <a:lnTo>
                      <a:pt x="0" y="1"/>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8" name="Freeform 716"/>
              <p:cNvSpPr>
                <a:spLocks/>
              </p:cNvSpPr>
              <p:nvPr/>
            </p:nvSpPr>
            <p:spPr bwMode="gray">
              <a:xfrm>
                <a:off x="5107727" y="3414820"/>
                <a:ext cx="25491" cy="35051"/>
              </a:xfrm>
              <a:custGeom>
                <a:avLst/>
                <a:gdLst>
                  <a:gd name="T0" fmla="*/ 7 w 8"/>
                  <a:gd name="T1" fmla="*/ 1 h 11"/>
                  <a:gd name="T2" fmla="*/ 7 w 8"/>
                  <a:gd name="T3" fmla="*/ 0 h 11"/>
                  <a:gd name="T4" fmla="*/ 8 w 8"/>
                  <a:gd name="T5" fmla="*/ 1 h 11"/>
                  <a:gd name="T6" fmla="*/ 8 w 8"/>
                  <a:gd name="T7" fmla="*/ 3 h 11"/>
                  <a:gd name="T8" fmla="*/ 7 w 8"/>
                  <a:gd name="T9" fmla="*/ 3 h 11"/>
                  <a:gd name="T10" fmla="*/ 3 w 8"/>
                  <a:gd name="T11" fmla="*/ 9 h 11"/>
                  <a:gd name="T12" fmla="*/ 1 w 8"/>
                  <a:gd name="T13" fmla="*/ 11 h 11"/>
                  <a:gd name="T14" fmla="*/ 0 w 8"/>
                  <a:gd name="T15" fmla="*/ 9 h 11"/>
                  <a:gd name="T16" fmla="*/ 5 w 8"/>
                  <a:gd name="T17" fmla="*/ 3 h 11"/>
                  <a:gd name="T18" fmla="*/ 5 w 8"/>
                  <a:gd name="T19" fmla="*/ 1 h 11"/>
                  <a:gd name="T20" fmla="*/ 7 w 8"/>
                  <a:gd name="T2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7" y="1"/>
                    </a:moveTo>
                    <a:lnTo>
                      <a:pt x="7" y="0"/>
                    </a:lnTo>
                    <a:lnTo>
                      <a:pt x="8" y="1"/>
                    </a:lnTo>
                    <a:lnTo>
                      <a:pt x="8" y="3"/>
                    </a:lnTo>
                    <a:lnTo>
                      <a:pt x="7" y="3"/>
                    </a:lnTo>
                    <a:lnTo>
                      <a:pt x="3" y="9"/>
                    </a:lnTo>
                    <a:lnTo>
                      <a:pt x="1" y="11"/>
                    </a:lnTo>
                    <a:lnTo>
                      <a:pt x="0" y="9"/>
                    </a:lnTo>
                    <a:lnTo>
                      <a:pt x="5" y="3"/>
                    </a:lnTo>
                    <a:lnTo>
                      <a:pt x="5" y="1"/>
                    </a:lnTo>
                    <a:lnTo>
                      <a:pt x="7"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79" name="Freeform 736"/>
              <p:cNvSpPr>
                <a:spLocks/>
              </p:cNvSpPr>
              <p:nvPr/>
            </p:nvSpPr>
            <p:spPr bwMode="gray">
              <a:xfrm>
                <a:off x="5369009" y="3201332"/>
                <a:ext cx="3187" cy="12745"/>
              </a:xfrm>
              <a:custGeom>
                <a:avLst/>
                <a:gdLst>
                  <a:gd name="T0" fmla="*/ 1 w 1"/>
                  <a:gd name="T1" fmla="*/ 0 h 4"/>
                  <a:gd name="T2" fmla="*/ 0 w 1"/>
                  <a:gd name="T3" fmla="*/ 2 h 4"/>
                  <a:gd name="T4" fmla="*/ 0 w 1"/>
                  <a:gd name="T5" fmla="*/ 4 h 4"/>
                  <a:gd name="T6" fmla="*/ 1 w 1"/>
                  <a:gd name="T7" fmla="*/ 4 h 4"/>
                  <a:gd name="T8" fmla="*/ 1 w 1"/>
                  <a:gd name="T9" fmla="*/ 1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lnTo>
                      <a:pt x="0" y="2"/>
                    </a:lnTo>
                    <a:lnTo>
                      <a:pt x="0" y="4"/>
                    </a:lnTo>
                    <a:lnTo>
                      <a:pt x="1" y="4"/>
                    </a:lnTo>
                    <a:lnTo>
                      <a:pt x="1" y="1"/>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0" name="Freeform 737"/>
              <p:cNvSpPr>
                <a:spLocks/>
              </p:cNvSpPr>
              <p:nvPr/>
            </p:nvSpPr>
            <p:spPr bwMode="gray">
              <a:xfrm>
                <a:off x="5356264" y="3230011"/>
                <a:ext cx="3187" cy="9560"/>
              </a:xfrm>
              <a:custGeom>
                <a:avLst/>
                <a:gdLst>
                  <a:gd name="T0" fmla="*/ 0 w 1"/>
                  <a:gd name="T1" fmla="*/ 0 h 3"/>
                  <a:gd name="T2" fmla="*/ 0 w 1"/>
                  <a:gd name="T3" fmla="*/ 3 h 3"/>
                  <a:gd name="T4" fmla="*/ 0 w 1"/>
                  <a:gd name="T5" fmla="*/ 2 h 3"/>
                  <a:gd name="T6" fmla="*/ 1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3"/>
                    </a:lnTo>
                    <a:lnTo>
                      <a:pt x="0" y="2"/>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1" name="Freeform 738"/>
              <p:cNvSpPr>
                <a:spLocks/>
              </p:cNvSpPr>
              <p:nvPr/>
            </p:nvSpPr>
            <p:spPr bwMode="gray">
              <a:xfrm>
                <a:off x="5289351" y="3306483"/>
                <a:ext cx="15933" cy="15933"/>
              </a:xfrm>
              <a:custGeom>
                <a:avLst/>
                <a:gdLst>
                  <a:gd name="T0" fmla="*/ 5 w 5"/>
                  <a:gd name="T1" fmla="*/ 0 h 5"/>
                  <a:gd name="T2" fmla="*/ 5 w 5"/>
                  <a:gd name="T3" fmla="*/ 1 h 5"/>
                  <a:gd name="T4" fmla="*/ 2 w 5"/>
                  <a:gd name="T5" fmla="*/ 4 h 5"/>
                  <a:gd name="T6" fmla="*/ 0 w 5"/>
                  <a:gd name="T7" fmla="*/ 5 h 5"/>
                  <a:gd name="T8" fmla="*/ 0 w 5"/>
                  <a:gd name="T9" fmla="*/ 4 h 5"/>
                  <a:gd name="T10" fmla="*/ 0 w 5"/>
                  <a:gd name="T11" fmla="*/ 2 h 5"/>
                  <a:gd name="T12" fmla="*/ 2 w 5"/>
                  <a:gd name="T13" fmla="*/ 2 h 5"/>
                  <a:gd name="T14" fmla="*/ 3 w 5"/>
                  <a:gd name="T15" fmla="*/ 0 h 5"/>
                  <a:gd name="T16" fmla="*/ 5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5" y="0"/>
                    </a:moveTo>
                    <a:lnTo>
                      <a:pt x="5" y="1"/>
                    </a:lnTo>
                    <a:lnTo>
                      <a:pt x="2" y="4"/>
                    </a:lnTo>
                    <a:lnTo>
                      <a:pt x="0" y="5"/>
                    </a:lnTo>
                    <a:lnTo>
                      <a:pt x="0" y="4"/>
                    </a:lnTo>
                    <a:lnTo>
                      <a:pt x="0" y="2"/>
                    </a:lnTo>
                    <a:lnTo>
                      <a:pt x="2" y="2"/>
                    </a:lnTo>
                    <a:lnTo>
                      <a:pt x="3" y="0"/>
                    </a:lnTo>
                    <a:lnTo>
                      <a:pt x="5"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2" name="Freeform 739"/>
              <p:cNvSpPr>
                <a:spLocks/>
              </p:cNvSpPr>
              <p:nvPr/>
            </p:nvSpPr>
            <p:spPr bwMode="gray">
              <a:xfrm>
                <a:off x="5225624" y="3344720"/>
                <a:ext cx="25491" cy="25491"/>
              </a:xfrm>
              <a:custGeom>
                <a:avLst/>
                <a:gdLst>
                  <a:gd name="T0" fmla="*/ 8 w 8"/>
                  <a:gd name="T1" fmla="*/ 1 h 8"/>
                  <a:gd name="T2" fmla="*/ 8 w 8"/>
                  <a:gd name="T3" fmla="*/ 1 h 8"/>
                  <a:gd name="T4" fmla="*/ 4 w 8"/>
                  <a:gd name="T5" fmla="*/ 7 h 8"/>
                  <a:gd name="T6" fmla="*/ 1 w 8"/>
                  <a:gd name="T7" fmla="*/ 8 h 8"/>
                  <a:gd name="T8" fmla="*/ 0 w 8"/>
                  <a:gd name="T9" fmla="*/ 8 h 8"/>
                  <a:gd name="T10" fmla="*/ 1 w 8"/>
                  <a:gd name="T11" fmla="*/ 7 h 8"/>
                  <a:gd name="T12" fmla="*/ 4 w 8"/>
                  <a:gd name="T13" fmla="*/ 3 h 8"/>
                  <a:gd name="T14" fmla="*/ 8 w 8"/>
                  <a:gd name="T15" fmla="*/ 0 h 8"/>
                  <a:gd name="T16" fmla="*/ 8 w 8"/>
                  <a:gd name="T17" fmla="*/ 0 h 8"/>
                  <a:gd name="T18" fmla="*/ 8 w 8"/>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8">
                    <a:moveTo>
                      <a:pt x="8" y="1"/>
                    </a:moveTo>
                    <a:lnTo>
                      <a:pt x="8" y="1"/>
                    </a:lnTo>
                    <a:lnTo>
                      <a:pt x="4" y="7"/>
                    </a:lnTo>
                    <a:lnTo>
                      <a:pt x="1" y="8"/>
                    </a:lnTo>
                    <a:lnTo>
                      <a:pt x="0" y="8"/>
                    </a:lnTo>
                    <a:lnTo>
                      <a:pt x="1" y="7"/>
                    </a:lnTo>
                    <a:lnTo>
                      <a:pt x="4" y="3"/>
                    </a:lnTo>
                    <a:lnTo>
                      <a:pt x="8" y="0"/>
                    </a:lnTo>
                    <a:lnTo>
                      <a:pt x="8" y="0"/>
                    </a:lnTo>
                    <a:lnTo>
                      <a:pt x="8"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3" name="Freeform 740"/>
              <p:cNvSpPr>
                <a:spLocks/>
              </p:cNvSpPr>
              <p:nvPr/>
            </p:nvSpPr>
            <p:spPr bwMode="gray">
              <a:xfrm>
                <a:off x="5152337" y="3373396"/>
                <a:ext cx="54169" cy="44609"/>
              </a:xfrm>
              <a:custGeom>
                <a:avLst/>
                <a:gdLst>
                  <a:gd name="T0" fmla="*/ 17 w 17"/>
                  <a:gd name="T1" fmla="*/ 2 h 14"/>
                  <a:gd name="T2" fmla="*/ 17 w 17"/>
                  <a:gd name="T3" fmla="*/ 0 h 14"/>
                  <a:gd name="T4" fmla="*/ 17 w 17"/>
                  <a:gd name="T5" fmla="*/ 2 h 14"/>
                  <a:gd name="T6" fmla="*/ 15 w 17"/>
                  <a:gd name="T7" fmla="*/ 3 h 14"/>
                  <a:gd name="T8" fmla="*/ 9 w 17"/>
                  <a:gd name="T9" fmla="*/ 7 h 14"/>
                  <a:gd name="T10" fmla="*/ 8 w 17"/>
                  <a:gd name="T11" fmla="*/ 7 h 14"/>
                  <a:gd name="T12" fmla="*/ 6 w 17"/>
                  <a:gd name="T13" fmla="*/ 9 h 14"/>
                  <a:gd name="T14" fmla="*/ 5 w 17"/>
                  <a:gd name="T15" fmla="*/ 10 h 14"/>
                  <a:gd name="T16" fmla="*/ 4 w 17"/>
                  <a:gd name="T17" fmla="*/ 11 h 14"/>
                  <a:gd name="T18" fmla="*/ 1 w 17"/>
                  <a:gd name="T19" fmla="*/ 14 h 14"/>
                  <a:gd name="T20" fmla="*/ 0 w 17"/>
                  <a:gd name="T21" fmla="*/ 14 h 14"/>
                  <a:gd name="T22" fmla="*/ 1 w 17"/>
                  <a:gd name="T23" fmla="*/ 13 h 14"/>
                  <a:gd name="T24" fmla="*/ 1 w 17"/>
                  <a:gd name="T25" fmla="*/ 11 h 14"/>
                  <a:gd name="T26" fmla="*/ 2 w 17"/>
                  <a:gd name="T27" fmla="*/ 10 h 14"/>
                  <a:gd name="T28" fmla="*/ 2 w 17"/>
                  <a:gd name="T29" fmla="*/ 9 h 14"/>
                  <a:gd name="T30" fmla="*/ 5 w 17"/>
                  <a:gd name="T31" fmla="*/ 7 h 14"/>
                  <a:gd name="T32" fmla="*/ 6 w 17"/>
                  <a:gd name="T33" fmla="*/ 6 h 14"/>
                  <a:gd name="T34" fmla="*/ 8 w 17"/>
                  <a:gd name="T35" fmla="*/ 5 h 14"/>
                  <a:gd name="T36" fmla="*/ 8 w 17"/>
                  <a:gd name="T37" fmla="*/ 3 h 14"/>
                  <a:gd name="T38" fmla="*/ 9 w 17"/>
                  <a:gd name="T39" fmla="*/ 2 h 14"/>
                  <a:gd name="T40" fmla="*/ 9 w 17"/>
                  <a:gd name="T41" fmla="*/ 3 h 14"/>
                  <a:gd name="T42" fmla="*/ 11 w 17"/>
                  <a:gd name="T43" fmla="*/ 3 h 14"/>
                  <a:gd name="T44" fmla="*/ 12 w 17"/>
                  <a:gd name="T45" fmla="*/ 3 h 14"/>
                  <a:gd name="T46" fmla="*/ 13 w 17"/>
                  <a:gd name="T47" fmla="*/ 2 h 14"/>
                  <a:gd name="T48" fmla="*/ 15 w 17"/>
                  <a:gd name="T49" fmla="*/ 0 h 14"/>
                  <a:gd name="T50" fmla="*/ 16 w 17"/>
                  <a:gd name="T51" fmla="*/ 0 h 14"/>
                  <a:gd name="T52" fmla="*/ 17 w 17"/>
                  <a:gd name="T53" fmla="*/ 0 h 14"/>
                  <a:gd name="T54" fmla="*/ 17 w 17"/>
                  <a:gd name="T5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 h="14">
                    <a:moveTo>
                      <a:pt x="17" y="2"/>
                    </a:moveTo>
                    <a:lnTo>
                      <a:pt x="17" y="0"/>
                    </a:lnTo>
                    <a:lnTo>
                      <a:pt x="17" y="2"/>
                    </a:lnTo>
                    <a:lnTo>
                      <a:pt x="15" y="3"/>
                    </a:lnTo>
                    <a:lnTo>
                      <a:pt x="9" y="7"/>
                    </a:lnTo>
                    <a:lnTo>
                      <a:pt x="8" y="7"/>
                    </a:lnTo>
                    <a:lnTo>
                      <a:pt x="6" y="9"/>
                    </a:lnTo>
                    <a:lnTo>
                      <a:pt x="5" y="10"/>
                    </a:lnTo>
                    <a:lnTo>
                      <a:pt x="4" y="11"/>
                    </a:lnTo>
                    <a:lnTo>
                      <a:pt x="1" y="14"/>
                    </a:lnTo>
                    <a:lnTo>
                      <a:pt x="0" y="14"/>
                    </a:lnTo>
                    <a:lnTo>
                      <a:pt x="1" y="13"/>
                    </a:lnTo>
                    <a:lnTo>
                      <a:pt x="1" y="11"/>
                    </a:lnTo>
                    <a:lnTo>
                      <a:pt x="2" y="10"/>
                    </a:lnTo>
                    <a:lnTo>
                      <a:pt x="2" y="9"/>
                    </a:lnTo>
                    <a:lnTo>
                      <a:pt x="5" y="7"/>
                    </a:lnTo>
                    <a:lnTo>
                      <a:pt x="6" y="6"/>
                    </a:lnTo>
                    <a:lnTo>
                      <a:pt x="8" y="5"/>
                    </a:lnTo>
                    <a:lnTo>
                      <a:pt x="8" y="3"/>
                    </a:lnTo>
                    <a:lnTo>
                      <a:pt x="9" y="2"/>
                    </a:lnTo>
                    <a:lnTo>
                      <a:pt x="9" y="3"/>
                    </a:lnTo>
                    <a:lnTo>
                      <a:pt x="11" y="3"/>
                    </a:lnTo>
                    <a:lnTo>
                      <a:pt x="12" y="3"/>
                    </a:lnTo>
                    <a:lnTo>
                      <a:pt x="13" y="2"/>
                    </a:lnTo>
                    <a:lnTo>
                      <a:pt x="15" y="0"/>
                    </a:lnTo>
                    <a:lnTo>
                      <a:pt x="16" y="0"/>
                    </a:lnTo>
                    <a:lnTo>
                      <a:pt x="17" y="0"/>
                    </a:lnTo>
                    <a:lnTo>
                      <a:pt x="17" y="2"/>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4" name="Freeform 763"/>
              <p:cNvSpPr>
                <a:spLocks/>
              </p:cNvSpPr>
              <p:nvPr/>
            </p:nvSpPr>
            <p:spPr bwMode="gray">
              <a:xfrm>
                <a:off x="5416806" y="3143978"/>
                <a:ext cx="3187" cy="9560"/>
              </a:xfrm>
              <a:custGeom>
                <a:avLst/>
                <a:gdLst>
                  <a:gd name="T0" fmla="*/ 1 w 1"/>
                  <a:gd name="T1" fmla="*/ 1 h 3"/>
                  <a:gd name="T2" fmla="*/ 1 w 1"/>
                  <a:gd name="T3" fmla="*/ 0 h 3"/>
                  <a:gd name="T4" fmla="*/ 0 w 1"/>
                  <a:gd name="T5" fmla="*/ 1 h 3"/>
                  <a:gd name="T6" fmla="*/ 0 w 1"/>
                  <a:gd name="T7" fmla="*/ 3 h 3"/>
                  <a:gd name="T8" fmla="*/ 0 w 1"/>
                  <a:gd name="T9" fmla="*/ 3 h 3"/>
                  <a:gd name="T10" fmla="*/ 1 w 1"/>
                  <a:gd name="T11" fmla="*/ 3 h 3"/>
                  <a:gd name="T12" fmla="*/ 1 w 1"/>
                  <a:gd name="T13" fmla="*/ 1 h 3"/>
                  <a:gd name="T14" fmla="*/ 1 w 1"/>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1"/>
                    </a:moveTo>
                    <a:lnTo>
                      <a:pt x="1" y="0"/>
                    </a:lnTo>
                    <a:lnTo>
                      <a:pt x="0" y="1"/>
                    </a:lnTo>
                    <a:lnTo>
                      <a:pt x="0" y="3"/>
                    </a:lnTo>
                    <a:lnTo>
                      <a:pt x="0" y="3"/>
                    </a:lnTo>
                    <a:lnTo>
                      <a:pt x="1" y="3"/>
                    </a:lnTo>
                    <a:lnTo>
                      <a:pt x="1" y="1"/>
                    </a:lnTo>
                    <a:lnTo>
                      <a:pt x="1" y="1"/>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5" name="Freeform 764"/>
              <p:cNvSpPr>
                <a:spLocks/>
              </p:cNvSpPr>
              <p:nvPr/>
            </p:nvSpPr>
            <p:spPr bwMode="gray">
              <a:xfrm>
                <a:off x="5388128" y="3153538"/>
                <a:ext cx="25491" cy="28678"/>
              </a:xfrm>
              <a:custGeom>
                <a:avLst/>
                <a:gdLst>
                  <a:gd name="T0" fmla="*/ 6 w 8"/>
                  <a:gd name="T1" fmla="*/ 0 h 9"/>
                  <a:gd name="T2" fmla="*/ 6 w 8"/>
                  <a:gd name="T3" fmla="*/ 1 h 9"/>
                  <a:gd name="T4" fmla="*/ 4 w 8"/>
                  <a:gd name="T5" fmla="*/ 4 h 9"/>
                  <a:gd name="T6" fmla="*/ 4 w 8"/>
                  <a:gd name="T7" fmla="*/ 4 h 9"/>
                  <a:gd name="T8" fmla="*/ 2 w 8"/>
                  <a:gd name="T9" fmla="*/ 5 h 9"/>
                  <a:gd name="T10" fmla="*/ 1 w 8"/>
                  <a:gd name="T11" fmla="*/ 5 h 9"/>
                  <a:gd name="T12" fmla="*/ 1 w 8"/>
                  <a:gd name="T13" fmla="*/ 5 h 9"/>
                  <a:gd name="T14" fmla="*/ 0 w 8"/>
                  <a:gd name="T15" fmla="*/ 6 h 9"/>
                  <a:gd name="T16" fmla="*/ 0 w 8"/>
                  <a:gd name="T17" fmla="*/ 9 h 9"/>
                  <a:gd name="T18" fmla="*/ 1 w 8"/>
                  <a:gd name="T19" fmla="*/ 9 h 9"/>
                  <a:gd name="T20" fmla="*/ 4 w 8"/>
                  <a:gd name="T21" fmla="*/ 6 h 9"/>
                  <a:gd name="T22" fmla="*/ 5 w 8"/>
                  <a:gd name="T23" fmla="*/ 6 h 9"/>
                  <a:gd name="T24" fmla="*/ 6 w 8"/>
                  <a:gd name="T25" fmla="*/ 5 h 9"/>
                  <a:gd name="T26" fmla="*/ 6 w 8"/>
                  <a:gd name="T27" fmla="*/ 4 h 9"/>
                  <a:gd name="T28" fmla="*/ 8 w 8"/>
                  <a:gd name="T29" fmla="*/ 2 h 9"/>
                  <a:gd name="T30" fmla="*/ 8 w 8"/>
                  <a:gd name="T31" fmla="*/ 1 h 9"/>
                  <a:gd name="T32" fmla="*/ 8 w 8"/>
                  <a:gd name="T33" fmla="*/ 0 h 9"/>
                  <a:gd name="T34" fmla="*/ 6 w 8"/>
                  <a:gd name="T3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9">
                    <a:moveTo>
                      <a:pt x="6" y="0"/>
                    </a:moveTo>
                    <a:lnTo>
                      <a:pt x="6" y="1"/>
                    </a:lnTo>
                    <a:lnTo>
                      <a:pt x="4" y="4"/>
                    </a:lnTo>
                    <a:lnTo>
                      <a:pt x="4" y="4"/>
                    </a:lnTo>
                    <a:lnTo>
                      <a:pt x="2" y="5"/>
                    </a:lnTo>
                    <a:lnTo>
                      <a:pt x="1" y="5"/>
                    </a:lnTo>
                    <a:lnTo>
                      <a:pt x="1" y="5"/>
                    </a:lnTo>
                    <a:lnTo>
                      <a:pt x="0" y="6"/>
                    </a:lnTo>
                    <a:lnTo>
                      <a:pt x="0" y="9"/>
                    </a:lnTo>
                    <a:lnTo>
                      <a:pt x="1" y="9"/>
                    </a:lnTo>
                    <a:lnTo>
                      <a:pt x="4" y="6"/>
                    </a:lnTo>
                    <a:lnTo>
                      <a:pt x="5" y="6"/>
                    </a:lnTo>
                    <a:lnTo>
                      <a:pt x="6" y="5"/>
                    </a:lnTo>
                    <a:lnTo>
                      <a:pt x="6" y="4"/>
                    </a:lnTo>
                    <a:lnTo>
                      <a:pt x="8" y="2"/>
                    </a:lnTo>
                    <a:lnTo>
                      <a:pt x="8" y="1"/>
                    </a:lnTo>
                    <a:lnTo>
                      <a:pt x="8" y="0"/>
                    </a:lnTo>
                    <a:lnTo>
                      <a:pt x="6"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6" name="Freeform 765"/>
              <p:cNvSpPr>
                <a:spLocks/>
              </p:cNvSpPr>
              <p:nvPr/>
            </p:nvSpPr>
            <p:spPr bwMode="gray">
              <a:xfrm>
                <a:off x="5369009" y="3201332"/>
                <a:ext cx="3187" cy="12745"/>
              </a:xfrm>
              <a:custGeom>
                <a:avLst/>
                <a:gdLst>
                  <a:gd name="T0" fmla="*/ 1 w 1"/>
                  <a:gd name="T1" fmla="*/ 0 h 4"/>
                  <a:gd name="T2" fmla="*/ 0 w 1"/>
                  <a:gd name="T3" fmla="*/ 2 h 4"/>
                  <a:gd name="T4" fmla="*/ 0 w 1"/>
                  <a:gd name="T5" fmla="*/ 4 h 4"/>
                  <a:gd name="T6" fmla="*/ 1 w 1"/>
                  <a:gd name="T7" fmla="*/ 4 h 4"/>
                  <a:gd name="T8" fmla="*/ 1 w 1"/>
                  <a:gd name="T9" fmla="*/ 1 h 4"/>
                  <a:gd name="T10" fmla="*/ 1 w 1"/>
                  <a:gd name="T11" fmla="*/ 0 h 4"/>
                </a:gdLst>
                <a:ahLst/>
                <a:cxnLst>
                  <a:cxn ang="0">
                    <a:pos x="T0" y="T1"/>
                  </a:cxn>
                  <a:cxn ang="0">
                    <a:pos x="T2" y="T3"/>
                  </a:cxn>
                  <a:cxn ang="0">
                    <a:pos x="T4" y="T5"/>
                  </a:cxn>
                  <a:cxn ang="0">
                    <a:pos x="T6" y="T7"/>
                  </a:cxn>
                  <a:cxn ang="0">
                    <a:pos x="T8" y="T9"/>
                  </a:cxn>
                  <a:cxn ang="0">
                    <a:pos x="T10" y="T11"/>
                  </a:cxn>
                </a:cxnLst>
                <a:rect l="0" t="0" r="r" b="b"/>
                <a:pathLst>
                  <a:path w="1" h="4">
                    <a:moveTo>
                      <a:pt x="1" y="0"/>
                    </a:moveTo>
                    <a:lnTo>
                      <a:pt x="0" y="2"/>
                    </a:lnTo>
                    <a:lnTo>
                      <a:pt x="0" y="4"/>
                    </a:lnTo>
                    <a:lnTo>
                      <a:pt x="1" y="4"/>
                    </a:lnTo>
                    <a:lnTo>
                      <a:pt x="1" y="1"/>
                    </a:lnTo>
                    <a:lnTo>
                      <a:pt x="1"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7" name="Freeform 766"/>
              <p:cNvSpPr>
                <a:spLocks/>
              </p:cNvSpPr>
              <p:nvPr/>
            </p:nvSpPr>
            <p:spPr bwMode="gray">
              <a:xfrm>
                <a:off x="5356264" y="3230011"/>
                <a:ext cx="3187" cy="9560"/>
              </a:xfrm>
              <a:custGeom>
                <a:avLst/>
                <a:gdLst>
                  <a:gd name="T0" fmla="*/ 0 w 1"/>
                  <a:gd name="T1" fmla="*/ 0 h 3"/>
                  <a:gd name="T2" fmla="*/ 0 w 1"/>
                  <a:gd name="T3" fmla="*/ 3 h 3"/>
                  <a:gd name="T4" fmla="*/ 0 w 1"/>
                  <a:gd name="T5" fmla="*/ 2 h 3"/>
                  <a:gd name="T6" fmla="*/ 1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3"/>
                    </a:lnTo>
                    <a:lnTo>
                      <a:pt x="0" y="2"/>
                    </a:lnTo>
                    <a:lnTo>
                      <a:pt x="1"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8" name="Freeform 874"/>
              <p:cNvSpPr>
                <a:spLocks/>
              </p:cNvSpPr>
              <p:nvPr/>
            </p:nvSpPr>
            <p:spPr bwMode="gray">
              <a:xfrm>
                <a:off x="1507135" y="2911374"/>
                <a:ext cx="95591" cy="70100"/>
              </a:xfrm>
              <a:custGeom>
                <a:avLst/>
                <a:gdLst>
                  <a:gd name="T0" fmla="*/ 0 w 30"/>
                  <a:gd name="T1" fmla="*/ 19 h 22"/>
                  <a:gd name="T2" fmla="*/ 0 w 30"/>
                  <a:gd name="T3" fmla="*/ 19 h 22"/>
                  <a:gd name="T4" fmla="*/ 3 w 30"/>
                  <a:gd name="T5" fmla="*/ 18 h 22"/>
                  <a:gd name="T6" fmla="*/ 3 w 30"/>
                  <a:gd name="T7" fmla="*/ 17 h 22"/>
                  <a:gd name="T8" fmla="*/ 4 w 30"/>
                  <a:gd name="T9" fmla="*/ 15 h 22"/>
                  <a:gd name="T10" fmla="*/ 4 w 30"/>
                  <a:gd name="T11" fmla="*/ 13 h 22"/>
                  <a:gd name="T12" fmla="*/ 4 w 30"/>
                  <a:gd name="T13" fmla="*/ 11 h 22"/>
                  <a:gd name="T14" fmla="*/ 9 w 30"/>
                  <a:gd name="T15" fmla="*/ 11 h 22"/>
                  <a:gd name="T16" fmla="*/ 10 w 30"/>
                  <a:gd name="T17" fmla="*/ 11 h 22"/>
                  <a:gd name="T18" fmla="*/ 11 w 30"/>
                  <a:gd name="T19" fmla="*/ 9 h 22"/>
                  <a:gd name="T20" fmla="*/ 13 w 30"/>
                  <a:gd name="T21" fmla="*/ 6 h 22"/>
                  <a:gd name="T22" fmla="*/ 14 w 30"/>
                  <a:gd name="T23" fmla="*/ 3 h 22"/>
                  <a:gd name="T24" fmla="*/ 14 w 30"/>
                  <a:gd name="T25" fmla="*/ 0 h 22"/>
                  <a:gd name="T26" fmla="*/ 14 w 30"/>
                  <a:gd name="T27" fmla="*/ 4 h 22"/>
                  <a:gd name="T28" fmla="*/ 13 w 30"/>
                  <a:gd name="T29" fmla="*/ 7 h 22"/>
                  <a:gd name="T30" fmla="*/ 11 w 30"/>
                  <a:gd name="T31" fmla="*/ 10 h 22"/>
                  <a:gd name="T32" fmla="*/ 10 w 30"/>
                  <a:gd name="T33" fmla="*/ 11 h 22"/>
                  <a:gd name="T34" fmla="*/ 10 w 30"/>
                  <a:gd name="T35" fmla="*/ 13 h 22"/>
                  <a:gd name="T36" fmla="*/ 11 w 30"/>
                  <a:gd name="T37" fmla="*/ 10 h 22"/>
                  <a:gd name="T38" fmla="*/ 13 w 30"/>
                  <a:gd name="T39" fmla="*/ 9 h 22"/>
                  <a:gd name="T40" fmla="*/ 14 w 30"/>
                  <a:gd name="T41" fmla="*/ 4 h 22"/>
                  <a:gd name="T42" fmla="*/ 15 w 30"/>
                  <a:gd name="T43" fmla="*/ 6 h 22"/>
                  <a:gd name="T44" fmla="*/ 15 w 30"/>
                  <a:gd name="T45" fmla="*/ 7 h 22"/>
                  <a:gd name="T46" fmla="*/ 15 w 30"/>
                  <a:gd name="T47" fmla="*/ 7 h 22"/>
                  <a:gd name="T48" fmla="*/ 15 w 30"/>
                  <a:gd name="T49" fmla="*/ 7 h 22"/>
                  <a:gd name="T50" fmla="*/ 18 w 30"/>
                  <a:gd name="T51" fmla="*/ 7 h 22"/>
                  <a:gd name="T52" fmla="*/ 18 w 30"/>
                  <a:gd name="T53" fmla="*/ 7 h 22"/>
                  <a:gd name="T54" fmla="*/ 20 w 30"/>
                  <a:gd name="T55" fmla="*/ 7 h 22"/>
                  <a:gd name="T56" fmla="*/ 21 w 30"/>
                  <a:gd name="T57" fmla="*/ 9 h 22"/>
                  <a:gd name="T58" fmla="*/ 22 w 30"/>
                  <a:gd name="T59" fmla="*/ 9 h 22"/>
                  <a:gd name="T60" fmla="*/ 25 w 30"/>
                  <a:gd name="T61" fmla="*/ 10 h 22"/>
                  <a:gd name="T62" fmla="*/ 28 w 30"/>
                  <a:gd name="T63" fmla="*/ 10 h 22"/>
                  <a:gd name="T64" fmla="*/ 28 w 30"/>
                  <a:gd name="T65" fmla="*/ 10 h 22"/>
                  <a:gd name="T66" fmla="*/ 30 w 30"/>
                  <a:gd name="T67" fmla="*/ 14 h 22"/>
                  <a:gd name="T68" fmla="*/ 29 w 30"/>
                  <a:gd name="T69" fmla="*/ 17 h 22"/>
                  <a:gd name="T70" fmla="*/ 29 w 30"/>
                  <a:gd name="T71" fmla="*/ 19 h 22"/>
                  <a:gd name="T72" fmla="*/ 29 w 30"/>
                  <a:gd name="T73" fmla="*/ 21 h 22"/>
                  <a:gd name="T74" fmla="*/ 26 w 30"/>
                  <a:gd name="T75" fmla="*/ 21 h 22"/>
                  <a:gd name="T76" fmla="*/ 21 w 30"/>
                  <a:gd name="T77" fmla="*/ 22 h 22"/>
                  <a:gd name="T78" fmla="*/ 13 w 30"/>
                  <a:gd name="T79" fmla="*/ 22 h 22"/>
                  <a:gd name="T80" fmla="*/ 3 w 30"/>
                  <a:gd name="T81" fmla="*/ 21 h 22"/>
                  <a:gd name="T82" fmla="*/ 0 w 30"/>
                  <a:gd name="T8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2">
                    <a:moveTo>
                      <a:pt x="0" y="19"/>
                    </a:moveTo>
                    <a:lnTo>
                      <a:pt x="0" y="19"/>
                    </a:lnTo>
                    <a:lnTo>
                      <a:pt x="3" y="18"/>
                    </a:lnTo>
                    <a:lnTo>
                      <a:pt x="3" y="17"/>
                    </a:lnTo>
                    <a:lnTo>
                      <a:pt x="4" y="15"/>
                    </a:lnTo>
                    <a:lnTo>
                      <a:pt x="4" y="13"/>
                    </a:lnTo>
                    <a:lnTo>
                      <a:pt x="4" y="11"/>
                    </a:lnTo>
                    <a:lnTo>
                      <a:pt x="9" y="11"/>
                    </a:lnTo>
                    <a:lnTo>
                      <a:pt x="10" y="11"/>
                    </a:lnTo>
                    <a:lnTo>
                      <a:pt x="11" y="9"/>
                    </a:lnTo>
                    <a:lnTo>
                      <a:pt x="13" y="6"/>
                    </a:lnTo>
                    <a:lnTo>
                      <a:pt x="14" y="3"/>
                    </a:lnTo>
                    <a:lnTo>
                      <a:pt x="14" y="0"/>
                    </a:lnTo>
                    <a:lnTo>
                      <a:pt x="14" y="4"/>
                    </a:lnTo>
                    <a:lnTo>
                      <a:pt x="13" y="7"/>
                    </a:lnTo>
                    <a:lnTo>
                      <a:pt x="11" y="10"/>
                    </a:lnTo>
                    <a:lnTo>
                      <a:pt x="10" y="11"/>
                    </a:lnTo>
                    <a:lnTo>
                      <a:pt x="10" y="13"/>
                    </a:lnTo>
                    <a:lnTo>
                      <a:pt x="11" y="10"/>
                    </a:lnTo>
                    <a:lnTo>
                      <a:pt x="13" y="9"/>
                    </a:lnTo>
                    <a:lnTo>
                      <a:pt x="14" y="4"/>
                    </a:lnTo>
                    <a:lnTo>
                      <a:pt x="15" y="6"/>
                    </a:lnTo>
                    <a:lnTo>
                      <a:pt x="15" y="7"/>
                    </a:lnTo>
                    <a:lnTo>
                      <a:pt x="15" y="7"/>
                    </a:lnTo>
                    <a:lnTo>
                      <a:pt x="15" y="7"/>
                    </a:lnTo>
                    <a:lnTo>
                      <a:pt x="18" y="7"/>
                    </a:lnTo>
                    <a:lnTo>
                      <a:pt x="18" y="7"/>
                    </a:lnTo>
                    <a:lnTo>
                      <a:pt x="20" y="7"/>
                    </a:lnTo>
                    <a:lnTo>
                      <a:pt x="21" y="9"/>
                    </a:lnTo>
                    <a:lnTo>
                      <a:pt x="22" y="9"/>
                    </a:lnTo>
                    <a:lnTo>
                      <a:pt x="25" y="10"/>
                    </a:lnTo>
                    <a:lnTo>
                      <a:pt x="28" y="10"/>
                    </a:lnTo>
                    <a:lnTo>
                      <a:pt x="28" y="10"/>
                    </a:lnTo>
                    <a:lnTo>
                      <a:pt x="30" y="14"/>
                    </a:lnTo>
                    <a:lnTo>
                      <a:pt x="29" y="17"/>
                    </a:lnTo>
                    <a:lnTo>
                      <a:pt x="29" y="19"/>
                    </a:lnTo>
                    <a:lnTo>
                      <a:pt x="29" y="21"/>
                    </a:lnTo>
                    <a:lnTo>
                      <a:pt x="26" y="21"/>
                    </a:lnTo>
                    <a:lnTo>
                      <a:pt x="21" y="22"/>
                    </a:lnTo>
                    <a:lnTo>
                      <a:pt x="13" y="22"/>
                    </a:lnTo>
                    <a:lnTo>
                      <a:pt x="3" y="21"/>
                    </a:lnTo>
                    <a:lnTo>
                      <a:pt x="0" y="19"/>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1689" name="Freeform 745"/>
              <p:cNvSpPr>
                <a:spLocks/>
              </p:cNvSpPr>
              <p:nvPr/>
            </p:nvSpPr>
            <p:spPr bwMode="gray">
              <a:xfrm>
                <a:off x="5130033" y="1455204"/>
                <a:ext cx="140200" cy="92406"/>
              </a:xfrm>
              <a:custGeom>
                <a:avLst/>
                <a:gdLst>
                  <a:gd name="T0" fmla="*/ 0 w 44"/>
                  <a:gd name="T1" fmla="*/ 0 h 29"/>
                  <a:gd name="T2" fmla="*/ 1 w 44"/>
                  <a:gd name="T3" fmla="*/ 1 h 29"/>
                  <a:gd name="T4" fmla="*/ 3 w 44"/>
                  <a:gd name="T5" fmla="*/ 1 h 29"/>
                  <a:gd name="T6" fmla="*/ 4 w 44"/>
                  <a:gd name="T7" fmla="*/ 3 h 29"/>
                  <a:gd name="T8" fmla="*/ 4 w 44"/>
                  <a:gd name="T9" fmla="*/ 4 h 29"/>
                  <a:gd name="T10" fmla="*/ 5 w 44"/>
                  <a:gd name="T11" fmla="*/ 5 h 29"/>
                  <a:gd name="T12" fmla="*/ 8 w 44"/>
                  <a:gd name="T13" fmla="*/ 5 h 29"/>
                  <a:gd name="T14" fmla="*/ 11 w 44"/>
                  <a:gd name="T15" fmla="*/ 5 h 29"/>
                  <a:gd name="T16" fmla="*/ 12 w 44"/>
                  <a:gd name="T17" fmla="*/ 5 h 29"/>
                  <a:gd name="T18" fmla="*/ 20 w 44"/>
                  <a:gd name="T19" fmla="*/ 7 h 29"/>
                  <a:gd name="T20" fmla="*/ 20 w 44"/>
                  <a:gd name="T21" fmla="*/ 8 h 29"/>
                  <a:gd name="T22" fmla="*/ 19 w 44"/>
                  <a:gd name="T23" fmla="*/ 8 h 29"/>
                  <a:gd name="T24" fmla="*/ 19 w 44"/>
                  <a:gd name="T25" fmla="*/ 9 h 29"/>
                  <a:gd name="T26" fmla="*/ 18 w 44"/>
                  <a:gd name="T27" fmla="*/ 11 h 29"/>
                  <a:gd name="T28" fmla="*/ 22 w 44"/>
                  <a:gd name="T29" fmla="*/ 11 h 29"/>
                  <a:gd name="T30" fmla="*/ 24 w 44"/>
                  <a:gd name="T31" fmla="*/ 11 h 29"/>
                  <a:gd name="T32" fmla="*/ 26 w 44"/>
                  <a:gd name="T33" fmla="*/ 9 h 29"/>
                  <a:gd name="T34" fmla="*/ 27 w 44"/>
                  <a:gd name="T35" fmla="*/ 9 h 29"/>
                  <a:gd name="T36" fmla="*/ 30 w 44"/>
                  <a:gd name="T37" fmla="*/ 11 h 29"/>
                  <a:gd name="T38" fmla="*/ 30 w 44"/>
                  <a:gd name="T39" fmla="*/ 12 h 29"/>
                  <a:gd name="T40" fmla="*/ 34 w 44"/>
                  <a:gd name="T41" fmla="*/ 12 h 29"/>
                  <a:gd name="T42" fmla="*/ 35 w 44"/>
                  <a:gd name="T43" fmla="*/ 14 h 29"/>
                  <a:gd name="T44" fmla="*/ 37 w 44"/>
                  <a:gd name="T45" fmla="*/ 15 h 29"/>
                  <a:gd name="T46" fmla="*/ 44 w 44"/>
                  <a:gd name="T47" fmla="*/ 16 h 29"/>
                  <a:gd name="T48" fmla="*/ 41 w 44"/>
                  <a:gd name="T49" fmla="*/ 18 h 29"/>
                  <a:gd name="T50" fmla="*/ 42 w 44"/>
                  <a:gd name="T51" fmla="*/ 22 h 29"/>
                  <a:gd name="T52" fmla="*/ 39 w 44"/>
                  <a:gd name="T53" fmla="*/ 25 h 29"/>
                  <a:gd name="T54" fmla="*/ 34 w 44"/>
                  <a:gd name="T55" fmla="*/ 29 h 29"/>
                  <a:gd name="T56" fmla="*/ 33 w 44"/>
                  <a:gd name="T57" fmla="*/ 29 h 29"/>
                  <a:gd name="T58" fmla="*/ 31 w 44"/>
                  <a:gd name="T59" fmla="*/ 27 h 29"/>
                  <a:gd name="T60" fmla="*/ 30 w 44"/>
                  <a:gd name="T61" fmla="*/ 29 h 29"/>
                  <a:gd name="T62" fmla="*/ 29 w 44"/>
                  <a:gd name="T63" fmla="*/ 29 h 29"/>
                  <a:gd name="T64" fmla="*/ 29 w 44"/>
                  <a:gd name="T65" fmla="*/ 27 h 29"/>
                  <a:gd name="T66" fmla="*/ 27 w 44"/>
                  <a:gd name="T67" fmla="*/ 29 h 29"/>
                  <a:gd name="T68" fmla="*/ 26 w 44"/>
                  <a:gd name="T69" fmla="*/ 29 h 29"/>
                  <a:gd name="T70" fmla="*/ 23 w 44"/>
                  <a:gd name="T71" fmla="*/ 27 h 29"/>
                  <a:gd name="T72" fmla="*/ 22 w 44"/>
                  <a:gd name="T73" fmla="*/ 26 h 29"/>
                  <a:gd name="T74" fmla="*/ 19 w 44"/>
                  <a:gd name="T75" fmla="*/ 26 h 29"/>
                  <a:gd name="T76" fmla="*/ 16 w 44"/>
                  <a:gd name="T77" fmla="*/ 25 h 29"/>
                  <a:gd name="T78" fmla="*/ 15 w 44"/>
                  <a:gd name="T79" fmla="*/ 23 h 29"/>
                  <a:gd name="T80" fmla="*/ 13 w 44"/>
                  <a:gd name="T81" fmla="*/ 22 h 29"/>
                  <a:gd name="T82" fmla="*/ 12 w 44"/>
                  <a:gd name="T83" fmla="*/ 20 h 29"/>
                  <a:gd name="T84" fmla="*/ 9 w 44"/>
                  <a:gd name="T85" fmla="*/ 19 h 29"/>
                  <a:gd name="T86" fmla="*/ 7 w 44"/>
                  <a:gd name="T87" fmla="*/ 18 h 29"/>
                  <a:gd name="T88" fmla="*/ 7 w 44"/>
                  <a:gd name="T89" fmla="*/ 14 h 29"/>
                  <a:gd name="T90" fmla="*/ 5 w 44"/>
                  <a:gd name="T91" fmla="*/ 11 h 29"/>
                  <a:gd name="T92" fmla="*/ 4 w 44"/>
                  <a:gd name="T93" fmla="*/ 8 h 29"/>
                  <a:gd name="T94" fmla="*/ 0 w 44"/>
                  <a:gd name="T95" fmla="*/ 3 h 29"/>
                  <a:gd name="T96" fmla="*/ 0 w 44"/>
                  <a:gd name="T97" fmla="*/ 0 h 29"/>
                  <a:gd name="T98" fmla="*/ 0 w 44"/>
                  <a:gd name="T9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29">
                    <a:moveTo>
                      <a:pt x="0" y="0"/>
                    </a:moveTo>
                    <a:lnTo>
                      <a:pt x="1" y="1"/>
                    </a:lnTo>
                    <a:lnTo>
                      <a:pt x="3" y="1"/>
                    </a:lnTo>
                    <a:lnTo>
                      <a:pt x="4" y="3"/>
                    </a:lnTo>
                    <a:lnTo>
                      <a:pt x="4" y="4"/>
                    </a:lnTo>
                    <a:lnTo>
                      <a:pt x="5" y="5"/>
                    </a:lnTo>
                    <a:lnTo>
                      <a:pt x="8" y="5"/>
                    </a:lnTo>
                    <a:lnTo>
                      <a:pt x="11" y="5"/>
                    </a:lnTo>
                    <a:lnTo>
                      <a:pt x="12" y="5"/>
                    </a:lnTo>
                    <a:lnTo>
                      <a:pt x="20" y="7"/>
                    </a:lnTo>
                    <a:lnTo>
                      <a:pt x="20" y="8"/>
                    </a:lnTo>
                    <a:lnTo>
                      <a:pt x="19" y="8"/>
                    </a:lnTo>
                    <a:lnTo>
                      <a:pt x="19" y="9"/>
                    </a:lnTo>
                    <a:lnTo>
                      <a:pt x="18" y="11"/>
                    </a:lnTo>
                    <a:lnTo>
                      <a:pt x="22" y="11"/>
                    </a:lnTo>
                    <a:lnTo>
                      <a:pt x="24" y="11"/>
                    </a:lnTo>
                    <a:lnTo>
                      <a:pt x="26" y="9"/>
                    </a:lnTo>
                    <a:lnTo>
                      <a:pt x="27" y="9"/>
                    </a:lnTo>
                    <a:lnTo>
                      <a:pt x="30" y="11"/>
                    </a:lnTo>
                    <a:lnTo>
                      <a:pt x="30" y="12"/>
                    </a:lnTo>
                    <a:lnTo>
                      <a:pt x="34" y="12"/>
                    </a:lnTo>
                    <a:lnTo>
                      <a:pt x="35" y="14"/>
                    </a:lnTo>
                    <a:lnTo>
                      <a:pt x="37" y="15"/>
                    </a:lnTo>
                    <a:lnTo>
                      <a:pt x="44" y="16"/>
                    </a:lnTo>
                    <a:lnTo>
                      <a:pt x="41" y="18"/>
                    </a:lnTo>
                    <a:lnTo>
                      <a:pt x="42" y="22"/>
                    </a:lnTo>
                    <a:lnTo>
                      <a:pt x="39" y="25"/>
                    </a:lnTo>
                    <a:lnTo>
                      <a:pt x="34" y="29"/>
                    </a:lnTo>
                    <a:lnTo>
                      <a:pt x="33" y="29"/>
                    </a:lnTo>
                    <a:lnTo>
                      <a:pt x="31" y="27"/>
                    </a:lnTo>
                    <a:lnTo>
                      <a:pt x="30" y="29"/>
                    </a:lnTo>
                    <a:lnTo>
                      <a:pt x="29" y="29"/>
                    </a:lnTo>
                    <a:lnTo>
                      <a:pt x="29" y="27"/>
                    </a:lnTo>
                    <a:lnTo>
                      <a:pt x="27" y="29"/>
                    </a:lnTo>
                    <a:lnTo>
                      <a:pt x="26" y="29"/>
                    </a:lnTo>
                    <a:lnTo>
                      <a:pt x="23" y="27"/>
                    </a:lnTo>
                    <a:lnTo>
                      <a:pt x="22" y="26"/>
                    </a:lnTo>
                    <a:lnTo>
                      <a:pt x="19" y="26"/>
                    </a:lnTo>
                    <a:lnTo>
                      <a:pt x="16" y="25"/>
                    </a:lnTo>
                    <a:lnTo>
                      <a:pt x="15" y="23"/>
                    </a:lnTo>
                    <a:lnTo>
                      <a:pt x="13" y="22"/>
                    </a:lnTo>
                    <a:lnTo>
                      <a:pt x="12" y="20"/>
                    </a:lnTo>
                    <a:lnTo>
                      <a:pt x="9" y="19"/>
                    </a:lnTo>
                    <a:lnTo>
                      <a:pt x="7" y="18"/>
                    </a:lnTo>
                    <a:lnTo>
                      <a:pt x="7" y="14"/>
                    </a:lnTo>
                    <a:lnTo>
                      <a:pt x="5" y="11"/>
                    </a:lnTo>
                    <a:lnTo>
                      <a:pt x="4" y="8"/>
                    </a:lnTo>
                    <a:lnTo>
                      <a:pt x="0" y="3"/>
                    </a:lnTo>
                    <a:lnTo>
                      <a:pt x="0" y="0"/>
                    </a:lnTo>
                    <a:lnTo>
                      <a:pt x="0" y="0"/>
                    </a:lnTo>
                    <a:close/>
                  </a:path>
                </a:pathLst>
              </a:custGeom>
              <a:grpFill/>
              <a:ln>
                <a:noFill/>
              </a:ln>
            </p:spPr>
            <p:txBody>
              <a:bodyPr vert="horz" wrap="none" lIns="0" tIns="0" rIns="0" bIns="0" numCol="1" anchor="t" anchorCtr="0" compatLnSpc="1">
                <a:prstTxWarp prst="textNoShape">
                  <a:avLst/>
                </a:prstTxWarp>
              </a:bodyPr>
              <a:lstStyle/>
              <a:p>
                <a:pP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grpSp>
      </p:grpSp>
      <p:sp>
        <p:nvSpPr>
          <p:cNvPr id="2191" name="正方形/長方形 2190"/>
          <p:cNvSpPr/>
          <p:nvPr/>
        </p:nvSpPr>
        <p:spPr bwMode="gray">
          <a:xfrm>
            <a:off x="7526882" y="1530163"/>
            <a:ext cx="469791" cy="162700"/>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wrap="none" lIns="30788" tIns="0" rIns="0" bIns="30788" rtlCol="0" anchor="b" anchorCtr="0">
            <a:noAutofit/>
          </a:bodyPr>
          <a:lstStyle/>
          <a:p>
            <a:pPr defTabSz="781995" fontAlgn="base">
              <a:spcBef>
                <a:spcPct val="0"/>
              </a:spcBef>
              <a:spcAft>
                <a:spcPct val="0"/>
              </a:spcAft>
            </a:pPr>
            <a:r>
              <a:rPr kumimoji="1" lang="ja-JP" altLang="en-US" sz="855" b="1" dirty="0">
                <a:solidFill>
                  <a:srgbClr val="1966B2"/>
                </a:solidFill>
                <a:latin typeface="Segoe UI"/>
                <a:ea typeface="メイリオ"/>
              </a:rPr>
              <a:t>アメリカ</a:t>
            </a:r>
          </a:p>
        </p:txBody>
      </p:sp>
      <p:sp>
        <p:nvSpPr>
          <p:cNvPr id="2192" name="正方形/長方形 2191"/>
          <p:cNvSpPr/>
          <p:nvPr/>
        </p:nvSpPr>
        <p:spPr bwMode="gray">
          <a:xfrm>
            <a:off x="7526881" y="1755124"/>
            <a:ext cx="1231537"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ティーティーエー，</a:t>
            </a:r>
            <a:r>
              <a:rPr kumimoji="1" lang="en-US" altLang="ja-JP" sz="855" dirty="0">
                <a:solidFill>
                  <a:prstClr val="black"/>
                </a:solidFill>
                <a:latin typeface="Segoe UI"/>
                <a:ea typeface="メイリオ"/>
              </a:rPr>
              <a:t>INC.</a:t>
            </a:r>
            <a:endParaRPr kumimoji="1" lang="ja-JP" altLang="en-US" sz="855" dirty="0">
              <a:solidFill>
                <a:prstClr val="black"/>
              </a:solidFill>
              <a:latin typeface="Segoe UI"/>
              <a:ea typeface="メイリオ"/>
            </a:endParaRPr>
          </a:p>
        </p:txBody>
      </p:sp>
      <p:sp>
        <p:nvSpPr>
          <p:cNvPr id="2193" name="正方形/長方形 2192"/>
          <p:cNvSpPr/>
          <p:nvPr/>
        </p:nvSpPr>
        <p:spPr bwMode="gray">
          <a:xfrm>
            <a:off x="7526881" y="1939855"/>
            <a:ext cx="1231537"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ロサンゼルス支店 </a:t>
            </a:r>
            <a:br>
              <a:rPr kumimoji="1" lang="en-US" altLang="ja-JP" sz="855" dirty="0">
                <a:solidFill>
                  <a:prstClr val="black"/>
                </a:solidFill>
                <a:latin typeface="Segoe UI"/>
                <a:ea typeface="メイリオ"/>
              </a:rPr>
            </a:br>
            <a:r>
              <a:rPr kumimoji="1" lang="ja-JP" altLang="en-US" sz="684" dirty="0">
                <a:solidFill>
                  <a:prstClr val="black"/>
                </a:solidFill>
                <a:latin typeface="Segoe UI"/>
                <a:ea typeface="メイリオ"/>
              </a:rPr>
              <a:t>アウトバウンド事業部</a:t>
            </a:r>
          </a:p>
        </p:txBody>
      </p:sp>
      <p:sp>
        <p:nvSpPr>
          <p:cNvPr id="2194" name="正方形/長方形 2193"/>
          <p:cNvSpPr/>
          <p:nvPr/>
        </p:nvSpPr>
        <p:spPr bwMode="gray">
          <a:xfrm>
            <a:off x="7526881" y="2245714"/>
            <a:ext cx="1231537"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ロサンゼルス支店</a:t>
            </a:r>
            <a:r>
              <a:rPr kumimoji="1" lang="en-US" altLang="ja-JP" sz="855" dirty="0">
                <a:solidFill>
                  <a:prstClr val="black"/>
                </a:solidFill>
                <a:latin typeface="Segoe UI"/>
                <a:ea typeface="メイリオ"/>
              </a:rPr>
              <a:t> </a:t>
            </a:r>
            <a:br>
              <a:rPr kumimoji="1" lang="en-US" altLang="ja-JP" sz="855" dirty="0">
                <a:solidFill>
                  <a:prstClr val="black"/>
                </a:solidFill>
                <a:latin typeface="Segoe UI"/>
                <a:ea typeface="メイリオ"/>
              </a:rPr>
            </a:br>
            <a:r>
              <a:rPr kumimoji="1" lang="ja-JP" altLang="en-US" sz="684" dirty="0">
                <a:solidFill>
                  <a:prstClr val="black"/>
                </a:solidFill>
                <a:latin typeface="Segoe UI"/>
                <a:ea typeface="メイリオ"/>
              </a:rPr>
              <a:t>インバウンド事業部</a:t>
            </a:r>
          </a:p>
        </p:txBody>
      </p:sp>
      <p:sp>
        <p:nvSpPr>
          <p:cNvPr id="2195" name="正方形/長方形 2194"/>
          <p:cNvSpPr/>
          <p:nvPr/>
        </p:nvSpPr>
        <p:spPr bwMode="gray">
          <a:xfrm>
            <a:off x="7526881" y="3550535"/>
            <a:ext cx="1231537"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サンフランシスコ支店</a:t>
            </a:r>
          </a:p>
        </p:txBody>
      </p:sp>
      <p:sp>
        <p:nvSpPr>
          <p:cNvPr id="2196" name="正方形/長方形 2195"/>
          <p:cNvSpPr/>
          <p:nvPr/>
        </p:nvSpPr>
        <p:spPr bwMode="gray">
          <a:xfrm>
            <a:off x="7526881" y="3750323"/>
            <a:ext cx="1231537"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ハワイ支店</a:t>
            </a:r>
          </a:p>
        </p:txBody>
      </p:sp>
      <p:sp>
        <p:nvSpPr>
          <p:cNvPr id="2197" name="正方形/長方形 2196"/>
          <p:cNvSpPr/>
          <p:nvPr/>
        </p:nvSpPr>
        <p:spPr bwMode="gray">
          <a:xfrm>
            <a:off x="5232251" y="4694613"/>
            <a:ext cx="798817" cy="162700"/>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30788" rtlCol="0" anchor="b" anchorCtr="0">
            <a:noAutofit/>
          </a:bodyPr>
          <a:lstStyle/>
          <a:p>
            <a:pPr defTabSz="781995" fontAlgn="base">
              <a:spcBef>
                <a:spcPct val="0"/>
              </a:spcBef>
              <a:spcAft>
                <a:spcPct val="0"/>
              </a:spcAft>
            </a:pPr>
            <a:r>
              <a:rPr kumimoji="1" lang="ja-JP" altLang="en-US" sz="855" b="1" dirty="0">
                <a:solidFill>
                  <a:srgbClr val="1966B2"/>
                </a:solidFill>
                <a:latin typeface="Segoe UI"/>
                <a:ea typeface="メイリオ"/>
              </a:rPr>
              <a:t>オーストラリア</a:t>
            </a:r>
          </a:p>
        </p:txBody>
      </p:sp>
      <p:sp>
        <p:nvSpPr>
          <p:cNvPr id="2198" name="正方形/長方形 2197"/>
          <p:cNvSpPr/>
          <p:nvPr/>
        </p:nvSpPr>
        <p:spPr bwMode="gray">
          <a:xfrm>
            <a:off x="5232250" y="5109318"/>
            <a:ext cx="1508633"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ゴールドコースト駐在員事務所</a:t>
            </a:r>
          </a:p>
        </p:txBody>
      </p:sp>
      <p:cxnSp>
        <p:nvCxnSpPr>
          <p:cNvPr id="2199" name="直線コネクタ 2198"/>
          <p:cNvCxnSpPr/>
          <p:nvPr/>
        </p:nvCxnSpPr>
        <p:spPr bwMode="gray">
          <a:xfrm flipH="1">
            <a:off x="5232251" y="4857311"/>
            <a:ext cx="150863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03" name="正方形/長方形 2202"/>
          <p:cNvSpPr/>
          <p:nvPr/>
        </p:nvSpPr>
        <p:spPr bwMode="gray">
          <a:xfrm>
            <a:off x="384310" y="3070739"/>
            <a:ext cx="469791" cy="162700"/>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30788" rtlCol="0" anchor="b" anchorCtr="0">
            <a:noAutofit/>
          </a:bodyPr>
          <a:lstStyle/>
          <a:p>
            <a:pPr defTabSz="781995" fontAlgn="base">
              <a:spcBef>
                <a:spcPct val="0"/>
              </a:spcBef>
              <a:spcAft>
                <a:spcPct val="0"/>
              </a:spcAft>
            </a:pPr>
            <a:r>
              <a:rPr kumimoji="1" lang="ja-JP" altLang="en-US" sz="855" b="1" dirty="0">
                <a:solidFill>
                  <a:srgbClr val="1966B2"/>
                </a:solidFill>
                <a:latin typeface="Segoe UI"/>
                <a:ea typeface="メイリオ"/>
              </a:rPr>
              <a:t>フランス</a:t>
            </a:r>
          </a:p>
        </p:txBody>
      </p:sp>
      <p:cxnSp>
        <p:nvCxnSpPr>
          <p:cNvPr id="2204" name="直線コネクタ 2203"/>
          <p:cNvCxnSpPr/>
          <p:nvPr/>
        </p:nvCxnSpPr>
        <p:spPr bwMode="gray">
          <a:xfrm flipH="1">
            <a:off x="384310" y="3233435"/>
            <a:ext cx="93904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05" name="正方形/長方形 2204"/>
          <p:cNvSpPr/>
          <p:nvPr/>
        </p:nvSpPr>
        <p:spPr bwMode="gray">
          <a:xfrm>
            <a:off x="384310" y="3295753"/>
            <a:ext cx="939047"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パリ駐在員事務所</a:t>
            </a:r>
          </a:p>
        </p:txBody>
      </p:sp>
      <p:sp>
        <p:nvSpPr>
          <p:cNvPr id="2206" name="正方形/長方形 2205"/>
          <p:cNvSpPr/>
          <p:nvPr/>
        </p:nvSpPr>
        <p:spPr bwMode="gray">
          <a:xfrm>
            <a:off x="4442542" y="3457237"/>
            <a:ext cx="250440" cy="162700"/>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30788" rtlCol="0" anchor="b" anchorCtr="0">
            <a:noAutofit/>
          </a:bodyPr>
          <a:lstStyle/>
          <a:p>
            <a:pPr defTabSz="781995" fontAlgn="base">
              <a:spcBef>
                <a:spcPct val="0"/>
              </a:spcBef>
              <a:spcAft>
                <a:spcPct val="0"/>
              </a:spcAft>
            </a:pPr>
            <a:r>
              <a:rPr kumimoji="1" lang="ja-JP" altLang="en-US" sz="855" b="1" dirty="0">
                <a:solidFill>
                  <a:srgbClr val="1966B2"/>
                </a:solidFill>
                <a:latin typeface="Segoe UI"/>
                <a:ea typeface="メイリオ"/>
              </a:rPr>
              <a:t>中国</a:t>
            </a:r>
          </a:p>
        </p:txBody>
      </p:sp>
      <p:sp>
        <p:nvSpPr>
          <p:cNvPr id="2207" name="正方形/長方形 2206"/>
          <p:cNvSpPr/>
          <p:nvPr/>
        </p:nvSpPr>
        <p:spPr bwMode="gray">
          <a:xfrm>
            <a:off x="4442541" y="3681183"/>
            <a:ext cx="923653"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zh-TW" altLang="en-US" sz="855" dirty="0">
                <a:solidFill>
                  <a:prstClr val="black"/>
                </a:solidFill>
                <a:latin typeface="Segoe UI"/>
                <a:ea typeface="メイリオ"/>
              </a:rPr>
              <a:t>北京駐在員事務所</a:t>
            </a:r>
          </a:p>
        </p:txBody>
      </p:sp>
      <p:sp>
        <p:nvSpPr>
          <p:cNvPr id="2208" name="正方形/長方形 2207"/>
          <p:cNvSpPr/>
          <p:nvPr/>
        </p:nvSpPr>
        <p:spPr bwMode="gray">
          <a:xfrm>
            <a:off x="4442541" y="3871458"/>
            <a:ext cx="923653"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zh-TW" altLang="en-US" sz="855" dirty="0">
                <a:solidFill>
                  <a:prstClr val="black"/>
                </a:solidFill>
                <a:latin typeface="Segoe UI"/>
                <a:ea typeface="メイリオ"/>
              </a:rPr>
              <a:t>上海駐在員事務所</a:t>
            </a:r>
          </a:p>
        </p:txBody>
      </p:sp>
      <p:sp>
        <p:nvSpPr>
          <p:cNvPr id="2209" name="正方形/長方形 2208"/>
          <p:cNvSpPr/>
          <p:nvPr/>
        </p:nvSpPr>
        <p:spPr bwMode="gray">
          <a:xfrm>
            <a:off x="4442541" y="4056092"/>
            <a:ext cx="923653"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zh-TW" altLang="en-US" sz="855" dirty="0">
                <a:solidFill>
                  <a:prstClr val="black"/>
                </a:solidFill>
                <a:latin typeface="Segoe UI"/>
                <a:ea typeface="メイリオ"/>
              </a:rPr>
              <a:t>香港駐在員事務所</a:t>
            </a:r>
          </a:p>
        </p:txBody>
      </p:sp>
      <p:cxnSp>
        <p:nvCxnSpPr>
          <p:cNvPr id="2210" name="直線コネクタ 2209"/>
          <p:cNvCxnSpPr/>
          <p:nvPr/>
        </p:nvCxnSpPr>
        <p:spPr bwMode="gray">
          <a:xfrm flipH="1">
            <a:off x="4442542" y="3619934"/>
            <a:ext cx="92365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11" name="正方形/長方形 2210"/>
          <p:cNvSpPr/>
          <p:nvPr/>
        </p:nvSpPr>
        <p:spPr bwMode="gray">
          <a:xfrm>
            <a:off x="2031708" y="5892361"/>
            <a:ext cx="1370085"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シンガポール駐在員事務所</a:t>
            </a:r>
          </a:p>
        </p:txBody>
      </p:sp>
      <p:sp>
        <p:nvSpPr>
          <p:cNvPr id="2212" name="正方形/長方形 2211"/>
          <p:cNvSpPr/>
          <p:nvPr/>
        </p:nvSpPr>
        <p:spPr bwMode="gray">
          <a:xfrm>
            <a:off x="2031710" y="5667403"/>
            <a:ext cx="689141" cy="162700"/>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30788" rtlCol="0" anchor="b" anchorCtr="0">
            <a:noAutofit/>
          </a:bodyPr>
          <a:lstStyle/>
          <a:p>
            <a:pPr defTabSz="781995" fontAlgn="base">
              <a:spcBef>
                <a:spcPct val="0"/>
              </a:spcBef>
              <a:spcAft>
                <a:spcPct val="0"/>
              </a:spcAft>
            </a:pPr>
            <a:r>
              <a:rPr kumimoji="1" lang="ja-JP" altLang="en-US" sz="855" b="1" dirty="0">
                <a:solidFill>
                  <a:srgbClr val="1966B2"/>
                </a:solidFill>
                <a:latin typeface="Segoe UI"/>
                <a:ea typeface="メイリオ"/>
              </a:rPr>
              <a:t>シンガポール</a:t>
            </a:r>
          </a:p>
        </p:txBody>
      </p:sp>
      <p:cxnSp>
        <p:nvCxnSpPr>
          <p:cNvPr id="2213" name="直線コネクタ 2212"/>
          <p:cNvCxnSpPr/>
          <p:nvPr/>
        </p:nvCxnSpPr>
        <p:spPr bwMode="gray">
          <a:xfrm flipH="1">
            <a:off x="2031709" y="5830099"/>
            <a:ext cx="137008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14" name="正方形/長方形 2213"/>
          <p:cNvSpPr/>
          <p:nvPr/>
        </p:nvSpPr>
        <p:spPr bwMode="gray">
          <a:xfrm>
            <a:off x="384310" y="1910766"/>
            <a:ext cx="469791" cy="162700"/>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30788" rtlCol="0" anchor="b" anchorCtr="0">
            <a:noAutofit/>
          </a:bodyPr>
          <a:lstStyle/>
          <a:p>
            <a:pPr defTabSz="781995" fontAlgn="base">
              <a:spcBef>
                <a:spcPct val="0"/>
              </a:spcBef>
              <a:spcAft>
                <a:spcPct val="0"/>
              </a:spcAft>
            </a:pPr>
            <a:r>
              <a:rPr kumimoji="1" lang="ja-JP" altLang="en-US" sz="855" b="1" dirty="0">
                <a:solidFill>
                  <a:srgbClr val="1966B2"/>
                </a:solidFill>
                <a:latin typeface="Segoe UI"/>
                <a:ea typeface="メイリオ"/>
              </a:rPr>
              <a:t>イギリス</a:t>
            </a:r>
          </a:p>
        </p:txBody>
      </p:sp>
      <p:sp>
        <p:nvSpPr>
          <p:cNvPr id="2215" name="正方形/長方形 2214"/>
          <p:cNvSpPr/>
          <p:nvPr/>
        </p:nvSpPr>
        <p:spPr bwMode="gray">
          <a:xfrm>
            <a:off x="384310" y="2135724"/>
            <a:ext cx="831287"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トップツアー </a:t>
            </a:r>
            <a:br>
              <a:rPr kumimoji="1" lang="en-US" altLang="ja-JP" sz="855" dirty="0">
                <a:solidFill>
                  <a:prstClr val="black"/>
                </a:solidFill>
                <a:latin typeface="Segoe UI"/>
                <a:ea typeface="メイリオ"/>
              </a:rPr>
            </a:br>
            <a:r>
              <a:rPr kumimoji="1" lang="ja-JP" altLang="en-US" sz="855" dirty="0">
                <a:solidFill>
                  <a:prstClr val="black"/>
                </a:solidFill>
                <a:latin typeface="Segoe UI"/>
                <a:ea typeface="メイリオ"/>
              </a:rPr>
              <a:t>ヨーロッパ </a:t>
            </a:r>
            <a:r>
              <a:rPr kumimoji="1" lang="en-US" altLang="ja-JP" sz="855" dirty="0">
                <a:solidFill>
                  <a:prstClr val="black"/>
                </a:solidFill>
                <a:latin typeface="Segoe UI"/>
                <a:ea typeface="メイリオ"/>
              </a:rPr>
              <a:t>LTD.</a:t>
            </a:r>
          </a:p>
        </p:txBody>
      </p:sp>
      <p:cxnSp>
        <p:nvCxnSpPr>
          <p:cNvPr id="2216" name="直線コネクタ 2215"/>
          <p:cNvCxnSpPr/>
          <p:nvPr/>
        </p:nvCxnSpPr>
        <p:spPr bwMode="gray">
          <a:xfrm flipH="1">
            <a:off x="384310" y="2073462"/>
            <a:ext cx="83128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17" name="カギ線コネクタ 2216"/>
          <p:cNvCxnSpPr>
            <a:stCxn id="2192" idx="1"/>
            <a:endCxn id="2250" idx="0"/>
          </p:cNvCxnSpPr>
          <p:nvPr/>
        </p:nvCxnSpPr>
        <p:spPr bwMode="gray">
          <a:xfrm rot="10800000" flipV="1">
            <a:off x="6312570" y="1816701"/>
            <a:ext cx="1214311" cy="1634439"/>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18" name="カギ線コネクタ 2217"/>
          <p:cNvCxnSpPr>
            <a:stCxn id="2221" idx="1"/>
            <a:endCxn id="2252" idx="0"/>
          </p:cNvCxnSpPr>
          <p:nvPr/>
        </p:nvCxnSpPr>
        <p:spPr bwMode="gray">
          <a:xfrm rot="10800000" flipV="1">
            <a:off x="7127855" y="2874753"/>
            <a:ext cx="399026" cy="408095"/>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19" name="直線コネクタ 2218"/>
          <p:cNvCxnSpPr>
            <a:stCxn id="2249" idx="6"/>
            <a:endCxn id="2196" idx="1"/>
          </p:cNvCxnSpPr>
          <p:nvPr/>
        </p:nvCxnSpPr>
        <p:spPr bwMode="gray">
          <a:xfrm>
            <a:off x="5607222" y="3811645"/>
            <a:ext cx="1919659" cy="25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20" name="カギ線コネクタ 2219"/>
          <p:cNvCxnSpPr>
            <a:stCxn id="2195" idx="1"/>
            <a:endCxn id="2251" idx="4"/>
          </p:cNvCxnSpPr>
          <p:nvPr/>
        </p:nvCxnSpPr>
        <p:spPr bwMode="gray">
          <a:xfrm rot="10800000">
            <a:off x="6226554" y="3424184"/>
            <a:ext cx="1300327" cy="187927"/>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221" name="正方形/長方形 2220"/>
          <p:cNvSpPr/>
          <p:nvPr/>
        </p:nvSpPr>
        <p:spPr bwMode="gray">
          <a:xfrm>
            <a:off x="7526881" y="2813177"/>
            <a:ext cx="1231537"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ニューヨーク支店</a:t>
            </a:r>
          </a:p>
        </p:txBody>
      </p:sp>
      <p:cxnSp>
        <p:nvCxnSpPr>
          <p:cNvPr id="2222" name="直線コネクタ 2221"/>
          <p:cNvCxnSpPr/>
          <p:nvPr/>
        </p:nvCxnSpPr>
        <p:spPr bwMode="gray">
          <a:xfrm flipH="1">
            <a:off x="7526881" y="1692862"/>
            <a:ext cx="123153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23" name="カギ線コネクタ 2222"/>
          <p:cNvCxnSpPr>
            <a:stCxn id="2245" idx="6"/>
            <a:endCxn id="2207" idx="1"/>
          </p:cNvCxnSpPr>
          <p:nvPr/>
        </p:nvCxnSpPr>
        <p:spPr bwMode="gray">
          <a:xfrm>
            <a:off x="3848241" y="3320889"/>
            <a:ext cx="594300" cy="421871"/>
          </a:xfrm>
          <a:prstGeom prst="bentConnector3">
            <a:avLst>
              <a:gd name="adj1" fmla="val 39367"/>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24" name="カギ線コネクタ 2223"/>
          <p:cNvCxnSpPr>
            <a:stCxn id="2244" idx="4"/>
            <a:endCxn id="2208" idx="1"/>
          </p:cNvCxnSpPr>
          <p:nvPr/>
        </p:nvCxnSpPr>
        <p:spPr bwMode="gray">
          <a:xfrm rot="16200000" flipH="1">
            <a:off x="4008661" y="3499152"/>
            <a:ext cx="344297" cy="523466"/>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25" name="カギ線コネクタ 2224"/>
          <p:cNvCxnSpPr>
            <a:stCxn id="2243" idx="4"/>
            <a:endCxn id="2209" idx="1"/>
          </p:cNvCxnSpPr>
          <p:nvPr/>
        </p:nvCxnSpPr>
        <p:spPr bwMode="gray">
          <a:xfrm rot="16200000" flipH="1">
            <a:off x="3933171" y="3608298"/>
            <a:ext cx="353160" cy="665581"/>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27" name="カギ線コネクタ 2226"/>
          <p:cNvCxnSpPr>
            <a:stCxn id="2211" idx="3"/>
            <a:endCxn id="2241" idx="4"/>
          </p:cNvCxnSpPr>
          <p:nvPr/>
        </p:nvCxnSpPr>
        <p:spPr bwMode="gray">
          <a:xfrm flipV="1">
            <a:off x="3401793" y="4220768"/>
            <a:ext cx="176956" cy="1733170"/>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228" name="正方形/長方形 2227"/>
          <p:cNvSpPr/>
          <p:nvPr/>
        </p:nvSpPr>
        <p:spPr bwMode="gray">
          <a:xfrm>
            <a:off x="5232250" y="4919675"/>
            <a:ext cx="1570209"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ケアンズ駐在員事務所</a:t>
            </a:r>
          </a:p>
        </p:txBody>
      </p:sp>
      <p:sp>
        <p:nvSpPr>
          <p:cNvPr id="2229" name="正方形/長方形 2228"/>
          <p:cNvSpPr/>
          <p:nvPr/>
        </p:nvSpPr>
        <p:spPr bwMode="gray">
          <a:xfrm>
            <a:off x="5232250" y="5294734"/>
            <a:ext cx="1570209" cy="123154"/>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30788" tIns="0" rIns="0" bIns="0" rtlCol="0" anchor="t" anchorCtr="0">
            <a:noAutofit/>
          </a:bodyPr>
          <a:lstStyle/>
          <a:p>
            <a:pPr defTabSz="781995" fontAlgn="base">
              <a:spcBef>
                <a:spcPts val="171"/>
              </a:spcBef>
              <a:spcAft>
                <a:spcPts val="171"/>
              </a:spcAft>
            </a:pPr>
            <a:r>
              <a:rPr kumimoji="1" lang="ja-JP" altLang="en-US" sz="855" dirty="0">
                <a:solidFill>
                  <a:prstClr val="black"/>
                </a:solidFill>
                <a:latin typeface="Segoe UI"/>
                <a:ea typeface="メイリオ"/>
              </a:rPr>
              <a:t>シドニー駐在員事務所</a:t>
            </a:r>
          </a:p>
        </p:txBody>
      </p:sp>
      <p:cxnSp>
        <p:nvCxnSpPr>
          <p:cNvPr id="2230" name="カギ線コネクタ 2229"/>
          <p:cNvCxnSpPr>
            <a:stCxn id="2228" idx="1"/>
            <a:endCxn id="2246" idx="6"/>
          </p:cNvCxnSpPr>
          <p:nvPr/>
        </p:nvCxnSpPr>
        <p:spPr bwMode="gray">
          <a:xfrm rot="10800000">
            <a:off x="4447874" y="4540913"/>
            <a:ext cx="784377" cy="440339"/>
          </a:xfrm>
          <a:prstGeom prst="bentConnector3">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31" name="カギ線コネクタ 2230"/>
          <p:cNvCxnSpPr>
            <a:stCxn id="2198" idx="1"/>
            <a:endCxn id="2247" idx="6"/>
          </p:cNvCxnSpPr>
          <p:nvPr/>
        </p:nvCxnSpPr>
        <p:spPr bwMode="gray">
          <a:xfrm rot="10800000">
            <a:off x="4582508" y="4772782"/>
            <a:ext cx="649743" cy="398113"/>
          </a:xfrm>
          <a:prstGeom prst="bentConnector3">
            <a:avLst>
              <a:gd name="adj1" fmla="val 73821"/>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32" name="カギ線コネクタ 2231"/>
          <p:cNvCxnSpPr>
            <a:stCxn id="2229" idx="1"/>
            <a:endCxn id="2248" idx="6"/>
          </p:cNvCxnSpPr>
          <p:nvPr/>
        </p:nvCxnSpPr>
        <p:spPr bwMode="gray">
          <a:xfrm rot="10800000">
            <a:off x="4530149" y="4884978"/>
            <a:ext cx="702101" cy="471333"/>
          </a:xfrm>
          <a:prstGeom prst="bentConnector3">
            <a:avLst>
              <a:gd name="adj1" fmla="val 80746"/>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33" name="カギ線コネクタ 2232"/>
          <p:cNvCxnSpPr>
            <a:stCxn id="2205" idx="3"/>
            <a:endCxn id="2240" idx="4"/>
          </p:cNvCxnSpPr>
          <p:nvPr/>
        </p:nvCxnSpPr>
        <p:spPr bwMode="gray">
          <a:xfrm flipV="1">
            <a:off x="1323356" y="3147391"/>
            <a:ext cx="292179" cy="209939"/>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34" name="カギ線コネクタ 2233"/>
          <p:cNvCxnSpPr>
            <a:stCxn id="2215" idx="3"/>
            <a:endCxn id="2239" idx="0"/>
          </p:cNvCxnSpPr>
          <p:nvPr/>
        </p:nvCxnSpPr>
        <p:spPr bwMode="gray">
          <a:xfrm>
            <a:off x="1215598" y="2197301"/>
            <a:ext cx="340100" cy="786316"/>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35" name="カギ線コネクタ 2234"/>
          <p:cNvCxnSpPr>
            <a:stCxn id="2193" idx="1"/>
            <a:endCxn id="2250" idx="0"/>
          </p:cNvCxnSpPr>
          <p:nvPr/>
        </p:nvCxnSpPr>
        <p:spPr bwMode="gray">
          <a:xfrm rot="10800000" flipV="1">
            <a:off x="6312570" y="2001431"/>
            <a:ext cx="1214311" cy="1449709"/>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36" name="カギ線コネクタ 2235"/>
          <p:cNvCxnSpPr>
            <a:stCxn id="2194" idx="1"/>
            <a:endCxn id="2250" idx="0"/>
          </p:cNvCxnSpPr>
          <p:nvPr/>
        </p:nvCxnSpPr>
        <p:spPr bwMode="gray">
          <a:xfrm rot="10800000" flipV="1">
            <a:off x="6312570" y="2307290"/>
            <a:ext cx="1214311" cy="1143850"/>
          </a:xfrm>
          <a:prstGeom prst="bentConnector2">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237" name="テキスト ボックス 2236"/>
          <p:cNvSpPr txBox="1"/>
          <p:nvPr/>
        </p:nvSpPr>
        <p:spPr bwMode="gray">
          <a:xfrm>
            <a:off x="8170186" y="1150404"/>
            <a:ext cx="589505" cy="92128"/>
          </a:xfrm>
          <a:prstGeom prst="rect">
            <a:avLst/>
          </a:prstGeom>
          <a:noFill/>
        </p:spPr>
        <p:txBody>
          <a:bodyPr vert="horz" wrap="none" lIns="0" tIns="0" rIns="0" bIns="0" rtlCol="0" anchor="ctr" anchorCtr="0">
            <a:noAutofit/>
          </a:bodyPr>
          <a:lstStyle/>
          <a:p>
            <a:pPr algn="r" defTabSz="781995" fontAlgn="base">
              <a:spcBef>
                <a:spcPct val="0"/>
              </a:spcBef>
              <a:spcAft>
                <a:spcPct val="0"/>
              </a:spcAft>
            </a:pPr>
            <a:r>
              <a:rPr kumimoji="1" lang="en-US" altLang="ja-JP" sz="599" dirty="0">
                <a:solidFill>
                  <a:prstClr val="black"/>
                </a:solidFill>
                <a:latin typeface="Segoe UI"/>
                <a:ea typeface="メイリオ"/>
              </a:rPr>
              <a:t>※2023</a:t>
            </a:r>
            <a:r>
              <a:rPr kumimoji="1" lang="ja-JP" altLang="en-US" sz="599" dirty="0">
                <a:solidFill>
                  <a:prstClr val="black"/>
                </a:solidFill>
                <a:latin typeface="Segoe UI"/>
                <a:ea typeface="メイリオ"/>
              </a:rPr>
              <a:t>年</a:t>
            </a:r>
            <a:r>
              <a:rPr kumimoji="1" lang="en-US" altLang="ja-JP" sz="599" dirty="0">
                <a:solidFill>
                  <a:prstClr val="black"/>
                </a:solidFill>
                <a:latin typeface="Segoe UI"/>
                <a:ea typeface="メイリオ"/>
              </a:rPr>
              <a:t>01</a:t>
            </a:r>
            <a:r>
              <a:rPr kumimoji="1" lang="ja-JP" altLang="en-US" sz="599" dirty="0">
                <a:solidFill>
                  <a:prstClr val="black"/>
                </a:solidFill>
                <a:latin typeface="Segoe UI"/>
                <a:ea typeface="メイリオ"/>
              </a:rPr>
              <a:t>月現在</a:t>
            </a:r>
          </a:p>
        </p:txBody>
      </p:sp>
      <p:sp>
        <p:nvSpPr>
          <p:cNvPr id="2238" name="テキスト ボックス 2237"/>
          <p:cNvSpPr txBox="1"/>
          <p:nvPr/>
        </p:nvSpPr>
        <p:spPr bwMode="gray">
          <a:xfrm>
            <a:off x="384310" y="1060312"/>
            <a:ext cx="6333754" cy="355348"/>
          </a:xfrm>
          <a:prstGeom prst="rect">
            <a:avLst/>
          </a:prstGeom>
          <a:noFill/>
        </p:spPr>
        <p:txBody>
          <a:bodyPr vert="horz" wrap="none" lIns="0" tIns="0" rIns="0" bIns="0" rtlCol="0" anchor="t" anchorCtr="0">
            <a:noAutofit/>
          </a:bodyPr>
          <a:lstStyle>
            <a:defPPr>
              <a:defRPr lang="ja-JP"/>
            </a:defPPr>
            <a:lvl1pPr marL="0" marR="0" indent="0" defTabSz="914400" eaLnBrk="1" latinLnBrk="0" hangingPunct="1">
              <a:lnSpc>
                <a:spcPct val="130000"/>
              </a:lnSpc>
              <a:buClrTx/>
              <a:buSzTx/>
              <a:buFont typeface="Arial" pitchFamily="34" charset="0"/>
              <a:buNone/>
              <a:tabLst/>
              <a:defRPr sz="1400" b="0" i="0" u="none" strike="noStrike" cap="none" spc="0" normalizeH="0" baseline="0">
                <a:ln>
                  <a:noFill/>
                </a:ln>
                <a:effectLst/>
                <a:uLnTx/>
                <a:uFillTx/>
                <a:latin typeface="+mn-lt"/>
                <a:ea typeface="+mn-ea"/>
              </a:defRPr>
            </a:lvl1pPr>
            <a:lvl2pPr marL="742950" indent="-285750" defTabSz="914400" eaLnBrk="1" latinLnBrk="0" hangingPunct="1">
              <a:buFont typeface="Arial" pitchFamily="34" charset="0"/>
              <a:buChar char="–"/>
              <a:defRPr sz="2800">
                <a:latin typeface="+mn-lt"/>
                <a:ea typeface="+mn-ea"/>
              </a:defRPr>
            </a:lvl2pPr>
            <a:lvl3pPr marL="1143000" indent="-228600" defTabSz="914400" eaLnBrk="1" latinLnBrk="0" hangingPunct="1">
              <a:buFont typeface="Arial" pitchFamily="34" charset="0"/>
              <a:buChar char="•"/>
              <a:defRPr sz="2400">
                <a:latin typeface="+mn-lt"/>
                <a:ea typeface="+mn-ea"/>
              </a:defRPr>
            </a:lvl3pPr>
            <a:lvl4pPr marL="1600200" indent="-228600" defTabSz="914400" eaLnBrk="1" latinLnBrk="0" hangingPunct="1">
              <a:buFont typeface="Arial" pitchFamily="34" charset="0"/>
              <a:buChar char="–"/>
              <a:defRPr sz="2000">
                <a:latin typeface="+mn-lt"/>
                <a:ea typeface="+mn-ea"/>
              </a:defRPr>
            </a:lvl4pPr>
            <a:lvl5pPr marL="2057400" indent="-228600" defTabSz="914400" eaLnBrk="1" latinLnBrk="0" hangingPunct="1">
              <a:buFont typeface="Arial" pitchFamily="34"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781995" fontAlgn="base">
              <a:lnSpc>
                <a:spcPct val="150000"/>
              </a:lnSpc>
              <a:spcBef>
                <a:spcPts val="428"/>
              </a:spcBef>
              <a:spcAft>
                <a:spcPts val="428"/>
              </a:spcAft>
            </a:pPr>
            <a:r>
              <a:rPr kumimoji="1" lang="ja-JP" altLang="en-US" sz="1539" dirty="0">
                <a:solidFill>
                  <a:prstClr val="black"/>
                </a:solidFill>
                <a:latin typeface="Segoe UI"/>
                <a:ea typeface="メイリオ"/>
              </a:rPr>
              <a:t>東武トップツアーズの海外拠点は、</a:t>
            </a:r>
            <a:r>
              <a:rPr kumimoji="1" lang="ja-JP" altLang="en-US" sz="1539" b="1" dirty="0">
                <a:solidFill>
                  <a:srgbClr val="E13237"/>
                </a:solidFill>
                <a:latin typeface="Segoe UI"/>
                <a:ea typeface="メイリオ"/>
              </a:rPr>
              <a:t>全世界</a:t>
            </a:r>
            <a:r>
              <a:rPr kumimoji="1" lang="en-US" altLang="ja-JP" sz="1539" b="1" dirty="0">
                <a:solidFill>
                  <a:srgbClr val="E13237"/>
                </a:solidFill>
                <a:latin typeface="Segoe UI"/>
                <a:ea typeface="メイリオ"/>
              </a:rPr>
              <a:t>15</a:t>
            </a:r>
            <a:r>
              <a:rPr kumimoji="1" lang="ja-JP" altLang="en-US" sz="1539" b="1" dirty="0">
                <a:solidFill>
                  <a:srgbClr val="E13237"/>
                </a:solidFill>
                <a:latin typeface="Segoe UI"/>
                <a:ea typeface="メイリオ"/>
              </a:rPr>
              <a:t>カ所のネットワーク</a:t>
            </a:r>
            <a:r>
              <a:rPr kumimoji="1" lang="ja-JP" altLang="en-US" sz="1539" dirty="0">
                <a:solidFill>
                  <a:prstClr val="black"/>
                </a:solidFill>
                <a:latin typeface="Segoe UI"/>
                <a:ea typeface="メイリオ"/>
              </a:rPr>
              <a:t>です。</a:t>
            </a:r>
          </a:p>
        </p:txBody>
      </p:sp>
      <p:sp>
        <p:nvSpPr>
          <p:cNvPr id="2239" name="円/楕円 2238"/>
          <p:cNvSpPr/>
          <p:nvPr/>
        </p:nvSpPr>
        <p:spPr bwMode="gray">
          <a:xfrm>
            <a:off x="1520557" y="2983616"/>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0" name="円/楕円 2239"/>
          <p:cNvSpPr/>
          <p:nvPr/>
        </p:nvSpPr>
        <p:spPr bwMode="gray">
          <a:xfrm>
            <a:off x="1580395" y="3077111"/>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1" name="円/楕円 2240"/>
          <p:cNvSpPr/>
          <p:nvPr/>
        </p:nvSpPr>
        <p:spPr bwMode="gray">
          <a:xfrm>
            <a:off x="3543609" y="4150488"/>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3" name="円/楕円 2242"/>
          <p:cNvSpPr/>
          <p:nvPr/>
        </p:nvSpPr>
        <p:spPr bwMode="gray">
          <a:xfrm>
            <a:off x="3741821" y="3694228"/>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4" name="円/楕円 2243"/>
          <p:cNvSpPr/>
          <p:nvPr/>
        </p:nvSpPr>
        <p:spPr bwMode="gray">
          <a:xfrm>
            <a:off x="3883935" y="3518457"/>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5" name="円/楕円 2244"/>
          <p:cNvSpPr/>
          <p:nvPr/>
        </p:nvSpPr>
        <p:spPr bwMode="gray">
          <a:xfrm>
            <a:off x="3777961" y="3285749"/>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6" name="円/楕円 2245"/>
          <p:cNvSpPr/>
          <p:nvPr/>
        </p:nvSpPr>
        <p:spPr bwMode="gray">
          <a:xfrm>
            <a:off x="4377593" y="4505773"/>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7" name="円/楕円 2246"/>
          <p:cNvSpPr/>
          <p:nvPr/>
        </p:nvSpPr>
        <p:spPr bwMode="gray">
          <a:xfrm>
            <a:off x="4512228" y="4737642"/>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8" name="円/楕円 2247"/>
          <p:cNvSpPr/>
          <p:nvPr/>
        </p:nvSpPr>
        <p:spPr bwMode="gray">
          <a:xfrm>
            <a:off x="4459869" y="4849837"/>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49" name="円/楕円 2248"/>
          <p:cNvSpPr/>
          <p:nvPr/>
        </p:nvSpPr>
        <p:spPr bwMode="gray">
          <a:xfrm>
            <a:off x="5536942" y="3776505"/>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50" name="円/楕円 2249"/>
          <p:cNvSpPr/>
          <p:nvPr/>
        </p:nvSpPr>
        <p:spPr bwMode="gray">
          <a:xfrm>
            <a:off x="6277430" y="3451140"/>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51" name="円/楕円 2250"/>
          <p:cNvSpPr/>
          <p:nvPr/>
        </p:nvSpPr>
        <p:spPr bwMode="gray">
          <a:xfrm>
            <a:off x="6191414" y="3353904"/>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
        <p:nvSpPr>
          <p:cNvPr id="2252" name="円/楕円 2251"/>
          <p:cNvSpPr/>
          <p:nvPr/>
        </p:nvSpPr>
        <p:spPr bwMode="gray">
          <a:xfrm>
            <a:off x="7092714" y="3282848"/>
            <a:ext cx="70280" cy="70280"/>
          </a:xfrm>
          <a:prstGeom prst="ellipse">
            <a:avLst/>
          </a:prstGeom>
          <a:solidFill>
            <a:schemeClr val="accent4"/>
          </a:solidFill>
          <a:ln>
            <a:no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026" dirty="0">
              <a:solidFill>
                <a:prstClr val="black"/>
              </a:solidFill>
              <a:latin typeface="Segoe UI"/>
              <a:ea typeface="メイリオ"/>
            </a:endParaRPr>
          </a:p>
        </p:txBody>
      </p:sp>
    </p:spTree>
    <p:extLst>
      <p:ext uri="{BB962C8B-B14F-4D97-AF65-F5344CB8AC3E}">
        <p14:creationId xmlns:p14="http://schemas.microsoft.com/office/powerpoint/2010/main" val="2782883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p:cNvSpPr/>
          <p:nvPr/>
        </p:nvSpPr>
        <p:spPr bwMode="gray">
          <a:xfrm>
            <a:off x="384224" y="2344868"/>
            <a:ext cx="8375467" cy="714629"/>
          </a:xfrm>
          <a:prstGeom prst="rect">
            <a:avLst/>
          </a:prstGeom>
          <a:noFill/>
          <a:ln w="1905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539" dirty="0">
              <a:solidFill>
                <a:prstClr val="black"/>
              </a:solidFill>
              <a:latin typeface="Segoe UI"/>
              <a:ea typeface="メイリオ"/>
            </a:endParaRPr>
          </a:p>
        </p:txBody>
      </p:sp>
      <p:sp>
        <p:nvSpPr>
          <p:cNvPr id="2" name="タイトル 1"/>
          <p:cNvSpPr>
            <a:spLocks noGrp="1"/>
          </p:cNvSpPr>
          <p:nvPr>
            <p:ph type="title"/>
          </p:nvPr>
        </p:nvSpPr>
        <p:spPr bwMode="gray"/>
        <p:txBody>
          <a:bodyPr/>
          <a:lstStyle/>
          <a:p>
            <a:r>
              <a:rPr lang="ja-JP" altLang="en-US" dirty="0">
                <a:latin typeface="ＭＳ Ｐゴシック" panose="020B0600070205080204" pitchFamily="50" charset="-128"/>
                <a:ea typeface="ＭＳ Ｐゴシック" panose="020B0600070205080204" pitchFamily="50" charset="-128"/>
              </a:rPr>
              <a:t>個人情報の取り扱いについて</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0"/>
          </p:nvPr>
        </p:nvSpPr>
        <p:spPr bwMode="gray"/>
        <p:txBody>
          <a:bodyPr/>
          <a:lstStyle/>
          <a:p>
            <a:pPr defTabSz="781995"/>
            <a:fld id="{18963A67-2DC8-42D2-8EA1-A766E561EC14}" type="slidenum">
              <a:rPr lang="en-US" altLang="ja-JP">
                <a:solidFill>
                  <a:prstClr val="black"/>
                </a:solidFill>
                <a:latin typeface="Segoe UI"/>
                <a:ea typeface="メイリオ"/>
              </a:rPr>
              <a:pPr defTabSz="781995"/>
              <a:t>21</a:t>
            </a:fld>
            <a:endParaRPr lang="en-US" altLang="en-US" dirty="0">
              <a:solidFill>
                <a:prstClr val="black"/>
              </a:solidFill>
              <a:latin typeface="Segoe UI"/>
              <a:ea typeface="メイリオ"/>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384310" y="1150404"/>
            <a:ext cx="677345" cy="677345"/>
          </a:xfrm>
          <a:prstGeom prst="rect">
            <a:avLst/>
          </a:prstGeom>
          <a:solidFill>
            <a:schemeClr val="bg1"/>
          </a:solidFill>
        </p:spPr>
      </p:pic>
      <p:sp>
        <p:nvSpPr>
          <p:cNvPr id="5" name="テキスト ボックス 4"/>
          <p:cNvSpPr txBox="1"/>
          <p:nvPr/>
        </p:nvSpPr>
        <p:spPr bwMode="gray">
          <a:xfrm>
            <a:off x="1246386" y="1150404"/>
            <a:ext cx="7513303" cy="677345"/>
          </a:xfrm>
          <a:prstGeom prst="rect">
            <a:avLst/>
          </a:prstGeom>
          <a:noFill/>
        </p:spPr>
        <p:txBody>
          <a:bodyPr vert="horz" wrap="square" lIns="0" tIns="0" rIns="0" bIns="0" rtlCol="0" anchor="ctr" anchorCtr="0">
            <a:noAutofit/>
          </a:bodyPr>
          <a:lstStyle>
            <a:lvl1pPr marL="0" marR="0" indent="0" defTabSz="914400" eaLnBrk="1" latinLnBrk="0" hangingPunct="1">
              <a:lnSpc>
                <a:spcPct val="100000"/>
              </a:lnSpc>
              <a:buClrTx/>
              <a:buSzTx/>
              <a:buFont typeface="Arial" pitchFamily="34" charset="0"/>
              <a:buNone/>
              <a:tabLst/>
              <a:defRPr lang="ja-JP" altLang="en-US" sz="1800" b="0" i="0" u="none" strike="noStrike" cap="none" spc="0" normalizeH="0" baseline="0" noProof="0" smtClean="0">
                <a:ln>
                  <a:noFill/>
                </a:ln>
                <a:effectLst/>
                <a:uLnTx/>
                <a:uFillTx/>
                <a:latin typeface="+mn-lt"/>
                <a:ea typeface="+mn-ea"/>
              </a:defRPr>
            </a:lvl1pPr>
            <a:lvl2pPr marL="742950" indent="-285750" defTabSz="914400" eaLnBrk="1" latinLnBrk="0" hangingPunct="1">
              <a:buFont typeface="Arial" pitchFamily="34" charset="0"/>
              <a:buChar char="–"/>
              <a:defRPr lang="ja-JP" altLang="en-US" sz="2800" smtClean="0">
                <a:latin typeface="+mn-lt"/>
                <a:ea typeface="+mn-ea"/>
              </a:defRPr>
            </a:lvl2pPr>
            <a:lvl3pPr marL="1143000" indent="-228600" defTabSz="914400" eaLnBrk="1" latinLnBrk="0" hangingPunct="1">
              <a:buFont typeface="Arial" pitchFamily="34" charset="0"/>
              <a:buChar char="•"/>
              <a:defRPr lang="ja-JP" altLang="en-US" sz="2400" smtClean="0">
                <a:latin typeface="+mn-lt"/>
                <a:ea typeface="+mn-ea"/>
              </a:defRPr>
            </a:lvl3pPr>
            <a:lvl4pPr marL="1600200" indent="-228600" defTabSz="914400" eaLnBrk="1" latinLnBrk="0" hangingPunct="1">
              <a:buFont typeface="Arial" pitchFamily="34" charset="0"/>
              <a:buChar char="–"/>
              <a:defRPr lang="ja-JP" altLang="en-US" sz="2000" smtClean="0">
                <a:latin typeface="+mn-lt"/>
                <a:ea typeface="+mn-ea"/>
              </a:defRPr>
            </a:lvl4pPr>
            <a:lvl5pPr marL="2057400" indent="-228600" defTabSz="914400" eaLnBrk="1" latinLnBrk="0" hangingPunct="1">
              <a:buFont typeface="Arial" pitchFamily="34" charset="0"/>
              <a:buChar char="»"/>
              <a:defRPr lang="ja-JP" altLang="en-US" sz="2000" dirty="0" smtClean="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781995" fontAlgn="base">
              <a:lnSpc>
                <a:spcPct val="130000"/>
              </a:lnSpc>
              <a:spcBef>
                <a:spcPct val="0"/>
              </a:spcBef>
              <a:spcAft>
                <a:spcPct val="0"/>
              </a:spcAft>
            </a:pPr>
            <a:r>
              <a:rPr kumimoji="1" lang="ja-JP" altLang="en-US" sz="1539" dirty="0">
                <a:solidFill>
                  <a:prstClr val="black"/>
                </a:solidFill>
                <a:latin typeface="Segoe UI"/>
                <a:ea typeface="メイリオ"/>
              </a:rPr>
              <a:t>東武トップツアーズは、</a:t>
            </a:r>
            <a:br>
              <a:rPr kumimoji="1" lang="en-US" altLang="ja-JP" sz="1539" dirty="0">
                <a:solidFill>
                  <a:prstClr val="black"/>
                </a:solidFill>
                <a:latin typeface="Segoe UI"/>
                <a:ea typeface="メイリオ"/>
              </a:rPr>
            </a:br>
            <a:r>
              <a:rPr kumimoji="1" lang="en-US" altLang="ja-JP" sz="1539" b="1" dirty="0">
                <a:solidFill>
                  <a:srgbClr val="E13237"/>
                </a:solidFill>
                <a:latin typeface="Segoe UI"/>
                <a:ea typeface="メイリオ"/>
              </a:rPr>
              <a:t>2006</a:t>
            </a:r>
            <a:r>
              <a:rPr kumimoji="1" lang="ja-JP" altLang="en-US" sz="1539" b="1" dirty="0">
                <a:solidFill>
                  <a:srgbClr val="E13237"/>
                </a:solidFill>
                <a:latin typeface="Segoe UI"/>
                <a:ea typeface="メイリオ"/>
              </a:rPr>
              <a:t>年</a:t>
            </a:r>
            <a:r>
              <a:rPr kumimoji="1" lang="en-US" altLang="ja-JP" sz="1539" b="1" dirty="0">
                <a:solidFill>
                  <a:srgbClr val="E13237"/>
                </a:solidFill>
                <a:latin typeface="Segoe UI"/>
                <a:ea typeface="メイリオ"/>
              </a:rPr>
              <a:t>3</a:t>
            </a:r>
            <a:r>
              <a:rPr kumimoji="1" lang="ja-JP" altLang="en-US" sz="1539" b="1" dirty="0">
                <a:solidFill>
                  <a:srgbClr val="E13237"/>
                </a:solidFill>
                <a:latin typeface="Segoe UI"/>
                <a:ea typeface="メイリオ"/>
              </a:rPr>
              <a:t>月に「プライバシーマーク」を取得</a:t>
            </a:r>
            <a:r>
              <a:rPr kumimoji="1" lang="ja-JP" altLang="en-US" sz="1539" dirty="0">
                <a:solidFill>
                  <a:prstClr val="black"/>
                </a:solidFill>
                <a:latin typeface="Segoe UI"/>
                <a:ea typeface="メイリオ"/>
              </a:rPr>
              <a:t>いたしました。</a:t>
            </a:r>
          </a:p>
        </p:txBody>
      </p:sp>
      <p:sp>
        <p:nvSpPr>
          <p:cNvPr id="7" name="テキスト ボックス 6"/>
          <p:cNvSpPr txBox="1"/>
          <p:nvPr/>
        </p:nvSpPr>
        <p:spPr bwMode="gray">
          <a:xfrm>
            <a:off x="384310" y="2243365"/>
            <a:ext cx="1902912" cy="228505"/>
          </a:xfrm>
          <a:prstGeom prst="rect">
            <a:avLst/>
          </a:prstGeom>
          <a:solidFill>
            <a:schemeClr val="bg1"/>
          </a:solidFill>
          <a:ln w="19050">
            <a:solidFill>
              <a:schemeClr val="bg1"/>
            </a:solidFill>
          </a:ln>
        </p:spPr>
        <p:txBody>
          <a:bodyPr vert="horz" wrap="none" lIns="0" tIns="30788" rIns="61577" bIns="0" rtlCol="0" anchor="ctr" anchorCtr="0">
            <a:noAutofit/>
          </a:bodyPr>
          <a:lstStyle>
            <a:lvl1pPr marL="0" marR="0" indent="0" defTabSz="914400" eaLnBrk="1" latinLnBrk="0" hangingPunct="1">
              <a:lnSpc>
                <a:spcPct val="100000"/>
              </a:lnSpc>
              <a:buClrTx/>
              <a:buSzTx/>
              <a:buFont typeface="Arial" pitchFamily="34" charset="0"/>
              <a:buNone/>
              <a:tabLst/>
              <a:defRPr lang="ja-JP" altLang="en-US" sz="1800" b="0" i="0" u="none" strike="noStrike" cap="none" spc="0" normalizeH="0" baseline="0" noProof="0" smtClean="0">
                <a:ln>
                  <a:noFill/>
                </a:ln>
                <a:effectLst/>
                <a:uLnTx/>
                <a:uFillTx/>
                <a:latin typeface="+mn-lt"/>
                <a:ea typeface="+mn-ea"/>
              </a:defRPr>
            </a:lvl1pPr>
            <a:lvl2pPr marL="742950" indent="-285750" defTabSz="914400" eaLnBrk="1" latinLnBrk="0" hangingPunct="1">
              <a:buFont typeface="Arial" pitchFamily="34" charset="0"/>
              <a:buChar char="–"/>
              <a:defRPr lang="ja-JP" altLang="en-US" sz="2800" smtClean="0">
                <a:latin typeface="+mn-lt"/>
                <a:ea typeface="+mn-ea"/>
              </a:defRPr>
            </a:lvl2pPr>
            <a:lvl3pPr marL="1143000" indent="-228600" defTabSz="914400" eaLnBrk="1" latinLnBrk="0" hangingPunct="1">
              <a:buFont typeface="Arial" pitchFamily="34" charset="0"/>
              <a:buChar char="•"/>
              <a:defRPr lang="ja-JP" altLang="en-US" sz="2400" smtClean="0">
                <a:latin typeface="+mn-lt"/>
                <a:ea typeface="+mn-ea"/>
              </a:defRPr>
            </a:lvl3pPr>
            <a:lvl4pPr marL="1600200" indent="-228600" defTabSz="914400" eaLnBrk="1" latinLnBrk="0" hangingPunct="1">
              <a:buFont typeface="Arial" pitchFamily="34" charset="0"/>
              <a:buChar char="–"/>
              <a:defRPr lang="ja-JP" altLang="en-US" sz="2000" smtClean="0">
                <a:latin typeface="+mn-lt"/>
                <a:ea typeface="+mn-ea"/>
              </a:defRPr>
            </a:lvl4pPr>
            <a:lvl5pPr marL="2057400" indent="-228600" defTabSz="914400" eaLnBrk="1" latinLnBrk="0" hangingPunct="1">
              <a:buFont typeface="Arial" pitchFamily="34" charset="0"/>
              <a:buChar char="»"/>
              <a:defRPr lang="ja-JP" altLang="en-US" sz="2000" dirty="0" smtClean="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781995" fontAlgn="base">
              <a:spcBef>
                <a:spcPct val="0"/>
              </a:spcBef>
              <a:spcAft>
                <a:spcPct val="0"/>
              </a:spcAft>
            </a:pPr>
            <a:r>
              <a:rPr kumimoji="1" lang="ja-JP" altLang="en-US" sz="1283" dirty="0">
                <a:solidFill>
                  <a:prstClr val="black"/>
                </a:solidFill>
                <a:latin typeface="Segoe UI"/>
                <a:ea typeface="メイリオ"/>
              </a:rPr>
              <a:t>プライバシーマークとは</a:t>
            </a:r>
          </a:p>
        </p:txBody>
      </p:sp>
      <p:sp>
        <p:nvSpPr>
          <p:cNvPr id="8" name="テキスト ボックス 7"/>
          <p:cNvSpPr txBox="1"/>
          <p:nvPr/>
        </p:nvSpPr>
        <p:spPr bwMode="gray">
          <a:xfrm>
            <a:off x="1246386" y="2543940"/>
            <a:ext cx="6756004" cy="365548"/>
          </a:xfrm>
          <a:prstGeom prst="rect">
            <a:avLst/>
          </a:prstGeom>
          <a:noFill/>
        </p:spPr>
        <p:txBody>
          <a:bodyPr vert="horz" wrap="none" lIns="0" tIns="0" rIns="0" bIns="0" rtlCol="0" anchor="t" anchorCtr="0">
            <a:noAutofit/>
          </a:bodyPr>
          <a:lstStyle>
            <a:lvl1pPr marL="0" marR="0" indent="0" defTabSz="914400" eaLnBrk="1" latinLnBrk="0" hangingPunct="1">
              <a:lnSpc>
                <a:spcPct val="100000"/>
              </a:lnSpc>
              <a:buClrTx/>
              <a:buSzTx/>
              <a:buFont typeface="Arial" pitchFamily="34" charset="0"/>
              <a:buNone/>
              <a:tabLst/>
              <a:defRPr lang="ja-JP" altLang="en-US" sz="1800" b="0" i="0" u="none" strike="noStrike" cap="none" spc="0" normalizeH="0" baseline="0" noProof="0" smtClean="0">
                <a:ln>
                  <a:noFill/>
                </a:ln>
                <a:effectLst/>
                <a:uLnTx/>
                <a:uFillTx/>
                <a:latin typeface="+mn-lt"/>
                <a:ea typeface="+mn-ea"/>
              </a:defRPr>
            </a:lvl1pPr>
            <a:lvl2pPr marL="742950" indent="-285750" defTabSz="914400" eaLnBrk="1" latinLnBrk="0" hangingPunct="1">
              <a:buFont typeface="Arial" pitchFamily="34" charset="0"/>
              <a:buChar char="–"/>
              <a:defRPr lang="ja-JP" altLang="en-US" sz="2800" smtClean="0">
                <a:latin typeface="+mn-lt"/>
                <a:ea typeface="+mn-ea"/>
              </a:defRPr>
            </a:lvl2pPr>
            <a:lvl3pPr marL="1143000" indent="-228600" defTabSz="914400" eaLnBrk="1" latinLnBrk="0" hangingPunct="1">
              <a:buFont typeface="Arial" pitchFamily="34" charset="0"/>
              <a:buChar char="•"/>
              <a:defRPr lang="ja-JP" altLang="en-US" sz="2400" smtClean="0">
                <a:latin typeface="+mn-lt"/>
                <a:ea typeface="+mn-ea"/>
              </a:defRPr>
            </a:lvl3pPr>
            <a:lvl4pPr marL="1600200" indent="-228600" defTabSz="914400" eaLnBrk="1" latinLnBrk="0" hangingPunct="1">
              <a:buFont typeface="Arial" pitchFamily="34" charset="0"/>
              <a:buChar char="–"/>
              <a:defRPr lang="ja-JP" altLang="en-US" sz="2000" smtClean="0">
                <a:latin typeface="+mn-lt"/>
                <a:ea typeface="+mn-ea"/>
              </a:defRPr>
            </a:lvl4pPr>
            <a:lvl5pPr marL="2057400" indent="-228600" defTabSz="914400" eaLnBrk="1" latinLnBrk="0" hangingPunct="1">
              <a:buFont typeface="Arial" pitchFamily="34" charset="0"/>
              <a:buChar char="»"/>
              <a:defRPr lang="ja-JP" altLang="en-US" sz="2000" dirty="0" smtClean="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781995" fontAlgn="base">
              <a:lnSpc>
                <a:spcPct val="130000"/>
              </a:lnSpc>
            </a:pPr>
            <a:r>
              <a:rPr kumimoji="1" lang="ja-JP" altLang="en-US" sz="941" dirty="0">
                <a:solidFill>
                  <a:prstClr val="black"/>
                </a:solidFill>
                <a:latin typeface="Segoe UI"/>
                <a:ea typeface="メイリオ"/>
              </a:rPr>
              <a:t>個人情報を保護する企業を示す信頼のマークです。</a:t>
            </a:r>
          </a:p>
          <a:p>
            <a:pPr defTabSz="781995" fontAlgn="base">
              <a:lnSpc>
                <a:spcPct val="130000"/>
              </a:lnSpc>
            </a:pPr>
            <a:r>
              <a:rPr kumimoji="1" lang="ja-JP" altLang="en-US" sz="941" dirty="0">
                <a:solidFill>
                  <a:prstClr val="black"/>
                </a:solidFill>
                <a:latin typeface="Segoe UI"/>
                <a:ea typeface="メイリオ"/>
              </a:rPr>
              <a:t>個人情報の取扱いに関して適切に保護措置を講じていることを認められた企業だけがこのマークの使用を認められています。</a:t>
            </a:r>
          </a:p>
        </p:txBody>
      </p:sp>
      <p:sp>
        <p:nvSpPr>
          <p:cNvPr id="9" name="テキスト ボックス 8"/>
          <p:cNvSpPr txBox="1"/>
          <p:nvPr/>
        </p:nvSpPr>
        <p:spPr bwMode="gray">
          <a:xfrm>
            <a:off x="384310" y="3422420"/>
            <a:ext cx="2632210" cy="197415"/>
          </a:xfrm>
          <a:prstGeom prst="rect">
            <a:avLst/>
          </a:prstGeom>
          <a:noFill/>
        </p:spPr>
        <p:txBody>
          <a:bodyPr vert="horz" wrap="none" lIns="0" tIns="0" rIns="0" bIns="0" rtlCol="0" anchor="ctr" anchorCtr="0">
            <a:noAutofit/>
          </a:bodyPr>
          <a:lstStyle>
            <a:lvl1pPr marL="0" marR="0" indent="0" defTabSz="914400" eaLnBrk="1" latinLnBrk="0" hangingPunct="1">
              <a:lnSpc>
                <a:spcPct val="100000"/>
              </a:lnSpc>
              <a:buClrTx/>
              <a:buSzTx/>
              <a:buFont typeface="Arial" pitchFamily="34" charset="0"/>
              <a:buNone/>
              <a:tabLst/>
              <a:defRPr lang="ja-JP" altLang="en-US" sz="1800" b="0" i="0" u="none" strike="noStrike" cap="none" spc="0" normalizeH="0" baseline="0" noProof="0" smtClean="0">
                <a:ln>
                  <a:noFill/>
                </a:ln>
                <a:effectLst/>
                <a:uLnTx/>
                <a:uFillTx/>
                <a:latin typeface="+mn-lt"/>
                <a:ea typeface="+mn-ea"/>
              </a:defRPr>
            </a:lvl1pPr>
            <a:lvl2pPr marL="742950" indent="-285750" defTabSz="914400" eaLnBrk="1" latinLnBrk="0" hangingPunct="1">
              <a:buFont typeface="Arial" pitchFamily="34" charset="0"/>
              <a:buChar char="–"/>
              <a:defRPr lang="ja-JP" altLang="en-US" sz="2800" smtClean="0">
                <a:latin typeface="+mn-lt"/>
                <a:ea typeface="+mn-ea"/>
              </a:defRPr>
            </a:lvl2pPr>
            <a:lvl3pPr marL="1143000" indent="-228600" defTabSz="914400" eaLnBrk="1" latinLnBrk="0" hangingPunct="1">
              <a:buFont typeface="Arial" pitchFamily="34" charset="0"/>
              <a:buChar char="•"/>
              <a:defRPr lang="ja-JP" altLang="en-US" sz="2400" smtClean="0">
                <a:latin typeface="+mn-lt"/>
                <a:ea typeface="+mn-ea"/>
              </a:defRPr>
            </a:lvl3pPr>
            <a:lvl4pPr marL="1600200" indent="-228600" defTabSz="914400" eaLnBrk="1" latinLnBrk="0" hangingPunct="1">
              <a:buFont typeface="Arial" pitchFamily="34" charset="0"/>
              <a:buChar char="–"/>
              <a:defRPr lang="ja-JP" altLang="en-US" sz="2000" smtClean="0">
                <a:latin typeface="+mn-lt"/>
                <a:ea typeface="+mn-ea"/>
              </a:defRPr>
            </a:lvl4pPr>
            <a:lvl5pPr marL="2057400" indent="-228600" defTabSz="914400" eaLnBrk="1" latinLnBrk="0" hangingPunct="1">
              <a:buFont typeface="Arial" pitchFamily="34" charset="0"/>
              <a:buChar char="»"/>
              <a:defRPr lang="ja-JP" altLang="en-US" sz="2000" dirty="0" smtClean="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781995" fontAlgn="base">
              <a:spcBef>
                <a:spcPct val="0"/>
              </a:spcBef>
              <a:spcAft>
                <a:spcPct val="0"/>
              </a:spcAft>
            </a:pPr>
            <a:r>
              <a:rPr kumimoji="1" lang="ja-JP" altLang="en-US" sz="1283" b="1" dirty="0">
                <a:solidFill>
                  <a:srgbClr val="1966B2"/>
                </a:solidFill>
                <a:latin typeface="Segoe UI"/>
                <a:ea typeface="メイリオ"/>
              </a:rPr>
              <a:t>弊社の個人情報の取り扱いについて</a:t>
            </a:r>
          </a:p>
        </p:txBody>
      </p:sp>
      <p:sp>
        <p:nvSpPr>
          <p:cNvPr id="10" name="テキスト ボックス 9"/>
          <p:cNvSpPr txBox="1"/>
          <p:nvPr/>
        </p:nvSpPr>
        <p:spPr bwMode="gray">
          <a:xfrm>
            <a:off x="553560" y="5338163"/>
            <a:ext cx="8036794" cy="615768"/>
          </a:xfrm>
          <a:prstGeom prst="rect">
            <a:avLst/>
          </a:prstGeom>
          <a:noFill/>
        </p:spPr>
        <p:txBody>
          <a:bodyPr vert="horz" wrap="square" lIns="0" tIns="0" rIns="0" bIns="0" rtlCol="0" anchor="ctr" anchorCtr="0">
            <a:noAutofit/>
          </a:bodyPr>
          <a:lstStyle>
            <a:lvl1pPr marL="0" marR="0" indent="0" defTabSz="914400" eaLnBrk="1" latinLnBrk="0" hangingPunct="1">
              <a:lnSpc>
                <a:spcPct val="100000"/>
              </a:lnSpc>
              <a:buClrTx/>
              <a:buSzTx/>
              <a:buFont typeface="Arial" pitchFamily="34" charset="0"/>
              <a:buNone/>
              <a:tabLst/>
              <a:defRPr lang="ja-JP" altLang="en-US" sz="1800" b="0" i="0" u="none" strike="noStrike" cap="none" spc="0" normalizeH="0" baseline="0" noProof="0" smtClean="0">
                <a:ln>
                  <a:noFill/>
                </a:ln>
                <a:effectLst/>
                <a:uLnTx/>
                <a:uFillTx/>
                <a:latin typeface="+mn-lt"/>
                <a:ea typeface="+mn-ea"/>
              </a:defRPr>
            </a:lvl1pPr>
            <a:lvl2pPr marL="742950" indent="-285750" defTabSz="914400" eaLnBrk="1" latinLnBrk="0" hangingPunct="1">
              <a:buFont typeface="Arial" pitchFamily="34" charset="0"/>
              <a:buChar char="–"/>
              <a:defRPr lang="ja-JP" altLang="en-US" sz="2800" smtClean="0">
                <a:latin typeface="+mn-lt"/>
                <a:ea typeface="+mn-ea"/>
              </a:defRPr>
            </a:lvl2pPr>
            <a:lvl3pPr marL="1143000" indent="-228600" defTabSz="914400" eaLnBrk="1" latinLnBrk="0" hangingPunct="1">
              <a:buFont typeface="Arial" pitchFamily="34" charset="0"/>
              <a:buChar char="•"/>
              <a:defRPr lang="ja-JP" altLang="en-US" sz="2400" smtClean="0">
                <a:latin typeface="+mn-lt"/>
                <a:ea typeface="+mn-ea"/>
              </a:defRPr>
            </a:lvl3pPr>
            <a:lvl4pPr marL="1600200" indent="-228600" defTabSz="914400" eaLnBrk="1" latinLnBrk="0" hangingPunct="1">
              <a:buFont typeface="Arial" pitchFamily="34" charset="0"/>
              <a:buChar char="–"/>
              <a:defRPr lang="ja-JP" altLang="en-US" sz="2000" smtClean="0">
                <a:latin typeface="+mn-lt"/>
                <a:ea typeface="+mn-ea"/>
              </a:defRPr>
            </a:lvl4pPr>
            <a:lvl5pPr marL="2057400" indent="-228600" defTabSz="914400" eaLnBrk="1" latinLnBrk="0" hangingPunct="1">
              <a:buFont typeface="Arial" pitchFamily="34" charset="0"/>
              <a:buChar char="»"/>
              <a:defRPr lang="ja-JP" altLang="en-US" sz="2000" dirty="0" smtClean="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defTabSz="781995" fontAlgn="base">
              <a:lnSpc>
                <a:spcPct val="130000"/>
              </a:lnSpc>
            </a:pPr>
            <a:r>
              <a:rPr kumimoji="1" lang="ja-JP" altLang="en-US" sz="941" dirty="0">
                <a:solidFill>
                  <a:prstClr val="black"/>
                </a:solidFill>
                <a:latin typeface="Segoe UI"/>
                <a:ea typeface="メイリオ"/>
              </a:rPr>
              <a:t>お客さまがご自身の個人情報の照会・修正等を希望される場合には、ご本人であることを確認した上で合理的な範囲で対応させていただきます。</a:t>
            </a:r>
            <a:br>
              <a:rPr kumimoji="1" lang="en-US" altLang="ja-JP" sz="941" dirty="0">
                <a:solidFill>
                  <a:prstClr val="black"/>
                </a:solidFill>
                <a:latin typeface="Segoe UI"/>
                <a:ea typeface="メイリオ"/>
              </a:rPr>
            </a:br>
            <a:r>
              <a:rPr kumimoji="1" lang="ja-JP" altLang="en-US" sz="941" dirty="0">
                <a:solidFill>
                  <a:prstClr val="black"/>
                </a:solidFill>
                <a:latin typeface="Segoe UI"/>
                <a:ea typeface="メイリオ"/>
              </a:rPr>
              <a:t>なお、弊社はお客さまの個人情報に関し適用される法令、規範を遵守するとともに、上記の取り組みを適宜見直し、改善していきます。</a:t>
            </a:r>
            <a:br>
              <a:rPr kumimoji="1" lang="en-US" altLang="ja-JP" sz="941" dirty="0">
                <a:solidFill>
                  <a:prstClr val="black"/>
                </a:solidFill>
                <a:latin typeface="Segoe UI"/>
                <a:ea typeface="メイリオ"/>
              </a:rPr>
            </a:br>
            <a:r>
              <a:rPr kumimoji="1" lang="ja-JP" altLang="en-US" sz="941" dirty="0">
                <a:solidFill>
                  <a:prstClr val="black"/>
                </a:solidFill>
                <a:latin typeface="Segoe UI"/>
                <a:ea typeface="メイリオ"/>
              </a:rPr>
              <a:t>また、事故等の発生に関連し、警察および観光庁・外務省その他官公署からの要請により、お客さまの個人情報を提供する場合があります。</a:t>
            </a:r>
          </a:p>
        </p:txBody>
      </p:sp>
      <p:sp>
        <p:nvSpPr>
          <p:cNvPr id="13" name="テキスト ボックス 12"/>
          <p:cNvSpPr txBox="1"/>
          <p:nvPr/>
        </p:nvSpPr>
        <p:spPr bwMode="gray">
          <a:xfrm>
            <a:off x="1554183" y="3860195"/>
            <a:ext cx="307884" cy="307884"/>
          </a:xfrm>
          <a:prstGeom prst="rect">
            <a:avLst/>
          </a:prstGeom>
          <a:noFill/>
          <a:ln>
            <a:noFill/>
          </a:ln>
        </p:spPr>
        <p:txBody>
          <a:bodyPr vert="horz" wrap="none" lIns="0" tIns="0" rIns="0" bIns="15394" rtlCol="0" anchor="ctr" anchorCtr="0">
            <a:noAutofit/>
          </a:bodyPr>
          <a:lstStyle/>
          <a:p>
            <a:pPr algn="ctr" defTabSz="781995" fontAlgn="base">
              <a:spcBef>
                <a:spcPct val="0"/>
              </a:spcBef>
              <a:spcAft>
                <a:spcPct val="0"/>
              </a:spcAft>
            </a:pPr>
            <a:r>
              <a:rPr kumimoji="1" lang="en-US" altLang="ja-JP" sz="2224" b="1" dirty="0">
                <a:solidFill>
                  <a:srgbClr val="E13237"/>
                </a:solidFill>
                <a:latin typeface="Segoe UI"/>
                <a:ea typeface="メイリオ"/>
              </a:rPr>
              <a:t>1</a:t>
            </a:r>
            <a:endParaRPr kumimoji="1" lang="ja-JP" altLang="en-US" sz="2224" b="1" dirty="0">
              <a:solidFill>
                <a:srgbClr val="E13237"/>
              </a:solidFill>
              <a:latin typeface="Segoe UI"/>
              <a:ea typeface="メイリオ"/>
            </a:endParaRPr>
          </a:p>
        </p:txBody>
      </p:sp>
      <p:sp>
        <p:nvSpPr>
          <p:cNvPr id="15" name="正方形/長方形 14"/>
          <p:cNvSpPr/>
          <p:nvPr/>
        </p:nvSpPr>
        <p:spPr bwMode="gray">
          <a:xfrm>
            <a:off x="553560" y="4168113"/>
            <a:ext cx="2309131" cy="86207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lIns="0" tIns="0" rIns="0" bIns="0" rtlCol="0" anchor="t" anchorCtr="0">
            <a:noAutofit/>
          </a:bodyPr>
          <a:lstStyle/>
          <a:p>
            <a:pPr algn="just" defTabSz="781995" fontAlgn="base">
              <a:lnSpc>
                <a:spcPct val="130000"/>
              </a:lnSpc>
              <a:buClr>
                <a:srgbClr val="24B2DC"/>
              </a:buClr>
              <a:buSzPct val="110000"/>
            </a:pPr>
            <a:r>
              <a:rPr kumimoji="1" lang="ja-JP" altLang="en-US" sz="941" dirty="0">
                <a:solidFill>
                  <a:prstClr val="black"/>
                </a:solidFill>
                <a:latin typeface="Segoe UI"/>
                <a:ea typeface="メイリオ"/>
              </a:rPr>
              <a:t>事業所毎に顧客個人情報取扱管理者を任命。</a:t>
            </a:r>
            <a:br>
              <a:rPr kumimoji="1" lang="en-US" altLang="ja-JP" sz="941" dirty="0">
                <a:solidFill>
                  <a:prstClr val="black"/>
                </a:solidFill>
                <a:latin typeface="Segoe UI"/>
                <a:ea typeface="メイリオ"/>
              </a:rPr>
            </a:br>
            <a:r>
              <a:rPr kumimoji="1" lang="ja-JP" altLang="en-US" sz="941" dirty="0">
                <a:solidFill>
                  <a:prstClr val="black"/>
                </a:solidFill>
                <a:latin typeface="Segoe UI"/>
                <a:ea typeface="メイリオ"/>
              </a:rPr>
              <a:t>適切な管理を行うために、個人情報取扱</a:t>
            </a:r>
            <a:br>
              <a:rPr kumimoji="1" lang="en-US" altLang="ja-JP" sz="941" dirty="0">
                <a:solidFill>
                  <a:prstClr val="black"/>
                </a:solidFill>
                <a:latin typeface="Segoe UI"/>
                <a:ea typeface="メイリオ"/>
              </a:rPr>
            </a:br>
            <a:r>
              <a:rPr kumimoji="1" lang="ja-JP" altLang="en-US" sz="941" dirty="0">
                <a:solidFill>
                  <a:prstClr val="black"/>
                </a:solidFill>
                <a:latin typeface="Segoe UI"/>
                <a:ea typeface="メイリオ"/>
              </a:rPr>
              <a:t>ガイドラインを策し、諸法令、社会規範等を遵守しております。</a:t>
            </a:r>
          </a:p>
        </p:txBody>
      </p:sp>
      <p:sp>
        <p:nvSpPr>
          <p:cNvPr id="17" name="テキスト ボックス 16"/>
          <p:cNvSpPr txBox="1"/>
          <p:nvPr/>
        </p:nvSpPr>
        <p:spPr bwMode="gray">
          <a:xfrm>
            <a:off x="4418014" y="3860195"/>
            <a:ext cx="307884" cy="307884"/>
          </a:xfrm>
          <a:prstGeom prst="rect">
            <a:avLst/>
          </a:prstGeom>
          <a:noFill/>
        </p:spPr>
        <p:txBody>
          <a:bodyPr vert="horz" wrap="none" lIns="0" tIns="0" rIns="0" bIns="15394" rtlCol="0" anchor="ctr" anchorCtr="0">
            <a:noAutofit/>
          </a:bodyPr>
          <a:lstStyle/>
          <a:p>
            <a:pPr algn="ctr" defTabSz="781995" fontAlgn="base">
              <a:spcBef>
                <a:spcPct val="0"/>
              </a:spcBef>
              <a:spcAft>
                <a:spcPct val="0"/>
              </a:spcAft>
            </a:pPr>
            <a:r>
              <a:rPr kumimoji="1" lang="en-US" altLang="ja-JP" sz="2224" b="1" dirty="0">
                <a:solidFill>
                  <a:srgbClr val="E13237"/>
                </a:solidFill>
                <a:latin typeface="Segoe UI"/>
                <a:ea typeface="メイリオ"/>
              </a:rPr>
              <a:t>2</a:t>
            </a:r>
            <a:endParaRPr kumimoji="1" lang="ja-JP" altLang="en-US" sz="2224" b="1" dirty="0">
              <a:solidFill>
                <a:srgbClr val="E13237"/>
              </a:solidFill>
              <a:latin typeface="Segoe UI"/>
              <a:ea typeface="メイリオ"/>
            </a:endParaRPr>
          </a:p>
        </p:txBody>
      </p:sp>
      <p:sp>
        <p:nvSpPr>
          <p:cNvPr id="19" name="正方形/長方形 18"/>
          <p:cNvSpPr/>
          <p:nvPr/>
        </p:nvSpPr>
        <p:spPr bwMode="gray">
          <a:xfrm>
            <a:off x="3417391" y="4168113"/>
            <a:ext cx="2309131" cy="86207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lIns="0" tIns="0" rIns="0" bIns="0" rtlCol="0" anchor="t" anchorCtr="0">
            <a:noAutofit/>
          </a:bodyPr>
          <a:lstStyle/>
          <a:p>
            <a:pPr algn="just" defTabSz="781995" fontAlgn="base">
              <a:lnSpc>
                <a:spcPct val="130000"/>
              </a:lnSpc>
              <a:buClr>
                <a:srgbClr val="24B2DC"/>
              </a:buClr>
              <a:buSzPct val="110000"/>
            </a:pPr>
            <a:r>
              <a:rPr kumimoji="1" lang="ja-JP" altLang="en-US" sz="941" dirty="0">
                <a:solidFill>
                  <a:prstClr val="black"/>
                </a:solidFill>
                <a:latin typeface="Segoe UI"/>
                <a:ea typeface="メイリオ"/>
              </a:rPr>
              <a:t>お客さまにお伺いする情報は、お名前、</a:t>
            </a:r>
            <a:br>
              <a:rPr kumimoji="1" lang="en-US" altLang="ja-JP" sz="941" dirty="0">
                <a:solidFill>
                  <a:prstClr val="black"/>
                </a:solidFill>
                <a:latin typeface="Segoe UI"/>
                <a:ea typeface="メイリオ"/>
              </a:rPr>
            </a:br>
            <a:r>
              <a:rPr kumimoji="1" lang="ja-JP" altLang="en-US" sz="941" dirty="0">
                <a:solidFill>
                  <a:prstClr val="black"/>
                </a:solidFill>
                <a:latin typeface="Segoe UI"/>
                <a:ea typeface="メイリオ"/>
              </a:rPr>
              <a:t>住所、電話番号、メールアドレスなど、</a:t>
            </a:r>
            <a:br>
              <a:rPr kumimoji="1" lang="en-US" altLang="ja-JP" sz="941" dirty="0">
                <a:solidFill>
                  <a:prstClr val="black"/>
                </a:solidFill>
                <a:latin typeface="Segoe UI"/>
                <a:ea typeface="メイリオ"/>
              </a:rPr>
            </a:br>
            <a:r>
              <a:rPr kumimoji="1" lang="ja-JP" altLang="en-US" sz="941" dirty="0">
                <a:solidFill>
                  <a:prstClr val="black"/>
                </a:solidFill>
                <a:latin typeface="Segoe UI"/>
                <a:ea typeface="メイリオ"/>
              </a:rPr>
              <a:t>弊社のサービスをご提供する際に必要と</a:t>
            </a:r>
            <a:br>
              <a:rPr kumimoji="1" lang="en-US" altLang="ja-JP" sz="941" dirty="0">
                <a:solidFill>
                  <a:prstClr val="black"/>
                </a:solidFill>
                <a:latin typeface="Segoe UI"/>
                <a:ea typeface="メイリオ"/>
              </a:rPr>
            </a:br>
            <a:r>
              <a:rPr kumimoji="1" lang="ja-JP" altLang="en-US" sz="941" dirty="0">
                <a:solidFill>
                  <a:prstClr val="black"/>
                </a:solidFill>
                <a:latin typeface="Segoe UI"/>
                <a:ea typeface="メイリオ"/>
              </a:rPr>
              <a:t>なる個人情報が主となります。</a:t>
            </a:r>
          </a:p>
        </p:txBody>
      </p:sp>
      <p:sp>
        <p:nvSpPr>
          <p:cNvPr id="21" name="テキスト ボックス 20"/>
          <p:cNvSpPr txBox="1"/>
          <p:nvPr/>
        </p:nvSpPr>
        <p:spPr bwMode="gray">
          <a:xfrm>
            <a:off x="7281846" y="3860195"/>
            <a:ext cx="307884" cy="307884"/>
          </a:xfrm>
          <a:prstGeom prst="rect">
            <a:avLst/>
          </a:prstGeom>
          <a:noFill/>
        </p:spPr>
        <p:txBody>
          <a:bodyPr vert="horz" wrap="none" lIns="0" tIns="0" rIns="0" bIns="15394" rtlCol="0" anchor="ctr" anchorCtr="0">
            <a:noAutofit/>
          </a:bodyPr>
          <a:lstStyle/>
          <a:p>
            <a:pPr algn="ctr" defTabSz="781995" fontAlgn="base">
              <a:spcBef>
                <a:spcPct val="0"/>
              </a:spcBef>
              <a:spcAft>
                <a:spcPct val="0"/>
              </a:spcAft>
            </a:pPr>
            <a:r>
              <a:rPr kumimoji="1" lang="en-US" altLang="ja-JP" sz="2224" b="1" dirty="0">
                <a:solidFill>
                  <a:srgbClr val="E13237"/>
                </a:solidFill>
                <a:latin typeface="Segoe UI"/>
                <a:ea typeface="メイリオ"/>
              </a:rPr>
              <a:t>3</a:t>
            </a:r>
            <a:endParaRPr kumimoji="1" lang="ja-JP" altLang="en-US" sz="2224" b="1" dirty="0">
              <a:solidFill>
                <a:srgbClr val="E13237"/>
              </a:solidFill>
              <a:latin typeface="Segoe UI"/>
              <a:ea typeface="メイリオ"/>
            </a:endParaRPr>
          </a:p>
        </p:txBody>
      </p:sp>
      <p:sp>
        <p:nvSpPr>
          <p:cNvPr id="23" name="正方形/長方形 22"/>
          <p:cNvSpPr/>
          <p:nvPr/>
        </p:nvSpPr>
        <p:spPr bwMode="gray">
          <a:xfrm>
            <a:off x="6281223" y="4168113"/>
            <a:ext cx="2309131" cy="862076"/>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lIns="0" tIns="0" rIns="0" bIns="0" rtlCol="0" anchor="t" anchorCtr="0">
            <a:noAutofit/>
          </a:bodyPr>
          <a:lstStyle/>
          <a:p>
            <a:pPr algn="just" defTabSz="781995" fontAlgn="base">
              <a:lnSpc>
                <a:spcPct val="130000"/>
              </a:lnSpc>
              <a:buClr>
                <a:srgbClr val="24B2DC"/>
              </a:buClr>
              <a:buSzPct val="110000"/>
            </a:pPr>
            <a:r>
              <a:rPr kumimoji="1" lang="ja-JP" altLang="en-US" sz="941" dirty="0">
                <a:solidFill>
                  <a:prstClr val="black"/>
                </a:solidFill>
                <a:latin typeface="Segoe UI"/>
                <a:ea typeface="メイリオ"/>
              </a:rPr>
              <a:t>ご提供するサービスにより、お客さまの</a:t>
            </a:r>
            <a:br>
              <a:rPr kumimoji="1" lang="en-US" altLang="ja-JP" sz="941" dirty="0">
                <a:solidFill>
                  <a:prstClr val="black"/>
                </a:solidFill>
                <a:latin typeface="Segoe UI"/>
                <a:ea typeface="メイリオ"/>
              </a:rPr>
            </a:br>
            <a:r>
              <a:rPr kumimoji="1" lang="ja-JP" altLang="en-US" sz="941" dirty="0">
                <a:solidFill>
                  <a:prstClr val="black"/>
                </a:solidFill>
                <a:latin typeface="Segoe UI"/>
                <a:ea typeface="メイリオ"/>
              </a:rPr>
              <a:t>個人情報を第三者に通知する場合がある事を予めご了解下さい。</a:t>
            </a:r>
            <a:endParaRPr kumimoji="1" lang="en-US" altLang="ja-JP" sz="941" dirty="0">
              <a:solidFill>
                <a:prstClr val="black"/>
              </a:solidFill>
              <a:latin typeface="Segoe UI"/>
              <a:ea typeface="メイリオ"/>
            </a:endParaRPr>
          </a:p>
          <a:p>
            <a:pPr algn="just" defTabSz="781995" fontAlgn="base">
              <a:lnSpc>
                <a:spcPct val="130000"/>
              </a:lnSpc>
              <a:spcBef>
                <a:spcPts val="257"/>
              </a:spcBef>
              <a:buClr>
                <a:srgbClr val="24B2DC"/>
              </a:buClr>
              <a:buSzPct val="110000"/>
            </a:pPr>
            <a:r>
              <a:rPr kumimoji="1" lang="ja-JP" altLang="en-US" sz="770" dirty="0">
                <a:solidFill>
                  <a:prstClr val="black"/>
                </a:solidFill>
                <a:latin typeface="Segoe UI"/>
                <a:ea typeface="メイリオ"/>
              </a:rPr>
              <a:t>例えば、運送機関・宿泊施設等にお客さまのお名前等を知らせる場合がこれにあたります。</a:t>
            </a:r>
          </a:p>
        </p:txBody>
      </p:sp>
      <p:sp>
        <p:nvSpPr>
          <p:cNvPr id="43" name="角丸四角形 42"/>
          <p:cNvSpPr/>
          <p:nvPr/>
        </p:nvSpPr>
        <p:spPr bwMode="gray">
          <a:xfrm>
            <a:off x="384223" y="3798646"/>
            <a:ext cx="2647804" cy="1354690"/>
          </a:xfrm>
          <a:prstGeom prst="roundRect">
            <a:avLst>
              <a:gd name="adj" fmla="val 613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539" dirty="0">
              <a:solidFill>
                <a:prstClr val="black"/>
              </a:solidFill>
              <a:latin typeface="Segoe UI"/>
              <a:ea typeface="メイリオ"/>
            </a:endParaRPr>
          </a:p>
        </p:txBody>
      </p:sp>
      <p:sp>
        <p:nvSpPr>
          <p:cNvPr id="46" name="角丸四角形 45"/>
          <p:cNvSpPr/>
          <p:nvPr/>
        </p:nvSpPr>
        <p:spPr bwMode="gray">
          <a:xfrm>
            <a:off x="3248054" y="3798646"/>
            <a:ext cx="2647804" cy="1354690"/>
          </a:xfrm>
          <a:prstGeom prst="roundRect">
            <a:avLst>
              <a:gd name="adj" fmla="val 613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539" dirty="0">
              <a:solidFill>
                <a:prstClr val="black"/>
              </a:solidFill>
              <a:latin typeface="Segoe UI"/>
              <a:ea typeface="メイリオ"/>
            </a:endParaRPr>
          </a:p>
        </p:txBody>
      </p:sp>
      <p:sp>
        <p:nvSpPr>
          <p:cNvPr id="47" name="角丸四角形 46"/>
          <p:cNvSpPr/>
          <p:nvPr/>
        </p:nvSpPr>
        <p:spPr bwMode="gray">
          <a:xfrm>
            <a:off x="6111886" y="3798646"/>
            <a:ext cx="2647804" cy="1354690"/>
          </a:xfrm>
          <a:prstGeom prst="roundRect">
            <a:avLst>
              <a:gd name="adj" fmla="val 6132"/>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wrap="none" lIns="0" tIns="0" rIns="0" bIns="0" rtlCol="0" anchor="ctr">
            <a:noAutofit/>
          </a:bodyPr>
          <a:lstStyle/>
          <a:p>
            <a:pPr algn="ctr" defTabSz="781995" fontAlgn="base">
              <a:spcBef>
                <a:spcPct val="0"/>
              </a:spcBef>
              <a:spcAft>
                <a:spcPct val="0"/>
              </a:spcAft>
            </a:pPr>
            <a:endParaRPr kumimoji="1" lang="ja-JP" altLang="en-US" sz="1539" dirty="0">
              <a:solidFill>
                <a:prstClr val="black"/>
              </a:solidFill>
              <a:latin typeface="Segoe UI"/>
              <a:ea typeface="メイリオ"/>
            </a:endParaRPr>
          </a:p>
        </p:txBody>
      </p:sp>
    </p:spTree>
    <p:extLst>
      <p:ext uri="{BB962C8B-B14F-4D97-AF65-F5344CB8AC3E}">
        <p14:creationId xmlns:p14="http://schemas.microsoft.com/office/powerpoint/2010/main" val="2470968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17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rPr>
              <a:t>インパクトのある観光広報物！東武</a:t>
            </a:r>
            <a:r>
              <a:rPr lang="en-US" altLang="ja-JP" dirty="0">
                <a:latin typeface="ＭＳ Ｐゴシック" panose="020B0600070205080204" pitchFamily="50" charset="-128"/>
                <a:ea typeface="ＭＳ Ｐゴシック" panose="020B0600070205080204" pitchFamily="50" charset="-128"/>
              </a:rPr>
              <a:t>AI</a:t>
            </a:r>
            <a:r>
              <a:rPr lang="ja-JP" altLang="en-US" dirty="0">
                <a:latin typeface="ＭＳ Ｐゴシック" panose="020B0600070205080204" pitchFamily="50" charset="-128"/>
                <a:ea typeface="ＭＳ Ｐゴシック" panose="020B0600070205080204" pitchFamily="50" charset="-128"/>
              </a:rPr>
              <a:t>・東武</a:t>
            </a:r>
            <a:r>
              <a:rPr lang="en-US" altLang="ja-JP" dirty="0">
                <a:latin typeface="ＭＳ Ｐゴシック" panose="020B0600070205080204" pitchFamily="50" charset="-128"/>
                <a:ea typeface="ＭＳ Ｐゴシック" panose="020B0600070205080204" pitchFamily="50" charset="-128"/>
              </a:rPr>
              <a:t>AR</a:t>
            </a:r>
            <a:r>
              <a:rPr lang="ja-JP" altLang="en-US" dirty="0">
                <a:latin typeface="ＭＳ Ｐゴシック" panose="020B0600070205080204" pitchFamily="50" charset="-128"/>
                <a:ea typeface="ＭＳ Ｐゴシック" panose="020B0600070205080204" pitchFamily="50" charset="-128"/>
              </a:rPr>
              <a:t>のご紹介</a:t>
            </a:r>
            <a:endParaRPr kumimoji="1" lang="ja-JP" altLang="en-US" dirty="0"/>
          </a:p>
        </p:txBody>
      </p:sp>
      <p:sp>
        <p:nvSpPr>
          <p:cNvPr id="3" name="スライド番号プレースホルダー 2"/>
          <p:cNvSpPr>
            <a:spLocks noGrp="1"/>
          </p:cNvSpPr>
          <p:nvPr>
            <p:ph type="sldNum" sz="quarter" idx="10"/>
          </p:nvPr>
        </p:nvSpPr>
        <p:spPr/>
        <p:txBody>
          <a:bodyPr/>
          <a:lstStyle/>
          <a:p>
            <a:pPr defTabSz="781995"/>
            <a:fld id="{18963A67-2DC8-42D2-8EA1-A766E561EC14}" type="slidenum">
              <a:rPr lang="en-US" altLang="ja-JP">
                <a:solidFill>
                  <a:prstClr val="black"/>
                </a:solidFill>
                <a:latin typeface="Segoe UI"/>
                <a:ea typeface="メイリオ"/>
              </a:rPr>
              <a:pPr defTabSz="781995"/>
              <a:t>3</a:t>
            </a:fld>
            <a:endParaRPr lang="en-US" altLang="en-US" dirty="0">
              <a:solidFill>
                <a:prstClr val="black"/>
              </a:solidFill>
              <a:latin typeface="Segoe UI"/>
              <a:ea typeface="メイリオ"/>
            </a:endParaRPr>
          </a:p>
        </p:txBody>
      </p:sp>
      <p:sp>
        <p:nvSpPr>
          <p:cNvPr id="4" name="タイトル 1">
            <a:extLst>
              <a:ext uri="{FF2B5EF4-FFF2-40B4-BE49-F238E27FC236}">
                <a16:creationId xmlns:a16="http://schemas.microsoft.com/office/drawing/2014/main" id="{8CEBFD0A-65DF-FA69-984B-42A00E2FDEB9}"/>
              </a:ext>
            </a:extLst>
          </p:cNvPr>
          <p:cNvSpPr txBox="1">
            <a:spLocks/>
          </p:cNvSpPr>
          <p:nvPr/>
        </p:nvSpPr>
        <p:spPr bwMode="gray">
          <a:xfrm>
            <a:off x="261023" y="1137447"/>
            <a:ext cx="7327644" cy="1025233"/>
          </a:xfrm>
          <a:prstGeom prst="rect">
            <a:avLst/>
          </a:prstGeom>
          <a:noFill/>
        </p:spPr>
        <p:txBody>
          <a:bodyPr vert="horz" wrap="none" lIns="0" tIns="0" rIns="0" bIns="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1" lang="ja-JP" altLang="en-US" sz="2400" b="0" i="0" u="none" strike="noStrike" kern="1200" cap="none" spc="0" normalizeH="0" baseline="0" noProof="0">
                <a:ln>
                  <a:noFill/>
                </a:ln>
                <a:solidFill>
                  <a:prstClr val="black"/>
                </a:solidFill>
                <a:effectLst/>
                <a:uLnTx/>
                <a:uFillTx/>
                <a:latin typeface="+mn-lt"/>
                <a:ea typeface="+mn-ea"/>
                <a:cs typeface="+mj-cs"/>
              </a:defRPr>
            </a:lvl1pPr>
          </a:lstStyle>
          <a:p>
            <a:pPr defTabSz="781995"/>
            <a:r>
              <a:rPr lang="ja-JP" altLang="en-US" sz="1368" b="1" dirty="0">
                <a:latin typeface="BIZ UDPゴシック" panose="020B0400000000000000" pitchFamily="50" charset="-128"/>
                <a:ea typeface="BIZ UDPゴシック" panose="020B0400000000000000" pitchFamily="50" charset="-128"/>
              </a:rPr>
              <a:t>「東武</a:t>
            </a:r>
            <a:r>
              <a:rPr lang="en-US" altLang="ja-JP" sz="1368" b="1" dirty="0">
                <a:latin typeface="BIZ UDPゴシック" panose="020B0400000000000000" pitchFamily="50" charset="-128"/>
                <a:ea typeface="BIZ UDPゴシック" panose="020B0400000000000000" pitchFamily="50" charset="-128"/>
              </a:rPr>
              <a:t>AI</a:t>
            </a:r>
            <a:r>
              <a:rPr lang="ja-JP" altLang="en-US" sz="1368" b="1" dirty="0">
                <a:latin typeface="BIZ UDPゴシック" panose="020B0400000000000000" pitchFamily="50" charset="-128"/>
                <a:ea typeface="BIZ UDPゴシック" panose="020B0400000000000000" pitchFamily="50" charset="-128"/>
              </a:rPr>
              <a:t>」は、観光ポスターや観光パンフレットの中で、</a:t>
            </a:r>
            <a:r>
              <a:rPr lang="en-US" altLang="ja-JP" sz="1368" b="1" dirty="0">
                <a:latin typeface="BIZ UDPゴシック" panose="020B0400000000000000" pitchFamily="50" charset="-128"/>
                <a:ea typeface="BIZ UDPゴシック" panose="020B0400000000000000" pitchFamily="50" charset="-128"/>
              </a:rPr>
              <a:t>AI</a:t>
            </a:r>
            <a:r>
              <a:rPr lang="ja-JP" altLang="en-US" sz="1368" b="1" dirty="0">
                <a:latin typeface="BIZ UDPゴシック" panose="020B0400000000000000" pitchFamily="50" charset="-128"/>
                <a:ea typeface="BIZ UDPゴシック" panose="020B0400000000000000" pitchFamily="50" charset="-128"/>
              </a:rPr>
              <a:t>のキャラクターが、観光地、名所、文化財、特産品など</a:t>
            </a:r>
            <a:endParaRPr lang="en-US" altLang="ja-JP" sz="1368" b="1" dirty="0">
              <a:latin typeface="BIZ UDPゴシック" panose="020B0400000000000000" pitchFamily="50" charset="-128"/>
              <a:ea typeface="BIZ UDPゴシック" panose="020B0400000000000000" pitchFamily="50" charset="-128"/>
            </a:endParaRPr>
          </a:p>
          <a:p>
            <a:pPr defTabSz="781995"/>
            <a:r>
              <a:rPr lang="ja-JP" altLang="en-US" sz="1368" b="1" dirty="0">
                <a:latin typeface="BIZ UDPゴシック" panose="020B0400000000000000" pitchFamily="50" charset="-128"/>
                <a:ea typeface="BIZ UDPゴシック" panose="020B0400000000000000" pitchFamily="50" charset="-128"/>
              </a:rPr>
              <a:t>の魅力を多言語で解説する仕組みです。</a:t>
            </a:r>
          </a:p>
          <a:p>
            <a:pPr defTabSz="781995"/>
            <a:r>
              <a:rPr lang="ja-JP" altLang="en-US" sz="1368" b="1" dirty="0">
                <a:latin typeface="BIZ UDPゴシック" panose="020B0400000000000000" pitchFamily="50" charset="-128"/>
                <a:ea typeface="BIZ UDPゴシック" panose="020B0400000000000000" pitchFamily="50" charset="-128"/>
              </a:rPr>
              <a:t>「東武</a:t>
            </a:r>
            <a:r>
              <a:rPr lang="en-US" altLang="ja-JP" sz="1368" b="1" dirty="0">
                <a:latin typeface="BIZ UDPゴシック" panose="020B0400000000000000" pitchFamily="50" charset="-128"/>
                <a:ea typeface="BIZ UDPゴシック" panose="020B0400000000000000" pitchFamily="50" charset="-128"/>
              </a:rPr>
              <a:t>AR</a:t>
            </a:r>
            <a:r>
              <a:rPr lang="ja-JP" altLang="en-US" sz="1368" b="1" dirty="0">
                <a:latin typeface="BIZ UDPゴシック" panose="020B0400000000000000" pitchFamily="50" charset="-128"/>
                <a:ea typeface="BIZ UDPゴシック" panose="020B0400000000000000" pitchFamily="50" charset="-128"/>
              </a:rPr>
              <a:t>」は、観光ポスターや観光パンフレットの中で、観光地、名所、文化財、特産品が</a:t>
            </a:r>
            <a:r>
              <a:rPr lang="en-US" altLang="ja-JP" sz="1368" b="1" dirty="0">
                <a:latin typeface="BIZ UDPゴシック" panose="020B0400000000000000" pitchFamily="50" charset="-128"/>
                <a:ea typeface="BIZ UDPゴシック" panose="020B0400000000000000" pitchFamily="50" charset="-128"/>
              </a:rPr>
              <a:t>3</a:t>
            </a:r>
            <a:r>
              <a:rPr lang="ja-JP" altLang="en-US" sz="1368" b="1" dirty="0">
                <a:latin typeface="BIZ UDPゴシック" panose="020B0400000000000000" pitchFamily="50" charset="-128"/>
                <a:ea typeface="BIZ UDPゴシック" panose="020B0400000000000000" pitchFamily="50" charset="-128"/>
              </a:rPr>
              <a:t>次元になって飛び出て</a:t>
            </a:r>
            <a:endParaRPr lang="en-US" altLang="ja-JP" sz="1368" b="1" dirty="0">
              <a:latin typeface="BIZ UDPゴシック" panose="020B0400000000000000" pitchFamily="50" charset="-128"/>
              <a:ea typeface="BIZ UDPゴシック" panose="020B0400000000000000" pitchFamily="50" charset="-128"/>
            </a:endParaRPr>
          </a:p>
          <a:p>
            <a:pPr defTabSz="781995"/>
            <a:r>
              <a:rPr lang="ja-JP" altLang="en-US" sz="1368" b="1" dirty="0">
                <a:latin typeface="BIZ UDPゴシック" panose="020B0400000000000000" pitchFamily="50" charset="-128"/>
                <a:ea typeface="BIZ UDPゴシック" panose="020B0400000000000000" pitchFamily="50" charset="-128"/>
              </a:rPr>
              <a:t>リアルな魅力を伝えるツールです。</a:t>
            </a:r>
          </a:p>
          <a:p>
            <a:pPr defTabSz="781995"/>
            <a:r>
              <a:rPr lang="ja-JP" altLang="en-US" sz="1368" b="1" dirty="0">
                <a:latin typeface="BIZ UDPゴシック" panose="020B0400000000000000" pitchFamily="50" charset="-128"/>
                <a:ea typeface="BIZ UDPゴシック" panose="020B0400000000000000" pitchFamily="50" charset="-128"/>
              </a:rPr>
              <a:t>どちらも、物産品のオンライン販売、</a:t>
            </a:r>
            <a:r>
              <a:rPr lang="en-US" altLang="ja-JP" sz="1368" b="1" dirty="0">
                <a:latin typeface="BIZ UDPゴシック" panose="020B0400000000000000" pitchFamily="50" charset="-128"/>
                <a:ea typeface="BIZ UDPゴシック" panose="020B0400000000000000" pitchFamily="50" charset="-128"/>
              </a:rPr>
              <a:t>NFT</a:t>
            </a:r>
            <a:r>
              <a:rPr lang="ja-JP" altLang="en-US" sz="1368" b="1" dirty="0">
                <a:latin typeface="BIZ UDPゴシック" panose="020B0400000000000000" pitchFamily="50" charset="-128"/>
                <a:ea typeface="BIZ UDPゴシック" panose="020B0400000000000000" pitchFamily="50" charset="-128"/>
              </a:rPr>
              <a:t>の発行、</a:t>
            </a:r>
            <a:r>
              <a:rPr lang="en-US" altLang="ja-JP" sz="1368" b="1" dirty="0">
                <a:latin typeface="BIZ UDPゴシック" panose="020B0400000000000000" pitchFamily="50" charset="-128"/>
                <a:ea typeface="BIZ UDPゴシック" panose="020B0400000000000000" pitchFamily="50" charset="-128"/>
              </a:rPr>
              <a:t>LINE</a:t>
            </a:r>
            <a:r>
              <a:rPr lang="ja-JP" altLang="en-US" sz="1368" b="1" dirty="0">
                <a:latin typeface="BIZ UDPゴシック" panose="020B0400000000000000" pitchFamily="50" charset="-128"/>
                <a:ea typeface="BIZ UDPゴシック" panose="020B0400000000000000" pitchFamily="50" charset="-128"/>
              </a:rPr>
              <a:t>連携したデータ活用なども可能です。</a:t>
            </a:r>
            <a:endParaRPr lang="en-US" altLang="ja-JP" sz="1368" b="1" dirty="0">
              <a:latin typeface="BIZ UDPゴシック" panose="020B0400000000000000" pitchFamily="50" charset="-128"/>
              <a:ea typeface="BIZ UDPゴシック" panose="020B0400000000000000" pitchFamily="50" charset="-128"/>
            </a:endParaRPr>
          </a:p>
        </p:txBody>
      </p:sp>
      <p:pic>
        <p:nvPicPr>
          <p:cNvPr id="8" name="図 7"/>
          <p:cNvPicPr>
            <a:picLocks noChangeAspect="1"/>
          </p:cNvPicPr>
          <p:nvPr/>
        </p:nvPicPr>
        <p:blipFill>
          <a:blip r:embed="rId2"/>
          <a:stretch>
            <a:fillRect/>
          </a:stretch>
        </p:blipFill>
        <p:spPr>
          <a:xfrm>
            <a:off x="692121" y="2461802"/>
            <a:ext cx="2120563" cy="2989365"/>
          </a:xfrm>
          <a:prstGeom prst="rect">
            <a:avLst/>
          </a:prstGeom>
        </p:spPr>
      </p:pic>
      <p:pic>
        <p:nvPicPr>
          <p:cNvPr id="11" name="図 10">
            <a:extLst>
              <a:ext uri="{FF2B5EF4-FFF2-40B4-BE49-F238E27FC236}">
                <a16:creationId xmlns:a16="http://schemas.microsoft.com/office/drawing/2014/main" id="{FE1FA070-3C5A-B1D2-FC64-5D903FF068D3}"/>
              </a:ext>
            </a:extLst>
          </p:cNvPr>
          <p:cNvPicPr>
            <a:picLocks noChangeAspect="1"/>
          </p:cNvPicPr>
          <p:nvPr/>
        </p:nvPicPr>
        <p:blipFill rotWithShape="1">
          <a:blip r:embed="rId3"/>
          <a:srcRect l="5808" t="-1061" b="1"/>
          <a:stretch/>
        </p:blipFill>
        <p:spPr>
          <a:xfrm>
            <a:off x="3401878" y="2457642"/>
            <a:ext cx="2179158" cy="2989365"/>
          </a:xfrm>
          <a:prstGeom prst="rect">
            <a:avLst/>
          </a:prstGeom>
        </p:spPr>
      </p:pic>
      <p:pic>
        <p:nvPicPr>
          <p:cNvPr id="13" name="図 12">
            <a:extLst>
              <a:ext uri="{FF2B5EF4-FFF2-40B4-BE49-F238E27FC236}">
                <a16:creationId xmlns:a16="http://schemas.microsoft.com/office/drawing/2014/main" id="{8BB36961-A54C-ECF5-B79E-401304616C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5709" r="-292" b="9992"/>
          <a:stretch/>
        </p:blipFill>
        <p:spPr>
          <a:xfrm>
            <a:off x="6327153" y="2461802"/>
            <a:ext cx="2369252" cy="2989365"/>
          </a:xfrm>
          <a:prstGeom prst="rect">
            <a:avLst/>
          </a:prstGeom>
        </p:spPr>
      </p:pic>
      <p:sp>
        <p:nvSpPr>
          <p:cNvPr id="14" name="タイトル 1">
            <a:extLst>
              <a:ext uri="{FF2B5EF4-FFF2-40B4-BE49-F238E27FC236}">
                <a16:creationId xmlns:a16="http://schemas.microsoft.com/office/drawing/2014/main" id="{153A5A85-F809-9FEF-43B3-34FAB2381564}"/>
              </a:ext>
            </a:extLst>
          </p:cNvPr>
          <p:cNvSpPr txBox="1">
            <a:spLocks/>
          </p:cNvSpPr>
          <p:nvPr/>
        </p:nvSpPr>
        <p:spPr bwMode="gray">
          <a:xfrm>
            <a:off x="938462" y="5691844"/>
            <a:ext cx="1478049" cy="369461"/>
          </a:xfrm>
          <a:prstGeom prst="rect">
            <a:avLst/>
          </a:prstGeom>
          <a:noFill/>
        </p:spPr>
        <p:txBody>
          <a:bodyPr vert="horz" wrap="none" lIns="0" tIns="0" rIns="0" bIns="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1" lang="ja-JP" altLang="en-US" sz="2400" b="0" i="0" u="none" strike="noStrike" kern="1200" cap="none" spc="0" normalizeH="0" baseline="0" noProof="0">
                <a:ln>
                  <a:noFill/>
                </a:ln>
                <a:solidFill>
                  <a:prstClr val="black"/>
                </a:solidFill>
                <a:effectLst/>
                <a:uLnTx/>
                <a:uFillTx/>
                <a:latin typeface="+mn-lt"/>
                <a:ea typeface="+mn-ea"/>
                <a:cs typeface="+mj-cs"/>
              </a:defRPr>
            </a:lvl1pPr>
          </a:lstStyle>
          <a:p>
            <a:pPr algn="ctr" defTabSz="781995"/>
            <a:r>
              <a:rPr lang="en-US" altLang="ja-JP" sz="2052" dirty="0">
                <a:latin typeface="ＭＳ Ｐゴシック" panose="020B0600070205080204" pitchFamily="50" charset="-128"/>
                <a:ea typeface="ＭＳ Ｐゴシック" panose="020B0600070205080204" pitchFamily="50" charset="-128"/>
              </a:rPr>
              <a:t>AI</a:t>
            </a:r>
            <a:r>
              <a:rPr lang="ja-JP" altLang="en-US" sz="2052" dirty="0">
                <a:latin typeface="ＭＳ Ｐゴシック" panose="020B0600070205080204" pitchFamily="50" charset="-128"/>
                <a:ea typeface="ＭＳ Ｐゴシック" panose="020B0600070205080204" pitchFamily="50" charset="-128"/>
              </a:rPr>
              <a:t>アバター</a:t>
            </a:r>
            <a:endParaRPr lang="ja-JP" altLang="en-US" sz="2052" dirty="0">
              <a:latin typeface="Segoe UI"/>
              <a:ea typeface="メイリオ"/>
            </a:endParaRPr>
          </a:p>
        </p:txBody>
      </p:sp>
      <p:sp>
        <p:nvSpPr>
          <p:cNvPr id="15" name="タイトル 1">
            <a:extLst>
              <a:ext uri="{FF2B5EF4-FFF2-40B4-BE49-F238E27FC236}">
                <a16:creationId xmlns:a16="http://schemas.microsoft.com/office/drawing/2014/main" id="{002A325B-75F8-1996-5AE2-D72E13B06F31}"/>
              </a:ext>
            </a:extLst>
          </p:cNvPr>
          <p:cNvSpPr txBox="1">
            <a:spLocks/>
          </p:cNvSpPr>
          <p:nvPr/>
        </p:nvSpPr>
        <p:spPr bwMode="gray">
          <a:xfrm>
            <a:off x="3832976" y="5695985"/>
            <a:ext cx="1478049" cy="369461"/>
          </a:xfrm>
          <a:prstGeom prst="rect">
            <a:avLst/>
          </a:prstGeom>
          <a:noFill/>
        </p:spPr>
        <p:txBody>
          <a:bodyPr vert="horz" wrap="none" lIns="0" tIns="0" rIns="0" bIns="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1" lang="ja-JP" altLang="en-US" sz="2400" b="0" i="0" u="none" strike="noStrike" kern="1200" cap="none" spc="0" normalizeH="0" baseline="0" noProof="0">
                <a:ln>
                  <a:noFill/>
                </a:ln>
                <a:solidFill>
                  <a:prstClr val="black"/>
                </a:solidFill>
                <a:effectLst/>
                <a:uLnTx/>
                <a:uFillTx/>
                <a:latin typeface="+mn-lt"/>
                <a:ea typeface="+mn-ea"/>
                <a:cs typeface="+mj-cs"/>
              </a:defRPr>
            </a:lvl1pPr>
          </a:lstStyle>
          <a:p>
            <a:pPr algn="ctr" defTabSz="781995"/>
            <a:r>
              <a:rPr lang="ja-JP" altLang="en-US" sz="2052" dirty="0">
                <a:latin typeface="ＭＳ Ｐゴシック" panose="020B0600070205080204" pitchFamily="50" charset="-128"/>
                <a:ea typeface="ＭＳ Ｐゴシック" panose="020B0600070205080204" pitchFamily="50" charset="-128"/>
              </a:rPr>
              <a:t>３</a:t>
            </a:r>
            <a:r>
              <a:rPr lang="en-US" altLang="ja-JP" sz="2052" dirty="0">
                <a:latin typeface="ＭＳ Ｐゴシック" panose="020B0600070205080204" pitchFamily="50" charset="-128"/>
                <a:ea typeface="ＭＳ Ｐゴシック" panose="020B0600070205080204" pitchFamily="50" charset="-128"/>
              </a:rPr>
              <a:t>D</a:t>
            </a:r>
            <a:r>
              <a:rPr lang="ja-JP" altLang="en-US" sz="2052" dirty="0">
                <a:latin typeface="ＭＳ Ｐゴシック" panose="020B0600070205080204" pitchFamily="50" charset="-128"/>
                <a:ea typeface="ＭＳ Ｐゴシック" panose="020B0600070205080204" pitchFamily="50" charset="-128"/>
              </a:rPr>
              <a:t>オブジェクト</a:t>
            </a:r>
            <a:endParaRPr lang="en-US" altLang="ja-JP" sz="2052" dirty="0">
              <a:latin typeface="Segoe UI"/>
              <a:ea typeface="メイリオ"/>
            </a:endParaRPr>
          </a:p>
        </p:txBody>
      </p:sp>
      <p:sp>
        <p:nvSpPr>
          <p:cNvPr id="16" name="タイトル 1">
            <a:extLst>
              <a:ext uri="{FF2B5EF4-FFF2-40B4-BE49-F238E27FC236}">
                <a16:creationId xmlns:a16="http://schemas.microsoft.com/office/drawing/2014/main" id="{0F5801EE-9248-4A16-C891-A14B435D9D36}"/>
              </a:ext>
            </a:extLst>
          </p:cNvPr>
          <p:cNvSpPr txBox="1">
            <a:spLocks/>
          </p:cNvSpPr>
          <p:nvPr/>
        </p:nvSpPr>
        <p:spPr bwMode="gray">
          <a:xfrm>
            <a:off x="6850660" y="5699514"/>
            <a:ext cx="1478049" cy="369461"/>
          </a:xfrm>
          <a:prstGeom prst="rect">
            <a:avLst/>
          </a:prstGeom>
          <a:noFill/>
        </p:spPr>
        <p:txBody>
          <a:bodyPr vert="horz" wrap="none" lIns="0" tIns="0" rIns="0" bIns="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1" lang="ja-JP" altLang="en-US" sz="2400" b="0" i="0" u="none" strike="noStrike" kern="1200" cap="none" spc="0" normalizeH="0" baseline="0" noProof="0">
                <a:ln>
                  <a:noFill/>
                </a:ln>
                <a:solidFill>
                  <a:prstClr val="black"/>
                </a:solidFill>
                <a:effectLst/>
                <a:uLnTx/>
                <a:uFillTx/>
                <a:latin typeface="+mn-lt"/>
                <a:ea typeface="+mn-ea"/>
                <a:cs typeface="+mj-cs"/>
              </a:defRPr>
            </a:lvl1pPr>
          </a:lstStyle>
          <a:p>
            <a:pPr algn="ctr" defTabSz="781995"/>
            <a:r>
              <a:rPr lang="ja-JP" altLang="en-US" sz="2052" dirty="0">
                <a:latin typeface="ＭＳ Ｐゴシック" panose="020B0600070205080204" pitchFamily="50" charset="-128"/>
                <a:ea typeface="ＭＳ Ｐゴシック" panose="020B0600070205080204" pitchFamily="50" charset="-128"/>
              </a:rPr>
              <a:t>３</a:t>
            </a:r>
            <a:r>
              <a:rPr lang="en-US" altLang="ja-JP" sz="2052" dirty="0">
                <a:latin typeface="ＭＳ Ｐゴシック" panose="020B0600070205080204" pitchFamily="50" charset="-128"/>
                <a:ea typeface="ＭＳ Ｐゴシック" panose="020B0600070205080204" pitchFamily="50" charset="-128"/>
              </a:rPr>
              <a:t>D</a:t>
            </a:r>
            <a:r>
              <a:rPr lang="ja-JP" altLang="en-US" sz="2052" dirty="0">
                <a:latin typeface="ＭＳ Ｐゴシック" panose="020B0600070205080204" pitchFamily="50" charset="-128"/>
                <a:ea typeface="ＭＳ Ｐゴシック" panose="020B0600070205080204" pitchFamily="50" charset="-128"/>
              </a:rPr>
              <a:t>空間</a:t>
            </a:r>
            <a:endParaRPr lang="ja-JP" altLang="en-US" sz="2052" dirty="0">
              <a:latin typeface="Segoe UI"/>
              <a:ea typeface="メイリオ"/>
            </a:endParaRPr>
          </a:p>
        </p:txBody>
      </p:sp>
    </p:spTree>
    <p:extLst>
      <p:ext uri="{BB962C8B-B14F-4D97-AF65-F5344CB8AC3E}">
        <p14:creationId xmlns:p14="http://schemas.microsoft.com/office/powerpoint/2010/main" val="294061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吹き出し: 角を丸めた四角形 12">
            <a:extLst>
              <a:ext uri="{FF2B5EF4-FFF2-40B4-BE49-F238E27FC236}">
                <a16:creationId xmlns:a16="http://schemas.microsoft.com/office/drawing/2014/main" id="{2BF6D547-E8C7-370B-43E1-7069CC559B85}"/>
              </a:ext>
            </a:extLst>
          </p:cNvPr>
          <p:cNvSpPr/>
          <p:nvPr/>
        </p:nvSpPr>
        <p:spPr>
          <a:xfrm>
            <a:off x="4572000" y="2546944"/>
            <a:ext cx="2648172" cy="1559496"/>
          </a:xfrm>
          <a:prstGeom prst="wedgeRoundRectCallout">
            <a:avLst>
              <a:gd name="adj1" fmla="val -61192"/>
              <a:gd name="adj2" fmla="val -11605"/>
              <a:gd name="adj3" fmla="val 16667"/>
            </a:avLst>
          </a:prstGeom>
          <a:solidFill>
            <a:srgbClr val="FFFF00"/>
          </a:solidFill>
          <a:ln>
            <a:noFill/>
          </a:ln>
        </p:spPr>
        <p:txBody>
          <a:bodyPr rot="0" spcFirstLastPara="0" vertOverflow="overflow" horzOverflow="overflow" vert="horz" wrap="square" lIns="61577" tIns="30788" rIns="61577" bIns="0" numCol="1" spcCol="0" rtlCol="0" fromWordArt="0" anchor="ctr" anchorCtr="0" forceAA="0" compatLnSpc="1">
            <a:prstTxWarp prst="textNoShape">
              <a:avLst/>
            </a:prstTxWarp>
            <a:noAutofit/>
          </a:bodyPr>
          <a:lstStyle/>
          <a:p>
            <a:pPr algn="ctr" defTabSz="781995" eaLnBrk="0" fontAlgn="base" hangingPunct="0">
              <a:spcBef>
                <a:spcPct val="0"/>
              </a:spcBef>
              <a:spcAft>
                <a:spcPct val="0"/>
              </a:spcAft>
            </a:pPr>
            <a:endParaRPr kumimoji="1" lang="ja-JP" altLang="en-US" sz="1026" dirty="0">
              <a:solidFill>
                <a:prstClr val="black"/>
              </a:solidFill>
              <a:latin typeface="Segoe UI"/>
              <a:ea typeface="メイリオ"/>
            </a:endParaRPr>
          </a:p>
        </p:txBody>
      </p:sp>
      <p:sp>
        <p:nvSpPr>
          <p:cNvPr id="2" name="タイトル 1"/>
          <p:cNvSpPr>
            <a:spLocks noGrp="1"/>
          </p:cNvSpPr>
          <p:nvPr>
            <p:ph type="title"/>
          </p:nvPr>
        </p:nvSpPr>
        <p:spPr>
          <a:xfrm>
            <a:off x="322609" y="449654"/>
            <a:ext cx="7789715" cy="369461"/>
          </a:xfrm>
        </p:spPr>
        <p:txBody>
          <a:bodyPr/>
          <a:lstStyle/>
          <a:p>
            <a:r>
              <a:rPr lang="ja-JP" altLang="en-US" dirty="0">
                <a:latin typeface="ＭＳ Ｐゴシック" panose="020B0600070205080204" pitchFamily="50" charset="-128"/>
                <a:ea typeface="ＭＳ Ｐゴシック" panose="020B0600070205080204" pitchFamily="50" charset="-128"/>
              </a:rPr>
              <a:t>技術紹介①　</a:t>
            </a:r>
            <a:r>
              <a:rPr lang="en-US" altLang="ja-JP" dirty="0">
                <a:latin typeface="ＭＳ Ｐゴシック" panose="020B0600070205080204" pitchFamily="50" charset="-128"/>
                <a:ea typeface="ＭＳ Ｐゴシック" panose="020B0600070205080204" pitchFamily="50" charset="-128"/>
              </a:rPr>
              <a:t>AI</a:t>
            </a:r>
            <a:r>
              <a:rPr lang="ja-JP" altLang="en-US" dirty="0">
                <a:latin typeface="ＭＳ Ｐゴシック" panose="020B0600070205080204" pitchFamily="50" charset="-128"/>
                <a:ea typeface="ＭＳ Ｐゴシック" panose="020B0600070205080204" pitchFamily="50" charset="-128"/>
              </a:rPr>
              <a:t>アバター </a:t>
            </a:r>
            <a:r>
              <a:rPr lang="en-US" altLang="ja-JP" dirty="0">
                <a:latin typeface="ＭＳ Ｐゴシック" panose="020B0600070205080204" pitchFamily="50" charset="-128"/>
                <a:ea typeface="ＭＳ Ｐゴシック" panose="020B0600070205080204" pitchFamily="50" charset="-128"/>
              </a:rPr>
              <a:t>AR</a:t>
            </a:r>
            <a:endParaRPr kumimoji="1" lang="ja-JP" altLang="en-US" dirty="0"/>
          </a:p>
        </p:txBody>
      </p:sp>
      <p:sp>
        <p:nvSpPr>
          <p:cNvPr id="3" name="スライド番号プレースホルダー 2"/>
          <p:cNvSpPr>
            <a:spLocks noGrp="1"/>
          </p:cNvSpPr>
          <p:nvPr>
            <p:ph type="sldNum" sz="quarter" idx="10"/>
          </p:nvPr>
        </p:nvSpPr>
        <p:spPr/>
        <p:txBody>
          <a:bodyPr/>
          <a:lstStyle/>
          <a:p>
            <a:pPr defTabSz="781995"/>
            <a:fld id="{18963A67-2DC8-42D2-8EA1-A766E561EC14}" type="slidenum">
              <a:rPr lang="en-US" altLang="ja-JP">
                <a:solidFill>
                  <a:prstClr val="black"/>
                </a:solidFill>
                <a:latin typeface="Segoe UI"/>
                <a:ea typeface="メイリオ"/>
              </a:rPr>
              <a:pPr defTabSz="781995"/>
              <a:t>4</a:t>
            </a:fld>
            <a:endParaRPr lang="en-US" altLang="en-US" dirty="0">
              <a:solidFill>
                <a:prstClr val="black"/>
              </a:solidFill>
              <a:latin typeface="Segoe UI"/>
              <a:ea typeface="メイリオ"/>
            </a:endParaRPr>
          </a:p>
        </p:txBody>
      </p:sp>
      <p:pic>
        <p:nvPicPr>
          <p:cNvPr id="7" name="図 6">
            <a:extLst>
              <a:ext uri="{FF2B5EF4-FFF2-40B4-BE49-F238E27FC236}">
                <a16:creationId xmlns:a16="http://schemas.microsoft.com/office/drawing/2014/main" id="{484AAA2D-F0CB-B2FD-F030-AD2324A9AF98}"/>
              </a:ext>
            </a:extLst>
          </p:cNvPr>
          <p:cNvPicPr>
            <a:picLocks noChangeAspect="1"/>
          </p:cNvPicPr>
          <p:nvPr/>
        </p:nvPicPr>
        <p:blipFill rotWithShape="1">
          <a:blip r:embed="rId2"/>
          <a:srcRect t="1297"/>
          <a:stretch/>
        </p:blipFill>
        <p:spPr>
          <a:xfrm>
            <a:off x="261023" y="1077993"/>
            <a:ext cx="3571953" cy="5083419"/>
          </a:xfrm>
          <a:prstGeom prst="rect">
            <a:avLst/>
          </a:prstGeom>
          <a:ln w="15875">
            <a:solidFill>
              <a:schemeClr val="tx1"/>
            </a:solidFill>
          </a:ln>
        </p:spPr>
      </p:pic>
      <p:pic>
        <p:nvPicPr>
          <p:cNvPr id="8" name="図 7">
            <a:extLst>
              <a:ext uri="{FF2B5EF4-FFF2-40B4-BE49-F238E27FC236}">
                <a16:creationId xmlns:a16="http://schemas.microsoft.com/office/drawing/2014/main" id="{BADF0CBE-A7A8-882D-98FA-877DC635525A}"/>
              </a:ext>
            </a:extLst>
          </p:cNvPr>
          <p:cNvPicPr>
            <a:picLocks noChangeAspect="1"/>
          </p:cNvPicPr>
          <p:nvPr/>
        </p:nvPicPr>
        <p:blipFill rotWithShape="1">
          <a:blip r:embed="rId3"/>
          <a:srcRect t="3876" r="1223"/>
          <a:stretch/>
        </p:blipFill>
        <p:spPr>
          <a:xfrm>
            <a:off x="4756757" y="4543518"/>
            <a:ext cx="1112109" cy="1595239"/>
          </a:xfrm>
          <a:prstGeom prst="rect">
            <a:avLst/>
          </a:prstGeom>
        </p:spPr>
      </p:pic>
      <p:pic>
        <p:nvPicPr>
          <p:cNvPr id="9" name="図 8">
            <a:extLst>
              <a:ext uri="{FF2B5EF4-FFF2-40B4-BE49-F238E27FC236}">
                <a16:creationId xmlns:a16="http://schemas.microsoft.com/office/drawing/2014/main" id="{1B86C771-7F6D-F8F6-E28C-A225B4498E23}"/>
              </a:ext>
            </a:extLst>
          </p:cNvPr>
          <p:cNvPicPr>
            <a:picLocks noChangeAspect="1"/>
          </p:cNvPicPr>
          <p:nvPr/>
        </p:nvPicPr>
        <p:blipFill>
          <a:blip r:embed="rId4"/>
          <a:stretch>
            <a:fillRect/>
          </a:stretch>
        </p:blipFill>
        <p:spPr>
          <a:xfrm>
            <a:off x="6086342" y="4518213"/>
            <a:ext cx="1165421" cy="1604606"/>
          </a:xfrm>
          <a:prstGeom prst="rect">
            <a:avLst/>
          </a:prstGeom>
        </p:spPr>
      </p:pic>
      <p:sp>
        <p:nvSpPr>
          <p:cNvPr id="10" name="タイトル 1">
            <a:extLst>
              <a:ext uri="{FF2B5EF4-FFF2-40B4-BE49-F238E27FC236}">
                <a16:creationId xmlns:a16="http://schemas.microsoft.com/office/drawing/2014/main" id="{7EA1AF7C-1B75-070E-EC71-A8E97BE7A52F}"/>
              </a:ext>
            </a:extLst>
          </p:cNvPr>
          <p:cNvSpPr txBox="1">
            <a:spLocks/>
          </p:cNvSpPr>
          <p:nvPr/>
        </p:nvSpPr>
        <p:spPr bwMode="gray">
          <a:xfrm>
            <a:off x="4818344" y="3598637"/>
            <a:ext cx="3601909" cy="369461"/>
          </a:xfrm>
          <a:prstGeom prst="rect">
            <a:avLst/>
          </a:prstGeom>
          <a:noFill/>
        </p:spPr>
        <p:txBody>
          <a:bodyPr vert="horz" wrap="none" lIns="0" tIns="0" rIns="0" bIns="0" rtlCol="0" anchor="b" anchorCtr="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1" lang="ja-JP" altLang="en-US" sz="2400" b="0" i="0" u="none" strike="noStrike" kern="1200" cap="none" spc="0" normalizeH="0" baseline="0" noProof="0">
                <a:ln>
                  <a:noFill/>
                </a:ln>
                <a:solidFill>
                  <a:prstClr val="black"/>
                </a:solidFill>
                <a:effectLst/>
                <a:uLnTx/>
                <a:uFillTx/>
                <a:latin typeface="+mn-lt"/>
                <a:ea typeface="+mn-ea"/>
                <a:cs typeface="+mj-cs"/>
              </a:defRPr>
            </a:lvl1pPr>
          </a:lstStyle>
          <a:p>
            <a:pPr defTabSz="781995"/>
            <a:r>
              <a:rPr lang="en-US" altLang="ja-JP" sz="1710" dirty="0">
                <a:latin typeface="ＭＳ Ｐゴシック" panose="020B0600070205080204" pitchFamily="50" charset="-128"/>
                <a:ea typeface="ＭＳ Ｐゴシック" panose="020B0600070205080204" pitchFamily="50" charset="-128"/>
              </a:rPr>
              <a:t>QR</a:t>
            </a:r>
            <a:r>
              <a:rPr lang="ja-JP" altLang="en-US" sz="1710" dirty="0">
                <a:latin typeface="ＭＳ Ｐゴシック" panose="020B0600070205080204" pitchFamily="50" charset="-128"/>
                <a:ea typeface="ＭＳ Ｐゴシック" panose="020B0600070205080204" pitchFamily="50" charset="-128"/>
              </a:rPr>
              <a:t>コードを読んで、ポスターにカメラを</a:t>
            </a:r>
            <a:endParaRPr lang="en-US" altLang="ja-JP" sz="1710" dirty="0">
              <a:latin typeface="ＭＳ Ｐゴシック" panose="020B0600070205080204" pitchFamily="50" charset="-128"/>
              <a:ea typeface="ＭＳ Ｐゴシック" panose="020B0600070205080204" pitchFamily="50" charset="-128"/>
            </a:endParaRPr>
          </a:p>
          <a:p>
            <a:pPr defTabSz="781995"/>
            <a:r>
              <a:rPr lang="ja-JP" altLang="en-US" sz="1710" dirty="0">
                <a:latin typeface="ＭＳ Ｐゴシック" panose="020B0600070205080204" pitchFamily="50" charset="-128"/>
                <a:ea typeface="ＭＳ Ｐゴシック" panose="020B0600070205080204" pitchFamily="50" charset="-128"/>
              </a:rPr>
              <a:t>あてると、観光</a:t>
            </a:r>
            <a:r>
              <a:rPr lang="en-US" altLang="ja-JP" sz="1710" dirty="0">
                <a:latin typeface="ＭＳ Ｐゴシック" panose="020B0600070205080204" pitchFamily="50" charset="-128"/>
                <a:ea typeface="ＭＳ Ｐゴシック" panose="020B0600070205080204" pitchFamily="50" charset="-128"/>
              </a:rPr>
              <a:t>AI</a:t>
            </a:r>
            <a:r>
              <a:rPr lang="ja-JP" altLang="en-US" sz="1710" dirty="0">
                <a:latin typeface="ＭＳ Ｐゴシック" panose="020B0600070205080204" pitchFamily="50" charset="-128"/>
                <a:ea typeface="ＭＳ Ｐゴシック" panose="020B0600070205080204" pitchFamily="50" charset="-128"/>
              </a:rPr>
              <a:t>が話し始めます。</a:t>
            </a:r>
            <a:endParaRPr lang="en-US" altLang="ja-JP" sz="1710" dirty="0">
              <a:latin typeface="ＭＳ Ｐゴシック" panose="020B0600070205080204" pitchFamily="50" charset="-128"/>
              <a:ea typeface="ＭＳ Ｐゴシック" panose="020B0600070205080204" pitchFamily="50" charset="-128"/>
            </a:endParaRPr>
          </a:p>
          <a:p>
            <a:pPr defTabSz="781995"/>
            <a:r>
              <a:rPr lang="ja-JP" altLang="en-US" sz="1710" dirty="0">
                <a:latin typeface="ＭＳ Ｐゴシック" panose="020B0600070205080204" pitchFamily="50" charset="-128"/>
                <a:ea typeface="ＭＳ Ｐゴシック" panose="020B0600070205080204" pitchFamily="50" charset="-128"/>
              </a:rPr>
              <a:t>地元のゆるキャラや、市長さん、社長さん</a:t>
            </a:r>
            <a:endParaRPr lang="en-US" altLang="ja-JP" sz="1710" dirty="0">
              <a:latin typeface="ＭＳ Ｐゴシック" panose="020B0600070205080204" pitchFamily="50" charset="-128"/>
              <a:ea typeface="ＭＳ Ｐゴシック" panose="020B0600070205080204" pitchFamily="50" charset="-128"/>
            </a:endParaRPr>
          </a:p>
          <a:p>
            <a:pPr defTabSz="781995"/>
            <a:r>
              <a:rPr lang="ja-JP" altLang="en-US" sz="1710" dirty="0">
                <a:latin typeface="ＭＳ Ｐゴシック" panose="020B0600070205080204" pitchFamily="50" charset="-128"/>
                <a:ea typeface="ＭＳ Ｐゴシック" panose="020B0600070205080204" pitchFamily="50" charset="-128"/>
              </a:rPr>
              <a:t>などにも自由に変身します。</a:t>
            </a:r>
            <a:endParaRPr lang="en-US" altLang="ja-JP" sz="1710" dirty="0">
              <a:latin typeface="ＭＳ Ｐゴシック" panose="020B0600070205080204" pitchFamily="50" charset="-128"/>
              <a:ea typeface="ＭＳ Ｐゴシック" panose="020B0600070205080204" pitchFamily="50" charset="-128"/>
            </a:endParaRPr>
          </a:p>
          <a:p>
            <a:pPr defTabSz="781995"/>
            <a:r>
              <a:rPr lang="ja-JP" altLang="en-US" sz="1710" b="1" dirty="0">
                <a:latin typeface="ＭＳ Ｐゴシック" panose="020B0600070205080204" pitchFamily="50" charset="-128"/>
                <a:ea typeface="ＭＳ Ｐゴシック" panose="020B0600070205080204" pitchFamily="50" charset="-128"/>
              </a:rPr>
              <a:t>多言語対応</a:t>
            </a:r>
            <a:r>
              <a:rPr lang="ja-JP" altLang="en-US" sz="1710" dirty="0">
                <a:latin typeface="ＭＳ Ｐゴシック" panose="020B0600070205080204" pitchFamily="50" charset="-128"/>
                <a:ea typeface="ＭＳ Ｐゴシック" panose="020B0600070205080204" pitchFamily="50" charset="-128"/>
              </a:rPr>
              <a:t>も得意です。</a:t>
            </a:r>
            <a:endParaRPr lang="en-US" altLang="ja-JP" sz="1710" dirty="0">
              <a:latin typeface="ＭＳ Ｐゴシック" panose="020B0600070205080204" pitchFamily="50" charset="-128"/>
              <a:ea typeface="ＭＳ Ｐゴシック" panose="020B0600070205080204" pitchFamily="50" charset="-128"/>
            </a:endParaRPr>
          </a:p>
          <a:p>
            <a:pPr defTabSz="781995"/>
            <a:endParaRPr lang="en-US" altLang="ja-JP" sz="2052" dirty="0">
              <a:latin typeface="ＭＳ Ｐゴシック" panose="020B0600070205080204" pitchFamily="50" charset="-128"/>
              <a:ea typeface="ＭＳ Ｐゴシック" panose="020B0600070205080204" pitchFamily="50" charset="-128"/>
            </a:endParaRPr>
          </a:p>
          <a:p>
            <a:pPr defTabSz="781995"/>
            <a:r>
              <a:rPr lang="ja-JP" altLang="en-US" sz="2052" dirty="0">
                <a:solidFill>
                  <a:srgbClr val="002060"/>
                </a:solidFill>
                <a:latin typeface="ＭＳ Ｐゴシック" panose="020B0600070205080204" pitchFamily="50" charset="-128"/>
                <a:ea typeface="ＭＳ Ｐゴシック" panose="020B0600070205080204" pitchFamily="50" charset="-128"/>
              </a:rPr>
              <a:t>ぜひ、音を</a:t>
            </a:r>
            <a:r>
              <a:rPr lang="en-US" altLang="ja-JP" sz="2052" dirty="0">
                <a:solidFill>
                  <a:srgbClr val="002060"/>
                </a:solidFill>
                <a:latin typeface="ＭＳ Ｐゴシック" panose="020B0600070205080204" pitchFamily="50" charset="-128"/>
                <a:ea typeface="ＭＳ Ｐゴシック" panose="020B0600070205080204" pitchFamily="50" charset="-128"/>
              </a:rPr>
              <a:t>ON</a:t>
            </a:r>
            <a:r>
              <a:rPr lang="ja-JP" altLang="en-US" sz="2052" dirty="0">
                <a:solidFill>
                  <a:srgbClr val="002060"/>
                </a:solidFill>
                <a:latin typeface="ＭＳ Ｐゴシック" panose="020B0600070205080204" pitchFamily="50" charset="-128"/>
                <a:ea typeface="ＭＳ Ｐゴシック" panose="020B0600070205080204" pitchFamily="50" charset="-128"/>
              </a:rPr>
              <a:t>にして</a:t>
            </a:r>
            <a:br>
              <a:rPr lang="en-US" altLang="ja-JP" sz="2052" dirty="0">
                <a:solidFill>
                  <a:srgbClr val="002060"/>
                </a:solidFill>
                <a:latin typeface="ＭＳ Ｐゴシック" panose="020B0600070205080204" pitchFamily="50" charset="-128"/>
                <a:ea typeface="ＭＳ Ｐゴシック" panose="020B0600070205080204" pitchFamily="50" charset="-128"/>
              </a:rPr>
            </a:br>
            <a:r>
              <a:rPr lang="en-US" altLang="ja-JP" sz="2052" dirty="0">
                <a:solidFill>
                  <a:srgbClr val="002060"/>
                </a:solidFill>
                <a:latin typeface="ＭＳ Ｐゴシック" panose="020B0600070205080204" pitchFamily="50" charset="-128"/>
                <a:ea typeface="ＭＳ Ｐゴシック" panose="020B0600070205080204" pitchFamily="50" charset="-128"/>
              </a:rPr>
              <a:t>QR</a:t>
            </a:r>
            <a:r>
              <a:rPr lang="ja-JP" altLang="en-US" sz="2052" dirty="0">
                <a:solidFill>
                  <a:srgbClr val="002060"/>
                </a:solidFill>
                <a:latin typeface="ＭＳ Ｐゴシック" panose="020B0600070205080204" pitchFamily="50" charset="-128"/>
                <a:ea typeface="ＭＳ Ｐゴシック" panose="020B0600070205080204" pitchFamily="50" charset="-128"/>
              </a:rPr>
              <a:t>コードを読み</a:t>
            </a:r>
            <a:endParaRPr lang="en-US" altLang="ja-JP" sz="2052" dirty="0">
              <a:solidFill>
                <a:srgbClr val="002060"/>
              </a:solidFill>
              <a:latin typeface="ＭＳ Ｐゴシック" panose="020B0600070205080204" pitchFamily="50" charset="-128"/>
              <a:ea typeface="ＭＳ Ｐゴシック" panose="020B0600070205080204" pitchFamily="50" charset="-128"/>
            </a:endParaRPr>
          </a:p>
          <a:p>
            <a:pPr defTabSz="781995"/>
            <a:r>
              <a:rPr lang="ja-JP" altLang="en-US" sz="2052" dirty="0">
                <a:solidFill>
                  <a:srgbClr val="002060"/>
                </a:solidFill>
                <a:latin typeface="ＭＳ Ｐゴシック" panose="020B0600070205080204" pitchFamily="50" charset="-128"/>
                <a:ea typeface="ＭＳ Ｐゴシック" panose="020B0600070205080204" pitchFamily="50" charset="-128"/>
              </a:rPr>
              <a:t>私の顔で</a:t>
            </a:r>
            <a:br>
              <a:rPr lang="en-US" altLang="ja-JP" sz="2052" dirty="0">
                <a:solidFill>
                  <a:srgbClr val="002060"/>
                </a:solidFill>
                <a:latin typeface="ＭＳ Ｐゴシック" panose="020B0600070205080204" pitchFamily="50" charset="-128"/>
                <a:ea typeface="ＭＳ Ｐゴシック" panose="020B0600070205080204" pitchFamily="50" charset="-128"/>
              </a:rPr>
            </a:br>
            <a:r>
              <a:rPr lang="ja-JP" altLang="en-US" sz="2052" dirty="0">
                <a:solidFill>
                  <a:srgbClr val="002060"/>
                </a:solidFill>
                <a:latin typeface="ＭＳ Ｐゴシック" panose="020B0600070205080204" pitchFamily="50" charset="-128"/>
                <a:ea typeface="ＭＳ Ｐゴシック" panose="020B0600070205080204" pitchFamily="50" charset="-128"/>
              </a:rPr>
              <a:t>試してください！</a:t>
            </a:r>
            <a:endParaRPr lang="en-US" altLang="ja-JP" sz="2052" dirty="0">
              <a:solidFill>
                <a:srgbClr val="002060"/>
              </a:solidFill>
              <a:latin typeface="ＭＳ Ｐゴシック" panose="020B0600070205080204" pitchFamily="50" charset="-128"/>
              <a:ea typeface="ＭＳ Ｐゴシック" panose="020B0600070205080204" pitchFamily="50" charset="-128"/>
            </a:endParaRPr>
          </a:p>
        </p:txBody>
      </p:sp>
      <p:pic>
        <p:nvPicPr>
          <p:cNvPr id="11" name="図 10">
            <a:extLst>
              <a:ext uri="{FF2B5EF4-FFF2-40B4-BE49-F238E27FC236}">
                <a16:creationId xmlns:a16="http://schemas.microsoft.com/office/drawing/2014/main" id="{8B0FA088-E238-369B-8A3B-2F062C667664}"/>
              </a:ext>
            </a:extLst>
          </p:cNvPr>
          <p:cNvPicPr>
            <a:picLocks noChangeAspect="1"/>
          </p:cNvPicPr>
          <p:nvPr/>
        </p:nvPicPr>
        <p:blipFill>
          <a:blip r:embed="rId5"/>
          <a:stretch>
            <a:fillRect/>
          </a:stretch>
        </p:blipFill>
        <p:spPr>
          <a:xfrm>
            <a:off x="7469239" y="4518212"/>
            <a:ext cx="1241061" cy="1595239"/>
          </a:xfrm>
          <a:prstGeom prst="rect">
            <a:avLst/>
          </a:prstGeom>
        </p:spPr>
      </p:pic>
      <p:pic>
        <p:nvPicPr>
          <p:cNvPr id="12" name="図 11">
            <a:extLst>
              <a:ext uri="{FF2B5EF4-FFF2-40B4-BE49-F238E27FC236}">
                <a16:creationId xmlns:a16="http://schemas.microsoft.com/office/drawing/2014/main" id="{FC4DD6EF-F170-1B94-DCF1-02094F6C3BF8}"/>
              </a:ext>
            </a:extLst>
          </p:cNvPr>
          <p:cNvPicPr>
            <a:picLocks noChangeAspect="1"/>
          </p:cNvPicPr>
          <p:nvPr/>
        </p:nvPicPr>
        <p:blipFill>
          <a:blip r:embed="rId6"/>
          <a:stretch>
            <a:fillRect/>
          </a:stretch>
        </p:blipFill>
        <p:spPr>
          <a:xfrm>
            <a:off x="7340315" y="2505852"/>
            <a:ext cx="1595239" cy="1595239"/>
          </a:xfrm>
          <a:prstGeom prst="rect">
            <a:avLst/>
          </a:prstGeom>
        </p:spPr>
      </p:pic>
    </p:spTree>
    <p:extLst>
      <p:ext uri="{BB962C8B-B14F-4D97-AF65-F5344CB8AC3E}">
        <p14:creationId xmlns:p14="http://schemas.microsoft.com/office/powerpoint/2010/main" val="3981992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9572" y="447888"/>
            <a:ext cx="7558040" cy="369461"/>
          </a:xfrm>
        </p:spPr>
        <p:txBody>
          <a:bodyPr/>
          <a:lstStyle/>
          <a:p>
            <a:r>
              <a:rPr lang="ja-JP" altLang="en-US" dirty="0">
                <a:latin typeface="ＭＳ Ｐゴシック" panose="020B0600070205080204" pitchFamily="50" charset="-128"/>
                <a:ea typeface="ＭＳ Ｐゴシック" panose="020B0600070205080204" pitchFamily="50" charset="-128"/>
              </a:rPr>
              <a:t>技術紹介②　３</a:t>
            </a:r>
            <a:r>
              <a:rPr lang="en-US" altLang="ja-JP" dirty="0">
                <a:latin typeface="ＭＳ Ｐゴシック" panose="020B0600070205080204" pitchFamily="50" charset="-128"/>
                <a:ea typeface="ＭＳ Ｐゴシック" panose="020B0600070205080204" pitchFamily="50" charset="-128"/>
              </a:rPr>
              <a:t>D</a:t>
            </a:r>
            <a:r>
              <a:rPr lang="ja-JP" altLang="en-US" dirty="0">
                <a:latin typeface="ＭＳ Ｐゴシック" panose="020B0600070205080204" pitchFamily="50" charset="-128"/>
                <a:ea typeface="ＭＳ Ｐゴシック" panose="020B0600070205080204" pitchFamily="50" charset="-128"/>
              </a:rPr>
              <a:t>オブジェクト </a:t>
            </a:r>
            <a:r>
              <a:rPr lang="en-US" altLang="ja-JP" dirty="0">
                <a:latin typeface="ＭＳ Ｐゴシック" panose="020B0600070205080204" pitchFamily="50" charset="-128"/>
                <a:ea typeface="ＭＳ Ｐゴシック" panose="020B0600070205080204" pitchFamily="50" charset="-128"/>
              </a:rPr>
              <a:t>AR</a:t>
            </a:r>
            <a:endParaRPr kumimoji="1" lang="ja-JP" altLang="en-US" dirty="0"/>
          </a:p>
        </p:txBody>
      </p:sp>
      <p:sp>
        <p:nvSpPr>
          <p:cNvPr id="3" name="スライド番号プレースホルダー 2"/>
          <p:cNvSpPr>
            <a:spLocks noGrp="1"/>
          </p:cNvSpPr>
          <p:nvPr>
            <p:ph type="sldNum" sz="quarter" idx="10"/>
          </p:nvPr>
        </p:nvSpPr>
        <p:spPr>
          <a:xfrm>
            <a:off x="8339839" y="6084422"/>
            <a:ext cx="307884" cy="153942"/>
          </a:xfrm>
        </p:spPr>
        <p:txBody>
          <a:bodyPr/>
          <a:lstStyle/>
          <a:p>
            <a:pPr defTabSz="781995"/>
            <a:fld id="{18963A67-2DC8-42D2-8EA1-A766E561EC14}" type="slidenum">
              <a:rPr lang="en-US" altLang="ja-JP">
                <a:solidFill>
                  <a:prstClr val="black"/>
                </a:solidFill>
                <a:latin typeface="Segoe UI"/>
                <a:ea typeface="メイリオ"/>
              </a:rPr>
              <a:pPr defTabSz="781995"/>
              <a:t>5</a:t>
            </a:fld>
            <a:endParaRPr lang="en-US" altLang="en-US" dirty="0">
              <a:solidFill>
                <a:prstClr val="black"/>
              </a:solidFill>
              <a:latin typeface="Segoe UI"/>
              <a:ea typeface="メイリオ"/>
            </a:endParaRPr>
          </a:p>
        </p:txBody>
      </p:sp>
      <p:pic>
        <p:nvPicPr>
          <p:cNvPr id="6" name="図 5">
            <a:extLst>
              <a:ext uri="{FF2B5EF4-FFF2-40B4-BE49-F238E27FC236}">
                <a16:creationId xmlns:a16="http://schemas.microsoft.com/office/drawing/2014/main" id="{509E43ED-8A09-1F6A-FFAF-C55EC0709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571" y="1197627"/>
            <a:ext cx="3554990" cy="4860109"/>
          </a:xfrm>
          <a:prstGeom prst="rect">
            <a:avLst/>
          </a:prstGeom>
        </p:spPr>
      </p:pic>
      <p:sp>
        <p:nvSpPr>
          <p:cNvPr id="8" name="テキスト ボックス 7">
            <a:extLst>
              <a:ext uri="{FF2B5EF4-FFF2-40B4-BE49-F238E27FC236}">
                <a16:creationId xmlns:a16="http://schemas.microsoft.com/office/drawing/2014/main" id="{D156FB4B-F68F-B0B0-7035-E9637474F18E}"/>
              </a:ext>
            </a:extLst>
          </p:cNvPr>
          <p:cNvSpPr txBox="1"/>
          <p:nvPr/>
        </p:nvSpPr>
        <p:spPr>
          <a:xfrm>
            <a:off x="4225234" y="1594309"/>
            <a:ext cx="4579196" cy="2934458"/>
          </a:xfrm>
          <a:prstGeom prst="rect">
            <a:avLst/>
          </a:prstGeom>
          <a:noFill/>
        </p:spPr>
        <p:txBody>
          <a:bodyPr wrap="square">
            <a:spAutoFit/>
          </a:bodyPr>
          <a:lstStyle/>
          <a:p>
            <a:pPr defTabSz="781995" eaLnBrk="0" fontAlgn="base" hangingPunct="0">
              <a:spcBef>
                <a:spcPct val="0"/>
              </a:spcBef>
              <a:spcAft>
                <a:spcPct val="0"/>
              </a:spcAft>
            </a:pPr>
            <a:r>
              <a:rPr kumimoji="1" lang="ja-JP" altLang="en-US" sz="2052" dirty="0">
                <a:solidFill>
                  <a:prstClr val="black"/>
                </a:solidFill>
                <a:latin typeface="ＭＳ Ｐゴシック" panose="020B0600070205080204" pitchFamily="50" charset="-128"/>
                <a:ea typeface="ＭＳ Ｐゴシック" panose="020B0600070205080204" pitchFamily="50" charset="-128"/>
              </a:rPr>
              <a:t>広報物の中にある</a:t>
            </a:r>
            <a:r>
              <a:rPr kumimoji="1" lang="en-US" altLang="ja-JP" sz="2052" dirty="0">
                <a:solidFill>
                  <a:prstClr val="black"/>
                </a:solidFill>
                <a:latin typeface="ＭＳ Ｐゴシック" panose="020B0600070205080204" pitchFamily="50" charset="-128"/>
                <a:ea typeface="ＭＳ Ｐゴシック" panose="020B0600070205080204" pitchFamily="50" charset="-128"/>
              </a:rPr>
              <a:t>QR</a:t>
            </a:r>
            <a:r>
              <a:rPr kumimoji="1" lang="ja-JP" altLang="en-US" sz="2052" dirty="0">
                <a:solidFill>
                  <a:prstClr val="black"/>
                </a:solidFill>
                <a:latin typeface="ＭＳ Ｐゴシック" panose="020B0600070205080204" pitchFamily="50" charset="-128"/>
                <a:ea typeface="ＭＳ Ｐゴシック" panose="020B0600070205080204" pitchFamily="50" charset="-128"/>
              </a:rPr>
              <a:t>コードを読んで、</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r>
              <a:rPr kumimoji="1" lang="en-US" altLang="ja-JP" sz="2052" dirty="0">
                <a:solidFill>
                  <a:prstClr val="black"/>
                </a:solidFill>
                <a:latin typeface="ＭＳ Ｐゴシック" panose="020B0600070205080204" pitchFamily="50" charset="-128"/>
                <a:ea typeface="ＭＳ Ｐゴシック" panose="020B0600070205080204" pitchFamily="50" charset="-128"/>
              </a:rPr>
              <a:t>AR</a:t>
            </a:r>
            <a:r>
              <a:rPr kumimoji="1" lang="ja-JP" altLang="en-US" sz="2052" dirty="0">
                <a:solidFill>
                  <a:prstClr val="black"/>
                </a:solidFill>
                <a:latin typeface="ＭＳ Ｐゴシック" panose="020B0600070205080204" pitchFamily="50" charset="-128"/>
                <a:ea typeface="ＭＳ Ｐゴシック" panose="020B0600070205080204" pitchFamily="50" charset="-128"/>
              </a:rPr>
              <a:t>カメラを立ち上げます。</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r>
              <a:rPr kumimoji="1" lang="ja-JP" altLang="en-US" sz="2052" dirty="0">
                <a:solidFill>
                  <a:prstClr val="black"/>
                </a:solidFill>
                <a:latin typeface="ＭＳ Ｐゴシック" panose="020B0600070205080204" pitchFamily="50" charset="-128"/>
                <a:ea typeface="ＭＳ Ｐゴシック" panose="020B0600070205080204" pitchFamily="50" charset="-128"/>
              </a:rPr>
              <a:t>そこで、自治体のロゴなどを見ると、</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r>
              <a:rPr kumimoji="1" lang="ja-JP" altLang="en-US" sz="2052" dirty="0">
                <a:solidFill>
                  <a:prstClr val="black"/>
                </a:solidFill>
                <a:latin typeface="ＭＳ Ｐゴシック" panose="020B0600070205080204" pitchFamily="50" charset="-128"/>
                <a:ea typeface="ＭＳ Ｐゴシック" panose="020B0600070205080204" pitchFamily="50" charset="-128"/>
              </a:rPr>
              <a:t>３次元でデータが飛び出てきます。</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r>
              <a:rPr kumimoji="1" lang="ja-JP" altLang="en-US" sz="2052" dirty="0">
                <a:solidFill>
                  <a:prstClr val="black"/>
                </a:solidFill>
                <a:latin typeface="ＭＳ Ｐゴシック" panose="020B0600070205080204" pitchFamily="50" charset="-128"/>
                <a:ea typeface="ＭＳ Ｐゴシック" panose="020B0600070205080204" pitchFamily="50" charset="-128"/>
              </a:rPr>
              <a:t>①人物、キャラ</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r>
              <a:rPr kumimoji="1" lang="ja-JP" altLang="en-US" sz="2052" dirty="0">
                <a:solidFill>
                  <a:prstClr val="black"/>
                </a:solidFill>
                <a:latin typeface="ＭＳ Ｐゴシック" panose="020B0600070205080204" pitchFamily="50" charset="-128"/>
                <a:ea typeface="ＭＳ Ｐゴシック" panose="020B0600070205080204" pitchFamily="50" charset="-128"/>
              </a:rPr>
              <a:t>②特産品、</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r>
              <a:rPr kumimoji="1" lang="ja-JP" altLang="en-US" sz="2052" dirty="0">
                <a:solidFill>
                  <a:prstClr val="black"/>
                </a:solidFill>
                <a:latin typeface="ＭＳ Ｐゴシック" panose="020B0600070205080204" pitchFamily="50" charset="-128"/>
                <a:ea typeface="ＭＳ Ｐゴシック" panose="020B0600070205080204" pitchFamily="50" charset="-128"/>
              </a:rPr>
              <a:t>③城などの名所</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r>
              <a:rPr kumimoji="1" lang="ja-JP" altLang="en-US" sz="2052" dirty="0">
                <a:solidFill>
                  <a:prstClr val="black"/>
                </a:solidFill>
                <a:latin typeface="ＭＳ Ｐゴシック" panose="020B0600070205080204" pitchFamily="50" charset="-128"/>
                <a:ea typeface="ＭＳ Ｐゴシック" panose="020B0600070205080204" pitchFamily="50" charset="-128"/>
              </a:rPr>
              <a:t>など、様々な</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r>
              <a:rPr kumimoji="1" lang="ja-JP" altLang="en-US" sz="2052" dirty="0">
                <a:solidFill>
                  <a:prstClr val="black"/>
                </a:solidFill>
                <a:latin typeface="ＭＳ Ｐゴシック" panose="020B0600070205080204" pitchFamily="50" charset="-128"/>
                <a:ea typeface="ＭＳ Ｐゴシック" panose="020B0600070205080204" pitchFamily="50" charset="-128"/>
              </a:rPr>
              <a:t>パターンがあります。</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p:txBody>
      </p:sp>
      <p:pic>
        <p:nvPicPr>
          <p:cNvPr id="10" name="図 9">
            <a:extLst>
              <a:ext uri="{FF2B5EF4-FFF2-40B4-BE49-F238E27FC236}">
                <a16:creationId xmlns:a16="http://schemas.microsoft.com/office/drawing/2014/main" id="{2E274CDD-4572-571C-8BB2-824A50C61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015" y="3460374"/>
            <a:ext cx="1748267" cy="2409080"/>
          </a:xfrm>
          <a:prstGeom prst="rect">
            <a:avLst/>
          </a:prstGeom>
        </p:spPr>
      </p:pic>
    </p:spTree>
    <p:extLst>
      <p:ext uri="{BB962C8B-B14F-4D97-AF65-F5344CB8AC3E}">
        <p14:creationId xmlns:p14="http://schemas.microsoft.com/office/powerpoint/2010/main" val="116384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2608" y="428853"/>
            <a:ext cx="6897564" cy="369461"/>
          </a:xfrm>
        </p:spPr>
        <p:txBody>
          <a:bodyPr/>
          <a:lstStyle/>
          <a:p>
            <a:r>
              <a:rPr lang="ja-JP" altLang="en-US" dirty="0">
                <a:latin typeface="ＭＳ Ｐゴシック" panose="020B0600070205080204" pitchFamily="50" charset="-128"/>
                <a:ea typeface="ＭＳ Ｐゴシック" panose="020B0600070205080204" pitchFamily="50" charset="-128"/>
              </a:rPr>
              <a:t>技術紹介③　３</a:t>
            </a:r>
            <a:r>
              <a:rPr lang="en-US" altLang="ja-JP" dirty="0">
                <a:latin typeface="ＭＳ Ｐゴシック" panose="020B0600070205080204" pitchFamily="50" charset="-128"/>
                <a:ea typeface="ＭＳ Ｐゴシック" panose="020B0600070205080204" pitchFamily="50" charset="-128"/>
              </a:rPr>
              <a:t>D</a:t>
            </a:r>
            <a:r>
              <a:rPr lang="ja-JP" altLang="en-US" dirty="0">
                <a:latin typeface="ＭＳ Ｐゴシック" panose="020B0600070205080204" pitchFamily="50" charset="-128"/>
                <a:ea typeface="ＭＳ Ｐゴシック" panose="020B0600070205080204" pitchFamily="50" charset="-128"/>
              </a:rPr>
              <a:t>空間 </a:t>
            </a:r>
            <a:r>
              <a:rPr lang="en-US" altLang="ja-JP" dirty="0">
                <a:latin typeface="ＭＳ Ｐゴシック" panose="020B0600070205080204" pitchFamily="50" charset="-128"/>
                <a:ea typeface="ＭＳ Ｐゴシック" panose="020B0600070205080204" pitchFamily="50" charset="-128"/>
              </a:rPr>
              <a:t>AR</a:t>
            </a:r>
            <a:endParaRPr kumimoji="1" lang="ja-JP" altLang="en-US" dirty="0"/>
          </a:p>
        </p:txBody>
      </p:sp>
      <p:sp>
        <p:nvSpPr>
          <p:cNvPr id="3" name="スライド番号プレースホルダー 2"/>
          <p:cNvSpPr>
            <a:spLocks noGrp="1"/>
          </p:cNvSpPr>
          <p:nvPr>
            <p:ph type="sldNum" sz="quarter" idx="10"/>
          </p:nvPr>
        </p:nvSpPr>
        <p:spPr/>
        <p:txBody>
          <a:bodyPr/>
          <a:lstStyle/>
          <a:p>
            <a:pPr defTabSz="781995"/>
            <a:fld id="{18963A67-2DC8-42D2-8EA1-A766E561EC14}" type="slidenum">
              <a:rPr lang="en-US" altLang="ja-JP">
                <a:solidFill>
                  <a:prstClr val="black"/>
                </a:solidFill>
                <a:latin typeface="Segoe UI"/>
                <a:ea typeface="メイリオ"/>
              </a:rPr>
              <a:pPr defTabSz="781995"/>
              <a:t>6</a:t>
            </a:fld>
            <a:endParaRPr lang="en-US" altLang="en-US" dirty="0">
              <a:solidFill>
                <a:prstClr val="black"/>
              </a:solidFill>
              <a:latin typeface="Segoe UI"/>
              <a:ea typeface="メイリオ"/>
            </a:endParaRPr>
          </a:p>
        </p:txBody>
      </p:sp>
      <p:pic>
        <p:nvPicPr>
          <p:cNvPr id="6" name="図 5">
            <a:extLst>
              <a:ext uri="{FF2B5EF4-FFF2-40B4-BE49-F238E27FC236}">
                <a16:creationId xmlns:a16="http://schemas.microsoft.com/office/drawing/2014/main" id="{B32DE0A2-6DAA-0306-4A4D-3C129D8535F1}"/>
              </a:ext>
            </a:extLst>
          </p:cNvPr>
          <p:cNvPicPr>
            <a:picLocks noChangeAspect="1"/>
          </p:cNvPicPr>
          <p:nvPr/>
        </p:nvPicPr>
        <p:blipFill>
          <a:blip r:embed="rId2"/>
          <a:stretch>
            <a:fillRect/>
          </a:stretch>
        </p:blipFill>
        <p:spPr>
          <a:xfrm>
            <a:off x="199438" y="1271215"/>
            <a:ext cx="2525001" cy="4728553"/>
          </a:xfrm>
          <a:prstGeom prst="rect">
            <a:avLst/>
          </a:prstGeom>
        </p:spPr>
      </p:pic>
      <p:pic>
        <p:nvPicPr>
          <p:cNvPr id="8" name="図 7">
            <a:extLst>
              <a:ext uri="{FF2B5EF4-FFF2-40B4-BE49-F238E27FC236}">
                <a16:creationId xmlns:a16="http://schemas.microsoft.com/office/drawing/2014/main" id="{7F111DF7-08C7-351D-511B-AE8E15767F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750"/>
          <a:stretch/>
        </p:blipFill>
        <p:spPr>
          <a:xfrm>
            <a:off x="5945645" y="2868137"/>
            <a:ext cx="1668533" cy="1844899"/>
          </a:xfrm>
          <a:prstGeom prst="rect">
            <a:avLst/>
          </a:prstGeom>
        </p:spPr>
      </p:pic>
      <p:pic>
        <p:nvPicPr>
          <p:cNvPr id="9" name="図 8">
            <a:extLst>
              <a:ext uri="{FF2B5EF4-FFF2-40B4-BE49-F238E27FC236}">
                <a16:creationId xmlns:a16="http://schemas.microsoft.com/office/drawing/2014/main" id="{DC15A71D-CCAB-3B88-0297-6E25129ADA05}"/>
              </a:ext>
            </a:extLst>
          </p:cNvPr>
          <p:cNvPicPr>
            <a:picLocks noChangeAspect="1"/>
          </p:cNvPicPr>
          <p:nvPr/>
        </p:nvPicPr>
        <p:blipFill>
          <a:blip r:embed="rId4"/>
          <a:stretch>
            <a:fillRect/>
          </a:stretch>
        </p:blipFill>
        <p:spPr>
          <a:xfrm>
            <a:off x="3643483" y="2856001"/>
            <a:ext cx="1857035" cy="1857035"/>
          </a:xfrm>
          <a:prstGeom prst="rect">
            <a:avLst/>
          </a:prstGeom>
        </p:spPr>
      </p:pic>
      <p:sp>
        <p:nvSpPr>
          <p:cNvPr id="10" name="吹き出し: 上矢印 9">
            <a:extLst>
              <a:ext uri="{FF2B5EF4-FFF2-40B4-BE49-F238E27FC236}">
                <a16:creationId xmlns:a16="http://schemas.microsoft.com/office/drawing/2014/main" id="{10E7B718-F384-827C-4FDA-8AB7F86EA0BA}"/>
              </a:ext>
            </a:extLst>
          </p:cNvPr>
          <p:cNvSpPr/>
          <p:nvPr/>
        </p:nvSpPr>
        <p:spPr>
          <a:xfrm>
            <a:off x="3551122" y="4713035"/>
            <a:ext cx="2058803" cy="1346651"/>
          </a:xfrm>
          <a:prstGeom prst="upArrowCallo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81995" eaLnBrk="0" fontAlgn="base" hangingPunct="0">
              <a:spcBef>
                <a:spcPct val="0"/>
              </a:spcBef>
              <a:spcAft>
                <a:spcPct val="0"/>
              </a:spcAft>
            </a:pPr>
            <a:r>
              <a:rPr kumimoji="1" lang="ja-JP" altLang="en-US" sz="2395" dirty="0">
                <a:solidFill>
                  <a:prstClr val="black"/>
                </a:solidFill>
                <a:latin typeface="ＭＳ Ｐゴシック" panose="020B0600070205080204" pitchFamily="50" charset="-128"/>
                <a:ea typeface="ＭＳ Ｐゴシック" panose="020B0600070205080204" pitchFamily="50" charset="-128"/>
              </a:rPr>
              <a:t>ぜひ、試して</a:t>
            </a:r>
            <a:endParaRPr kumimoji="1" lang="en-US" altLang="ja-JP" sz="2395" dirty="0">
              <a:solidFill>
                <a:prstClr val="black"/>
              </a:solidFill>
              <a:latin typeface="ＭＳ Ｐゴシック" panose="020B0600070205080204" pitchFamily="50" charset="-128"/>
              <a:ea typeface="ＭＳ Ｐゴシック" panose="020B0600070205080204" pitchFamily="50" charset="-128"/>
            </a:endParaRPr>
          </a:p>
          <a:p>
            <a:pPr algn="ctr" defTabSz="781995" eaLnBrk="0" fontAlgn="base" hangingPunct="0">
              <a:spcBef>
                <a:spcPct val="0"/>
              </a:spcBef>
              <a:spcAft>
                <a:spcPct val="0"/>
              </a:spcAft>
            </a:pPr>
            <a:r>
              <a:rPr kumimoji="1" lang="ja-JP" altLang="en-US" sz="2395" dirty="0">
                <a:solidFill>
                  <a:prstClr val="black"/>
                </a:solidFill>
                <a:latin typeface="ＭＳ Ｐゴシック" panose="020B0600070205080204" pitchFamily="50" charset="-128"/>
                <a:ea typeface="ＭＳ Ｐゴシック" panose="020B0600070205080204" pitchFamily="50" charset="-128"/>
              </a:rPr>
              <a:t>みてください</a:t>
            </a:r>
          </a:p>
        </p:txBody>
      </p:sp>
      <p:pic>
        <p:nvPicPr>
          <p:cNvPr id="11" name="図 10">
            <a:extLst>
              <a:ext uri="{FF2B5EF4-FFF2-40B4-BE49-F238E27FC236}">
                <a16:creationId xmlns:a16="http://schemas.microsoft.com/office/drawing/2014/main" id="{F3142688-53CA-66D9-A52A-FA0A57A947F7}"/>
              </a:ext>
            </a:extLst>
          </p:cNvPr>
          <p:cNvPicPr>
            <a:picLocks noChangeAspect="1"/>
          </p:cNvPicPr>
          <p:nvPr/>
        </p:nvPicPr>
        <p:blipFill>
          <a:blip r:embed="rId5"/>
          <a:stretch>
            <a:fillRect/>
          </a:stretch>
        </p:blipFill>
        <p:spPr>
          <a:xfrm>
            <a:off x="7296665" y="4214788"/>
            <a:ext cx="1461753" cy="1844899"/>
          </a:xfrm>
          <a:prstGeom prst="rect">
            <a:avLst/>
          </a:prstGeom>
        </p:spPr>
      </p:pic>
      <p:sp>
        <p:nvSpPr>
          <p:cNvPr id="12" name="テキスト ボックス 11">
            <a:extLst>
              <a:ext uri="{FF2B5EF4-FFF2-40B4-BE49-F238E27FC236}">
                <a16:creationId xmlns:a16="http://schemas.microsoft.com/office/drawing/2014/main" id="{1A2D2C90-1D5F-54C3-E2E2-C8C8C4B7C26C}"/>
              </a:ext>
            </a:extLst>
          </p:cNvPr>
          <p:cNvSpPr txBox="1"/>
          <p:nvPr/>
        </p:nvSpPr>
        <p:spPr>
          <a:xfrm>
            <a:off x="3575758" y="1215457"/>
            <a:ext cx="5182660" cy="1355499"/>
          </a:xfrm>
          <a:prstGeom prst="rect">
            <a:avLst/>
          </a:prstGeom>
          <a:noFill/>
        </p:spPr>
        <p:txBody>
          <a:bodyPr wrap="square">
            <a:spAutoFit/>
          </a:bodyPr>
          <a:lstStyle/>
          <a:p>
            <a:pPr defTabSz="781995" eaLnBrk="0" fontAlgn="base" hangingPunct="0">
              <a:spcBef>
                <a:spcPct val="0"/>
              </a:spcBef>
              <a:spcAft>
                <a:spcPct val="0"/>
              </a:spcAft>
            </a:pPr>
            <a:r>
              <a:rPr kumimoji="1" lang="en-US" altLang="ja-JP" sz="2052" dirty="0">
                <a:solidFill>
                  <a:prstClr val="black"/>
                </a:solidFill>
                <a:latin typeface="ＭＳ Ｐゴシック" panose="020B0600070205080204" pitchFamily="50" charset="-128"/>
                <a:ea typeface="ＭＳ Ｐゴシック" panose="020B0600070205080204" pitchFamily="50" charset="-128"/>
              </a:rPr>
              <a:t>LINE</a:t>
            </a:r>
            <a:r>
              <a:rPr kumimoji="1" lang="ja-JP" altLang="en-US" sz="2052" dirty="0">
                <a:solidFill>
                  <a:prstClr val="black"/>
                </a:solidFill>
                <a:latin typeface="ＭＳ Ｐゴシック" panose="020B0600070205080204" pitchFamily="50" charset="-128"/>
                <a:ea typeface="ＭＳ Ｐゴシック" panose="020B0600070205080204" pitchFamily="50" charset="-128"/>
              </a:rPr>
              <a:t>アカウントや、東武観光</a:t>
            </a:r>
            <a:r>
              <a:rPr kumimoji="1" lang="en-US" altLang="ja-JP" sz="2052" dirty="0">
                <a:solidFill>
                  <a:prstClr val="black"/>
                </a:solidFill>
                <a:latin typeface="ＭＳ Ｐゴシック" panose="020B0600070205080204" pitchFamily="50" charset="-128"/>
                <a:ea typeface="ＭＳ Ｐゴシック" panose="020B0600070205080204" pitchFamily="50" charset="-128"/>
              </a:rPr>
              <a:t>WEB</a:t>
            </a:r>
            <a:r>
              <a:rPr kumimoji="1" lang="ja-JP" altLang="en-US" sz="2052" dirty="0">
                <a:solidFill>
                  <a:prstClr val="black"/>
                </a:solidFill>
                <a:latin typeface="ＭＳ Ｐゴシック" panose="020B0600070205080204" pitchFamily="50" charset="-128"/>
                <a:ea typeface="ＭＳ Ｐゴシック" panose="020B0600070205080204" pitchFamily="50" charset="-128"/>
              </a:rPr>
              <a:t>アプリなどを作り、その中で現実空間の中に、観光地や</a:t>
            </a:r>
            <a:br>
              <a:rPr kumimoji="1" lang="en-US" altLang="ja-JP" sz="2052" dirty="0">
                <a:solidFill>
                  <a:prstClr val="black"/>
                </a:solidFill>
                <a:latin typeface="ＭＳ Ｐゴシック" panose="020B0600070205080204" pitchFamily="50" charset="-128"/>
                <a:ea typeface="ＭＳ Ｐゴシック" panose="020B0600070205080204" pitchFamily="50" charset="-128"/>
              </a:rPr>
            </a:br>
            <a:r>
              <a:rPr kumimoji="1" lang="ja-JP" altLang="en-US" sz="2052" dirty="0">
                <a:solidFill>
                  <a:prstClr val="black"/>
                </a:solidFill>
                <a:latin typeface="ＭＳ Ｐゴシック" panose="020B0600070205080204" pitchFamily="50" charset="-128"/>
                <a:ea typeface="ＭＳ Ｐゴシック" panose="020B0600070205080204" pitchFamily="50" charset="-128"/>
              </a:rPr>
              <a:t>キャラクターを飛び出させます。</a:t>
            </a: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a:p>
            <a:pPr defTabSz="781995" eaLnBrk="0" fontAlgn="base" hangingPunct="0">
              <a:spcBef>
                <a:spcPct val="0"/>
              </a:spcBef>
              <a:spcAft>
                <a:spcPct val="0"/>
              </a:spcAft>
            </a:pPr>
            <a:endParaRPr kumimoji="1" lang="en-US" altLang="ja-JP" sz="2052"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22065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defTabSz="781995"/>
            <a:fld id="{18963A67-2DC8-42D2-8EA1-A766E561EC14}" type="slidenum">
              <a:rPr lang="en-US" altLang="ja-JP">
                <a:solidFill>
                  <a:prstClr val="black"/>
                </a:solidFill>
                <a:latin typeface="Segoe UI"/>
                <a:ea typeface="メイリオ"/>
              </a:rPr>
              <a:pPr defTabSz="781995"/>
              <a:t>7</a:t>
            </a:fld>
            <a:endParaRPr lang="en-US" altLang="en-US" dirty="0">
              <a:solidFill>
                <a:prstClr val="black"/>
              </a:solidFill>
              <a:latin typeface="Segoe UI"/>
              <a:ea typeface="メイリオ"/>
            </a:endParaRPr>
          </a:p>
        </p:txBody>
      </p:sp>
      <p:sp>
        <p:nvSpPr>
          <p:cNvPr id="7" name="タイトル 1">
            <a:extLst>
              <a:ext uri="{FF2B5EF4-FFF2-40B4-BE49-F238E27FC236}">
                <a16:creationId xmlns:a16="http://schemas.microsoft.com/office/drawing/2014/main" id="{F96019D5-C656-AF79-CB88-47E277BC3989}"/>
              </a:ext>
            </a:extLst>
          </p:cNvPr>
          <p:cNvSpPr>
            <a:spLocks noGrp="1"/>
          </p:cNvSpPr>
          <p:nvPr>
            <p:ph type="title"/>
          </p:nvPr>
        </p:nvSpPr>
        <p:spPr bwMode="gray">
          <a:xfrm>
            <a:off x="351548" y="408442"/>
            <a:ext cx="7327644" cy="369461"/>
          </a:xfrm>
        </p:spPr>
        <p:txBody>
          <a:bodyPr/>
          <a:lstStyle/>
          <a:p>
            <a:r>
              <a:rPr lang="ja-JP" altLang="en-US" dirty="0">
                <a:latin typeface="ＭＳ Ｐゴシック" panose="020B0600070205080204" pitchFamily="50" charset="-128"/>
                <a:ea typeface="ＭＳ Ｐゴシック" panose="020B0600070205080204" pitchFamily="50" charset="-128"/>
              </a:rPr>
              <a:t>技術紹介④　</a:t>
            </a:r>
            <a:r>
              <a:rPr kumimoji="1" lang="ja-JP" altLang="en-US" dirty="0">
                <a:latin typeface="ＭＳ Ｐゴシック" panose="020B0600070205080204" pitchFamily="50" charset="-128"/>
                <a:ea typeface="ＭＳ Ｐゴシック" panose="020B0600070205080204" pitchFamily="50" charset="-128"/>
              </a:rPr>
              <a:t>観光メタバース</a:t>
            </a:r>
            <a:r>
              <a:rPr lang="ja-JP" altLang="en-US" sz="1710" dirty="0">
                <a:latin typeface="ＭＳ Ｐゴシック" panose="020B0600070205080204" pitchFamily="50" charset="-128"/>
                <a:ea typeface="ＭＳ Ｐゴシック" panose="020B0600070205080204" pitchFamily="50" charset="-128"/>
              </a:rPr>
              <a:t>（３</a:t>
            </a:r>
            <a:r>
              <a:rPr lang="en-US" altLang="ja-JP" sz="1710" dirty="0">
                <a:latin typeface="ＭＳ Ｐゴシック" panose="020B0600070205080204" pitchFamily="50" charset="-128"/>
                <a:ea typeface="ＭＳ Ｐゴシック" panose="020B0600070205080204" pitchFamily="50" charset="-128"/>
              </a:rPr>
              <a:t>D</a:t>
            </a:r>
            <a:r>
              <a:rPr lang="ja-JP" altLang="en-US" sz="1710" dirty="0">
                <a:latin typeface="ＭＳ Ｐゴシック" panose="020B0600070205080204" pitchFamily="50" charset="-128"/>
                <a:ea typeface="ＭＳ Ｐゴシック" panose="020B0600070205080204" pitchFamily="50" charset="-128"/>
              </a:rPr>
              <a:t>空間</a:t>
            </a:r>
            <a:r>
              <a:rPr lang="en-US" altLang="ja-JP" sz="1710" dirty="0">
                <a:latin typeface="ＭＳ Ｐゴシック" panose="020B0600070205080204" pitchFamily="50" charset="-128"/>
                <a:ea typeface="ＭＳ Ｐゴシック" panose="020B0600070205080204" pitchFamily="50" charset="-128"/>
              </a:rPr>
              <a:t>AR</a:t>
            </a:r>
            <a:r>
              <a:rPr lang="ja-JP" altLang="en-US" sz="1710" dirty="0">
                <a:latin typeface="ＭＳ Ｐゴシック" panose="020B0600070205080204" pitchFamily="50" charset="-128"/>
                <a:ea typeface="ＭＳ Ｐゴシック" panose="020B0600070205080204" pitchFamily="50" charset="-128"/>
              </a:rPr>
              <a:t>と同一データを活用）</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14" name="図 13">
            <a:extLst>
              <a:ext uri="{FF2B5EF4-FFF2-40B4-BE49-F238E27FC236}">
                <a16:creationId xmlns:a16="http://schemas.microsoft.com/office/drawing/2014/main" id="{E526F7F2-E7EA-AD27-04F9-B73652CDD477}"/>
              </a:ext>
            </a:extLst>
          </p:cNvPr>
          <p:cNvPicPr>
            <a:picLocks noChangeAspect="1"/>
          </p:cNvPicPr>
          <p:nvPr/>
        </p:nvPicPr>
        <p:blipFill>
          <a:blip r:embed="rId2"/>
          <a:stretch>
            <a:fillRect/>
          </a:stretch>
        </p:blipFill>
        <p:spPr>
          <a:xfrm>
            <a:off x="173974" y="2258878"/>
            <a:ext cx="5284635" cy="3818294"/>
          </a:xfrm>
          <a:prstGeom prst="rect">
            <a:avLst/>
          </a:prstGeom>
        </p:spPr>
      </p:pic>
      <p:sp>
        <p:nvSpPr>
          <p:cNvPr id="16" name="テキスト ボックス 15">
            <a:extLst>
              <a:ext uri="{FF2B5EF4-FFF2-40B4-BE49-F238E27FC236}">
                <a16:creationId xmlns:a16="http://schemas.microsoft.com/office/drawing/2014/main" id="{D4630700-D49E-43AA-AD51-E5F45A1A1218}"/>
              </a:ext>
            </a:extLst>
          </p:cNvPr>
          <p:cNvSpPr txBox="1"/>
          <p:nvPr/>
        </p:nvSpPr>
        <p:spPr>
          <a:xfrm>
            <a:off x="262999" y="1211926"/>
            <a:ext cx="8618003" cy="987258"/>
          </a:xfrm>
          <a:prstGeom prst="rect">
            <a:avLst/>
          </a:prstGeom>
          <a:noFill/>
        </p:spPr>
        <p:txBody>
          <a:bodyPr wrap="square">
            <a:spAutoFit/>
          </a:bodyPr>
          <a:lstStyle/>
          <a:p>
            <a:pPr defTabSz="781995" eaLnBrk="0" fontAlgn="base" hangingPunct="0">
              <a:spcBef>
                <a:spcPct val="0"/>
              </a:spcBef>
              <a:spcAft>
                <a:spcPct val="0"/>
              </a:spcAft>
            </a:pPr>
            <a:r>
              <a:rPr kumimoji="1" lang="ja-JP" altLang="en-US" sz="1539" dirty="0">
                <a:solidFill>
                  <a:prstClr val="black"/>
                </a:solidFill>
                <a:latin typeface="Arial" charset="0"/>
                <a:ea typeface="ＭＳ Ｐゴシック" charset="-128"/>
              </a:rPr>
              <a:t>東武トップツアーズは、自社エンジニアで観光メタバースの作成をしています。現在、下記のホームページに、全国、</a:t>
            </a:r>
            <a:r>
              <a:rPr kumimoji="1" lang="en-US" altLang="ja-JP" sz="1539" dirty="0">
                <a:solidFill>
                  <a:prstClr val="black"/>
                </a:solidFill>
                <a:latin typeface="Arial" charset="0"/>
                <a:ea typeface="ＭＳ Ｐゴシック" charset="-128"/>
              </a:rPr>
              <a:t>30</a:t>
            </a:r>
            <a:r>
              <a:rPr kumimoji="1" lang="ja-JP" altLang="en-US" sz="1539" dirty="0">
                <a:solidFill>
                  <a:prstClr val="black"/>
                </a:solidFill>
                <a:latin typeface="Arial" charset="0"/>
                <a:ea typeface="ＭＳ Ｐゴシック" charset="-128"/>
              </a:rPr>
              <a:t>か所のメタバースなどを公開しています。また、他社からも受注開発を受けています。</a:t>
            </a:r>
            <a:endParaRPr kumimoji="1" lang="en-US" altLang="ja-JP" sz="1539" dirty="0">
              <a:solidFill>
                <a:prstClr val="black"/>
              </a:solidFill>
              <a:latin typeface="Arial" charset="0"/>
              <a:ea typeface="ＭＳ Ｐゴシック" charset="-128"/>
            </a:endParaRPr>
          </a:p>
          <a:p>
            <a:pPr defTabSz="781995" eaLnBrk="0" fontAlgn="base" hangingPunct="0">
              <a:spcBef>
                <a:spcPct val="0"/>
              </a:spcBef>
              <a:spcAft>
                <a:spcPct val="0"/>
              </a:spcAft>
            </a:pPr>
            <a:r>
              <a:rPr kumimoji="1" lang="ja-JP" altLang="en-US" sz="2737" dirty="0">
                <a:solidFill>
                  <a:srgbClr val="015BAC"/>
                </a:solidFill>
                <a:latin typeface="Arial" charset="0"/>
                <a:ea typeface="ＭＳ Ｐゴシック" charset="-128"/>
              </a:rPr>
              <a:t>　　　　　　　　　</a:t>
            </a:r>
            <a:r>
              <a:rPr kumimoji="1" lang="en-US" altLang="ja-JP" sz="2737" b="1" dirty="0">
                <a:solidFill>
                  <a:srgbClr val="015BAC"/>
                </a:solidFill>
                <a:latin typeface="Arial" charset="0"/>
                <a:ea typeface="ＭＳ Ｐゴシック" charset="-128"/>
              </a:rPr>
              <a:t>https://www.dx-tobu.com/</a:t>
            </a:r>
            <a:endParaRPr kumimoji="1" lang="ja-JP" altLang="en-US" sz="2737" b="1" dirty="0">
              <a:solidFill>
                <a:srgbClr val="015BAC"/>
              </a:solidFill>
              <a:latin typeface="Arial" charset="0"/>
              <a:ea typeface="ＭＳ Ｐゴシック" charset="-128"/>
            </a:endParaRPr>
          </a:p>
        </p:txBody>
      </p:sp>
      <p:pic>
        <p:nvPicPr>
          <p:cNvPr id="18" name="図 17">
            <a:extLst>
              <a:ext uri="{FF2B5EF4-FFF2-40B4-BE49-F238E27FC236}">
                <a16:creationId xmlns:a16="http://schemas.microsoft.com/office/drawing/2014/main" id="{90B6D9EC-9A08-E1B2-D7EA-2F1894F87FA3}"/>
              </a:ext>
            </a:extLst>
          </p:cNvPr>
          <p:cNvPicPr>
            <a:picLocks noChangeAspect="1"/>
          </p:cNvPicPr>
          <p:nvPr/>
        </p:nvPicPr>
        <p:blipFill>
          <a:blip r:embed="rId3"/>
          <a:stretch>
            <a:fillRect/>
          </a:stretch>
        </p:blipFill>
        <p:spPr>
          <a:xfrm>
            <a:off x="5935415" y="2258878"/>
            <a:ext cx="2454880" cy="1416464"/>
          </a:xfrm>
          <a:prstGeom prst="rect">
            <a:avLst/>
          </a:prstGeom>
        </p:spPr>
      </p:pic>
      <p:pic>
        <p:nvPicPr>
          <p:cNvPr id="20" name="図 19">
            <a:extLst>
              <a:ext uri="{FF2B5EF4-FFF2-40B4-BE49-F238E27FC236}">
                <a16:creationId xmlns:a16="http://schemas.microsoft.com/office/drawing/2014/main" id="{EF365CBD-74B9-65FF-27F2-19A700DCF13E}"/>
              </a:ext>
            </a:extLst>
          </p:cNvPr>
          <p:cNvPicPr>
            <a:picLocks noChangeAspect="1"/>
          </p:cNvPicPr>
          <p:nvPr/>
        </p:nvPicPr>
        <p:blipFill>
          <a:blip r:embed="rId4"/>
          <a:stretch>
            <a:fillRect/>
          </a:stretch>
        </p:blipFill>
        <p:spPr>
          <a:xfrm>
            <a:off x="5917647" y="3851450"/>
            <a:ext cx="2454880" cy="1302625"/>
          </a:xfrm>
          <a:prstGeom prst="rect">
            <a:avLst/>
          </a:prstGeom>
        </p:spPr>
      </p:pic>
      <p:sp>
        <p:nvSpPr>
          <p:cNvPr id="2" name="テキスト ボックス 1">
            <a:extLst>
              <a:ext uri="{FF2B5EF4-FFF2-40B4-BE49-F238E27FC236}">
                <a16:creationId xmlns:a16="http://schemas.microsoft.com/office/drawing/2014/main" id="{302A6FC7-0BFE-6EA3-23E3-03DDD317A796}"/>
              </a:ext>
            </a:extLst>
          </p:cNvPr>
          <p:cNvSpPr txBox="1"/>
          <p:nvPr/>
        </p:nvSpPr>
        <p:spPr>
          <a:xfrm>
            <a:off x="5742122" y="5338147"/>
            <a:ext cx="2956100" cy="739025"/>
          </a:xfrm>
          <a:prstGeom prst="rect">
            <a:avLst/>
          </a:prstGeom>
          <a:noFill/>
        </p:spPr>
        <p:txBody>
          <a:bodyPr vert="horz" wrap="square" lIns="61577" tIns="30788" rIns="61577" bIns="0" rtlCol="0" anchor="t" anchorCtr="0">
            <a:noAutofit/>
          </a:bodyPr>
          <a:lstStyle/>
          <a:p>
            <a:pPr defTabSz="781995" fontAlgn="base">
              <a:spcBef>
                <a:spcPct val="0"/>
              </a:spcBef>
              <a:spcAft>
                <a:spcPct val="0"/>
              </a:spcAft>
            </a:pPr>
            <a:r>
              <a:rPr kumimoji="1" lang="ja-JP" altLang="en-US" sz="1026" dirty="0">
                <a:solidFill>
                  <a:prstClr val="black"/>
                </a:solidFill>
                <a:latin typeface="Segoe UI"/>
                <a:ea typeface="メイリオ"/>
              </a:rPr>
              <a:t>３</a:t>
            </a:r>
            <a:r>
              <a:rPr kumimoji="1" lang="en-US" altLang="ja-JP" sz="1026" dirty="0">
                <a:solidFill>
                  <a:prstClr val="black"/>
                </a:solidFill>
                <a:latin typeface="Segoe UI"/>
                <a:ea typeface="メイリオ"/>
              </a:rPr>
              <a:t>D</a:t>
            </a:r>
            <a:r>
              <a:rPr kumimoji="1" lang="ja-JP" altLang="en-US" sz="1026" dirty="0">
                <a:solidFill>
                  <a:prstClr val="black"/>
                </a:solidFill>
                <a:latin typeface="Segoe UI"/>
                <a:ea typeface="メイリオ"/>
              </a:rPr>
              <a:t>空間</a:t>
            </a:r>
            <a:r>
              <a:rPr kumimoji="1" lang="en-US" altLang="ja-JP" sz="1026" dirty="0">
                <a:solidFill>
                  <a:prstClr val="black"/>
                </a:solidFill>
                <a:latin typeface="Segoe UI"/>
                <a:ea typeface="メイリオ"/>
              </a:rPr>
              <a:t>AR</a:t>
            </a:r>
            <a:r>
              <a:rPr kumimoji="1" lang="ja-JP" altLang="en-US" sz="1026" dirty="0">
                <a:solidFill>
                  <a:prstClr val="black"/>
                </a:solidFill>
                <a:latin typeface="Segoe UI"/>
                <a:ea typeface="メイリオ"/>
              </a:rPr>
              <a:t>とセットだと、同じデータの転用</a:t>
            </a:r>
            <a:endParaRPr kumimoji="1" lang="en-US" altLang="ja-JP" sz="1026" dirty="0">
              <a:solidFill>
                <a:prstClr val="black"/>
              </a:solidFill>
              <a:latin typeface="Segoe UI"/>
              <a:ea typeface="メイリオ"/>
            </a:endParaRPr>
          </a:p>
          <a:p>
            <a:pPr defTabSz="781995" fontAlgn="base">
              <a:spcBef>
                <a:spcPct val="0"/>
              </a:spcBef>
              <a:spcAft>
                <a:spcPct val="0"/>
              </a:spcAft>
            </a:pPr>
            <a:r>
              <a:rPr kumimoji="1" lang="ja-JP" altLang="en-US" sz="1026" dirty="0">
                <a:solidFill>
                  <a:prstClr val="black"/>
                </a:solidFill>
                <a:latin typeface="Segoe UI"/>
                <a:ea typeface="メイリオ"/>
              </a:rPr>
              <a:t>なので、金額がかなり下がります。</a:t>
            </a:r>
            <a:endParaRPr kumimoji="1" lang="en-US" altLang="ja-JP" sz="1026" dirty="0">
              <a:solidFill>
                <a:prstClr val="black"/>
              </a:solidFill>
              <a:latin typeface="Segoe UI"/>
              <a:ea typeface="メイリオ"/>
            </a:endParaRPr>
          </a:p>
          <a:p>
            <a:pPr defTabSz="781995" fontAlgn="base">
              <a:spcBef>
                <a:spcPct val="0"/>
              </a:spcBef>
              <a:spcAft>
                <a:spcPct val="0"/>
              </a:spcAft>
            </a:pPr>
            <a:r>
              <a:rPr kumimoji="1" lang="ja-JP" altLang="en-US" sz="1026" dirty="0">
                <a:solidFill>
                  <a:prstClr val="black"/>
                </a:solidFill>
                <a:latin typeface="Segoe UI"/>
                <a:ea typeface="メイリオ"/>
              </a:rPr>
              <a:t>セットでの導入については、お問い合わせください。</a:t>
            </a:r>
          </a:p>
        </p:txBody>
      </p:sp>
    </p:spTree>
    <p:extLst>
      <p:ext uri="{BB962C8B-B14F-4D97-AF65-F5344CB8AC3E}">
        <p14:creationId xmlns:p14="http://schemas.microsoft.com/office/powerpoint/2010/main" val="191997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7AC189-FB88-7DBE-C4BA-0637E1B90A7E}"/>
              </a:ext>
            </a:extLst>
          </p:cNvPr>
          <p:cNvSpPr>
            <a:spLocks noGrp="1"/>
          </p:cNvSpPr>
          <p:nvPr>
            <p:ph type="title"/>
          </p:nvPr>
        </p:nvSpPr>
        <p:spPr>
          <a:xfrm>
            <a:off x="628650" y="2632465"/>
            <a:ext cx="7886700" cy="1325563"/>
          </a:xfrm>
        </p:spPr>
        <p:txBody>
          <a:bodyPr/>
          <a:lstStyle/>
          <a:p>
            <a:pPr algn="ctr"/>
            <a:r>
              <a:rPr kumimoji="1" lang="ja-JP" altLang="en-US" dirty="0">
                <a:latin typeface="コーポレート・ロゴ ver3 Bold" panose="02000600000000000000" pitchFamily="50" charset="-128"/>
                <a:ea typeface="コーポレート・ロゴ ver3 Bold" panose="02000600000000000000" pitchFamily="50" charset="-128"/>
              </a:rPr>
              <a:t>宮崎市フェニックス自然公園</a:t>
            </a:r>
            <a:br>
              <a:rPr kumimoji="1" lang="en-US" altLang="ja-JP" dirty="0">
                <a:latin typeface="コーポレート・ロゴ ver3 Bold" panose="02000600000000000000" pitchFamily="50" charset="-128"/>
                <a:ea typeface="コーポレート・ロゴ ver3 Bold" panose="02000600000000000000" pitchFamily="50" charset="-128"/>
              </a:rPr>
            </a:br>
            <a:r>
              <a:rPr kumimoji="1" lang="ja-JP" altLang="en-US" dirty="0">
                <a:latin typeface="コーポレート・ロゴ ver3 Bold" panose="02000600000000000000" pitchFamily="50" charset="-128"/>
                <a:ea typeface="コーポレート・ロゴ ver3 Bold" panose="02000600000000000000" pitchFamily="50" charset="-128"/>
              </a:rPr>
              <a:t>への適用案</a:t>
            </a:r>
          </a:p>
        </p:txBody>
      </p:sp>
    </p:spTree>
    <p:extLst>
      <p:ext uri="{BB962C8B-B14F-4D97-AF65-F5344CB8AC3E}">
        <p14:creationId xmlns:p14="http://schemas.microsoft.com/office/powerpoint/2010/main" val="141653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E4AA9-F173-6DF4-10F6-5BF769C14CAC}"/>
              </a:ext>
            </a:extLst>
          </p:cNvPr>
          <p:cNvSpPr>
            <a:spLocks noGrp="1"/>
          </p:cNvSpPr>
          <p:nvPr>
            <p:ph type="title"/>
          </p:nvPr>
        </p:nvSpPr>
        <p:spPr/>
        <p:txBody>
          <a:bodyPr/>
          <a:lstStyle/>
          <a:p>
            <a:r>
              <a:rPr lang="ja-JP" altLang="en-US" sz="4400" dirty="0">
                <a:latin typeface="コーポレート・ロゴ ver3 Bold" panose="02000600000000000000" pitchFamily="50" charset="-128"/>
                <a:ea typeface="コーポレート・ロゴ ver3 Bold" panose="02000600000000000000" pitchFamily="50" charset="-128"/>
              </a:rPr>
              <a:t>１，</a:t>
            </a:r>
            <a:r>
              <a:rPr kumimoji="1" lang="en-US" altLang="ja-JP" sz="4400" dirty="0">
                <a:latin typeface="コーポレート・ロゴ ver3 Bold" panose="02000600000000000000" pitchFamily="50" charset="-128"/>
                <a:ea typeface="コーポレート・ロゴ ver3 Bold" panose="02000600000000000000" pitchFamily="50" charset="-128"/>
              </a:rPr>
              <a:t>AI</a:t>
            </a:r>
            <a:r>
              <a:rPr kumimoji="1" lang="ja-JP" altLang="en-US" sz="4400" dirty="0">
                <a:latin typeface="コーポレート・ロゴ ver3 Bold" panose="02000600000000000000" pitchFamily="50" charset="-128"/>
                <a:ea typeface="コーポレート・ロゴ ver3 Bold" panose="02000600000000000000" pitchFamily="50" charset="-128"/>
              </a:rPr>
              <a:t>ポスターで動物園を案内</a:t>
            </a:r>
            <a:br>
              <a:rPr kumimoji="1" lang="en-US" altLang="ja-JP" sz="4400" dirty="0">
                <a:latin typeface="コーポレート・ロゴ ver3 Bold" panose="02000600000000000000" pitchFamily="50" charset="-128"/>
                <a:ea typeface="コーポレート・ロゴ ver3 Bold" panose="02000600000000000000" pitchFamily="50" charset="-128"/>
              </a:rPr>
            </a:br>
            <a:endParaRPr kumimoji="1" lang="ja-JP" altLang="en-US" dirty="0"/>
          </a:p>
        </p:txBody>
      </p:sp>
      <p:sp>
        <p:nvSpPr>
          <p:cNvPr id="3" name="コンテンツ プレースホルダー 2">
            <a:extLst>
              <a:ext uri="{FF2B5EF4-FFF2-40B4-BE49-F238E27FC236}">
                <a16:creationId xmlns:a16="http://schemas.microsoft.com/office/drawing/2014/main" id="{89234FA7-3AA8-58BF-7502-E00357EF8169}"/>
              </a:ext>
            </a:extLst>
          </p:cNvPr>
          <p:cNvSpPr>
            <a:spLocks noGrp="1"/>
          </p:cNvSpPr>
          <p:nvPr>
            <p:ph idx="1"/>
          </p:nvPr>
        </p:nvSpPr>
        <p:spPr>
          <a:xfrm>
            <a:off x="414046" y="1995943"/>
            <a:ext cx="8515350" cy="4351338"/>
          </a:xfrm>
        </p:spPr>
        <p:txBody>
          <a:bodyPr>
            <a:normAutofit fontScale="92500" lnSpcReduction="20000"/>
          </a:bodyPr>
          <a:lstStyle/>
          <a:p>
            <a:pPr marL="0" indent="0">
              <a:buNone/>
            </a:pPr>
            <a:r>
              <a:rPr kumimoji="1" lang="ja-JP" altLang="en-US" dirty="0">
                <a:latin typeface="コーポレート・ロゴ ver3 Bold" panose="02000600000000000000" pitchFamily="50" charset="-128"/>
                <a:ea typeface="コーポレート・ロゴ ver3 Bold" panose="02000600000000000000" pitchFamily="50" charset="-128"/>
              </a:rPr>
              <a:t>園内に張り巡らせたポスターが</a:t>
            </a:r>
            <a:endParaRPr kumimoji="1"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lang="en-US" altLang="ja-JP" dirty="0">
                <a:latin typeface="コーポレート・ロゴ ver3 Bold" panose="02000600000000000000" pitchFamily="50" charset="-128"/>
                <a:ea typeface="コーポレート・ロゴ ver3 Bold" panose="02000600000000000000" pitchFamily="50" charset="-128"/>
              </a:rPr>
              <a:t>AI</a:t>
            </a:r>
            <a:r>
              <a:rPr lang="ja-JP" altLang="en-US" dirty="0">
                <a:latin typeface="コーポレート・ロゴ ver3 Bold" panose="02000600000000000000" pitchFamily="50" charset="-128"/>
                <a:ea typeface="コーポレート・ロゴ ver3 Bold" panose="02000600000000000000" pitchFamily="50" charset="-128"/>
              </a:rPr>
              <a:t>で</a:t>
            </a:r>
            <a:r>
              <a:rPr kumimoji="1" lang="ja-JP" altLang="en-US" dirty="0">
                <a:latin typeface="コーポレート・ロゴ ver3 Bold" panose="02000600000000000000" pitchFamily="50" charset="-128"/>
                <a:ea typeface="コーポレート・ロゴ ver3 Bold" panose="02000600000000000000" pitchFamily="50" charset="-128"/>
              </a:rPr>
              <a:t>話します。</a:t>
            </a:r>
            <a:endParaRPr kumimoji="1"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kumimoji="1" lang="ja-JP" altLang="en-US" dirty="0">
                <a:latin typeface="コーポレート・ロゴ ver3 Bold" panose="02000600000000000000" pitchFamily="50" charset="-128"/>
                <a:ea typeface="コーポレート・ロゴ ver3 Bold" panose="02000600000000000000" pitchFamily="50" charset="-128"/>
              </a:rPr>
              <a:t>それぞれの動物に</a:t>
            </a:r>
            <a:endParaRPr kumimoji="1"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kumimoji="1" lang="ja-JP" altLang="en-US" dirty="0">
                <a:latin typeface="コーポレート・ロゴ ver3 Bold" panose="02000600000000000000" pitchFamily="50" charset="-128"/>
                <a:ea typeface="コーポレート・ロゴ ver3 Bold" panose="02000600000000000000" pitchFamily="50" charset="-128"/>
              </a:rPr>
              <a:t>ついて解説します。</a:t>
            </a:r>
            <a:endParaRPr kumimoji="1"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endParaRPr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kumimoji="1" lang="ja-JP" altLang="en-US" dirty="0">
                <a:latin typeface="コーポレート・ロゴ ver3 Bold" panose="02000600000000000000" pitchFamily="50" charset="-128"/>
                <a:ea typeface="コーポレート・ロゴ ver3 Bold" panose="02000600000000000000" pitchFamily="50" charset="-128"/>
              </a:rPr>
              <a:t>デモ動画はこちら</a:t>
            </a:r>
            <a:endParaRPr kumimoji="1" lang="en-US" altLang="ja-JP" dirty="0">
              <a:latin typeface="コーポレート・ロゴ ver3 Bold" panose="02000600000000000000" pitchFamily="50" charset="-128"/>
              <a:ea typeface="コーポレート・ロゴ ver3 Bold" panose="02000600000000000000" pitchFamily="50" charset="-128"/>
            </a:endParaRPr>
          </a:p>
          <a:p>
            <a:pPr marL="0" indent="0">
              <a:buNone/>
            </a:pPr>
            <a:r>
              <a:rPr kumimoji="1" lang="en-US" altLang="ja-JP" sz="2400" dirty="0">
                <a:latin typeface="コーポレート・ロゴ ver3 Bold" panose="02000600000000000000" pitchFamily="50" charset="-128"/>
                <a:ea typeface="コーポレート・ロゴ ver3 Bold" panose="02000600000000000000" pitchFamily="50" charset="-128"/>
              </a:rPr>
              <a:t>https://youtube.com/shorts/fZN7VDtn3Y8?feature=share</a:t>
            </a:r>
            <a:endParaRPr kumimoji="1" lang="ja-JP" altLang="en-US" sz="2400" dirty="0">
              <a:latin typeface="コーポレート・ロゴ ver3 Bold" panose="02000600000000000000" pitchFamily="50" charset="-128"/>
              <a:ea typeface="コーポレート・ロゴ ver3 Bold" panose="02000600000000000000" pitchFamily="50" charset="-128"/>
            </a:endParaRPr>
          </a:p>
        </p:txBody>
      </p:sp>
      <p:pic>
        <p:nvPicPr>
          <p:cNvPr id="5" name="図 4">
            <a:extLst>
              <a:ext uri="{FF2B5EF4-FFF2-40B4-BE49-F238E27FC236}">
                <a16:creationId xmlns:a16="http://schemas.microsoft.com/office/drawing/2014/main" id="{D0EA9E49-7DD5-B8CC-1CB2-5238D69B0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471" y="1690689"/>
            <a:ext cx="2524879" cy="3331029"/>
          </a:xfrm>
          <a:prstGeom prst="rect">
            <a:avLst/>
          </a:prstGeom>
        </p:spPr>
      </p:pic>
    </p:spTree>
    <p:extLst>
      <p:ext uri="{BB962C8B-B14F-4D97-AF65-F5344CB8AC3E}">
        <p14:creationId xmlns:p14="http://schemas.microsoft.com/office/powerpoint/2010/main" val="190511379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TT標準">
  <a:themeElements>
    <a:clrScheme name="TTT標準">
      <a:dk1>
        <a:sysClr val="windowText" lastClr="000000"/>
      </a:dk1>
      <a:lt1>
        <a:sysClr val="window" lastClr="FFFFFF"/>
      </a:lt1>
      <a:dk2>
        <a:srgbClr val="1966B2"/>
      </a:dk2>
      <a:lt2>
        <a:srgbClr val="5A5A5A"/>
      </a:lt2>
      <a:accent1>
        <a:srgbClr val="24B2DC"/>
      </a:accent1>
      <a:accent2>
        <a:srgbClr val="42A878"/>
      </a:accent2>
      <a:accent3>
        <a:srgbClr val="ECA320"/>
      </a:accent3>
      <a:accent4>
        <a:srgbClr val="E13237"/>
      </a:accent4>
      <a:accent5>
        <a:srgbClr val="FFFFFF"/>
      </a:accent5>
      <a:accent6>
        <a:srgbClr val="FFFFFF"/>
      </a:accent6>
      <a:hlink>
        <a:srgbClr val="35B6DC"/>
      </a:hlink>
      <a:folHlink>
        <a:srgbClr val="1966B2"/>
      </a:folHlink>
    </a:clrScheme>
    <a:fontScheme name="東武トップツアーズ_基本フォント">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defPPr algn="ctr">
          <a:defRPr kumimoji="1" sz="1200" dirty="0" smtClean="0">
            <a:solidFill>
              <a:prstClr val="black"/>
            </a:solidFill>
            <a:latin typeface="+mn-lt"/>
            <a:ea typeface="+mn-ea"/>
          </a:defRPr>
        </a:defPPr>
      </a:lst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72000" tIns="36000" rIns="72000" bIns="0" rtlCol="0" anchor="t" anchorCtr="0">
        <a:noAutofit/>
      </a:bodyPr>
      <a:lstStyle>
        <a:defPPr eaLnBrk="1" hangingPunct="1">
          <a:defRPr kumimoji="1" sz="1200" dirty="0" smtClean="0">
            <a:latin typeface="+mn-lt"/>
            <a:ea typeface="+mn-ea"/>
          </a:defRPr>
        </a:defPPr>
      </a:lstStyle>
    </a:txDef>
  </a:objectDefaults>
  <a:extraClrSchemeLst/>
</a:theme>
</file>

<file path=ppt/theme/theme3.xml><?xml version="1.0" encoding="utf-8"?>
<a:theme xmlns:a="http://schemas.openxmlformats.org/drawingml/2006/main" name="1_TTT標準">
  <a:themeElements>
    <a:clrScheme name="TTT標準">
      <a:dk1>
        <a:sysClr val="windowText" lastClr="000000"/>
      </a:dk1>
      <a:lt1>
        <a:sysClr val="window" lastClr="FFFFFF"/>
      </a:lt1>
      <a:dk2>
        <a:srgbClr val="1966B2"/>
      </a:dk2>
      <a:lt2>
        <a:srgbClr val="5A5A5A"/>
      </a:lt2>
      <a:accent1>
        <a:srgbClr val="24B2DC"/>
      </a:accent1>
      <a:accent2>
        <a:srgbClr val="42A878"/>
      </a:accent2>
      <a:accent3>
        <a:srgbClr val="ECA320"/>
      </a:accent3>
      <a:accent4>
        <a:srgbClr val="E13237"/>
      </a:accent4>
      <a:accent5>
        <a:srgbClr val="FFFFFF"/>
      </a:accent5>
      <a:accent6>
        <a:srgbClr val="FFFFFF"/>
      </a:accent6>
      <a:hlink>
        <a:srgbClr val="35B6DC"/>
      </a:hlink>
      <a:folHlink>
        <a:srgbClr val="1966B2"/>
      </a:folHlink>
    </a:clrScheme>
    <a:fontScheme name="東武トップツアーズ_基本フォント">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72000" tIns="36000" rIns="72000" bIns="0" numCol="1" spcCol="0" rtlCol="0" fromWordArt="0" anchor="ctr" anchorCtr="0" forceAA="0" compatLnSpc="1">
        <a:prstTxWarp prst="textNoShape">
          <a:avLst/>
        </a:prstTxWarp>
        <a:noAutofit/>
      </a:bodyPr>
      <a:lstStyle>
        <a:defPPr algn="ctr">
          <a:defRPr kumimoji="1" sz="1200" dirty="0" smtClean="0">
            <a:solidFill>
              <a:prstClr val="black"/>
            </a:solidFill>
            <a:latin typeface="+mn-lt"/>
            <a:ea typeface="+mn-ea"/>
          </a:defRPr>
        </a:defPPr>
      </a:lst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72000" tIns="36000" rIns="72000" bIns="0" rtlCol="0" anchor="t" anchorCtr="0">
        <a:noAutofit/>
      </a:bodyPr>
      <a:lstStyle>
        <a:defPPr eaLnBrk="1" hangingPunct="1">
          <a:defRPr kumimoji="1" sz="1200" dirty="0" smtClean="0">
            <a:latin typeface="+mn-lt"/>
            <a:ea typeface="+mn-ea"/>
          </a:defRPr>
        </a:defPPr>
      </a:lstStyle>
    </a:txDef>
  </a:objectDefaults>
  <a:extraClrScheme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40</TotalTime>
  <Words>2249</Words>
  <Application>Microsoft Office PowerPoint</Application>
  <PresentationFormat>画面に合わせる (4:3)</PresentationFormat>
  <Paragraphs>337</Paragraphs>
  <Slides>22</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4</vt:i4>
      </vt:variant>
      <vt:variant>
        <vt:lpstr>スライド タイトル</vt:lpstr>
      </vt:variant>
      <vt:variant>
        <vt:i4>22</vt:i4>
      </vt:variant>
    </vt:vector>
  </HeadingPairs>
  <TitlesOfParts>
    <vt:vector size="34" baseType="lpstr">
      <vt:lpstr>BIZ UDPゴシック</vt:lpstr>
      <vt:lpstr>ＭＳ Ｐゴシック</vt:lpstr>
      <vt:lpstr>コーポレート・ロゴ ver3 Bold</vt:lpstr>
      <vt:lpstr>メイリオ</vt:lpstr>
      <vt:lpstr>Arial</vt:lpstr>
      <vt:lpstr>Calibri</vt:lpstr>
      <vt:lpstr>Calibri Light</vt:lpstr>
      <vt:lpstr>Segoe UI</vt:lpstr>
      <vt:lpstr>Office テーマ</vt:lpstr>
      <vt:lpstr>TTT標準</vt:lpstr>
      <vt:lpstr>1_TTT標準</vt:lpstr>
      <vt:lpstr>1_Office テーマ</vt:lpstr>
      <vt:lpstr>宮崎市フェニックス自然公園 DX集客プロジェクト  </vt:lpstr>
      <vt:lpstr>東武トップツアーズのDX商品</vt:lpstr>
      <vt:lpstr>インパクトのある観光広報物！東武AI・東武ARのご紹介</vt:lpstr>
      <vt:lpstr>技術紹介①　AIアバター AR</vt:lpstr>
      <vt:lpstr>技術紹介②　３Dオブジェクト AR</vt:lpstr>
      <vt:lpstr>技術紹介③　３D空間 AR</vt:lpstr>
      <vt:lpstr>技術紹介④　観光メタバース（３D空間ARと同一データを活用）</vt:lpstr>
      <vt:lpstr>宮崎市フェニックス自然公園 への適用案</vt:lpstr>
      <vt:lpstr>１，AIポスターで動物園を案内 </vt:lpstr>
      <vt:lpstr>東武AIが書いた動物解説用AI少女</vt:lpstr>
      <vt:lpstr>２，動物AR </vt:lpstr>
      <vt:lpstr>３，Animal SDGアプリ </vt:lpstr>
      <vt:lpstr>４，地元の学生と一緒に 　　フェニックス自然公園メタバースの作成</vt:lpstr>
      <vt:lpstr>PowerPoint プレゼンテーション</vt:lpstr>
      <vt:lpstr>PowerPoint プレゼンテーション</vt:lpstr>
      <vt:lpstr>PowerPoint プレゼンテーション</vt:lpstr>
      <vt:lpstr>PowerPoint プレゼンテーション</vt:lpstr>
      <vt:lpstr>会社案内</vt:lpstr>
      <vt:lpstr>事業所ネットワーク（国内）</vt:lpstr>
      <vt:lpstr>事業所ネットワーク（海外）</vt:lpstr>
      <vt:lpstr>個人情報の取り扱いについて</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宮崎市フェニックス自然公園 DX集客プロジェクト  </dc:title>
  <dc:creator>村井 宗明</dc:creator>
  <cp:lastModifiedBy>村井 宗明</cp:lastModifiedBy>
  <cp:revision>2</cp:revision>
  <dcterms:created xsi:type="dcterms:W3CDTF">2023-03-31T10:01:13Z</dcterms:created>
  <dcterms:modified xsi:type="dcterms:W3CDTF">2023-03-31T10:41:47Z</dcterms:modified>
</cp:coreProperties>
</file>